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mp3" ContentType="audio/mpeg"/>
  <Default Extension="wmf" ContentType="image/x-wmf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wav" ContentType="audio/x-wav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2.xml" ContentType="application/vnd.openxmlformats-officedocument.theme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3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4.xml" ContentType="application/vnd.openxmlformats-officedocument.theme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theme/theme5.xml" ContentType="application/vnd.openxmlformats-officedocument.theme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theme/theme6.xml" ContentType="application/vnd.openxmlformats-officedocument.theme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theme/theme7.xml" ContentType="application/vnd.openxmlformats-officedocument.theme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theme/theme8.xml" ContentType="application/vnd.openxmlformats-officedocument.theme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theme/theme9.xml" ContentType="application/vnd.openxmlformats-officedocument.theme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theme/theme10.xml" ContentType="application/vnd.openxmlformats-officedocument.theme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theme/theme11.xml" ContentType="application/vnd.openxmlformats-officedocument.theme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theme/theme12.xml" ContentType="application/vnd.openxmlformats-officedocument.theme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theme/theme13.xml" ContentType="application/vnd.openxmlformats-officedocument.theme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theme/theme14.xml" ContentType="application/vnd.openxmlformats-officedocument.theme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theme/theme15.xml" ContentType="application/vnd.openxmlformats-officedocument.theme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theme/theme16.xml" ContentType="application/vnd.openxmlformats-officedocument.theme+xml"/>
  <Override PartName="/ppt/theme/theme1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60" r:id="rId1"/>
    <p:sldMasterId id="2147483685" r:id="rId2"/>
    <p:sldMasterId id="2147483710" r:id="rId3"/>
    <p:sldMasterId id="2147483735" r:id="rId4"/>
    <p:sldMasterId id="2147483760" r:id="rId5"/>
    <p:sldMasterId id="2147483785" r:id="rId6"/>
    <p:sldMasterId id="2147483810" r:id="rId7"/>
    <p:sldMasterId id="2147483835" r:id="rId8"/>
    <p:sldMasterId id="2147483860" r:id="rId9"/>
    <p:sldMasterId id="2147483863" r:id="rId10"/>
    <p:sldMasterId id="2147483866" r:id="rId11"/>
    <p:sldMasterId id="2147483869" r:id="rId12"/>
    <p:sldMasterId id="2147483872" r:id="rId13"/>
    <p:sldMasterId id="2147483875" r:id="rId14"/>
    <p:sldMasterId id="2147483878" r:id="rId15"/>
    <p:sldMasterId id="2147483881" r:id="rId16"/>
  </p:sldMasterIdLst>
  <p:notesMasterIdLst>
    <p:notesMasterId r:id="rId39"/>
  </p:notesMasterIdLst>
  <p:sldIdLst>
    <p:sldId id="259" r:id="rId17"/>
    <p:sldId id="260" r:id="rId18"/>
    <p:sldId id="261" r:id="rId19"/>
    <p:sldId id="257" r:id="rId20"/>
    <p:sldId id="258" r:id="rId21"/>
    <p:sldId id="262" r:id="rId22"/>
    <p:sldId id="263" r:id="rId23"/>
    <p:sldId id="264" r:id="rId24"/>
    <p:sldId id="265" r:id="rId25"/>
    <p:sldId id="266" r:id="rId26"/>
    <p:sldId id="268" r:id="rId27"/>
    <p:sldId id="267" r:id="rId28"/>
    <p:sldId id="269" r:id="rId29"/>
    <p:sldId id="272" r:id="rId30"/>
    <p:sldId id="271" r:id="rId31"/>
    <p:sldId id="273" r:id="rId32"/>
    <p:sldId id="274" r:id="rId33"/>
    <p:sldId id="275" r:id="rId34"/>
    <p:sldId id="276" r:id="rId35"/>
    <p:sldId id="277" r:id="rId36"/>
    <p:sldId id="270" r:id="rId37"/>
    <p:sldId id="278" r:id="rId38"/>
  </p:sldIdLst>
  <p:sldSz cx="12192000" cy="6858000"/>
  <p:notesSz cx="6858000" cy="9144000"/>
  <p:embeddedFontLst>
    <p:embeddedFont>
      <p:font typeface="Calibri Light" panose="020F0302020204030204" pitchFamily="34" charset="0"/>
      <p:regular r:id="rId40"/>
      <p:italic r:id="rId41"/>
    </p:embeddedFont>
    <p:embeddedFont>
      <p:font typeface="Delius Swash Caps" panose="020B0604020202020204" charset="0"/>
      <p:regular r:id="rId42"/>
    </p:embeddedFont>
    <p:embeddedFont>
      <p:font typeface="Calibri" panose="020F0502020204030204" pitchFamily="34" charset="0"/>
      <p:regular r:id="rId43"/>
      <p:bold r:id="rId44"/>
      <p:italic r:id="rId45"/>
      <p:boldItalic r:id="rId46"/>
    </p:embeddedFont>
    <p:embeddedFont>
      <p:font typeface="Open Sans" panose="020B0606030504020204" pitchFamily="34" charset="0"/>
      <p:regular r:id="rId47"/>
      <p:bold r:id="rId48"/>
      <p:italic r:id="rId49"/>
      <p:boldItalic r:id="rId50"/>
    </p:embeddedFont>
    <p:embeddedFont>
      <p:font typeface="Arial Black" panose="020B0A04020102020204" pitchFamily="34" charset="0"/>
      <p:bold r:id="rId51"/>
    </p:embeddedFont>
    <p:embeddedFont>
      <p:font typeface="Montserrat" panose="02000505000000020004" pitchFamily="2" charset="0"/>
      <p:regular r:id="rId52"/>
    </p:embeddedFont>
    <p:embeddedFont>
      <p:font typeface="Cambria Math" panose="02040503050406030204" pitchFamily="18" charset="0"/>
      <p:regular r:id="rId53"/>
    </p:embeddedFont>
    <p:embeddedFont>
      <p:font typeface="UTM ViceroyJF" panose="02040603050506020204" pitchFamily="18" charset="0"/>
      <p:regular r:id="rId54"/>
    </p:embeddedFont>
    <p:embeddedFont>
      <p:font typeface="Grand Hotel" panose="020B0604020202020204" charset="0"/>
      <p:regular r:id="rId55"/>
    </p:embeddedFont>
    <p:embeddedFont>
      <p:font typeface="UTM Alberta Heavy" panose="02040603050506020204" pitchFamily="18" charset="0"/>
      <p:regular r:id="rId56"/>
    </p:embeddedFont>
    <p:embeddedFont>
      <p:font typeface="SVN-Gretoon" panose="02040603050506020204" pitchFamily="18" charset="0"/>
      <p:regular r:id="rId57"/>
    </p:embeddedFont>
    <p:embeddedFont>
      <p:font typeface="SVN-Billo" panose="00000400000000000000" pitchFamily="2" charset="0"/>
      <p:regular r:id="rId58"/>
    </p:embeddedFont>
    <p:embeddedFont>
      <p:font typeface="UTM Wedding K&amp;T" panose="02040603050506020204" pitchFamily="18" charset="0"/>
      <p:regular r:id="rId59"/>
    </p:embeddedFont>
    <p:embeddedFont>
      <p:font typeface="Tahoma" panose="020B0604030504040204" pitchFamily="34" charset="0"/>
      <p:regular r:id="rId60"/>
      <p:bold r:id="rId61"/>
    </p:embeddedFont>
    <p:embeddedFont>
      <p:font typeface="UTM Seagull" panose="02040603050506020204" pitchFamily="18" charset="0"/>
      <p:bold r:id="rId62"/>
      <p:boldItalic r:id="rId63"/>
    </p:embeddedFont>
    <p:embeddedFont>
      <p:font typeface="UTM Avenida" panose="02040603050506020204" pitchFamily="18" charset="0"/>
      <p:regular r:id="rId64"/>
    </p:embeddedFont>
    <p:embeddedFont>
      <p:font typeface="UTM Showcard" panose="02040603050506020204" pitchFamily="18" charset="0"/>
      <p:regular r:id="rId65"/>
    </p:embeddedFont>
    <p:embeddedFont>
      <p:font typeface="UVN Hoa Tay 1" panose="030302020405070D0405" pitchFamily="66" charset="0"/>
      <p:regular r:id="rId66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660"/>
  </p:normalViewPr>
  <p:slideViewPr>
    <p:cSldViewPr snapToGrid="0">
      <p:cViewPr>
        <p:scale>
          <a:sx n="100" d="100"/>
          <a:sy n="100" d="100"/>
        </p:scale>
        <p:origin x="1752" y="65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3.xml"/><Relationship Id="rId18" Type="http://schemas.openxmlformats.org/officeDocument/2006/relationships/slide" Target="slides/slide2.xml"/><Relationship Id="rId26" Type="http://schemas.openxmlformats.org/officeDocument/2006/relationships/slide" Target="slides/slide10.xml"/><Relationship Id="rId39" Type="http://schemas.openxmlformats.org/officeDocument/2006/relationships/notesMaster" Target="notesMasters/notesMaster1.xml"/><Relationship Id="rId21" Type="http://schemas.openxmlformats.org/officeDocument/2006/relationships/slide" Target="slides/slide5.xml"/><Relationship Id="rId34" Type="http://schemas.openxmlformats.org/officeDocument/2006/relationships/slide" Target="slides/slide18.xml"/><Relationship Id="rId42" Type="http://schemas.openxmlformats.org/officeDocument/2006/relationships/font" Target="fonts/font3.fntdata"/><Relationship Id="rId47" Type="http://schemas.openxmlformats.org/officeDocument/2006/relationships/font" Target="fonts/font8.fntdata"/><Relationship Id="rId50" Type="http://schemas.openxmlformats.org/officeDocument/2006/relationships/font" Target="fonts/font11.fntdata"/><Relationship Id="rId55" Type="http://schemas.openxmlformats.org/officeDocument/2006/relationships/font" Target="fonts/font16.fntdata"/><Relationship Id="rId63" Type="http://schemas.openxmlformats.org/officeDocument/2006/relationships/font" Target="fonts/font24.fntdata"/><Relationship Id="rId68" Type="http://schemas.openxmlformats.org/officeDocument/2006/relationships/viewProps" Target="viewProps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" Target="slides/slide13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8.xml"/><Relationship Id="rId32" Type="http://schemas.openxmlformats.org/officeDocument/2006/relationships/slide" Target="slides/slide16.xml"/><Relationship Id="rId37" Type="http://schemas.openxmlformats.org/officeDocument/2006/relationships/slide" Target="slides/slide21.xml"/><Relationship Id="rId40" Type="http://schemas.openxmlformats.org/officeDocument/2006/relationships/font" Target="fonts/font1.fntdata"/><Relationship Id="rId45" Type="http://schemas.openxmlformats.org/officeDocument/2006/relationships/font" Target="fonts/font6.fntdata"/><Relationship Id="rId53" Type="http://schemas.openxmlformats.org/officeDocument/2006/relationships/font" Target="fonts/font14.fntdata"/><Relationship Id="rId58" Type="http://schemas.openxmlformats.org/officeDocument/2006/relationships/font" Target="fonts/font19.fntdata"/><Relationship Id="rId66" Type="http://schemas.openxmlformats.org/officeDocument/2006/relationships/font" Target="fonts/font27.fntdata"/><Relationship Id="rId5" Type="http://schemas.openxmlformats.org/officeDocument/2006/relationships/slideMaster" Target="slideMasters/slideMaster5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7.xml"/><Relationship Id="rId28" Type="http://schemas.openxmlformats.org/officeDocument/2006/relationships/slide" Target="slides/slide12.xml"/><Relationship Id="rId36" Type="http://schemas.openxmlformats.org/officeDocument/2006/relationships/slide" Target="slides/slide20.xml"/><Relationship Id="rId49" Type="http://schemas.openxmlformats.org/officeDocument/2006/relationships/font" Target="fonts/font10.fntdata"/><Relationship Id="rId57" Type="http://schemas.openxmlformats.org/officeDocument/2006/relationships/font" Target="fonts/font18.fntdata"/><Relationship Id="rId61" Type="http://schemas.openxmlformats.org/officeDocument/2006/relationships/font" Target="fonts/font22.fntdata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3.xml"/><Relationship Id="rId31" Type="http://schemas.openxmlformats.org/officeDocument/2006/relationships/slide" Target="slides/slide15.xml"/><Relationship Id="rId44" Type="http://schemas.openxmlformats.org/officeDocument/2006/relationships/font" Target="fonts/font5.fntdata"/><Relationship Id="rId52" Type="http://schemas.openxmlformats.org/officeDocument/2006/relationships/font" Target="fonts/font13.fntdata"/><Relationship Id="rId60" Type="http://schemas.openxmlformats.org/officeDocument/2006/relationships/font" Target="fonts/font21.fntdata"/><Relationship Id="rId65" Type="http://schemas.openxmlformats.org/officeDocument/2006/relationships/font" Target="fonts/font26.fntdata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6.xml"/><Relationship Id="rId27" Type="http://schemas.openxmlformats.org/officeDocument/2006/relationships/slide" Target="slides/slide11.xml"/><Relationship Id="rId30" Type="http://schemas.openxmlformats.org/officeDocument/2006/relationships/slide" Target="slides/slide14.xml"/><Relationship Id="rId35" Type="http://schemas.openxmlformats.org/officeDocument/2006/relationships/slide" Target="slides/slide19.xml"/><Relationship Id="rId43" Type="http://schemas.openxmlformats.org/officeDocument/2006/relationships/font" Target="fonts/font4.fntdata"/><Relationship Id="rId48" Type="http://schemas.openxmlformats.org/officeDocument/2006/relationships/font" Target="fonts/font9.fntdata"/><Relationship Id="rId56" Type="http://schemas.openxmlformats.org/officeDocument/2006/relationships/font" Target="fonts/font17.fntdata"/><Relationship Id="rId64" Type="http://schemas.openxmlformats.org/officeDocument/2006/relationships/font" Target="fonts/font25.fntdata"/><Relationship Id="rId69" Type="http://schemas.openxmlformats.org/officeDocument/2006/relationships/theme" Target="theme/theme1.xml"/><Relationship Id="rId8" Type="http://schemas.openxmlformats.org/officeDocument/2006/relationships/slideMaster" Target="slideMasters/slideMaster8.xml"/><Relationship Id="rId51" Type="http://schemas.openxmlformats.org/officeDocument/2006/relationships/font" Target="fonts/font12.fntdata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" Target="slides/slide1.xml"/><Relationship Id="rId25" Type="http://schemas.openxmlformats.org/officeDocument/2006/relationships/slide" Target="slides/slide9.xml"/><Relationship Id="rId33" Type="http://schemas.openxmlformats.org/officeDocument/2006/relationships/slide" Target="slides/slide17.xml"/><Relationship Id="rId38" Type="http://schemas.openxmlformats.org/officeDocument/2006/relationships/slide" Target="slides/slide22.xml"/><Relationship Id="rId46" Type="http://schemas.openxmlformats.org/officeDocument/2006/relationships/font" Target="fonts/font7.fntdata"/><Relationship Id="rId59" Type="http://schemas.openxmlformats.org/officeDocument/2006/relationships/font" Target="fonts/font20.fntdata"/><Relationship Id="rId67" Type="http://schemas.openxmlformats.org/officeDocument/2006/relationships/presProps" Target="presProps.xml"/><Relationship Id="rId20" Type="http://schemas.openxmlformats.org/officeDocument/2006/relationships/slide" Target="slides/slide4.xml"/><Relationship Id="rId41" Type="http://schemas.openxmlformats.org/officeDocument/2006/relationships/font" Target="fonts/font2.fntdata"/><Relationship Id="rId54" Type="http://schemas.openxmlformats.org/officeDocument/2006/relationships/font" Target="fonts/font15.fntdata"/><Relationship Id="rId62" Type="http://schemas.openxmlformats.org/officeDocument/2006/relationships/font" Target="fonts/font23.fntdata"/><Relationship Id="rId70" Type="http://schemas.openxmlformats.org/officeDocument/2006/relationships/tableStyles" Target="tableStyles.xml"/></Relationships>
</file>

<file path=ppt/drawings/_rels/vmlDrawing1.vml.rels><?xml version="1.0" encoding="UTF-8" standalone="yes"?>
<Relationships xmlns="http://schemas.openxmlformats.org/package/2006/relationships"><Relationship Id="rId2" Type="http://schemas.openxmlformats.org/officeDocument/2006/relationships/image" Target="../media/image12.wmf"/><Relationship Id="rId1" Type="http://schemas.openxmlformats.org/officeDocument/2006/relationships/image" Target="../media/image11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C93E4A9-A827-46C5-ACC6-6A1FE2B45178}" type="datetimeFigureOut">
              <a:rPr lang="en-US" smtClean="0"/>
              <a:t>20/2/2022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8264DBE-CFEB-4F63-B129-53182860FF3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194496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4" name="Google Shape;3374;gd924d83865_0_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75" name="Google Shape;3375;gd924d83865_0_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2158825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6" name="Google Shape;4536;gebd184b2e5_0_35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37" name="Google Shape;4537;gebd184b2e5_0_35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6182832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6" name="Google Shape;4536;gebd184b2e5_0_35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37" name="Google Shape;4537;gebd184b2e5_0_35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0216747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3" name="Google Shape;4843;gebd184b2e5_0_40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44" name="Google Shape;4844;gebd184b2e5_0_40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7972037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Ms Huyền Phạm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- </a:t>
            </a:r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0936.082.789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– YOUTUBE: MsPham.  Facebook: Dạy và học cùng công nghệ.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9C9F866-9589-4730-908C-D44F7B363C5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2139925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Ms Huyền Phạm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- </a:t>
            </a:r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0936.082.789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– YOUTUBE: MsPham.  Facebook: Dạy và học cùng công nghệ.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9C9F866-9589-4730-908C-D44F7B363C5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015922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Ms Huyền Phạm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- </a:t>
            </a:r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0936.082.789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– YOUTUBE: MsPham.  Facebook: Dạy và học cùng công nghệ.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9C9F866-9589-4730-908C-D44F7B363C5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2104621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Ms Huyền Phạm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- </a:t>
            </a:r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0936.082.789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– YOUTUBE: MsPham.  Facebook: Dạy và học cùng công nghệ.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9C9F866-9589-4730-908C-D44F7B363C5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8585916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Ms Huyền Phạm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- </a:t>
            </a:r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0936.082.789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– YOUTUBE: MsPham.  Facebook: Dạy và học cùng công nghệ.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9C9F866-9589-4730-908C-D44F7B363C5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064938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Ms Huyền Phạm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- </a:t>
            </a:r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0936.082.789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– YOUTUBE: MsPham.  Facebook: Dạy và học cùng công nghệ.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9C9F866-9589-4730-908C-D44F7B363C5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352317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Ms Huyền Phạm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- </a:t>
            </a:r>
            <a:r>
              <a:rPr lang="en-US" sz="1200" b="0" cap="none" spc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0936.082.789</a:t>
            </a:r>
            <a:r>
              <a:rPr lang="en-US" sz="1200" b="0" cap="none" spc="0" baseline="0" dirty="0" smtClean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ahoma" panose="020B0604030504040204" pitchFamily="34" charset="0"/>
                <a:cs typeface="Tahoma" panose="020B0604030504040204" pitchFamily="34" charset="0"/>
              </a:rPr>
              <a:t> – YOUTUBE: MsPham.  Facebook: Dạy và học cùng công nghệ.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9C9F866-9589-4730-908C-D44F7B363C5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275696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4" name="Google Shape;3744;gebd184b2e5_0_21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5" name="Google Shape;3745;gebd184b2e5_0_21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7707548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3" name="Google Shape;4843;gebd184b2e5_0_40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44" name="Google Shape;4844;gebd184b2e5_0_40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7538765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4" name="Google Shape;3744;gebd184b2e5_0_21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5" name="Google Shape;3745;gebd184b2e5_0_21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2033282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6" name="Google Shape;3046;gdb13e22b57_0_6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47" name="Google Shape;3047;gdb13e22b57_0_6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8309744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6" name="Google Shape;3056;gd924d83865_0_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57" name="Google Shape;3057;gd924d83865_0_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5206752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7" name="Google Shape;4207;gebd184b2e5_0_29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8" name="Google Shape;4208;gebd184b2e5_0_29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5873846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7" name="Google Shape;4207;gebd184b2e5_0_29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8" name="Google Shape;4208;gebd184b2e5_0_29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4446366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7" name="Google Shape;4207;gebd184b2e5_0_29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8" name="Google Shape;4208;gebd184b2e5_0_29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3710747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7" name="Google Shape;4207;gebd184b2e5_0_29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8" name="Google Shape;4208;gebd184b2e5_0_29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5215456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slide" Target="../slides/slide7.xm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Relationship Id="rId4" Type="http://schemas.openxmlformats.org/officeDocument/2006/relationships/slide" Target="../slides/slide10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slide" Target="../slides/slide7.xm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4" Type="http://schemas.openxmlformats.org/officeDocument/2006/relationships/slide" Target="../slides/slide10.xml"/></Relationships>
</file>

<file path=ppt/slideLayouts/_rels/slideLayout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2.xml.rels><?xml version="1.0" encoding="UTF-8" standalone="yes"?>
<Relationships xmlns="http://schemas.openxmlformats.org/package/2006/relationships"><Relationship Id="rId3" Type="http://schemas.openxmlformats.org/officeDocument/2006/relationships/slide" Target="../slides/slide7.xm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Relationship Id="rId4" Type="http://schemas.openxmlformats.org/officeDocument/2006/relationships/slide" Target="../slides/slide10.xml"/></Relationships>
</file>

<file path=ppt/slideLayouts/_rels/slideLayout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4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6.xml"/></Relationships>
</file>

<file path=ppt/slideLayouts/_rels/slideLayout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6.xml.rels><?xml version="1.0" encoding="UTF-8" standalone="yes"?>
<Relationships xmlns="http://schemas.openxmlformats.org/package/2006/relationships"><Relationship Id="rId3" Type="http://schemas.openxmlformats.org/officeDocument/2006/relationships/slide" Target="../slides/slide7.xm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Relationship Id="rId4" Type="http://schemas.openxmlformats.org/officeDocument/2006/relationships/slide" Target="../slides/slide10.xml"/></Relationships>
</file>

<file path=ppt/slideLayouts/_rels/slideLayout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6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7.xml"/></Relationships>
</file>

<file path=ppt/slideLayouts/_rels/slideLayout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3" Type="http://schemas.openxmlformats.org/officeDocument/2006/relationships/slide" Target="../slides/slide7.xm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Relationship Id="rId4" Type="http://schemas.openxmlformats.org/officeDocument/2006/relationships/slide" Target="../slides/slide10.xml"/></Relationships>
</file>

<file path=ppt/slideLayouts/_rels/slideLayout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89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8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16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slide" Target="../slides/slide7.xm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Relationship Id="rId4" Type="http://schemas.openxmlformats.org/officeDocument/2006/relationships/slide" Target="../slides/slide10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slide" Target="../slides/slide7.xm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Relationship Id="rId4" Type="http://schemas.openxmlformats.org/officeDocument/2006/relationships/slide" Target="../slides/slide10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slide" Target="../slides/slide7.xm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Relationship Id="rId4" Type="http://schemas.openxmlformats.org/officeDocument/2006/relationships/slide" Target="../slides/slide10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FFECC6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" name="Google Shape;10;p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" name="Google Shape;14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15;p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" name="Google Shape;63;p2"/>
          <p:cNvSpPr txBox="1">
            <a:spLocks noGrp="1"/>
          </p:cNvSpPr>
          <p:nvPr>
            <p:ph type="ctrTitle"/>
          </p:nvPr>
        </p:nvSpPr>
        <p:spPr>
          <a:xfrm rot="-250">
            <a:off x="3348200" y="1715167"/>
            <a:ext cx="5495600" cy="3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933">
                <a:latin typeface="Grand Hotel"/>
                <a:ea typeface="Grand Hotel"/>
                <a:cs typeface="Grand Hotel"/>
                <a:sym typeface="Grand Hotel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4" name="Google Shape;64;p2"/>
          <p:cNvSpPr txBox="1">
            <a:spLocks noGrp="1"/>
          </p:cNvSpPr>
          <p:nvPr>
            <p:ph type="subTitle" idx="1"/>
          </p:nvPr>
        </p:nvSpPr>
        <p:spPr>
          <a:xfrm rot="331">
            <a:off x="4020400" y="4612067"/>
            <a:ext cx="4151200" cy="8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65" name="Google Shape;65;p2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Google Shape;66;p2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7" name="Google Shape;67;p2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8" name="Google Shape;68;p2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9" name="Google Shape;69;p2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0" name="Google Shape;70;p2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1" name="Google Shape;71;p2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2" name="Google Shape;72;p2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3" name="Google Shape;73;p2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" name="Google Shape;74;p2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" name="Google Shape;75;p2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" name="Google Shape;76;p2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" name="Google Shape;77;p2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8" name="Google Shape;78;p2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" name="Google Shape;79;p2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0" name="Google Shape;80;p2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1" name="Google Shape;81;p2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" name="Google Shape;82;p2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" name="Google Shape;83;p2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" name="Google Shape;84;p2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" name="Google Shape;85;p2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" name="Google Shape;86;p2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" name="Google Shape;87;p2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" name="Google Shape;88;p2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" name="Google Shape;89;p2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" name="Google Shape;90;p2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" name="Google Shape;91;p2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" name="Google Shape;92;p2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" name="Google Shape;93;p2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" name="Google Shape;94;p2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5" name="Google Shape;95;p2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" name="Google Shape;96;p2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7" name="Google Shape;97;p2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" name="Google Shape;98;p2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9" name="Google Shape;99;p2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0" name="Google Shape;100;p2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1" name="Google Shape;101;p2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2" name="Google Shape;102;p2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3" name="Google Shape;103;p2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4" name="Google Shape;104;p2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5" name="Google Shape;105;p2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6" name="Google Shape;106;p2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7" name="Google Shape;107;p2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8" name="Google Shape;108;p2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9" name="Google Shape;109;p2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0" name="Google Shape;110;p2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" name="Google Shape;111;p2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" name="Google Shape;112;p2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" name="Google Shape;113;p2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" name="Google Shape;114;p2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" name="Google Shape;115;p2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" name="Google Shape;116;p2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" name="Google Shape;117;p2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" name="Google Shape;118;p2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9" name="Google Shape;119;p2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0" name="Google Shape;120;p2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1" name="Google Shape;121;p2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2" name="Google Shape;122;p2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3" name="Google Shape;123;p2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" name="Google Shape;124;p2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" name="Google Shape;125;p2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" name="Google Shape;126;p2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" name="Google Shape;127;p2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" name="Google Shape;128;p2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" name="Google Shape;129;p2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" name="Google Shape;130;p2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" name="Google Shape;131;p2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" name="Google Shape;132;p2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Google Shape;133;p2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" name="Google Shape;134;p2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" name="Google Shape;135;p2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" name="Google Shape;136;p2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" name="Google Shape;137;p2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" name="Google Shape;138;p2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" name="Google Shape;139;p2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" name="Google Shape;140;p2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Google Shape;141;p2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Google Shape;142;p2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" name="Google Shape;143;p2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" name="Google Shape;144;p2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" name="Google Shape;145;p2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6" name="Google Shape;146;p2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7" name="Google Shape;147;p2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Google Shape;148;p2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9" name="Google Shape;149;p2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0" name="Google Shape;150;p2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1" name="Google Shape;151;p2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2" name="Google Shape;152;p2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3" name="Google Shape;153;p2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4" name="Google Shape;154;p2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5" name="Google Shape;155;p2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6" name="Google Shape;156;p2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Google Shape;157;p2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8" name="Google Shape;158;p2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9" name="Google Shape;159;p2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0" name="Google Shape;160;p2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1" name="Google Shape;161;p2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2" name="Google Shape;162;p2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Google Shape;163;p2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" name="Google Shape;164;p2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Google Shape;165;p2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Google Shape;166;p2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Google Shape;167;p2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" name="Google Shape;168;p2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" name="Google Shape;169;p2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" name="Google Shape;170;p2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1" name="Google Shape;171;p2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2" name="Google Shape;172;p2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3" name="Google Shape;173;p2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4" name="Google Shape;174;p2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" name="Google Shape;175;p2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" name="Google Shape;176;p2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" name="Google Shape;177;p2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" name="Google Shape;178;p2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" name="Google Shape;179;p2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" name="Google Shape;180;p2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" name="Google Shape;181;p2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" name="Google Shape;182;p2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Google Shape;183;p2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" name="Google Shape;184;p2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" name="Google Shape;185;p2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" name="Google Shape;186;p2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7" name="Google Shape;187;p2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8" name="Google Shape;188;p2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9" name="Google Shape;189;p2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0" name="Google Shape;190;p2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" name="Google Shape;191;p2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" name="Google Shape;192;p2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" name="Google Shape;193;p2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" name="Google Shape;194;p2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" name="Google Shape;195;p2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196;p2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" name="Google Shape;197;p2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" name="Google Shape;198;p2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" name="Google Shape;199;p2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" name="Google Shape;200;p2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" name="Google Shape;201;p2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" name="Google Shape;202;p2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" name="Google Shape;203;p2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" name="Google Shape;204;p2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" name="Google Shape;205;p2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" name="Google Shape;206;p2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" name="Google Shape;207;p2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" name="TextBox 1"/>
          <p:cNvSpPr txBox="1"/>
          <p:nvPr userDrawn="1"/>
        </p:nvSpPr>
        <p:spPr>
          <a:xfrm>
            <a:off x="899907" y="5661022"/>
            <a:ext cx="152322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err="1" smtClean="0">
                <a:latin typeface="UTM Wedding K&amp;T" panose="02040603050506020204" pitchFamily="18" charset="0"/>
              </a:rPr>
              <a:t>Bích</a:t>
            </a:r>
            <a:endParaRPr lang="en-US" sz="3200" dirty="0">
              <a:latin typeface="UTM Wedding K&amp;T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9267172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rgbClr val="FFECC6"/>
        </a:solidFill>
        <a:effectLst/>
      </p:bgPr>
    </p:bg>
    <p:spTree>
      <p:nvGrpSpPr>
        <p:cNvPr id="1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4" name="Google Shape;984;p1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85" name="Google Shape;985;p1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1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1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1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89" name="Google Shape;989;p1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90" name="Google Shape;990;p1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1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1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1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1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1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1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1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1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1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1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1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1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1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1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1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1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1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1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1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1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1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1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1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1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1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1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1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1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1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1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1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1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1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1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1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1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1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1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1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1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38" name="Google Shape;1038;p11"/>
          <p:cNvSpPr txBox="1">
            <a:spLocks noGrp="1"/>
          </p:cNvSpPr>
          <p:nvPr>
            <p:ph type="title" hasCustomPrompt="1"/>
          </p:nvPr>
        </p:nvSpPr>
        <p:spPr>
          <a:xfrm>
            <a:off x="1525800" y="2208300"/>
            <a:ext cx="9140400" cy="17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39" name="Google Shape;1039;p11"/>
          <p:cNvSpPr txBox="1">
            <a:spLocks noGrp="1"/>
          </p:cNvSpPr>
          <p:nvPr>
            <p:ph type="body" idx="1"/>
          </p:nvPr>
        </p:nvSpPr>
        <p:spPr>
          <a:xfrm>
            <a:off x="2342200" y="4282384"/>
            <a:ext cx="7507600" cy="50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400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91442545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bg>
      <p:bgPr>
        <a:solidFill>
          <a:srgbClr val="FFECC6"/>
        </a:solidFill>
        <a:effectLst/>
      </p:bgPr>
    </p:bg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" name="Google Shape;425;p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426" name="Google Shape;426;p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430" name="Google Shape;430;p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1" name="Google Shape;431;p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79" name="Google Shape;479;p5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80" name="Google Shape;480;p5"/>
          <p:cNvSpPr txBox="1">
            <a:spLocks noGrp="1"/>
          </p:cNvSpPr>
          <p:nvPr>
            <p:ph type="body" idx="1"/>
          </p:nvPr>
        </p:nvSpPr>
        <p:spPr>
          <a:xfrm>
            <a:off x="783367" y="1270200"/>
            <a:ext cx="5923200" cy="49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1" name="Google Shape;481;p5"/>
          <p:cNvSpPr txBox="1">
            <a:spLocks noGrp="1"/>
          </p:cNvSpPr>
          <p:nvPr>
            <p:ph type="body" idx="2"/>
          </p:nvPr>
        </p:nvSpPr>
        <p:spPr>
          <a:xfrm>
            <a:off x="6503367" y="2212633"/>
            <a:ext cx="4622000" cy="38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2" name="Google Shape;482;p5"/>
          <p:cNvSpPr/>
          <p:nvPr/>
        </p:nvSpPr>
        <p:spPr>
          <a:xfrm rot="5189938" flipH="1">
            <a:off x="1321973" y="553599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3" name="Google Shape;483;p5"/>
          <p:cNvSpPr/>
          <p:nvPr/>
        </p:nvSpPr>
        <p:spPr>
          <a:xfrm rot="5189938" flipH="1">
            <a:off x="1333759" y="538187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4" name="Google Shape;484;p5"/>
          <p:cNvSpPr/>
          <p:nvPr/>
        </p:nvSpPr>
        <p:spPr>
          <a:xfrm rot="5189938" flipH="1">
            <a:off x="1341543" y="599414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5" name="Google Shape;485;p5"/>
          <p:cNvSpPr/>
          <p:nvPr/>
        </p:nvSpPr>
        <p:spPr>
          <a:xfrm rot="5189938" flipH="1">
            <a:off x="1342770" y="558445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6" name="Google Shape;486;p5"/>
          <p:cNvSpPr/>
          <p:nvPr/>
        </p:nvSpPr>
        <p:spPr>
          <a:xfrm rot="5189938" flipH="1">
            <a:off x="1190260" y="873823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7" name="Google Shape;487;p5"/>
          <p:cNvSpPr/>
          <p:nvPr/>
        </p:nvSpPr>
        <p:spPr>
          <a:xfrm rot="5189938" flipH="1">
            <a:off x="1007540" y="107142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8" name="Google Shape;488;p5"/>
          <p:cNvSpPr/>
          <p:nvPr/>
        </p:nvSpPr>
        <p:spPr>
          <a:xfrm rot="5189938" flipH="1">
            <a:off x="1202586" y="1029880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9" name="Google Shape;489;p5"/>
          <p:cNvSpPr/>
          <p:nvPr/>
        </p:nvSpPr>
        <p:spPr>
          <a:xfrm rot="5189938" flipH="1">
            <a:off x="1084513" y="775106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0" name="Google Shape;490;p5"/>
          <p:cNvSpPr/>
          <p:nvPr/>
        </p:nvSpPr>
        <p:spPr>
          <a:xfrm rot="5189938" flipH="1">
            <a:off x="902471" y="97177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1" name="Google Shape;491;p5"/>
          <p:cNvSpPr/>
          <p:nvPr/>
        </p:nvSpPr>
        <p:spPr>
          <a:xfrm rot="5189938" flipH="1">
            <a:off x="977100" y="675980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2" name="Google Shape;492;p5"/>
          <p:cNvSpPr/>
          <p:nvPr/>
        </p:nvSpPr>
        <p:spPr>
          <a:xfrm rot="5189938" flipH="1">
            <a:off x="781163" y="849366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3" name="Google Shape;493;p5"/>
          <p:cNvSpPr/>
          <p:nvPr/>
        </p:nvSpPr>
        <p:spPr>
          <a:xfrm rot="5189938" flipH="1">
            <a:off x="876273" y="568464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4" name="Google Shape;494;p5"/>
          <p:cNvSpPr/>
          <p:nvPr/>
        </p:nvSpPr>
        <p:spPr>
          <a:xfrm rot="5189938" flipH="1">
            <a:off x="674970" y="718567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5" name="Google Shape;495;p5"/>
          <p:cNvSpPr/>
          <p:nvPr/>
        </p:nvSpPr>
        <p:spPr>
          <a:xfrm rot="5189938" flipH="1">
            <a:off x="1220564" y="1003284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6" name="Google Shape;496;p5"/>
          <p:cNvSpPr/>
          <p:nvPr/>
        </p:nvSpPr>
        <p:spPr>
          <a:xfrm rot="5189938" flipH="1">
            <a:off x="1221619" y="852086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7" name="Google Shape;497;p5"/>
          <p:cNvSpPr/>
          <p:nvPr/>
        </p:nvSpPr>
        <p:spPr>
          <a:xfrm rot="5189938" flipH="1">
            <a:off x="1011611" y="1065270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8" name="Google Shape;498;p5"/>
          <p:cNvSpPr/>
          <p:nvPr/>
        </p:nvSpPr>
        <p:spPr>
          <a:xfrm rot="5189938" flipH="1">
            <a:off x="1117215" y="754571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9" name="Google Shape;499;p5"/>
          <p:cNvSpPr/>
          <p:nvPr/>
        </p:nvSpPr>
        <p:spPr>
          <a:xfrm rot="5189938" flipH="1">
            <a:off x="905759" y="965743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0" name="Google Shape;500;p5"/>
          <p:cNvSpPr/>
          <p:nvPr/>
        </p:nvSpPr>
        <p:spPr>
          <a:xfrm rot="5189938" flipH="1">
            <a:off x="1007552" y="652878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1" name="Google Shape;501;p5"/>
          <p:cNvSpPr/>
          <p:nvPr/>
        </p:nvSpPr>
        <p:spPr>
          <a:xfrm rot="5189938" flipH="1">
            <a:off x="782701" y="846006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2" name="Google Shape;502;p5"/>
          <p:cNvSpPr/>
          <p:nvPr/>
        </p:nvSpPr>
        <p:spPr>
          <a:xfrm rot="5189938" flipH="1">
            <a:off x="906980" y="544335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3" name="Google Shape;503;p5"/>
          <p:cNvSpPr/>
          <p:nvPr/>
        </p:nvSpPr>
        <p:spPr>
          <a:xfrm rot="5189938" flipH="1">
            <a:off x="674158" y="715607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4" name="Google Shape;504;p5"/>
          <p:cNvSpPr/>
          <p:nvPr/>
        </p:nvSpPr>
        <p:spPr>
          <a:xfrm rot="5189938" flipH="1">
            <a:off x="741647" y="587451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5" name="Google Shape;505;p5"/>
          <p:cNvSpPr/>
          <p:nvPr/>
        </p:nvSpPr>
        <p:spPr>
          <a:xfrm rot="5189938" flipH="1">
            <a:off x="1061285" y="705646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6" name="Google Shape;506;p5"/>
          <p:cNvSpPr/>
          <p:nvPr/>
        </p:nvSpPr>
        <p:spPr>
          <a:xfrm rot="5189938" flipH="1">
            <a:off x="1034299" y="807883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7" name="Google Shape;507;p5"/>
          <p:cNvSpPr/>
          <p:nvPr/>
        </p:nvSpPr>
        <p:spPr>
          <a:xfrm rot="5189938" flipH="1">
            <a:off x="1071129" y="699007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8" name="Google Shape;508;p5"/>
          <p:cNvSpPr/>
          <p:nvPr/>
        </p:nvSpPr>
        <p:spPr>
          <a:xfrm rot="-3603133">
            <a:off x="11069059" y="543251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9" name="Google Shape;509;p5"/>
          <p:cNvSpPr/>
          <p:nvPr/>
        </p:nvSpPr>
        <p:spPr>
          <a:xfrm rot="1365070">
            <a:off x="10596964" y="5710920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0" name="Google Shape;510;p5"/>
          <p:cNvSpPr/>
          <p:nvPr/>
        </p:nvSpPr>
        <p:spPr>
          <a:xfrm rot="1365070">
            <a:off x="10609400" y="5822413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1" name="Google Shape;511;p5"/>
          <p:cNvSpPr/>
          <p:nvPr/>
        </p:nvSpPr>
        <p:spPr>
          <a:xfrm rot="1365070">
            <a:off x="10622501" y="5711452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2" name="Google Shape;512;p5"/>
          <p:cNvSpPr/>
          <p:nvPr/>
        </p:nvSpPr>
        <p:spPr>
          <a:xfrm rot="1365070">
            <a:off x="10726347" y="5782338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3" name="Google Shape;513;p5"/>
          <p:cNvSpPr/>
          <p:nvPr/>
        </p:nvSpPr>
        <p:spPr>
          <a:xfrm rot="-3603133">
            <a:off x="11066710" y="543352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4" name="Google Shape;514;p5"/>
          <p:cNvSpPr/>
          <p:nvPr/>
        </p:nvSpPr>
        <p:spPr>
          <a:xfrm rot="-3603133">
            <a:off x="11099602" y="5454883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5" name="Google Shape;515;p5"/>
          <p:cNvSpPr/>
          <p:nvPr/>
        </p:nvSpPr>
        <p:spPr>
          <a:xfrm rot="-3603133">
            <a:off x="11186940" y="5361936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6" name="Google Shape;516;p5"/>
          <p:cNvSpPr/>
          <p:nvPr/>
        </p:nvSpPr>
        <p:spPr>
          <a:xfrm rot="-3603133">
            <a:off x="11092489" y="5415484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7" name="Google Shape;517;p5"/>
          <p:cNvSpPr/>
          <p:nvPr/>
        </p:nvSpPr>
        <p:spPr>
          <a:xfrm rot="-9882522">
            <a:off x="10771517" y="5404078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8" name="Google Shape;518;p5"/>
          <p:cNvSpPr/>
          <p:nvPr/>
        </p:nvSpPr>
        <p:spPr>
          <a:xfrm rot="-9882522">
            <a:off x="10773424" y="5396051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9" name="Google Shape;519;p5"/>
          <p:cNvSpPr/>
          <p:nvPr/>
        </p:nvSpPr>
        <p:spPr>
          <a:xfrm rot="-9882522">
            <a:off x="10788873" y="5402200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Google Shape;520;p5"/>
          <p:cNvSpPr/>
          <p:nvPr/>
        </p:nvSpPr>
        <p:spPr>
          <a:xfrm rot="-9882522">
            <a:off x="10821776" y="5457307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45181070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rgbClr val="FFECC6"/>
        </a:solidFill>
        <a:effectLst/>
      </p:bgPr>
    </p:bg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" name="Google Shape;522;p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523" name="Google Shape;523;p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527" name="Google Shape;527;p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8" name="Google Shape;528;p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76" name="Google Shape;576;p6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577" name="Google Shape;577;p6"/>
          <p:cNvGrpSpPr/>
          <p:nvPr/>
        </p:nvGrpSpPr>
        <p:grpSpPr>
          <a:xfrm>
            <a:off x="863699" y="713515"/>
            <a:ext cx="10563208" cy="5508388"/>
            <a:chOff x="647774" y="535136"/>
            <a:chExt cx="7922406" cy="4131291"/>
          </a:xfrm>
        </p:grpSpPr>
        <p:sp>
          <p:nvSpPr>
            <p:cNvPr id="578" name="Google Shape;578;p6"/>
            <p:cNvSpPr/>
            <p:nvPr/>
          </p:nvSpPr>
          <p:spPr>
            <a:xfrm rot="5189938" flipH="1">
              <a:off x="1066854" y="612099"/>
              <a:ext cx="251925" cy="286696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6"/>
            <p:cNvSpPr/>
            <p:nvPr/>
          </p:nvSpPr>
          <p:spPr>
            <a:xfrm rot="5189938" flipH="1">
              <a:off x="1075694" y="600540"/>
              <a:ext cx="158518" cy="321459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6"/>
            <p:cNvSpPr/>
            <p:nvPr/>
          </p:nvSpPr>
          <p:spPr>
            <a:xfrm rot="5189938" flipH="1">
              <a:off x="1081532" y="646460"/>
              <a:ext cx="200962" cy="262127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6"/>
            <p:cNvSpPr/>
            <p:nvPr/>
          </p:nvSpPr>
          <p:spPr>
            <a:xfrm rot="5189938" flipH="1">
              <a:off x="1082452" y="615733"/>
              <a:ext cx="224086" cy="289435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6"/>
            <p:cNvSpPr/>
            <p:nvPr/>
          </p:nvSpPr>
          <p:spPr>
            <a:xfrm rot="5189938" flipH="1">
              <a:off x="968070" y="852267"/>
              <a:ext cx="122236" cy="210705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6"/>
            <p:cNvSpPr/>
            <p:nvPr/>
          </p:nvSpPr>
          <p:spPr>
            <a:xfrm rot="5189938" flipH="1">
              <a:off x="831030" y="1000467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6"/>
            <p:cNvSpPr/>
            <p:nvPr/>
          </p:nvSpPr>
          <p:spPr>
            <a:xfrm rot="5189938" flipH="1">
              <a:off x="977314" y="969310"/>
              <a:ext cx="175253" cy="174878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6"/>
            <p:cNvSpPr/>
            <p:nvPr/>
          </p:nvSpPr>
          <p:spPr>
            <a:xfrm rot="5189938" flipH="1">
              <a:off x="888760" y="778229"/>
              <a:ext cx="122844" cy="210097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6"/>
            <p:cNvSpPr/>
            <p:nvPr/>
          </p:nvSpPr>
          <p:spPr>
            <a:xfrm rot="5189938" flipH="1">
              <a:off x="752228" y="925730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6"/>
            <p:cNvSpPr/>
            <p:nvPr/>
          </p:nvSpPr>
          <p:spPr>
            <a:xfrm rot="5189938" flipH="1">
              <a:off x="808199" y="703885"/>
              <a:ext cx="130831" cy="206370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6"/>
            <p:cNvSpPr/>
            <p:nvPr/>
          </p:nvSpPr>
          <p:spPr>
            <a:xfrm rot="5189938" flipH="1">
              <a:off x="661247" y="833924"/>
              <a:ext cx="216632" cy="6359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6"/>
            <p:cNvSpPr/>
            <p:nvPr/>
          </p:nvSpPr>
          <p:spPr>
            <a:xfrm rot="5189938" flipH="1">
              <a:off x="732579" y="623248"/>
              <a:ext cx="145283" cy="199676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6"/>
            <p:cNvSpPr/>
            <p:nvPr/>
          </p:nvSpPr>
          <p:spPr>
            <a:xfrm rot="5189938" flipH="1">
              <a:off x="581602" y="735825"/>
              <a:ext cx="212296" cy="65494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6"/>
            <p:cNvSpPr/>
            <p:nvPr/>
          </p:nvSpPr>
          <p:spPr>
            <a:xfrm rot="5189938" flipH="1">
              <a:off x="990798" y="949363"/>
              <a:ext cx="143990" cy="177008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6"/>
            <p:cNvSpPr/>
            <p:nvPr/>
          </p:nvSpPr>
          <p:spPr>
            <a:xfrm rot="5189938" flipH="1">
              <a:off x="991589" y="835964"/>
              <a:ext cx="71348" cy="212835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6"/>
            <p:cNvSpPr/>
            <p:nvPr/>
          </p:nvSpPr>
          <p:spPr>
            <a:xfrm rot="5189938" flipH="1">
              <a:off x="834083" y="995852"/>
              <a:ext cx="213893" cy="69601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6"/>
            <p:cNvSpPr/>
            <p:nvPr/>
          </p:nvSpPr>
          <p:spPr>
            <a:xfrm rot="5189938" flipH="1">
              <a:off x="913286" y="762828"/>
              <a:ext cx="74087" cy="212151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6"/>
            <p:cNvSpPr/>
            <p:nvPr/>
          </p:nvSpPr>
          <p:spPr>
            <a:xfrm rot="5189938" flipH="1">
              <a:off x="754694" y="921207"/>
              <a:ext cx="214578" cy="70134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6"/>
            <p:cNvSpPr/>
            <p:nvPr/>
          </p:nvSpPr>
          <p:spPr>
            <a:xfrm rot="5189938" flipH="1">
              <a:off x="831039" y="686558"/>
              <a:ext cx="84888" cy="208119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6"/>
            <p:cNvSpPr/>
            <p:nvPr/>
          </p:nvSpPr>
          <p:spPr>
            <a:xfrm rot="5189938" flipH="1">
              <a:off x="662401" y="831404"/>
              <a:ext cx="214578" cy="66559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6"/>
            <p:cNvSpPr/>
            <p:nvPr/>
          </p:nvSpPr>
          <p:spPr>
            <a:xfrm rot="5189938" flipH="1">
              <a:off x="755610" y="605151"/>
              <a:ext cx="99188" cy="201730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6"/>
            <p:cNvSpPr/>
            <p:nvPr/>
          </p:nvSpPr>
          <p:spPr>
            <a:xfrm rot="5189938" flipH="1">
              <a:off x="580993" y="733605"/>
              <a:ext cx="213893" cy="6739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6"/>
            <p:cNvSpPr/>
            <p:nvPr/>
          </p:nvSpPr>
          <p:spPr>
            <a:xfrm rot="5189938" flipH="1">
              <a:off x="631610" y="637488"/>
              <a:ext cx="454409" cy="360938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6"/>
            <p:cNvSpPr/>
            <p:nvPr/>
          </p:nvSpPr>
          <p:spPr>
            <a:xfrm rot="5189938" flipH="1">
              <a:off x="871339" y="726134"/>
              <a:ext cx="92418" cy="141941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6"/>
            <p:cNvSpPr/>
            <p:nvPr/>
          </p:nvSpPr>
          <p:spPr>
            <a:xfrm rot="5189938" flipH="1">
              <a:off x="851099" y="802812"/>
              <a:ext cx="289958" cy="33203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6"/>
            <p:cNvSpPr/>
            <p:nvPr/>
          </p:nvSpPr>
          <p:spPr>
            <a:xfrm rot="5189938" flipH="1">
              <a:off x="878722" y="721155"/>
              <a:ext cx="26546" cy="27917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6"/>
            <p:cNvSpPr/>
            <p:nvPr/>
          </p:nvSpPr>
          <p:spPr>
            <a:xfrm rot="1106660">
              <a:off x="7613262" y="764671"/>
              <a:ext cx="88017" cy="73741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6"/>
            <p:cNvSpPr/>
            <p:nvPr/>
          </p:nvSpPr>
          <p:spPr>
            <a:xfrm rot="1106660">
              <a:off x="7613555" y="762125"/>
              <a:ext cx="80634" cy="75874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6"/>
            <p:cNvSpPr/>
            <p:nvPr/>
          </p:nvSpPr>
          <p:spPr>
            <a:xfrm rot="1106660">
              <a:off x="7642030" y="801244"/>
              <a:ext cx="33796" cy="27725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6"/>
            <p:cNvSpPr/>
            <p:nvPr/>
          </p:nvSpPr>
          <p:spPr>
            <a:xfrm rot="1106660">
              <a:off x="7753665" y="808291"/>
              <a:ext cx="78419" cy="78416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6"/>
            <p:cNvSpPr/>
            <p:nvPr/>
          </p:nvSpPr>
          <p:spPr>
            <a:xfrm rot="1106660">
              <a:off x="7747437" y="807443"/>
              <a:ext cx="91134" cy="80631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6"/>
            <p:cNvSpPr/>
            <p:nvPr/>
          </p:nvSpPr>
          <p:spPr>
            <a:xfrm rot="1106660">
              <a:off x="7780259" y="852551"/>
              <a:ext cx="31089" cy="26002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6"/>
            <p:cNvSpPr/>
            <p:nvPr/>
          </p:nvSpPr>
          <p:spPr>
            <a:xfrm rot="1106660">
              <a:off x="7699123" y="565099"/>
              <a:ext cx="231485" cy="259201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6"/>
            <p:cNvSpPr/>
            <p:nvPr/>
          </p:nvSpPr>
          <p:spPr>
            <a:xfrm rot="1106660">
              <a:off x="7746716" y="659365"/>
              <a:ext cx="65213" cy="161180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6"/>
            <p:cNvSpPr/>
            <p:nvPr/>
          </p:nvSpPr>
          <p:spPr>
            <a:xfrm rot="1106660">
              <a:off x="8158677" y="744631"/>
              <a:ext cx="375609" cy="268552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6"/>
            <p:cNvSpPr/>
            <p:nvPr/>
          </p:nvSpPr>
          <p:spPr>
            <a:xfrm rot="1106660">
              <a:off x="8129949" y="771183"/>
              <a:ext cx="380203" cy="191940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6"/>
            <p:cNvSpPr/>
            <p:nvPr/>
          </p:nvSpPr>
          <p:spPr>
            <a:xfrm rot="1106660">
              <a:off x="8203287" y="824302"/>
              <a:ext cx="306787" cy="224094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6"/>
            <p:cNvSpPr/>
            <p:nvPr/>
          </p:nvSpPr>
          <p:spPr>
            <a:xfrm rot="1106660">
              <a:off x="8181368" y="747974"/>
              <a:ext cx="355102" cy="270766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6"/>
            <p:cNvSpPr/>
            <p:nvPr/>
          </p:nvSpPr>
          <p:spPr>
            <a:xfrm rot="1106660">
              <a:off x="7994340" y="951220"/>
              <a:ext cx="138546" cy="227867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6"/>
            <p:cNvSpPr/>
            <p:nvPr/>
          </p:nvSpPr>
          <p:spPr>
            <a:xfrm rot="1106660">
              <a:off x="8096344" y="995056"/>
              <a:ext cx="243871" cy="10146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6"/>
            <p:cNvSpPr/>
            <p:nvPr/>
          </p:nvSpPr>
          <p:spPr>
            <a:xfrm rot="1106660">
              <a:off x="8089754" y="1053031"/>
              <a:ext cx="157413" cy="215317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6"/>
            <p:cNvSpPr/>
            <p:nvPr/>
          </p:nvSpPr>
          <p:spPr>
            <a:xfrm rot="1106660">
              <a:off x="7967943" y="837488"/>
              <a:ext cx="138793" cy="227867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6"/>
            <p:cNvSpPr/>
            <p:nvPr/>
          </p:nvSpPr>
          <p:spPr>
            <a:xfrm rot="1106660">
              <a:off x="8069636" y="880715"/>
              <a:ext cx="244117" cy="101958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6"/>
            <p:cNvSpPr/>
            <p:nvPr/>
          </p:nvSpPr>
          <p:spPr>
            <a:xfrm rot="1106660">
              <a:off x="7948368" y="725046"/>
              <a:ext cx="136988" cy="229671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6"/>
            <p:cNvSpPr/>
            <p:nvPr/>
          </p:nvSpPr>
          <p:spPr>
            <a:xfrm rot="1106660">
              <a:off x="8028104" y="756651"/>
              <a:ext cx="242395" cy="84978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6"/>
            <p:cNvSpPr/>
            <p:nvPr/>
          </p:nvSpPr>
          <p:spPr>
            <a:xfrm rot="1106660">
              <a:off x="7920397" y="620107"/>
              <a:ext cx="133297" cy="227621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6"/>
            <p:cNvSpPr/>
            <p:nvPr/>
          </p:nvSpPr>
          <p:spPr>
            <a:xfrm rot="1106660">
              <a:off x="7978660" y="634617"/>
              <a:ext cx="238621" cy="7423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6"/>
            <p:cNvSpPr/>
            <p:nvPr/>
          </p:nvSpPr>
          <p:spPr>
            <a:xfrm rot="1106660">
              <a:off x="7957080" y="814281"/>
              <a:ext cx="81290" cy="142888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6"/>
            <p:cNvSpPr/>
            <p:nvPr/>
          </p:nvSpPr>
          <p:spPr>
            <a:xfrm rot="1106660">
              <a:off x="7944886" y="852957"/>
              <a:ext cx="333201" cy="396840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6"/>
            <p:cNvSpPr/>
            <p:nvPr/>
          </p:nvSpPr>
          <p:spPr>
            <a:xfrm rot="1106660">
              <a:off x="7938790" y="821194"/>
              <a:ext cx="35190" cy="22803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6"/>
            <p:cNvSpPr/>
            <p:nvPr/>
          </p:nvSpPr>
          <p:spPr>
            <a:xfrm rot="1106660">
              <a:off x="8094801" y="1044175"/>
              <a:ext cx="108360" cy="217614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6"/>
            <p:cNvSpPr/>
            <p:nvPr/>
          </p:nvSpPr>
          <p:spPr>
            <a:xfrm rot="1106660">
              <a:off x="8030379" y="950966"/>
              <a:ext cx="72513" cy="22917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6"/>
            <p:cNvSpPr/>
            <p:nvPr/>
          </p:nvSpPr>
          <p:spPr>
            <a:xfrm rot="1106660">
              <a:off x="8096827" y="990279"/>
              <a:ext cx="219017" cy="104090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6"/>
            <p:cNvSpPr/>
            <p:nvPr/>
          </p:nvSpPr>
          <p:spPr>
            <a:xfrm rot="1106660">
              <a:off x="8001512" y="838183"/>
              <a:ext cx="75466" cy="23008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6"/>
            <p:cNvSpPr/>
            <p:nvPr/>
          </p:nvSpPr>
          <p:spPr>
            <a:xfrm rot="1106660">
              <a:off x="8070114" y="876211"/>
              <a:ext cx="218935" cy="104008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6"/>
            <p:cNvSpPr/>
            <p:nvPr/>
          </p:nvSpPr>
          <p:spPr>
            <a:xfrm rot="1106660">
              <a:off x="7974709" y="723262"/>
              <a:ext cx="73334" cy="231394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6"/>
            <p:cNvSpPr/>
            <p:nvPr/>
          </p:nvSpPr>
          <p:spPr>
            <a:xfrm rot="1106660">
              <a:off x="8028419" y="752495"/>
              <a:ext cx="225579" cy="88670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6"/>
            <p:cNvSpPr/>
            <p:nvPr/>
          </p:nvSpPr>
          <p:spPr>
            <a:xfrm rot="1106660">
              <a:off x="7935994" y="615979"/>
              <a:ext cx="76943" cy="230164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6"/>
            <p:cNvSpPr/>
            <p:nvPr/>
          </p:nvSpPr>
          <p:spPr>
            <a:xfrm rot="1106660">
              <a:off x="7977010" y="630975"/>
              <a:ext cx="230665" cy="76120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6"/>
            <p:cNvSpPr/>
            <p:nvPr/>
          </p:nvSpPr>
          <p:spPr>
            <a:xfrm rot="1106660">
              <a:off x="7867736" y="599945"/>
              <a:ext cx="402269" cy="483787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6"/>
            <p:cNvSpPr/>
            <p:nvPr/>
          </p:nvSpPr>
          <p:spPr>
            <a:xfrm rot="-3603133">
              <a:off x="8210019" y="4081162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6"/>
            <p:cNvSpPr/>
            <p:nvPr/>
          </p:nvSpPr>
          <p:spPr>
            <a:xfrm rot="1365070">
              <a:off x="7855948" y="4289965"/>
              <a:ext cx="453612" cy="300440"/>
            </a:xfrm>
            <a:custGeom>
              <a:avLst/>
              <a:gdLst/>
              <a:ahLst/>
              <a:cxnLst/>
              <a:rect l="l" t="t" r="r" b="b"/>
              <a:pathLst>
                <a:path w="5005" h="3315" extrusionOk="0">
                  <a:moveTo>
                    <a:pt x="3133" y="1"/>
                  </a:moveTo>
                  <a:cubicBezTo>
                    <a:pt x="3086" y="1"/>
                    <a:pt x="3041" y="10"/>
                    <a:pt x="2999" y="30"/>
                  </a:cubicBezTo>
                  <a:cubicBezTo>
                    <a:pt x="2651" y="190"/>
                    <a:pt x="2741" y="458"/>
                    <a:pt x="2741" y="458"/>
                  </a:cubicBezTo>
                  <a:cubicBezTo>
                    <a:pt x="2741" y="458"/>
                    <a:pt x="2316" y="210"/>
                    <a:pt x="1958" y="210"/>
                  </a:cubicBezTo>
                  <a:cubicBezTo>
                    <a:pt x="1832" y="210"/>
                    <a:pt x="1713" y="241"/>
                    <a:pt x="1625" y="324"/>
                  </a:cubicBezTo>
                  <a:cubicBezTo>
                    <a:pt x="1286" y="637"/>
                    <a:pt x="1803" y="896"/>
                    <a:pt x="1803" y="896"/>
                  </a:cubicBezTo>
                  <a:cubicBezTo>
                    <a:pt x="1803" y="896"/>
                    <a:pt x="1673" y="875"/>
                    <a:pt x="1507" y="875"/>
                  </a:cubicBezTo>
                  <a:cubicBezTo>
                    <a:pt x="1237" y="875"/>
                    <a:pt x="875" y="930"/>
                    <a:pt x="831" y="1217"/>
                  </a:cubicBezTo>
                  <a:cubicBezTo>
                    <a:pt x="759" y="1690"/>
                    <a:pt x="1295" y="1734"/>
                    <a:pt x="1295" y="1734"/>
                  </a:cubicBezTo>
                  <a:cubicBezTo>
                    <a:pt x="72" y="1877"/>
                    <a:pt x="1" y="2930"/>
                    <a:pt x="643" y="3127"/>
                  </a:cubicBezTo>
                  <a:cubicBezTo>
                    <a:pt x="733" y="3154"/>
                    <a:pt x="822" y="3166"/>
                    <a:pt x="909" y="3166"/>
                  </a:cubicBezTo>
                  <a:cubicBezTo>
                    <a:pt x="1448" y="3166"/>
                    <a:pt x="1910" y="2716"/>
                    <a:pt x="1911" y="2716"/>
                  </a:cubicBezTo>
                  <a:lnTo>
                    <a:pt x="1911" y="2716"/>
                  </a:lnTo>
                  <a:cubicBezTo>
                    <a:pt x="1911" y="2716"/>
                    <a:pt x="1821" y="3216"/>
                    <a:pt x="2241" y="3305"/>
                  </a:cubicBezTo>
                  <a:cubicBezTo>
                    <a:pt x="2270" y="3311"/>
                    <a:pt x="2297" y="3314"/>
                    <a:pt x="2325" y="3314"/>
                  </a:cubicBezTo>
                  <a:cubicBezTo>
                    <a:pt x="2693" y="3314"/>
                    <a:pt x="2910" y="2788"/>
                    <a:pt x="2910" y="2788"/>
                  </a:cubicBezTo>
                  <a:cubicBezTo>
                    <a:pt x="2910" y="2788"/>
                    <a:pt x="3104" y="3169"/>
                    <a:pt x="3399" y="3169"/>
                  </a:cubicBezTo>
                  <a:cubicBezTo>
                    <a:pt x="3484" y="3169"/>
                    <a:pt x="3578" y="3137"/>
                    <a:pt x="3678" y="3055"/>
                  </a:cubicBezTo>
                  <a:cubicBezTo>
                    <a:pt x="4124" y="2689"/>
                    <a:pt x="3847" y="2074"/>
                    <a:pt x="3847" y="2074"/>
                  </a:cubicBezTo>
                  <a:lnTo>
                    <a:pt x="3847" y="2074"/>
                  </a:lnTo>
                  <a:cubicBezTo>
                    <a:pt x="3847" y="2074"/>
                    <a:pt x="3976" y="2225"/>
                    <a:pt x="4171" y="2225"/>
                  </a:cubicBezTo>
                  <a:cubicBezTo>
                    <a:pt x="4276" y="2225"/>
                    <a:pt x="4400" y="2181"/>
                    <a:pt x="4534" y="2047"/>
                  </a:cubicBezTo>
                  <a:cubicBezTo>
                    <a:pt x="4847" y="1743"/>
                    <a:pt x="4651" y="1297"/>
                    <a:pt x="4651" y="1297"/>
                  </a:cubicBezTo>
                  <a:lnTo>
                    <a:pt x="4651" y="1297"/>
                  </a:lnTo>
                  <a:cubicBezTo>
                    <a:pt x="4703" y="1329"/>
                    <a:pt x="4745" y="1342"/>
                    <a:pt x="4778" y="1342"/>
                  </a:cubicBezTo>
                  <a:cubicBezTo>
                    <a:pt x="5005" y="1342"/>
                    <a:pt x="4793" y="681"/>
                    <a:pt x="4793" y="681"/>
                  </a:cubicBezTo>
                  <a:cubicBezTo>
                    <a:pt x="4793" y="681"/>
                    <a:pt x="4279" y="152"/>
                    <a:pt x="4046" y="152"/>
                  </a:cubicBezTo>
                  <a:cubicBezTo>
                    <a:pt x="4021" y="152"/>
                    <a:pt x="3999" y="158"/>
                    <a:pt x="3981" y="173"/>
                  </a:cubicBezTo>
                  <a:cubicBezTo>
                    <a:pt x="3874" y="244"/>
                    <a:pt x="3847" y="387"/>
                    <a:pt x="3928" y="485"/>
                  </a:cubicBezTo>
                  <a:cubicBezTo>
                    <a:pt x="3928" y="485"/>
                    <a:pt x="3478" y="1"/>
                    <a:pt x="3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6"/>
            <p:cNvSpPr/>
            <p:nvPr/>
          </p:nvSpPr>
          <p:spPr>
            <a:xfrm rot="1365070">
              <a:off x="7865275" y="4373584"/>
              <a:ext cx="326002" cy="208813"/>
            </a:xfrm>
            <a:custGeom>
              <a:avLst/>
              <a:gdLst/>
              <a:ahLst/>
              <a:cxnLst/>
              <a:rect l="l" t="t" r="r" b="b"/>
              <a:pathLst>
                <a:path w="3597" h="2304" extrusionOk="0">
                  <a:moveTo>
                    <a:pt x="884" y="590"/>
                  </a:moveTo>
                  <a:cubicBezTo>
                    <a:pt x="919" y="608"/>
                    <a:pt x="955" y="608"/>
                    <a:pt x="1000" y="616"/>
                  </a:cubicBezTo>
                  <a:cubicBezTo>
                    <a:pt x="919" y="625"/>
                    <a:pt x="848" y="634"/>
                    <a:pt x="777" y="652"/>
                  </a:cubicBezTo>
                  <a:cubicBezTo>
                    <a:pt x="411" y="893"/>
                    <a:pt x="143" y="1259"/>
                    <a:pt x="18" y="1679"/>
                  </a:cubicBezTo>
                  <a:cubicBezTo>
                    <a:pt x="18" y="1696"/>
                    <a:pt x="9" y="1714"/>
                    <a:pt x="0" y="1723"/>
                  </a:cubicBezTo>
                  <a:cubicBezTo>
                    <a:pt x="71" y="1866"/>
                    <a:pt x="196" y="1964"/>
                    <a:pt x="348" y="2009"/>
                  </a:cubicBezTo>
                  <a:cubicBezTo>
                    <a:pt x="982" y="2205"/>
                    <a:pt x="1615" y="1598"/>
                    <a:pt x="1615" y="1598"/>
                  </a:cubicBezTo>
                  <a:cubicBezTo>
                    <a:pt x="1615" y="1598"/>
                    <a:pt x="1517" y="2098"/>
                    <a:pt x="1937" y="2187"/>
                  </a:cubicBezTo>
                  <a:cubicBezTo>
                    <a:pt x="2356" y="2277"/>
                    <a:pt x="2606" y="1670"/>
                    <a:pt x="2606" y="1670"/>
                  </a:cubicBezTo>
                  <a:cubicBezTo>
                    <a:pt x="2606" y="1670"/>
                    <a:pt x="2927" y="2303"/>
                    <a:pt x="3374" y="1937"/>
                  </a:cubicBezTo>
                  <a:cubicBezTo>
                    <a:pt x="3481" y="1848"/>
                    <a:pt x="3561" y="1732"/>
                    <a:pt x="3597" y="1598"/>
                  </a:cubicBezTo>
                  <a:cubicBezTo>
                    <a:pt x="3213" y="483"/>
                    <a:pt x="1901" y="1"/>
                    <a:pt x="884" y="59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6"/>
            <p:cNvSpPr/>
            <p:nvPr/>
          </p:nvSpPr>
          <p:spPr>
            <a:xfrm rot="1365070">
              <a:off x="7875100" y="4290364"/>
              <a:ext cx="425607" cy="302978"/>
            </a:xfrm>
            <a:custGeom>
              <a:avLst/>
              <a:gdLst/>
              <a:ahLst/>
              <a:cxnLst/>
              <a:rect l="l" t="t" r="r" b="b"/>
              <a:pathLst>
                <a:path w="4696" h="3343" extrusionOk="0">
                  <a:moveTo>
                    <a:pt x="1697" y="2735"/>
                  </a:move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close/>
                  <a:moveTo>
                    <a:pt x="1695" y="2737"/>
                  </a:moveTo>
                  <a:lnTo>
                    <a:pt x="1695" y="2737"/>
                  </a:lnTo>
                  <a:cubicBezTo>
                    <a:pt x="1481" y="2941"/>
                    <a:pt x="1214" y="3083"/>
                    <a:pt x="920" y="3164"/>
                  </a:cubicBezTo>
                  <a:cubicBezTo>
                    <a:pt x="1205" y="3092"/>
                    <a:pt x="1481" y="2941"/>
                    <a:pt x="1695" y="2737"/>
                  </a:cubicBezTo>
                  <a:close/>
                  <a:moveTo>
                    <a:pt x="2898" y="1"/>
                  </a:moveTo>
                  <a:cubicBezTo>
                    <a:pt x="2878" y="1"/>
                    <a:pt x="2858" y="2"/>
                    <a:pt x="2839" y="4"/>
                  </a:cubicBezTo>
                  <a:cubicBezTo>
                    <a:pt x="2776" y="22"/>
                    <a:pt x="2705" y="58"/>
                    <a:pt x="2652" y="102"/>
                  </a:cubicBezTo>
                  <a:cubicBezTo>
                    <a:pt x="2540" y="182"/>
                    <a:pt x="2479" y="311"/>
                    <a:pt x="2498" y="439"/>
                  </a:cubicBezTo>
                  <a:lnTo>
                    <a:pt x="2498" y="439"/>
                  </a:lnTo>
                  <a:cubicBezTo>
                    <a:pt x="2367" y="368"/>
                    <a:pt x="2236" y="313"/>
                    <a:pt x="2089" y="272"/>
                  </a:cubicBezTo>
                  <a:cubicBezTo>
                    <a:pt x="1984" y="235"/>
                    <a:pt x="1875" y="215"/>
                    <a:pt x="1762" y="215"/>
                  </a:cubicBezTo>
                  <a:cubicBezTo>
                    <a:pt x="1711" y="215"/>
                    <a:pt x="1660" y="219"/>
                    <a:pt x="1607" y="227"/>
                  </a:cubicBezTo>
                  <a:cubicBezTo>
                    <a:pt x="1527" y="245"/>
                    <a:pt x="1447" y="281"/>
                    <a:pt x="1384" y="343"/>
                  </a:cubicBezTo>
                  <a:cubicBezTo>
                    <a:pt x="1322" y="397"/>
                    <a:pt x="1286" y="477"/>
                    <a:pt x="1277" y="566"/>
                  </a:cubicBezTo>
                  <a:cubicBezTo>
                    <a:pt x="1277" y="647"/>
                    <a:pt x="1313" y="727"/>
                    <a:pt x="1384" y="790"/>
                  </a:cubicBezTo>
                  <a:cubicBezTo>
                    <a:pt x="1417" y="822"/>
                    <a:pt x="1453" y="855"/>
                    <a:pt x="1495" y="884"/>
                  </a:cubicBezTo>
                  <a:lnTo>
                    <a:pt x="1495" y="884"/>
                  </a:lnTo>
                  <a:cubicBezTo>
                    <a:pt x="1438" y="878"/>
                    <a:pt x="1381" y="875"/>
                    <a:pt x="1324" y="875"/>
                  </a:cubicBezTo>
                  <a:cubicBezTo>
                    <a:pt x="1252" y="875"/>
                    <a:pt x="1180" y="880"/>
                    <a:pt x="1107" y="888"/>
                  </a:cubicBezTo>
                  <a:cubicBezTo>
                    <a:pt x="1027" y="897"/>
                    <a:pt x="947" y="915"/>
                    <a:pt x="875" y="941"/>
                  </a:cubicBezTo>
                  <a:cubicBezTo>
                    <a:pt x="795" y="968"/>
                    <a:pt x="724" y="1013"/>
                    <a:pt x="670" y="1075"/>
                  </a:cubicBezTo>
                  <a:cubicBezTo>
                    <a:pt x="572" y="1218"/>
                    <a:pt x="572" y="1405"/>
                    <a:pt x="661" y="1548"/>
                  </a:cubicBezTo>
                  <a:cubicBezTo>
                    <a:pt x="735" y="1648"/>
                    <a:pt x="843" y="1719"/>
                    <a:pt x="961" y="1751"/>
                  </a:cubicBezTo>
                  <a:lnTo>
                    <a:pt x="961" y="1751"/>
                  </a:lnTo>
                  <a:cubicBezTo>
                    <a:pt x="702" y="1797"/>
                    <a:pt x="461" y="1913"/>
                    <a:pt x="260" y="2084"/>
                  </a:cubicBezTo>
                  <a:cubicBezTo>
                    <a:pt x="144" y="2191"/>
                    <a:pt x="72" y="2325"/>
                    <a:pt x="37" y="2476"/>
                  </a:cubicBezTo>
                  <a:cubicBezTo>
                    <a:pt x="1" y="2619"/>
                    <a:pt x="28" y="2780"/>
                    <a:pt x="108" y="2914"/>
                  </a:cubicBezTo>
                  <a:cubicBezTo>
                    <a:pt x="188" y="3039"/>
                    <a:pt x="322" y="3137"/>
                    <a:pt x="474" y="3164"/>
                  </a:cubicBezTo>
                  <a:cubicBezTo>
                    <a:pt x="545" y="3181"/>
                    <a:pt x="619" y="3190"/>
                    <a:pt x="694" y="3190"/>
                  </a:cubicBezTo>
                  <a:cubicBezTo>
                    <a:pt x="768" y="3190"/>
                    <a:pt x="844" y="3181"/>
                    <a:pt x="920" y="3164"/>
                  </a:cubicBezTo>
                  <a:lnTo>
                    <a:pt x="920" y="3164"/>
                  </a:lnTo>
                  <a:cubicBezTo>
                    <a:pt x="854" y="3176"/>
                    <a:pt x="786" y="3183"/>
                    <a:pt x="716" y="3183"/>
                  </a:cubicBezTo>
                  <a:cubicBezTo>
                    <a:pt x="636" y="3183"/>
                    <a:pt x="555" y="3174"/>
                    <a:pt x="474" y="3155"/>
                  </a:cubicBezTo>
                  <a:cubicBezTo>
                    <a:pt x="331" y="3119"/>
                    <a:pt x="206" y="3030"/>
                    <a:pt x="126" y="2905"/>
                  </a:cubicBezTo>
                  <a:cubicBezTo>
                    <a:pt x="45" y="2780"/>
                    <a:pt x="28" y="2628"/>
                    <a:pt x="63" y="2485"/>
                  </a:cubicBezTo>
                  <a:cubicBezTo>
                    <a:pt x="99" y="2343"/>
                    <a:pt x="179" y="2209"/>
                    <a:pt x="286" y="2110"/>
                  </a:cubicBezTo>
                  <a:cubicBezTo>
                    <a:pt x="510" y="1914"/>
                    <a:pt x="795" y="1798"/>
                    <a:pt x="1090" y="1771"/>
                  </a:cubicBezTo>
                  <a:lnTo>
                    <a:pt x="1224" y="1762"/>
                  </a:lnTo>
                  <a:lnTo>
                    <a:pt x="1090" y="1745"/>
                  </a:lnTo>
                  <a:cubicBezTo>
                    <a:pt x="1087" y="1744"/>
                    <a:pt x="1084" y="1744"/>
                    <a:pt x="1081" y="1743"/>
                  </a:cubicBezTo>
                  <a:lnTo>
                    <a:pt x="1081" y="1743"/>
                  </a:lnTo>
                  <a:lnTo>
                    <a:pt x="1081" y="1736"/>
                  </a:lnTo>
                  <a:cubicBezTo>
                    <a:pt x="1071" y="1737"/>
                    <a:pt x="1060" y="1738"/>
                    <a:pt x="1050" y="1739"/>
                  </a:cubicBezTo>
                  <a:lnTo>
                    <a:pt x="1050" y="1739"/>
                  </a:lnTo>
                  <a:cubicBezTo>
                    <a:pt x="913" y="1714"/>
                    <a:pt x="787" y="1644"/>
                    <a:pt x="697" y="1530"/>
                  </a:cubicBezTo>
                  <a:cubicBezTo>
                    <a:pt x="617" y="1396"/>
                    <a:pt x="617" y="1227"/>
                    <a:pt x="706" y="1102"/>
                  </a:cubicBezTo>
                  <a:cubicBezTo>
                    <a:pt x="759" y="1048"/>
                    <a:pt x="822" y="1004"/>
                    <a:pt x="893" y="977"/>
                  </a:cubicBezTo>
                  <a:cubicBezTo>
                    <a:pt x="965" y="950"/>
                    <a:pt x="1036" y="932"/>
                    <a:pt x="1116" y="923"/>
                  </a:cubicBezTo>
                  <a:cubicBezTo>
                    <a:pt x="1178" y="917"/>
                    <a:pt x="1238" y="914"/>
                    <a:pt x="1298" y="914"/>
                  </a:cubicBezTo>
                  <a:cubicBezTo>
                    <a:pt x="1390" y="914"/>
                    <a:pt x="1483" y="921"/>
                    <a:pt x="1578" y="931"/>
                  </a:cubicBezTo>
                  <a:lnTo>
                    <a:pt x="1578" y="931"/>
                  </a:lnTo>
                  <a:cubicBezTo>
                    <a:pt x="1579" y="932"/>
                    <a:pt x="1580" y="932"/>
                    <a:pt x="1581" y="932"/>
                  </a:cubicBezTo>
                  <a:lnTo>
                    <a:pt x="1581" y="931"/>
                  </a:lnTo>
                  <a:lnTo>
                    <a:pt x="1581" y="931"/>
                  </a:lnTo>
                  <a:cubicBezTo>
                    <a:pt x="1584" y="932"/>
                    <a:pt x="1587" y="932"/>
                    <a:pt x="1589" y="932"/>
                  </a:cubicBezTo>
                  <a:lnTo>
                    <a:pt x="1697" y="950"/>
                  </a:lnTo>
                  <a:lnTo>
                    <a:pt x="1598" y="897"/>
                  </a:lnTo>
                  <a:cubicBezTo>
                    <a:pt x="1527" y="861"/>
                    <a:pt x="1464" y="816"/>
                    <a:pt x="1411" y="763"/>
                  </a:cubicBezTo>
                  <a:cubicBezTo>
                    <a:pt x="1357" y="709"/>
                    <a:pt x="1322" y="638"/>
                    <a:pt x="1322" y="566"/>
                  </a:cubicBezTo>
                  <a:cubicBezTo>
                    <a:pt x="1331" y="486"/>
                    <a:pt x="1366" y="424"/>
                    <a:pt x="1420" y="370"/>
                  </a:cubicBezTo>
                  <a:cubicBezTo>
                    <a:pt x="1473" y="317"/>
                    <a:pt x="1545" y="281"/>
                    <a:pt x="1625" y="272"/>
                  </a:cubicBezTo>
                  <a:cubicBezTo>
                    <a:pt x="1672" y="264"/>
                    <a:pt x="1720" y="260"/>
                    <a:pt x="1768" y="260"/>
                  </a:cubicBezTo>
                  <a:cubicBezTo>
                    <a:pt x="1875" y="260"/>
                    <a:pt x="1982" y="280"/>
                    <a:pt x="2080" y="317"/>
                  </a:cubicBezTo>
                  <a:cubicBezTo>
                    <a:pt x="2232" y="361"/>
                    <a:pt x="2375" y="424"/>
                    <a:pt x="2518" y="495"/>
                  </a:cubicBezTo>
                  <a:lnTo>
                    <a:pt x="2571" y="531"/>
                  </a:lnTo>
                  <a:lnTo>
                    <a:pt x="2553" y="468"/>
                  </a:lnTo>
                  <a:cubicBezTo>
                    <a:pt x="2518" y="343"/>
                    <a:pt x="2571" y="209"/>
                    <a:pt x="2678" y="138"/>
                  </a:cubicBezTo>
                  <a:cubicBezTo>
                    <a:pt x="2732" y="93"/>
                    <a:pt x="2794" y="67"/>
                    <a:pt x="2857" y="49"/>
                  </a:cubicBezTo>
                  <a:cubicBezTo>
                    <a:pt x="2874" y="46"/>
                    <a:pt x="2890" y="45"/>
                    <a:pt x="2907" y="45"/>
                  </a:cubicBezTo>
                  <a:cubicBezTo>
                    <a:pt x="2953" y="45"/>
                    <a:pt x="2998" y="54"/>
                    <a:pt x="3044" y="67"/>
                  </a:cubicBezTo>
                  <a:cubicBezTo>
                    <a:pt x="3169" y="111"/>
                    <a:pt x="3285" y="174"/>
                    <a:pt x="3392" y="254"/>
                  </a:cubicBezTo>
                  <a:cubicBezTo>
                    <a:pt x="3491" y="328"/>
                    <a:pt x="3590" y="410"/>
                    <a:pt x="3682" y="500"/>
                  </a:cubicBezTo>
                  <a:lnTo>
                    <a:pt x="3682" y="500"/>
                  </a:lnTo>
                  <a:cubicBezTo>
                    <a:pt x="3686" y="507"/>
                    <a:pt x="3691" y="515"/>
                    <a:pt x="3696" y="522"/>
                  </a:cubicBezTo>
                  <a:lnTo>
                    <a:pt x="3701" y="518"/>
                  </a:lnTo>
                  <a:lnTo>
                    <a:pt x="3701" y="518"/>
                  </a:lnTo>
                  <a:cubicBezTo>
                    <a:pt x="3702" y="519"/>
                    <a:pt x="3703" y="521"/>
                    <a:pt x="3705" y="522"/>
                  </a:cubicBezTo>
                  <a:lnTo>
                    <a:pt x="3740" y="486"/>
                  </a:lnTo>
                  <a:cubicBezTo>
                    <a:pt x="3705" y="441"/>
                    <a:pt x="3687" y="397"/>
                    <a:pt x="3696" y="343"/>
                  </a:cubicBezTo>
                  <a:cubicBezTo>
                    <a:pt x="3696" y="290"/>
                    <a:pt x="3723" y="245"/>
                    <a:pt x="3767" y="218"/>
                  </a:cubicBezTo>
                  <a:cubicBezTo>
                    <a:pt x="3785" y="201"/>
                    <a:pt x="3807" y="194"/>
                    <a:pt x="3831" y="194"/>
                  </a:cubicBezTo>
                  <a:cubicBezTo>
                    <a:pt x="3854" y="194"/>
                    <a:pt x="3879" y="201"/>
                    <a:pt x="3901" y="209"/>
                  </a:cubicBezTo>
                  <a:cubicBezTo>
                    <a:pt x="3955" y="227"/>
                    <a:pt x="3999" y="254"/>
                    <a:pt x="4053" y="281"/>
                  </a:cubicBezTo>
                  <a:cubicBezTo>
                    <a:pt x="4237" y="403"/>
                    <a:pt x="4403" y="543"/>
                    <a:pt x="4561" y="700"/>
                  </a:cubicBezTo>
                  <a:lnTo>
                    <a:pt x="4561" y="700"/>
                  </a:lnTo>
                  <a:cubicBezTo>
                    <a:pt x="4606" y="843"/>
                    <a:pt x="4633" y="977"/>
                    <a:pt x="4651" y="1120"/>
                  </a:cubicBezTo>
                  <a:cubicBezTo>
                    <a:pt x="4660" y="1191"/>
                    <a:pt x="4651" y="1254"/>
                    <a:pt x="4615" y="1316"/>
                  </a:cubicBezTo>
                  <a:cubicBezTo>
                    <a:pt x="4602" y="1336"/>
                    <a:pt x="4584" y="1343"/>
                    <a:pt x="4563" y="1343"/>
                  </a:cubicBezTo>
                  <a:cubicBezTo>
                    <a:pt x="4528" y="1343"/>
                    <a:pt x="4485" y="1321"/>
                    <a:pt x="4445" y="1298"/>
                  </a:cubicBezTo>
                  <a:lnTo>
                    <a:pt x="4392" y="1272"/>
                  </a:lnTo>
                  <a:lnTo>
                    <a:pt x="4419" y="1325"/>
                  </a:lnTo>
                  <a:cubicBezTo>
                    <a:pt x="4419" y="1327"/>
                    <a:pt x="4420" y="1329"/>
                    <a:pt x="4421" y="1332"/>
                  </a:cubicBezTo>
                  <a:lnTo>
                    <a:pt x="4421" y="1332"/>
                  </a:lnTo>
                  <a:lnTo>
                    <a:pt x="4419" y="1334"/>
                  </a:lnTo>
                  <a:cubicBezTo>
                    <a:pt x="4420" y="1335"/>
                    <a:pt x="4421" y="1335"/>
                    <a:pt x="4422" y="1336"/>
                  </a:cubicBezTo>
                  <a:lnTo>
                    <a:pt x="4422" y="1336"/>
                  </a:lnTo>
                  <a:cubicBezTo>
                    <a:pt x="4465" y="1457"/>
                    <a:pt x="4490" y="1579"/>
                    <a:pt x="4472" y="1709"/>
                  </a:cubicBezTo>
                  <a:cubicBezTo>
                    <a:pt x="4463" y="1834"/>
                    <a:pt x="4410" y="1959"/>
                    <a:pt x="4312" y="2048"/>
                  </a:cubicBezTo>
                  <a:cubicBezTo>
                    <a:pt x="4231" y="2146"/>
                    <a:pt x="4106" y="2209"/>
                    <a:pt x="3981" y="2226"/>
                  </a:cubicBezTo>
                  <a:cubicBezTo>
                    <a:pt x="3972" y="2227"/>
                    <a:pt x="3962" y="2227"/>
                    <a:pt x="3953" y="2227"/>
                  </a:cubicBezTo>
                  <a:cubicBezTo>
                    <a:pt x="3830" y="2227"/>
                    <a:pt x="3717" y="2175"/>
                    <a:pt x="3642" y="2084"/>
                  </a:cubicBezTo>
                  <a:lnTo>
                    <a:pt x="3642" y="2084"/>
                  </a:lnTo>
                  <a:cubicBezTo>
                    <a:pt x="3642" y="2084"/>
                    <a:pt x="3642" y="2084"/>
                    <a:pt x="3642" y="2084"/>
                  </a:cubicBezTo>
                  <a:lnTo>
                    <a:pt x="3580" y="2021"/>
                  </a:lnTo>
                  <a:lnTo>
                    <a:pt x="3615" y="2102"/>
                  </a:lnTo>
                  <a:cubicBezTo>
                    <a:pt x="3616" y="2104"/>
                    <a:pt x="3617" y="2106"/>
                    <a:pt x="3618" y="2108"/>
                  </a:cubicBezTo>
                  <a:lnTo>
                    <a:pt x="3618" y="2108"/>
                  </a:lnTo>
                  <a:lnTo>
                    <a:pt x="3615" y="2110"/>
                  </a:lnTo>
                  <a:cubicBezTo>
                    <a:pt x="3618" y="2113"/>
                    <a:pt x="3620" y="2115"/>
                    <a:pt x="3622" y="2117"/>
                  </a:cubicBezTo>
                  <a:lnTo>
                    <a:pt x="3622" y="2117"/>
                  </a:lnTo>
                  <a:cubicBezTo>
                    <a:pt x="3680" y="2265"/>
                    <a:pt x="3704" y="2428"/>
                    <a:pt x="3696" y="2583"/>
                  </a:cubicBezTo>
                  <a:cubicBezTo>
                    <a:pt x="3687" y="2753"/>
                    <a:pt x="3615" y="2914"/>
                    <a:pt x="3490" y="3021"/>
                  </a:cubicBezTo>
                  <a:cubicBezTo>
                    <a:pt x="3437" y="3083"/>
                    <a:pt x="3366" y="3128"/>
                    <a:pt x="3285" y="3155"/>
                  </a:cubicBezTo>
                  <a:cubicBezTo>
                    <a:pt x="3248" y="3167"/>
                    <a:pt x="3211" y="3174"/>
                    <a:pt x="3173" y="3174"/>
                  </a:cubicBezTo>
                  <a:cubicBezTo>
                    <a:pt x="3130" y="3174"/>
                    <a:pt x="3087" y="3165"/>
                    <a:pt x="3044" y="3146"/>
                  </a:cubicBezTo>
                  <a:cubicBezTo>
                    <a:pt x="2892" y="3065"/>
                    <a:pt x="2776" y="2949"/>
                    <a:pt x="2696" y="2798"/>
                  </a:cubicBezTo>
                  <a:lnTo>
                    <a:pt x="2687" y="2780"/>
                  </a:lnTo>
                  <a:lnTo>
                    <a:pt x="2678" y="2798"/>
                  </a:lnTo>
                  <a:cubicBezTo>
                    <a:pt x="2625" y="2932"/>
                    <a:pt x="2553" y="3048"/>
                    <a:pt x="2455" y="3146"/>
                  </a:cubicBezTo>
                  <a:cubicBezTo>
                    <a:pt x="2411" y="3199"/>
                    <a:pt x="2357" y="3244"/>
                    <a:pt x="2295" y="3280"/>
                  </a:cubicBezTo>
                  <a:cubicBezTo>
                    <a:pt x="2241" y="3306"/>
                    <a:pt x="2170" y="3324"/>
                    <a:pt x="2098" y="3333"/>
                  </a:cubicBezTo>
                  <a:cubicBezTo>
                    <a:pt x="1964" y="3333"/>
                    <a:pt x="1830" y="3262"/>
                    <a:pt x="1759" y="3137"/>
                  </a:cubicBezTo>
                  <a:cubicBezTo>
                    <a:pt x="1697" y="3012"/>
                    <a:pt x="1670" y="2878"/>
                    <a:pt x="1697" y="2735"/>
                  </a:cubicBezTo>
                  <a:lnTo>
                    <a:pt x="1697" y="2735"/>
                  </a:lnTo>
                  <a:cubicBezTo>
                    <a:pt x="1670" y="2878"/>
                    <a:pt x="1688" y="3021"/>
                    <a:pt x="1750" y="3146"/>
                  </a:cubicBezTo>
                  <a:cubicBezTo>
                    <a:pt x="1830" y="3262"/>
                    <a:pt x="1955" y="3342"/>
                    <a:pt x="2098" y="3342"/>
                  </a:cubicBezTo>
                  <a:cubicBezTo>
                    <a:pt x="2170" y="3342"/>
                    <a:pt x="2241" y="3324"/>
                    <a:pt x="2303" y="3289"/>
                  </a:cubicBezTo>
                  <a:cubicBezTo>
                    <a:pt x="2366" y="3253"/>
                    <a:pt x="2419" y="3208"/>
                    <a:pt x="2464" y="3164"/>
                  </a:cubicBezTo>
                  <a:cubicBezTo>
                    <a:pt x="2557" y="3062"/>
                    <a:pt x="2634" y="2952"/>
                    <a:pt x="2688" y="2827"/>
                  </a:cubicBezTo>
                  <a:lnTo>
                    <a:pt x="2688" y="2827"/>
                  </a:lnTo>
                  <a:cubicBezTo>
                    <a:pt x="2761" y="2978"/>
                    <a:pt x="2890" y="3096"/>
                    <a:pt x="3035" y="3173"/>
                  </a:cubicBezTo>
                  <a:cubicBezTo>
                    <a:pt x="3078" y="3192"/>
                    <a:pt x="3124" y="3201"/>
                    <a:pt x="3171" y="3201"/>
                  </a:cubicBezTo>
                  <a:cubicBezTo>
                    <a:pt x="3211" y="3201"/>
                    <a:pt x="3253" y="3194"/>
                    <a:pt x="3294" y="3181"/>
                  </a:cubicBezTo>
                  <a:cubicBezTo>
                    <a:pt x="3374" y="3155"/>
                    <a:pt x="3446" y="3110"/>
                    <a:pt x="3508" y="3048"/>
                  </a:cubicBezTo>
                  <a:cubicBezTo>
                    <a:pt x="3633" y="2932"/>
                    <a:pt x="3714" y="2762"/>
                    <a:pt x="3723" y="2592"/>
                  </a:cubicBezTo>
                  <a:cubicBezTo>
                    <a:pt x="3730" y="2450"/>
                    <a:pt x="3712" y="2300"/>
                    <a:pt x="3669" y="2161"/>
                  </a:cubicBezTo>
                  <a:lnTo>
                    <a:pt x="3669" y="2161"/>
                  </a:lnTo>
                  <a:cubicBezTo>
                    <a:pt x="3748" y="2224"/>
                    <a:pt x="3848" y="2263"/>
                    <a:pt x="3954" y="2263"/>
                  </a:cubicBezTo>
                  <a:cubicBezTo>
                    <a:pt x="3963" y="2263"/>
                    <a:pt x="3972" y="2263"/>
                    <a:pt x="3981" y="2262"/>
                  </a:cubicBezTo>
                  <a:cubicBezTo>
                    <a:pt x="4115" y="2244"/>
                    <a:pt x="4240" y="2182"/>
                    <a:pt x="4338" y="2075"/>
                  </a:cubicBezTo>
                  <a:cubicBezTo>
                    <a:pt x="4428" y="1977"/>
                    <a:pt x="4490" y="1852"/>
                    <a:pt x="4508" y="1709"/>
                  </a:cubicBezTo>
                  <a:cubicBezTo>
                    <a:pt x="4516" y="1591"/>
                    <a:pt x="4503" y="1473"/>
                    <a:pt x="4463" y="1356"/>
                  </a:cubicBezTo>
                  <a:lnTo>
                    <a:pt x="4463" y="1356"/>
                  </a:lnTo>
                  <a:cubicBezTo>
                    <a:pt x="4484" y="1365"/>
                    <a:pt x="4505" y="1373"/>
                    <a:pt x="4526" y="1379"/>
                  </a:cubicBezTo>
                  <a:cubicBezTo>
                    <a:pt x="4538" y="1383"/>
                    <a:pt x="4550" y="1386"/>
                    <a:pt x="4561" y="1386"/>
                  </a:cubicBezTo>
                  <a:cubicBezTo>
                    <a:pt x="4593" y="1386"/>
                    <a:pt x="4622" y="1369"/>
                    <a:pt x="4642" y="1343"/>
                  </a:cubicBezTo>
                  <a:cubicBezTo>
                    <a:pt x="4677" y="1272"/>
                    <a:pt x="4695" y="1191"/>
                    <a:pt x="4686" y="1120"/>
                  </a:cubicBezTo>
                  <a:cubicBezTo>
                    <a:pt x="4669" y="968"/>
                    <a:pt x="4642" y="825"/>
                    <a:pt x="4597" y="691"/>
                  </a:cubicBezTo>
                  <a:cubicBezTo>
                    <a:pt x="4437" y="522"/>
                    <a:pt x="4258" y="379"/>
                    <a:pt x="4071" y="245"/>
                  </a:cubicBezTo>
                  <a:cubicBezTo>
                    <a:pt x="4026" y="218"/>
                    <a:pt x="3972" y="192"/>
                    <a:pt x="3919" y="174"/>
                  </a:cubicBezTo>
                  <a:cubicBezTo>
                    <a:pt x="3892" y="156"/>
                    <a:pt x="3856" y="156"/>
                    <a:pt x="3830" y="156"/>
                  </a:cubicBezTo>
                  <a:cubicBezTo>
                    <a:pt x="3794" y="156"/>
                    <a:pt x="3758" y="165"/>
                    <a:pt x="3731" y="192"/>
                  </a:cubicBezTo>
                  <a:cubicBezTo>
                    <a:pt x="3687" y="227"/>
                    <a:pt x="3651" y="281"/>
                    <a:pt x="3642" y="343"/>
                  </a:cubicBezTo>
                  <a:cubicBezTo>
                    <a:pt x="3642" y="366"/>
                    <a:pt x="3644" y="388"/>
                    <a:pt x="3649" y="410"/>
                  </a:cubicBezTo>
                  <a:lnTo>
                    <a:pt x="3649" y="410"/>
                  </a:lnTo>
                  <a:cubicBezTo>
                    <a:pt x="3579" y="341"/>
                    <a:pt x="3501" y="275"/>
                    <a:pt x="3419" y="218"/>
                  </a:cubicBezTo>
                  <a:cubicBezTo>
                    <a:pt x="3312" y="129"/>
                    <a:pt x="3187" y="67"/>
                    <a:pt x="3053" y="22"/>
                  </a:cubicBezTo>
                  <a:cubicBezTo>
                    <a:pt x="3007" y="9"/>
                    <a:pt x="2952" y="1"/>
                    <a:pt x="28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6"/>
            <p:cNvSpPr/>
            <p:nvPr/>
          </p:nvSpPr>
          <p:spPr>
            <a:xfrm rot="1365070">
              <a:off x="7952985" y="4343528"/>
              <a:ext cx="431951" cy="223948"/>
            </a:xfrm>
            <a:custGeom>
              <a:avLst/>
              <a:gdLst/>
              <a:ahLst/>
              <a:cxnLst/>
              <a:rect l="l" t="t" r="r" b="b"/>
              <a:pathLst>
                <a:path w="4766" h="2471" extrusionOk="0">
                  <a:moveTo>
                    <a:pt x="4671" y="0"/>
                  </a:moveTo>
                  <a:cubicBezTo>
                    <a:pt x="4661" y="0"/>
                    <a:pt x="4652" y="2"/>
                    <a:pt x="4642" y="7"/>
                  </a:cubicBezTo>
                  <a:cubicBezTo>
                    <a:pt x="4142" y="239"/>
                    <a:pt x="3642" y="471"/>
                    <a:pt x="3142" y="703"/>
                  </a:cubicBezTo>
                  <a:lnTo>
                    <a:pt x="2428" y="311"/>
                  </a:lnTo>
                  <a:cubicBezTo>
                    <a:pt x="2425" y="309"/>
                    <a:pt x="2423" y="308"/>
                    <a:pt x="2422" y="308"/>
                  </a:cubicBezTo>
                  <a:cubicBezTo>
                    <a:pt x="2395" y="308"/>
                    <a:pt x="2803" y="664"/>
                    <a:pt x="2999" y="775"/>
                  </a:cubicBezTo>
                  <a:lnTo>
                    <a:pt x="2526" y="998"/>
                  </a:lnTo>
                  <a:lnTo>
                    <a:pt x="2464" y="1025"/>
                  </a:lnTo>
                  <a:lnTo>
                    <a:pt x="1322" y="516"/>
                  </a:lnTo>
                  <a:lnTo>
                    <a:pt x="1322" y="516"/>
                  </a:lnTo>
                  <a:cubicBezTo>
                    <a:pt x="1634" y="730"/>
                    <a:pt x="1973" y="926"/>
                    <a:pt x="2312" y="1096"/>
                  </a:cubicBezTo>
                  <a:lnTo>
                    <a:pt x="1902" y="1292"/>
                  </a:lnTo>
                  <a:lnTo>
                    <a:pt x="608" y="1087"/>
                  </a:lnTo>
                  <a:lnTo>
                    <a:pt x="411" y="1051"/>
                  </a:lnTo>
                  <a:lnTo>
                    <a:pt x="411" y="1051"/>
                  </a:lnTo>
                  <a:cubicBezTo>
                    <a:pt x="840" y="1194"/>
                    <a:pt x="1268" y="1301"/>
                    <a:pt x="1696" y="1391"/>
                  </a:cubicBezTo>
                  <a:lnTo>
                    <a:pt x="429" y="1989"/>
                  </a:lnTo>
                  <a:lnTo>
                    <a:pt x="1" y="2194"/>
                  </a:lnTo>
                  <a:cubicBezTo>
                    <a:pt x="438" y="2069"/>
                    <a:pt x="866" y="1908"/>
                    <a:pt x="1286" y="1730"/>
                  </a:cubicBezTo>
                  <a:lnTo>
                    <a:pt x="1759" y="1507"/>
                  </a:lnTo>
                  <a:lnTo>
                    <a:pt x="1759" y="1507"/>
                  </a:lnTo>
                  <a:lnTo>
                    <a:pt x="1304" y="2328"/>
                  </a:lnTo>
                  <a:lnTo>
                    <a:pt x="1223" y="2471"/>
                  </a:lnTo>
                  <a:cubicBezTo>
                    <a:pt x="1464" y="2176"/>
                    <a:pt x="1687" y="1864"/>
                    <a:pt x="1884" y="1533"/>
                  </a:cubicBezTo>
                  <a:lnTo>
                    <a:pt x="1955" y="1408"/>
                  </a:lnTo>
                  <a:lnTo>
                    <a:pt x="2384" y="1203"/>
                  </a:lnTo>
                  <a:lnTo>
                    <a:pt x="2384" y="1203"/>
                  </a:lnTo>
                  <a:cubicBezTo>
                    <a:pt x="2348" y="1587"/>
                    <a:pt x="2348" y="1962"/>
                    <a:pt x="2366" y="2346"/>
                  </a:cubicBezTo>
                  <a:lnTo>
                    <a:pt x="2518" y="1141"/>
                  </a:lnTo>
                  <a:lnTo>
                    <a:pt x="3071" y="882"/>
                  </a:lnTo>
                  <a:lnTo>
                    <a:pt x="3071" y="882"/>
                  </a:lnTo>
                  <a:cubicBezTo>
                    <a:pt x="3054" y="1098"/>
                    <a:pt x="3138" y="1577"/>
                    <a:pt x="3150" y="1577"/>
                  </a:cubicBezTo>
                  <a:cubicBezTo>
                    <a:pt x="3151" y="1577"/>
                    <a:pt x="3151" y="1575"/>
                    <a:pt x="3151" y="1569"/>
                  </a:cubicBezTo>
                  <a:cubicBezTo>
                    <a:pt x="3169" y="1319"/>
                    <a:pt x="3187" y="1069"/>
                    <a:pt x="3196" y="819"/>
                  </a:cubicBezTo>
                  <a:lnTo>
                    <a:pt x="3624" y="623"/>
                  </a:lnTo>
                  <a:cubicBezTo>
                    <a:pt x="3990" y="453"/>
                    <a:pt x="4347" y="284"/>
                    <a:pt x="4704" y="123"/>
                  </a:cubicBezTo>
                  <a:cubicBezTo>
                    <a:pt x="4766" y="85"/>
                    <a:pt x="4728" y="0"/>
                    <a:pt x="4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6"/>
            <p:cNvSpPr/>
            <p:nvPr/>
          </p:nvSpPr>
          <p:spPr>
            <a:xfrm rot="-3603133">
              <a:off x="8208257" y="4081920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6"/>
            <p:cNvSpPr/>
            <p:nvPr/>
          </p:nvSpPr>
          <p:spPr>
            <a:xfrm rot="-3603133">
              <a:off x="8232926" y="4097937"/>
              <a:ext cx="289829" cy="265728"/>
            </a:xfrm>
            <a:custGeom>
              <a:avLst/>
              <a:gdLst/>
              <a:ahLst/>
              <a:cxnLst/>
              <a:rect l="l" t="t" r="r" b="b"/>
              <a:pathLst>
                <a:path w="3198" h="2932" extrusionOk="0">
                  <a:moveTo>
                    <a:pt x="1664" y="2377"/>
                  </a:moveTo>
                  <a:lnTo>
                    <a:pt x="1665" y="2377"/>
                  </a:lnTo>
                  <a:cubicBezTo>
                    <a:pt x="1666" y="2378"/>
                    <a:pt x="1666" y="2378"/>
                    <a:pt x="1666" y="2378"/>
                  </a:cubicBezTo>
                  <a:cubicBezTo>
                    <a:pt x="1667" y="2378"/>
                    <a:pt x="1666" y="2378"/>
                    <a:pt x="1664" y="2377"/>
                  </a:cubicBezTo>
                  <a:close/>
                  <a:moveTo>
                    <a:pt x="3194" y="1"/>
                  </a:moveTo>
                  <a:cubicBezTo>
                    <a:pt x="3194" y="1"/>
                    <a:pt x="3193" y="2"/>
                    <a:pt x="3191" y="3"/>
                  </a:cubicBezTo>
                  <a:cubicBezTo>
                    <a:pt x="3084" y="102"/>
                    <a:pt x="2968" y="200"/>
                    <a:pt x="2861" y="298"/>
                  </a:cubicBezTo>
                  <a:cubicBezTo>
                    <a:pt x="2584" y="548"/>
                    <a:pt x="2307" y="798"/>
                    <a:pt x="2022" y="1048"/>
                  </a:cubicBezTo>
                  <a:cubicBezTo>
                    <a:pt x="2066" y="842"/>
                    <a:pt x="2093" y="637"/>
                    <a:pt x="2111" y="423"/>
                  </a:cubicBezTo>
                  <a:lnTo>
                    <a:pt x="2111" y="423"/>
                  </a:lnTo>
                  <a:cubicBezTo>
                    <a:pt x="2102" y="459"/>
                    <a:pt x="2093" y="494"/>
                    <a:pt x="2084" y="521"/>
                  </a:cubicBezTo>
                  <a:lnTo>
                    <a:pt x="1959" y="1101"/>
                  </a:lnTo>
                  <a:cubicBezTo>
                    <a:pt x="1825" y="1208"/>
                    <a:pt x="1700" y="1315"/>
                    <a:pt x="1575" y="1423"/>
                  </a:cubicBezTo>
                  <a:cubicBezTo>
                    <a:pt x="1406" y="1556"/>
                    <a:pt x="1236" y="1681"/>
                    <a:pt x="1076" y="1815"/>
                  </a:cubicBezTo>
                  <a:lnTo>
                    <a:pt x="1076" y="1780"/>
                  </a:lnTo>
                  <a:cubicBezTo>
                    <a:pt x="1093" y="1529"/>
                    <a:pt x="1094" y="992"/>
                    <a:pt x="1085" y="992"/>
                  </a:cubicBezTo>
                  <a:lnTo>
                    <a:pt x="1085" y="992"/>
                  </a:lnTo>
                  <a:cubicBezTo>
                    <a:pt x="1085" y="992"/>
                    <a:pt x="1085" y="993"/>
                    <a:pt x="1085" y="994"/>
                  </a:cubicBezTo>
                  <a:cubicBezTo>
                    <a:pt x="1076" y="1030"/>
                    <a:pt x="1076" y="1066"/>
                    <a:pt x="1076" y="1101"/>
                  </a:cubicBezTo>
                  <a:lnTo>
                    <a:pt x="1013" y="1869"/>
                  </a:lnTo>
                  <a:cubicBezTo>
                    <a:pt x="933" y="1931"/>
                    <a:pt x="853" y="1994"/>
                    <a:pt x="772" y="2065"/>
                  </a:cubicBezTo>
                  <a:cubicBezTo>
                    <a:pt x="612" y="2199"/>
                    <a:pt x="469" y="2333"/>
                    <a:pt x="326" y="2476"/>
                  </a:cubicBezTo>
                  <a:cubicBezTo>
                    <a:pt x="210" y="2592"/>
                    <a:pt x="112" y="2717"/>
                    <a:pt x="31" y="2851"/>
                  </a:cubicBezTo>
                  <a:cubicBezTo>
                    <a:pt x="1" y="2893"/>
                    <a:pt x="37" y="2932"/>
                    <a:pt x="78" y="2932"/>
                  </a:cubicBezTo>
                  <a:cubicBezTo>
                    <a:pt x="96" y="2932"/>
                    <a:pt x="116" y="2924"/>
                    <a:pt x="130" y="2904"/>
                  </a:cubicBezTo>
                  <a:cubicBezTo>
                    <a:pt x="228" y="2752"/>
                    <a:pt x="344" y="2610"/>
                    <a:pt x="478" y="2485"/>
                  </a:cubicBezTo>
                  <a:cubicBezTo>
                    <a:pt x="603" y="2360"/>
                    <a:pt x="737" y="2235"/>
                    <a:pt x="870" y="2128"/>
                  </a:cubicBezTo>
                  <a:lnTo>
                    <a:pt x="942" y="2154"/>
                  </a:lnTo>
                  <a:cubicBezTo>
                    <a:pt x="1164" y="2237"/>
                    <a:pt x="1623" y="2365"/>
                    <a:pt x="1664" y="2377"/>
                  </a:cubicBezTo>
                  <a:lnTo>
                    <a:pt x="1664" y="2377"/>
                  </a:lnTo>
                  <a:lnTo>
                    <a:pt x="1567" y="2333"/>
                  </a:lnTo>
                  <a:lnTo>
                    <a:pt x="924" y="2092"/>
                  </a:lnTo>
                  <a:lnTo>
                    <a:pt x="995" y="2020"/>
                  </a:lnTo>
                  <a:cubicBezTo>
                    <a:pt x="1129" y="1913"/>
                    <a:pt x="1272" y="1806"/>
                    <a:pt x="1406" y="1708"/>
                  </a:cubicBezTo>
                  <a:lnTo>
                    <a:pt x="1486" y="1726"/>
                  </a:lnTo>
                  <a:cubicBezTo>
                    <a:pt x="1722" y="1785"/>
                    <a:pt x="2227" y="1852"/>
                    <a:pt x="2254" y="1852"/>
                  </a:cubicBezTo>
                  <a:cubicBezTo>
                    <a:pt x="2256" y="1852"/>
                    <a:pt x="2256" y="1851"/>
                    <a:pt x="2254" y="1851"/>
                  </a:cubicBezTo>
                  <a:lnTo>
                    <a:pt x="2147" y="1824"/>
                  </a:lnTo>
                  <a:lnTo>
                    <a:pt x="1459" y="1663"/>
                  </a:lnTo>
                  <a:cubicBezTo>
                    <a:pt x="1549" y="1583"/>
                    <a:pt x="1647" y="1512"/>
                    <a:pt x="1736" y="1440"/>
                  </a:cubicBezTo>
                  <a:cubicBezTo>
                    <a:pt x="1959" y="1253"/>
                    <a:pt x="2129" y="1101"/>
                    <a:pt x="2334" y="905"/>
                  </a:cubicBezTo>
                  <a:lnTo>
                    <a:pt x="2343" y="905"/>
                  </a:lnTo>
                  <a:cubicBezTo>
                    <a:pt x="2448" y="918"/>
                    <a:pt x="2547" y="926"/>
                    <a:pt x="2646" y="926"/>
                  </a:cubicBezTo>
                  <a:cubicBezTo>
                    <a:pt x="2682" y="926"/>
                    <a:pt x="2718" y="925"/>
                    <a:pt x="2754" y="923"/>
                  </a:cubicBezTo>
                  <a:lnTo>
                    <a:pt x="2700" y="914"/>
                  </a:lnTo>
                  <a:lnTo>
                    <a:pt x="2379" y="851"/>
                  </a:lnTo>
                  <a:cubicBezTo>
                    <a:pt x="2722" y="525"/>
                    <a:pt x="3197" y="1"/>
                    <a:pt x="3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6"/>
            <p:cNvSpPr/>
            <p:nvPr/>
          </p:nvSpPr>
          <p:spPr>
            <a:xfrm rot="-3603133">
              <a:off x="8298430" y="4028226"/>
              <a:ext cx="190138" cy="257299"/>
            </a:xfrm>
            <a:custGeom>
              <a:avLst/>
              <a:gdLst/>
              <a:ahLst/>
              <a:cxnLst/>
              <a:rect l="l" t="t" r="r" b="b"/>
              <a:pathLst>
                <a:path w="2098" h="2839" extrusionOk="0">
                  <a:moveTo>
                    <a:pt x="902" y="2838"/>
                  </a:moveTo>
                  <a:cubicBezTo>
                    <a:pt x="295" y="2499"/>
                    <a:pt x="0" y="1776"/>
                    <a:pt x="215" y="1107"/>
                  </a:cubicBezTo>
                  <a:cubicBezTo>
                    <a:pt x="420" y="438"/>
                    <a:pt x="1062" y="0"/>
                    <a:pt x="1759" y="63"/>
                  </a:cubicBezTo>
                  <a:cubicBezTo>
                    <a:pt x="1875" y="72"/>
                    <a:pt x="1982" y="98"/>
                    <a:pt x="2098" y="134"/>
                  </a:cubicBezTo>
                  <a:cubicBezTo>
                    <a:pt x="2080" y="928"/>
                    <a:pt x="1580" y="2365"/>
                    <a:pt x="902" y="28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6"/>
            <p:cNvSpPr/>
            <p:nvPr/>
          </p:nvSpPr>
          <p:spPr>
            <a:xfrm rot="-3603133">
              <a:off x="8227592" y="4068388"/>
              <a:ext cx="296898" cy="274428"/>
            </a:xfrm>
            <a:custGeom>
              <a:avLst/>
              <a:gdLst/>
              <a:ahLst/>
              <a:cxnLst/>
              <a:rect l="l" t="t" r="r" b="b"/>
              <a:pathLst>
                <a:path w="3276" h="3028" extrusionOk="0">
                  <a:moveTo>
                    <a:pt x="3094" y="0"/>
                  </a:moveTo>
                  <a:cubicBezTo>
                    <a:pt x="2734" y="0"/>
                    <a:pt x="2369" y="28"/>
                    <a:pt x="2017" y="82"/>
                  </a:cubicBezTo>
                  <a:cubicBezTo>
                    <a:pt x="1598" y="127"/>
                    <a:pt x="1205" y="243"/>
                    <a:pt x="830" y="422"/>
                  </a:cubicBezTo>
                  <a:cubicBezTo>
                    <a:pt x="455" y="618"/>
                    <a:pt x="179" y="957"/>
                    <a:pt x="63" y="1359"/>
                  </a:cubicBezTo>
                  <a:cubicBezTo>
                    <a:pt x="0" y="1564"/>
                    <a:pt x="0" y="1769"/>
                    <a:pt x="63" y="1975"/>
                  </a:cubicBezTo>
                  <a:cubicBezTo>
                    <a:pt x="125" y="2171"/>
                    <a:pt x="241" y="2349"/>
                    <a:pt x="384" y="2501"/>
                  </a:cubicBezTo>
                  <a:cubicBezTo>
                    <a:pt x="241" y="2349"/>
                    <a:pt x="134" y="2171"/>
                    <a:pt x="71" y="1975"/>
                  </a:cubicBezTo>
                  <a:cubicBezTo>
                    <a:pt x="9" y="1778"/>
                    <a:pt x="9" y="1564"/>
                    <a:pt x="71" y="1368"/>
                  </a:cubicBezTo>
                  <a:cubicBezTo>
                    <a:pt x="188" y="975"/>
                    <a:pt x="464" y="645"/>
                    <a:pt x="839" y="457"/>
                  </a:cubicBezTo>
                  <a:cubicBezTo>
                    <a:pt x="1214" y="288"/>
                    <a:pt x="1607" y="172"/>
                    <a:pt x="2017" y="127"/>
                  </a:cubicBezTo>
                  <a:cubicBezTo>
                    <a:pt x="2361" y="82"/>
                    <a:pt x="2705" y="62"/>
                    <a:pt x="3049" y="62"/>
                  </a:cubicBezTo>
                  <a:cubicBezTo>
                    <a:pt x="3107" y="62"/>
                    <a:pt x="3164" y="63"/>
                    <a:pt x="3222" y="64"/>
                  </a:cubicBezTo>
                  <a:lnTo>
                    <a:pt x="3222" y="64"/>
                  </a:lnTo>
                  <a:cubicBezTo>
                    <a:pt x="3220" y="261"/>
                    <a:pt x="3202" y="457"/>
                    <a:pt x="3160" y="654"/>
                  </a:cubicBezTo>
                  <a:cubicBezTo>
                    <a:pt x="3124" y="859"/>
                    <a:pt x="3070" y="1055"/>
                    <a:pt x="3008" y="1261"/>
                  </a:cubicBezTo>
                  <a:cubicBezTo>
                    <a:pt x="2883" y="1653"/>
                    <a:pt x="2704" y="2028"/>
                    <a:pt x="2472" y="2376"/>
                  </a:cubicBezTo>
                  <a:cubicBezTo>
                    <a:pt x="2365" y="2546"/>
                    <a:pt x="2222" y="2698"/>
                    <a:pt x="2053" y="2822"/>
                  </a:cubicBezTo>
                  <a:cubicBezTo>
                    <a:pt x="1883" y="2938"/>
                    <a:pt x="1687" y="3010"/>
                    <a:pt x="1473" y="3010"/>
                  </a:cubicBezTo>
                  <a:cubicBezTo>
                    <a:pt x="1458" y="3011"/>
                    <a:pt x="1443" y="3011"/>
                    <a:pt x="1428" y="3011"/>
                  </a:cubicBezTo>
                  <a:cubicBezTo>
                    <a:pt x="1238" y="3011"/>
                    <a:pt x="1049" y="2958"/>
                    <a:pt x="884" y="2867"/>
                  </a:cubicBezTo>
                  <a:cubicBezTo>
                    <a:pt x="696" y="2769"/>
                    <a:pt x="527" y="2644"/>
                    <a:pt x="384" y="2501"/>
                  </a:cubicBezTo>
                  <a:lnTo>
                    <a:pt x="384" y="2501"/>
                  </a:lnTo>
                  <a:cubicBezTo>
                    <a:pt x="527" y="2653"/>
                    <a:pt x="696" y="2778"/>
                    <a:pt x="875" y="2876"/>
                  </a:cubicBezTo>
                  <a:cubicBezTo>
                    <a:pt x="1062" y="2974"/>
                    <a:pt x="1267" y="3028"/>
                    <a:pt x="1482" y="3028"/>
                  </a:cubicBezTo>
                  <a:cubicBezTo>
                    <a:pt x="1687" y="3019"/>
                    <a:pt x="1892" y="2956"/>
                    <a:pt x="2071" y="2831"/>
                  </a:cubicBezTo>
                  <a:cubicBezTo>
                    <a:pt x="2240" y="2706"/>
                    <a:pt x="2383" y="2555"/>
                    <a:pt x="2499" y="2385"/>
                  </a:cubicBezTo>
                  <a:cubicBezTo>
                    <a:pt x="2731" y="2037"/>
                    <a:pt x="2919" y="1662"/>
                    <a:pt x="3044" y="1261"/>
                  </a:cubicBezTo>
                  <a:cubicBezTo>
                    <a:pt x="3115" y="1064"/>
                    <a:pt x="3168" y="859"/>
                    <a:pt x="3213" y="654"/>
                  </a:cubicBezTo>
                  <a:cubicBezTo>
                    <a:pt x="3249" y="448"/>
                    <a:pt x="3276" y="243"/>
                    <a:pt x="3276" y="29"/>
                  </a:cubicBezTo>
                  <a:lnTo>
                    <a:pt x="3276" y="2"/>
                  </a:lnTo>
                  <a:lnTo>
                    <a:pt x="3249" y="2"/>
                  </a:lnTo>
                  <a:cubicBezTo>
                    <a:pt x="3197" y="1"/>
                    <a:pt x="3146" y="0"/>
                    <a:pt x="3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6"/>
            <p:cNvSpPr/>
            <p:nvPr/>
          </p:nvSpPr>
          <p:spPr>
            <a:xfrm rot="-9882522">
              <a:off x="7986863" y="4059833"/>
              <a:ext cx="237098" cy="187247"/>
            </a:xfrm>
            <a:custGeom>
              <a:avLst/>
              <a:gdLst/>
              <a:ahLst/>
              <a:cxnLst/>
              <a:rect l="l" t="t" r="r" b="b"/>
              <a:pathLst>
                <a:path w="2616" h="2066" extrusionOk="0">
                  <a:moveTo>
                    <a:pt x="984" y="1"/>
                  </a:moveTo>
                  <a:cubicBezTo>
                    <a:pt x="556" y="1"/>
                    <a:pt x="182" y="150"/>
                    <a:pt x="107" y="150"/>
                  </a:cubicBezTo>
                  <a:lnTo>
                    <a:pt x="98" y="150"/>
                  </a:lnTo>
                  <a:lnTo>
                    <a:pt x="107" y="159"/>
                  </a:lnTo>
                  <a:cubicBezTo>
                    <a:pt x="116" y="275"/>
                    <a:pt x="0" y="1301"/>
                    <a:pt x="500" y="1748"/>
                  </a:cubicBezTo>
                  <a:cubicBezTo>
                    <a:pt x="780" y="1999"/>
                    <a:pt x="1216" y="2065"/>
                    <a:pt x="1599" y="2065"/>
                  </a:cubicBezTo>
                  <a:cubicBezTo>
                    <a:pt x="2033" y="2065"/>
                    <a:pt x="2401" y="1980"/>
                    <a:pt x="2401" y="1980"/>
                  </a:cubicBezTo>
                  <a:cubicBezTo>
                    <a:pt x="2615" y="1141"/>
                    <a:pt x="2062" y="328"/>
                    <a:pt x="1544" y="105"/>
                  </a:cubicBezTo>
                  <a:cubicBezTo>
                    <a:pt x="1360" y="28"/>
                    <a:pt x="1167" y="1"/>
                    <a:pt x="9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6"/>
            <p:cNvSpPr/>
            <p:nvPr/>
          </p:nvSpPr>
          <p:spPr>
            <a:xfrm rot="-9882522">
              <a:off x="7988292" y="4053813"/>
              <a:ext cx="169213" cy="179724"/>
            </a:xfrm>
            <a:custGeom>
              <a:avLst/>
              <a:gdLst/>
              <a:ahLst/>
              <a:cxnLst/>
              <a:rect l="l" t="t" r="r" b="b"/>
              <a:pathLst>
                <a:path w="1867" h="1983" extrusionOk="0">
                  <a:moveTo>
                    <a:pt x="1652" y="1938"/>
                  </a:moveTo>
                  <a:cubicBezTo>
                    <a:pt x="1866" y="1090"/>
                    <a:pt x="1313" y="269"/>
                    <a:pt x="795" y="54"/>
                  </a:cubicBezTo>
                  <a:cubicBezTo>
                    <a:pt x="742" y="28"/>
                    <a:pt x="688" y="10"/>
                    <a:pt x="635" y="1"/>
                  </a:cubicBezTo>
                  <a:cubicBezTo>
                    <a:pt x="1" y="724"/>
                    <a:pt x="438" y="1866"/>
                    <a:pt x="1393" y="1982"/>
                  </a:cubicBezTo>
                  <a:cubicBezTo>
                    <a:pt x="1554" y="1955"/>
                    <a:pt x="1652" y="1938"/>
                    <a:pt x="1652" y="19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6"/>
            <p:cNvSpPr/>
            <p:nvPr/>
          </p:nvSpPr>
          <p:spPr>
            <a:xfrm rot="-9882522">
              <a:off x="7999879" y="4058425"/>
              <a:ext cx="216161" cy="190328"/>
            </a:xfrm>
            <a:custGeom>
              <a:avLst/>
              <a:gdLst/>
              <a:ahLst/>
              <a:cxnLst/>
              <a:rect l="l" t="t" r="r" b="b"/>
              <a:pathLst>
                <a:path w="2385" h="2100" extrusionOk="0">
                  <a:moveTo>
                    <a:pt x="10" y="161"/>
                  </a:moveTo>
                  <a:lnTo>
                    <a:pt x="10" y="170"/>
                  </a:lnTo>
                  <a:cubicBezTo>
                    <a:pt x="9" y="232"/>
                    <a:pt x="8" y="293"/>
                    <a:pt x="8" y="355"/>
                  </a:cubicBezTo>
                  <a:lnTo>
                    <a:pt x="8" y="355"/>
                  </a:lnTo>
                  <a:cubicBezTo>
                    <a:pt x="10" y="293"/>
                    <a:pt x="14" y="232"/>
                    <a:pt x="19" y="170"/>
                  </a:cubicBezTo>
                  <a:lnTo>
                    <a:pt x="10" y="161"/>
                  </a:lnTo>
                  <a:close/>
                  <a:moveTo>
                    <a:pt x="930" y="0"/>
                  </a:moveTo>
                  <a:cubicBezTo>
                    <a:pt x="769" y="0"/>
                    <a:pt x="617" y="18"/>
                    <a:pt x="466" y="54"/>
                  </a:cubicBezTo>
                  <a:cubicBezTo>
                    <a:pt x="314" y="72"/>
                    <a:pt x="171" y="125"/>
                    <a:pt x="19" y="161"/>
                  </a:cubicBezTo>
                  <a:cubicBezTo>
                    <a:pt x="171" y="134"/>
                    <a:pt x="314" y="81"/>
                    <a:pt x="466" y="72"/>
                  </a:cubicBezTo>
                  <a:cubicBezTo>
                    <a:pt x="617" y="36"/>
                    <a:pt x="769" y="27"/>
                    <a:pt x="930" y="27"/>
                  </a:cubicBezTo>
                  <a:cubicBezTo>
                    <a:pt x="1233" y="27"/>
                    <a:pt x="1528" y="143"/>
                    <a:pt x="1760" y="348"/>
                  </a:cubicBezTo>
                  <a:cubicBezTo>
                    <a:pt x="1983" y="554"/>
                    <a:pt x="2152" y="813"/>
                    <a:pt x="2251" y="1098"/>
                  </a:cubicBezTo>
                  <a:cubicBezTo>
                    <a:pt x="2295" y="1250"/>
                    <a:pt x="2322" y="1393"/>
                    <a:pt x="2331" y="1544"/>
                  </a:cubicBezTo>
                  <a:cubicBezTo>
                    <a:pt x="2340" y="1691"/>
                    <a:pt x="2323" y="1837"/>
                    <a:pt x="2290" y="1976"/>
                  </a:cubicBezTo>
                  <a:lnTo>
                    <a:pt x="2290" y="1976"/>
                  </a:lnTo>
                  <a:cubicBezTo>
                    <a:pt x="2030" y="2030"/>
                    <a:pt x="1763" y="2063"/>
                    <a:pt x="1496" y="2063"/>
                  </a:cubicBezTo>
                  <a:cubicBezTo>
                    <a:pt x="1465" y="2063"/>
                    <a:pt x="1434" y="2063"/>
                    <a:pt x="1403" y="2062"/>
                  </a:cubicBezTo>
                  <a:cubicBezTo>
                    <a:pt x="1099" y="2062"/>
                    <a:pt x="796" y="1982"/>
                    <a:pt x="537" y="1839"/>
                  </a:cubicBezTo>
                  <a:cubicBezTo>
                    <a:pt x="269" y="1678"/>
                    <a:pt x="144" y="1375"/>
                    <a:pt x="82" y="1080"/>
                  </a:cubicBezTo>
                  <a:cubicBezTo>
                    <a:pt x="32" y="844"/>
                    <a:pt x="10" y="602"/>
                    <a:pt x="8" y="355"/>
                  </a:cubicBezTo>
                  <a:lnTo>
                    <a:pt x="8" y="355"/>
                  </a:lnTo>
                  <a:cubicBezTo>
                    <a:pt x="1" y="597"/>
                    <a:pt x="20" y="838"/>
                    <a:pt x="55" y="1080"/>
                  </a:cubicBezTo>
                  <a:cubicBezTo>
                    <a:pt x="82" y="1232"/>
                    <a:pt x="135" y="1384"/>
                    <a:pt x="207" y="1518"/>
                  </a:cubicBezTo>
                  <a:cubicBezTo>
                    <a:pt x="278" y="1651"/>
                    <a:pt x="385" y="1776"/>
                    <a:pt x="519" y="1857"/>
                  </a:cubicBezTo>
                  <a:cubicBezTo>
                    <a:pt x="787" y="2017"/>
                    <a:pt x="1090" y="2098"/>
                    <a:pt x="1403" y="2098"/>
                  </a:cubicBezTo>
                  <a:cubicBezTo>
                    <a:pt x="1441" y="2099"/>
                    <a:pt x="1479" y="2099"/>
                    <a:pt x="1517" y="2099"/>
                  </a:cubicBezTo>
                  <a:cubicBezTo>
                    <a:pt x="1784" y="2099"/>
                    <a:pt x="2056" y="2072"/>
                    <a:pt x="2322" y="2017"/>
                  </a:cubicBezTo>
                  <a:lnTo>
                    <a:pt x="2340" y="2017"/>
                  </a:lnTo>
                  <a:lnTo>
                    <a:pt x="2340" y="2008"/>
                  </a:lnTo>
                  <a:cubicBezTo>
                    <a:pt x="2367" y="1848"/>
                    <a:pt x="2384" y="1696"/>
                    <a:pt x="2376" y="1535"/>
                  </a:cubicBezTo>
                  <a:cubicBezTo>
                    <a:pt x="2367" y="1384"/>
                    <a:pt x="2340" y="1232"/>
                    <a:pt x="2286" y="1080"/>
                  </a:cubicBezTo>
                  <a:cubicBezTo>
                    <a:pt x="2188" y="786"/>
                    <a:pt x="2010" y="518"/>
                    <a:pt x="1787" y="313"/>
                  </a:cubicBezTo>
                  <a:cubicBezTo>
                    <a:pt x="1670" y="206"/>
                    <a:pt x="1528" y="125"/>
                    <a:pt x="1385" y="72"/>
                  </a:cubicBezTo>
                  <a:cubicBezTo>
                    <a:pt x="1233" y="27"/>
                    <a:pt x="1081" y="0"/>
                    <a:pt x="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6"/>
            <p:cNvSpPr/>
            <p:nvPr/>
          </p:nvSpPr>
          <p:spPr>
            <a:xfrm rot="-9882522">
              <a:off x="8024556" y="4099755"/>
              <a:ext cx="230209" cy="183350"/>
            </a:xfrm>
            <a:custGeom>
              <a:avLst/>
              <a:gdLst/>
              <a:ahLst/>
              <a:cxnLst/>
              <a:rect l="l" t="t" r="r" b="b"/>
              <a:pathLst>
                <a:path w="2540" h="2023" extrusionOk="0">
                  <a:moveTo>
                    <a:pt x="69" y="0"/>
                  </a:moveTo>
                  <a:cubicBezTo>
                    <a:pt x="32" y="0"/>
                    <a:pt x="0" y="57"/>
                    <a:pt x="36" y="85"/>
                  </a:cubicBezTo>
                  <a:lnTo>
                    <a:pt x="723" y="638"/>
                  </a:lnTo>
                  <a:lnTo>
                    <a:pt x="1035" y="1406"/>
                  </a:lnTo>
                  <a:cubicBezTo>
                    <a:pt x="1008" y="1192"/>
                    <a:pt x="955" y="977"/>
                    <a:pt x="884" y="763"/>
                  </a:cubicBezTo>
                  <a:lnTo>
                    <a:pt x="884" y="763"/>
                  </a:lnTo>
                  <a:lnTo>
                    <a:pt x="1303" y="1102"/>
                  </a:lnTo>
                  <a:lnTo>
                    <a:pt x="1615" y="1870"/>
                  </a:lnTo>
                  <a:cubicBezTo>
                    <a:pt x="1580" y="1647"/>
                    <a:pt x="1526" y="1433"/>
                    <a:pt x="1455" y="1227"/>
                  </a:cubicBezTo>
                  <a:lnTo>
                    <a:pt x="1455" y="1227"/>
                  </a:lnTo>
                  <a:cubicBezTo>
                    <a:pt x="1624" y="1361"/>
                    <a:pt x="2365" y="1888"/>
                    <a:pt x="2526" y="2022"/>
                  </a:cubicBezTo>
                  <a:cubicBezTo>
                    <a:pt x="2527" y="2022"/>
                    <a:pt x="2528" y="2023"/>
                    <a:pt x="2528" y="2023"/>
                  </a:cubicBezTo>
                  <a:cubicBezTo>
                    <a:pt x="2539" y="2023"/>
                    <a:pt x="1683" y="1287"/>
                    <a:pt x="1526" y="1156"/>
                  </a:cubicBezTo>
                  <a:lnTo>
                    <a:pt x="1526" y="1156"/>
                  </a:lnTo>
                  <a:lnTo>
                    <a:pt x="2195" y="1299"/>
                  </a:lnTo>
                  <a:cubicBezTo>
                    <a:pt x="1928" y="1192"/>
                    <a:pt x="1642" y="1102"/>
                    <a:pt x="1365" y="1031"/>
                  </a:cubicBezTo>
                  <a:lnTo>
                    <a:pt x="946" y="692"/>
                  </a:lnTo>
                  <a:lnTo>
                    <a:pt x="946" y="692"/>
                  </a:lnTo>
                  <a:cubicBezTo>
                    <a:pt x="1178" y="736"/>
                    <a:pt x="1410" y="754"/>
                    <a:pt x="1642" y="754"/>
                  </a:cubicBezTo>
                  <a:lnTo>
                    <a:pt x="794" y="567"/>
                  </a:lnTo>
                  <a:lnTo>
                    <a:pt x="98" y="14"/>
                  </a:lnTo>
                  <a:cubicBezTo>
                    <a:pt x="89" y="4"/>
                    <a:pt x="79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78162797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783335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rgbClr val="FFECC6"/>
        </a:solidFill>
        <a:effectLst/>
      </p:bgPr>
    </p:bg>
    <p:spTree>
      <p:nvGrpSpPr>
        <p:cNvPr id="1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oogle Shape;709;p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10" name="Google Shape;710;p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14" name="Google Shape;714;p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5" name="Google Shape;715;p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63" name="Google Shape;763;p8"/>
          <p:cNvSpPr txBox="1">
            <a:spLocks noGrp="1"/>
          </p:cNvSpPr>
          <p:nvPr>
            <p:ph type="title"/>
          </p:nvPr>
        </p:nvSpPr>
        <p:spPr>
          <a:xfrm>
            <a:off x="2531000" y="1828800"/>
            <a:ext cx="7130000" cy="32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14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023149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bg>
      <p:bgPr>
        <a:solidFill>
          <a:srgbClr val="FFECC6"/>
        </a:solidFill>
        <a:effectLst/>
      </p:bgPr>
    </p:bg>
    <p:spTree>
      <p:nvGrpSpPr>
        <p:cNvPr id="1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5" name="Google Shape;765;p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66" name="Google Shape;766;p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0" name="Google Shape;770;p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1" name="Google Shape;771;p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19" name="Google Shape;819;p9"/>
          <p:cNvSpPr txBox="1">
            <a:spLocks noGrp="1"/>
          </p:cNvSpPr>
          <p:nvPr>
            <p:ph type="title"/>
          </p:nvPr>
        </p:nvSpPr>
        <p:spPr>
          <a:xfrm>
            <a:off x="1415884" y="1625667"/>
            <a:ext cx="4548000" cy="108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6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820" name="Google Shape;820;p9"/>
          <p:cNvSpPr txBox="1">
            <a:spLocks noGrp="1"/>
          </p:cNvSpPr>
          <p:nvPr>
            <p:ph type="subTitle" idx="1"/>
          </p:nvPr>
        </p:nvSpPr>
        <p:spPr>
          <a:xfrm>
            <a:off x="1394100" y="2711267"/>
            <a:ext cx="4717600" cy="222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821" name="Google Shape;821;p9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2" name="Google Shape;822;p9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3" name="Google Shape;823;p9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4" name="Google Shape;824;p9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5" name="Google Shape;825;p9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6" name="Google Shape;826;p9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7" name="Google Shape;827;p9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8" name="Google Shape;828;p9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9" name="Google Shape;829;p9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0" name="Google Shape;830;p9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1" name="Google Shape;831;p9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2" name="Google Shape;832;p9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3" name="Google Shape;833;p9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4" name="Google Shape;834;p9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5" name="Google Shape;835;p9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6" name="Google Shape;836;p9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7" name="Google Shape;837;p9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8" name="Google Shape;838;p9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9" name="Google Shape;839;p9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0" name="Google Shape;840;p9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1" name="Google Shape;841;p9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2" name="Google Shape;842;p9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3" name="Google Shape;843;p9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4" name="Google Shape;844;p9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5" name="Google Shape;845;p9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6" name="Google Shape;846;p9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7" name="Google Shape;847;p9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8" name="Google Shape;848;p9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9" name="Google Shape;849;p9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0" name="Google Shape;850;p9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1" name="Google Shape;851;p9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2" name="Google Shape;852;p9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3" name="Google Shape;853;p9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4" name="Google Shape;854;p9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5" name="Google Shape;855;p9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6" name="Google Shape;856;p9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7" name="Google Shape;857;p9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8" name="Google Shape;858;p9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9" name="Google Shape;859;p9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0" name="Google Shape;860;p9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1" name="Google Shape;861;p9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2" name="Google Shape;862;p9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3" name="Google Shape;863;p9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4" name="Google Shape;864;p9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5" name="Google Shape;865;p9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6" name="Google Shape;866;p9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7" name="Google Shape;867;p9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8" name="Google Shape;868;p9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9" name="Google Shape;869;p9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0" name="Google Shape;870;p9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1" name="Google Shape;871;p9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2" name="Google Shape;872;p9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3" name="Google Shape;873;p9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4" name="Google Shape;874;p9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5" name="Google Shape;875;p9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6" name="Google Shape;876;p9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7" name="Google Shape;877;p9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8" name="Google Shape;878;p9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9" name="Google Shape;879;p9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0" name="Google Shape;880;p9"/>
          <p:cNvSpPr/>
          <p:nvPr/>
        </p:nvSpPr>
        <p:spPr>
          <a:xfrm rot="9470733">
            <a:off x="1049926" y="1077170"/>
            <a:ext cx="217293" cy="352205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1" name="Google Shape;881;p9"/>
          <p:cNvSpPr/>
          <p:nvPr/>
        </p:nvSpPr>
        <p:spPr>
          <a:xfrm rot="9470733">
            <a:off x="1037519" y="963514"/>
            <a:ext cx="204613" cy="468847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2" name="Google Shape;882;p9"/>
          <p:cNvSpPr/>
          <p:nvPr/>
        </p:nvSpPr>
        <p:spPr>
          <a:xfrm rot="9470733">
            <a:off x="1108842" y="1159260"/>
            <a:ext cx="173740" cy="258720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3" name="Google Shape;883;p9"/>
          <p:cNvSpPr/>
          <p:nvPr/>
        </p:nvSpPr>
        <p:spPr>
          <a:xfrm rot="9470733">
            <a:off x="1057238" y="1075878"/>
            <a:ext cx="209575" cy="355041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4" name="Google Shape;884;p9"/>
          <p:cNvSpPr/>
          <p:nvPr/>
        </p:nvSpPr>
        <p:spPr>
          <a:xfrm rot="9470733">
            <a:off x="1043073" y="848961"/>
            <a:ext cx="405604" cy="271872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5" name="Google Shape;885;p9"/>
          <p:cNvSpPr/>
          <p:nvPr/>
        </p:nvSpPr>
        <p:spPr>
          <a:xfrm rot="9470733">
            <a:off x="936264" y="876788"/>
            <a:ext cx="514525" cy="258799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6" name="Google Shape;886;p9"/>
          <p:cNvSpPr/>
          <p:nvPr/>
        </p:nvSpPr>
        <p:spPr>
          <a:xfrm rot="9470733">
            <a:off x="1208844" y="852815"/>
            <a:ext cx="240448" cy="234856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7" name="Google Shape;887;p9"/>
          <p:cNvSpPr/>
          <p:nvPr/>
        </p:nvSpPr>
        <p:spPr>
          <a:xfrm rot="9470733">
            <a:off x="1043134" y="848091"/>
            <a:ext cx="403556" cy="274315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8" name="Google Shape;888;p9"/>
          <p:cNvSpPr/>
          <p:nvPr/>
        </p:nvSpPr>
        <p:spPr>
          <a:xfrm>
            <a:off x="11079770" y="1291171"/>
            <a:ext cx="305825" cy="249591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9" name="Google Shape;889;p9"/>
          <p:cNvSpPr/>
          <p:nvPr/>
        </p:nvSpPr>
        <p:spPr>
          <a:xfrm>
            <a:off x="11079769" y="1291485"/>
            <a:ext cx="384507" cy="334179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0" name="Google Shape;890;p9"/>
          <p:cNvSpPr/>
          <p:nvPr/>
        </p:nvSpPr>
        <p:spPr>
          <a:xfrm>
            <a:off x="11079770" y="1289360"/>
            <a:ext cx="206745" cy="23068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1" name="Google Shape;891;p9"/>
          <p:cNvSpPr/>
          <p:nvPr/>
        </p:nvSpPr>
        <p:spPr>
          <a:xfrm>
            <a:off x="11076226" y="1291013"/>
            <a:ext cx="306849" cy="250299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2" name="Google Shape;892;p9"/>
          <p:cNvSpPr/>
          <p:nvPr/>
        </p:nvSpPr>
        <p:spPr>
          <a:xfrm>
            <a:off x="10427088" y="747335"/>
            <a:ext cx="200051" cy="23328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3" name="Google Shape;893;p9"/>
          <p:cNvSpPr/>
          <p:nvPr/>
        </p:nvSpPr>
        <p:spPr>
          <a:xfrm>
            <a:off x="10433074" y="704097"/>
            <a:ext cx="187449" cy="273927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4" name="Google Shape;894;p9"/>
          <p:cNvSpPr/>
          <p:nvPr/>
        </p:nvSpPr>
        <p:spPr>
          <a:xfrm>
            <a:off x="10427403" y="747100"/>
            <a:ext cx="193435" cy="235729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5" name="Google Shape;895;p9"/>
          <p:cNvSpPr/>
          <p:nvPr/>
        </p:nvSpPr>
        <p:spPr>
          <a:xfrm>
            <a:off x="10431657" y="830348"/>
            <a:ext cx="168783" cy="155472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6" name="Google Shape;896;p9"/>
          <p:cNvSpPr/>
          <p:nvPr/>
        </p:nvSpPr>
        <p:spPr>
          <a:xfrm>
            <a:off x="10655886" y="732293"/>
            <a:ext cx="289679" cy="26581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7" name="Google Shape;897;p9"/>
          <p:cNvSpPr/>
          <p:nvPr/>
        </p:nvSpPr>
        <p:spPr>
          <a:xfrm>
            <a:off x="10630998" y="702284"/>
            <a:ext cx="303305" cy="295429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8" name="Google Shape;898;p9"/>
          <p:cNvSpPr/>
          <p:nvPr/>
        </p:nvSpPr>
        <p:spPr>
          <a:xfrm>
            <a:off x="10667856" y="731898"/>
            <a:ext cx="274872" cy="268020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9" name="Google Shape;899;p9"/>
          <p:cNvSpPr/>
          <p:nvPr/>
        </p:nvSpPr>
        <p:spPr>
          <a:xfrm>
            <a:off x="10751499" y="774822"/>
            <a:ext cx="192647" cy="22572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0" name="Google Shape;900;p9"/>
          <p:cNvSpPr/>
          <p:nvPr/>
        </p:nvSpPr>
        <p:spPr>
          <a:xfrm>
            <a:off x="10991481" y="758126"/>
            <a:ext cx="396084" cy="374740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1" name="Google Shape;901;p9"/>
          <p:cNvSpPr/>
          <p:nvPr/>
        </p:nvSpPr>
        <p:spPr>
          <a:xfrm>
            <a:off x="11001010" y="943290"/>
            <a:ext cx="38749" cy="43633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2" name="Google Shape;902;p9"/>
          <p:cNvSpPr/>
          <p:nvPr/>
        </p:nvSpPr>
        <p:spPr>
          <a:xfrm>
            <a:off x="11128917" y="1180357"/>
            <a:ext cx="45839" cy="33945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3" name="Google Shape;903;p9"/>
          <p:cNvSpPr/>
          <p:nvPr/>
        </p:nvSpPr>
        <p:spPr>
          <a:xfrm>
            <a:off x="10900512" y="1133572"/>
            <a:ext cx="40797" cy="43555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4" name="Google Shape;904;p9"/>
          <p:cNvSpPr/>
          <p:nvPr/>
        </p:nvSpPr>
        <p:spPr>
          <a:xfrm>
            <a:off x="10970058" y="1029295"/>
            <a:ext cx="26857" cy="28196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Google Shape;905;p9"/>
          <p:cNvSpPr/>
          <p:nvPr/>
        </p:nvSpPr>
        <p:spPr>
          <a:xfrm>
            <a:off x="11202084" y="1054026"/>
            <a:ext cx="47177" cy="42924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6" name="Google Shape;906;p9"/>
          <p:cNvSpPr/>
          <p:nvPr/>
        </p:nvSpPr>
        <p:spPr>
          <a:xfrm>
            <a:off x="11270919" y="927380"/>
            <a:ext cx="35915" cy="35600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7" name="Google Shape;907;p9"/>
          <p:cNvSpPr/>
          <p:nvPr/>
        </p:nvSpPr>
        <p:spPr>
          <a:xfrm>
            <a:off x="11157742" y="976447"/>
            <a:ext cx="117509" cy="10057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8" name="Google Shape;908;p9"/>
          <p:cNvSpPr/>
          <p:nvPr/>
        </p:nvSpPr>
        <p:spPr>
          <a:xfrm>
            <a:off x="11076936" y="1095848"/>
            <a:ext cx="131529" cy="105065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9" name="Google Shape;909;p9"/>
          <p:cNvSpPr/>
          <p:nvPr/>
        </p:nvSpPr>
        <p:spPr>
          <a:xfrm>
            <a:off x="10909019" y="1079938"/>
            <a:ext cx="120896" cy="108295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0" name="Google Shape;910;p9"/>
          <p:cNvSpPr/>
          <p:nvPr/>
        </p:nvSpPr>
        <p:spPr>
          <a:xfrm>
            <a:off x="10984155" y="1011731"/>
            <a:ext cx="71751" cy="72775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1" name="Google Shape;911;p9"/>
          <p:cNvSpPr/>
          <p:nvPr/>
        </p:nvSpPr>
        <p:spPr>
          <a:xfrm>
            <a:off x="11012982" y="899813"/>
            <a:ext cx="108295" cy="100971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2" name="Google Shape;912;p9"/>
          <p:cNvSpPr/>
          <p:nvPr/>
        </p:nvSpPr>
        <p:spPr>
          <a:xfrm>
            <a:off x="11230201" y="874532"/>
            <a:ext cx="85140" cy="79941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3" name="Google Shape;913;p9"/>
          <p:cNvSpPr/>
          <p:nvPr/>
        </p:nvSpPr>
        <p:spPr>
          <a:xfrm>
            <a:off x="11176014" y="1011889"/>
            <a:ext cx="54265" cy="53320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4" name="Google Shape;914;p9"/>
          <p:cNvSpPr/>
          <p:nvPr/>
        </p:nvSpPr>
        <p:spPr>
          <a:xfrm>
            <a:off x="11093789" y="1129713"/>
            <a:ext cx="58440" cy="5946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5" name="Google Shape;915;p9"/>
          <p:cNvSpPr/>
          <p:nvPr/>
        </p:nvSpPr>
        <p:spPr>
          <a:xfrm>
            <a:off x="10933513" y="1116955"/>
            <a:ext cx="61984" cy="62851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6" name="Google Shape;916;p9"/>
          <p:cNvSpPr/>
          <p:nvPr/>
        </p:nvSpPr>
        <p:spPr>
          <a:xfrm>
            <a:off x="11032671" y="934783"/>
            <a:ext cx="47887" cy="49147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7" name="Google Shape;917;p9"/>
          <p:cNvSpPr/>
          <p:nvPr/>
        </p:nvSpPr>
        <p:spPr>
          <a:xfrm>
            <a:off x="10994710" y="1040322"/>
            <a:ext cx="30953" cy="32921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8" name="Google Shape;918;p9"/>
          <p:cNvSpPr/>
          <p:nvPr/>
        </p:nvSpPr>
        <p:spPr>
          <a:xfrm>
            <a:off x="11249891" y="904617"/>
            <a:ext cx="36624" cy="37568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9" name="Google Shape;919;p9"/>
          <p:cNvSpPr/>
          <p:nvPr/>
        </p:nvSpPr>
        <p:spPr>
          <a:xfrm>
            <a:off x="11157741" y="975818"/>
            <a:ext cx="106720" cy="103727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0" name="Google Shape;920;p9"/>
          <p:cNvSpPr/>
          <p:nvPr/>
        </p:nvSpPr>
        <p:spPr>
          <a:xfrm>
            <a:off x="11214686" y="1027878"/>
            <a:ext cx="3623" cy="3623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1" name="Google Shape;921;p9"/>
          <p:cNvSpPr/>
          <p:nvPr/>
        </p:nvSpPr>
        <p:spPr>
          <a:xfrm>
            <a:off x="11072682" y="1093956"/>
            <a:ext cx="121684" cy="107035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2" name="Google Shape;922;p9"/>
          <p:cNvSpPr/>
          <p:nvPr/>
        </p:nvSpPr>
        <p:spPr>
          <a:xfrm>
            <a:off x="10910358" y="1079938"/>
            <a:ext cx="109713" cy="109713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3" name="Google Shape;923;p9"/>
          <p:cNvSpPr/>
          <p:nvPr/>
        </p:nvSpPr>
        <p:spPr>
          <a:xfrm>
            <a:off x="10980611" y="1149483"/>
            <a:ext cx="2915" cy="4332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4" name="Google Shape;924;p9"/>
          <p:cNvSpPr/>
          <p:nvPr/>
        </p:nvSpPr>
        <p:spPr>
          <a:xfrm>
            <a:off x="10982030" y="1012441"/>
            <a:ext cx="75295" cy="74585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5" name="Google Shape;925;p9"/>
          <p:cNvSpPr/>
          <p:nvPr/>
        </p:nvSpPr>
        <p:spPr>
          <a:xfrm>
            <a:off x="11013691" y="897687"/>
            <a:ext cx="106877" cy="103491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6" name="Google Shape;926;p9"/>
          <p:cNvSpPr/>
          <p:nvPr/>
        </p:nvSpPr>
        <p:spPr>
          <a:xfrm>
            <a:off x="11223034" y="873035"/>
            <a:ext cx="93645" cy="82068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64918715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rgbClr val="FFECC6"/>
        </a:solidFill>
        <a:effectLst/>
      </p:bgPr>
    </p:bg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8" name="Google Shape;928;p10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29" name="Google Shape;929;p10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10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10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10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33" name="Google Shape;933;p1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4" name="Google Shape;934;p10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10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10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10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10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10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10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10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10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10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10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10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10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10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10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10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10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10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10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10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10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10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10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10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10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10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10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10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10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10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10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10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10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10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10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10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10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10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10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10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10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10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10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10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10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10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10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10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82" name="Google Shape;982;p10"/>
          <p:cNvSpPr txBox="1">
            <a:spLocks noGrp="1"/>
          </p:cNvSpPr>
          <p:nvPr>
            <p:ph type="title"/>
          </p:nvPr>
        </p:nvSpPr>
        <p:spPr>
          <a:xfrm>
            <a:off x="2046167" y="906567"/>
            <a:ext cx="4240400" cy="17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3570706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rgbClr val="FFECC6"/>
        </a:solidFill>
        <a:effectLst/>
      </p:bgPr>
    </p:bg>
    <p:spTree>
      <p:nvGrpSpPr>
        <p:cNvPr id="1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4" name="Google Shape;984;p1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85" name="Google Shape;985;p1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1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1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1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89" name="Google Shape;989;p1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90" name="Google Shape;990;p1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1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1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1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1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1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1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1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1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1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1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1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1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1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1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1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1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1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1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1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1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1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1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1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1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1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1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1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1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1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1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1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1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1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1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1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1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1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1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1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1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38" name="Google Shape;1038;p11"/>
          <p:cNvSpPr txBox="1">
            <a:spLocks noGrp="1"/>
          </p:cNvSpPr>
          <p:nvPr>
            <p:ph type="title" hasCustomPrompt="1"/>
          </p:nvPr>
        </p:nvSpPr>
        <p:spPr>
          <a:xfrm>
            <a:off x="1525800" y="2208300"/>
            <a:ext cx="9140400" cy="17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39" name="Google Shape;1039;p11"/>
          <p:cNvSpPr txBox="1">
            <a:spLocks noGrp="1"/>
          </p:cNvSpPr>
          <p:nvPr>
            <p:ph type="body" idx="1"/>
          </p:nvPr>
        </p:nvSpPr>
        <p:spPr>
          <a:xfrm>
            <a:off x="2342200" y="4282384"/>
            <a:ext cx="7507600" cy="50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400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18663215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66105939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bg>
      <p:bgPr>
        <a:solidFill>
          <a:srgbClr val="FFECC6"/>
        </a:solidFill>
        <a:effectLst/>
      </p:bgPr>
    </p:bg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2" name="Google Shape;1042;p1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43" name="Google Shape;1043;p1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1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1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1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047" name="Google Shape;1047;p1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48" name="Google Shape;1048;p1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1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1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1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1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1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1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1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1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1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1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1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1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1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1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1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1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1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1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1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1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1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1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1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1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1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1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1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1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1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1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1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1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1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1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1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1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1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1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1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1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1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1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1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1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1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1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1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96" name="Google Shape;1096;p13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097" name="Google Shape;1097;p13">
            <a:hlinkClick r:id="rId3" action="ppaction://hlinksldjump"/>
          </p:cNvPr>
          <p:cNvSpPr txBox="1">
            <a:spLocks noGrp="1"/>
          </p:cNvSpPr>
          <p:nvPr>
            <p:ph type="subTitle" idx="1"/>
          </p:nvPr>
        </p:nvSpPr>
        <p:spPr>
          <a:xfrm>
            <a:off x="2432227" y="1473133"/>
            <a:ext cx="3638400" cy="5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098" name="Google Shape;1098;p13"/>
          <p:cNvSpPr txBox="1">
            <a:spLocks noGrp="1"/>
          </p:cNvSpPr>
          <p:nvPr>
            <p:ph type="subTitle" idx="2"/>
          </p:nvPr>
        </p:nvSpPr>
        <p:spPr>
          <a:xfrm>
            <a:off x="2432247" y="2056420"/>
            <a:ext cx="36400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13">
            <a:hlinkClick r:id="rId3" action="ppaction://hlinksldjump"/>
          </p:cNvPr>
          <p:cNvSpPr txBox="1">
            <a:spLocks noGrp="1"/>
          </p:cNvSpPr>
          <p:nvPr>
            <p:ph type="title" idx="3" hasCustomPrompt="1"/>
          </p:nvPr>
        </p:nvSpPr>
        <p:spPr>
          <a:xfrm>
            <a:off x="1513233" y="1669201"/>
            <a:ext cx="8436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0" name="Google Shape;1100;p13">
            <a:hlinkClick r:id="rId4" action="ppaction://hlinksldjump"/>
          </p:cNvPr>
          <p:cNvSpPr txBox="1">
            <a:spLocks noGrp="1"/>
          </p:cNvSpPr>
          <p:nvPr>
            <p:ph type="subTitle" idx="4"/>
          </p:nvPr>
        </p:nvSpPr>
        <p:spPr>
          <a:xfrm>
            <a:off x="2436037" y="3063763"/>
            <a:ext cx="36492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1" name="Google Shape;1101;p13"/>
          <p:cNvSpPr txBox="1">
            <a:spLocks noGrp="1"/>
          </p:cNvSpPr>
          <p:nvPr>
            <p:ph type="subTitle" idx="5"/>
          </p:nvPr>
        </p:nvSpPr>
        <p:spPr>
          <a:xfrm>
            <a:off x="2430351" y="3649817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2" name="Google Shape;1102;p13">
            <a:hlinkClick r:id="rId4" action="ppaction://hlinksldjump"/>
          </p:cNvPr>
          <p:cNvSpPr txBox="1">
            <a:spLocks noGrp="1"/>
          </p:cNvSpPr>
          <p:nvPr>
            <p:ph type="title" idx="6" hasCustomPrompt="1"/>
          </p:nvPr>
        </p:nvSpPr>
        <p:spPr>
          <a:xfrm>
            <a:off x="1514433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3" name="Google Shape;1103;p13">
            <a:hlinkClick r:id="" action="ppaction://noaction"/>
          </p:cNvPr>
          <p:cNvSpPr txBox="1">
            <a:spLocks noGrp="1"/>
          </p:cNvSpPr>
          <p:nvPr>
            <p:ph type="subTitle" idx="7"/>
          </p:nvPr>
        </p:nvSpPr>
        <p:spPr>
          <a:xfrm>
            <a:off x="2438209" y="4656395"/>
            <a:ext cx="3640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4" name="Google Shape;1104;p13"/>
          <p:cNvSpPr txBox="1">
            <a:spLocks noGrp="1"/>
          </p:cNvSpPr>
          <p:nvPr>
            <p:ph type="subTitle" idx="8"/>
          </p:nvPr>
        </p:nvSpPr>
        <p:spPr>
          <a:xfrm>
            <a:off x="2430351" y="5243275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13">
            <a:hlinkClick r:id="" action="ppaction://noaction"/>
          </p:cNvPr>
          <p:cNvSpPr txBox="1">
            <a:spLocks noGrp="1"/>
          </p:cNvSpPr>
          <p:nvPr>
            <p:ph type="title" idx="9" hasCustomPrompt="1"/>
          </p:nvPr>
        </p:nvSpPr>
        <p:spPr>
          <a:xfrm>
            <a:off x="1514433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6" name="Google Shape;1106;p13">
            <a:hlinkClick r:id="" action="ppaction://noaction"/>
          </p:cNvPr>
          <p:cNvSpPr txBox="1">
            <a:spLocks noGrp="1"/>
          </p:cNvSpPr>
          <p:nvPr>
            <p:ph type="subTitle" idx="13"/>
          </p:nvPr>
        </p:nvSpPr>
        <p:spPr>
          <a:xfrm>
            <a:off x="7021679" y="147313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7" name="Google Shape;1107;p13"/>
          <p:cNvSpPr txBox="1">
            <a:spLocks noGrp="1"/>
          </p:cNvSpPr>
          <p:nvPr>
            <p:ph type="subTitle" idx="14"/>
          </p:nvPr>
        </p:nvSpPr>
        <p:spPr>
          <a:xfrm>
            <a:off x="7013780" y="2051820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8" name="Google Shape;1108;p13">
            <a:hlinkClick r:id="" action="ppaction://noaction"/>
          </p:cNvPr>
          <p:cNvSpPr txBox="1">
            <a:spLocks noGrp="1"/>
          </p:cNvSpPr>
          <p:nvPr>
            <p:ph type="title" idx="15" hasCustomPrompt="1"/>
          </p:nvPr>
        </p:nvSpPr>
        <p:spPr>
          <a:xfrm>
            <a:off x="6097367" y="1671016"/>
            <a:ext cx="841200" cy="84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9" name="Google Shape;1109;p13">
            <a:hlinkClick r:id="" action="ppaction://noaction"/>
          </p:cNvPr>
          <p:cNvSpPr txBox="1">
            <a:spLocks noGrp="1"/>
          </p:cNvSpPr>
          <p:nvPr>
            <p:ph type="subTitle" idx="16"/>
          </p:nvPr>
        </p:nvSpPr>
        <p:spPr>
          <a:xfrm>
            <a:off x="7021679" y="306136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0" name="Google Shape;1110;p13"/>
          <p:cNvSpPr txBox="1">
            <a:spLocks noGrp="1"/>
          </p:cNvSpPr>
          <p:nvPr>
            <p:ph type="subTitle" idx="17"/>
          </p:nvPr>
        </p:nvSpPr>
        <p:spPr>
          <a:xfrm>
            <a:off x="7013785" y="3647417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1" name="Google Shape;1111;p13">
            <a:hlinkClick r:id="" action="ppaction://noaction"/>
          </p:cNvPr>
          <p:cNvSpPr txBox="1">
            <a:spLocks noGrp="1"/>
          </p:cNvSpPr>
          <p:nvPr>
            <p:ph type="title" idx="18" hasCustomPrompt="1"/>
          </p:nvPr>
        </p:nvSpPr>
        <p:spPr>
          <a:xfrm>
            <a:off x="6097364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2" name="Google Shape;1112;p13"/>
          <p:cNvSpPr txBox="1">
            <a:spLocks noGrp="1"/>
          </p:cNvSpPr>
          <p:nvPr>
            <p:ph type="subTitle" idx="19"/>
          </p:nvPr>
        </p:nvSpPr>
        <p:spPr>
          <a:xfrm>
            <a:off x="7021679" y="4653995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3" name="Google Shape;1113;p13"/>
          <p:cNvSpPr txBox="1">
            <a:spLocks noGrp="1"/>
          </p:cNvSpPr>
          <p:nvPr>
            <p:ph type="subTitle" idx="20"/>
          </p:nvPr>
        </p:nvSpPr>
        <p:spPr>
          <a:xfrm>
            <a:off x="7013785" y="5240875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4" name="Google Shape;1114;p13">
            <a:hlinkClick r:id="" action="ppaction://noaction"/>
          </p:cNvPr>
          <p:cNvSpPr txBox="1">
            <a:spLocks noGrp="1"/>
          </p:cNvSpPr>
          <p:nvPr>
            <p:ph type="title" idx="21" hasCustomPrompt="1"/>
          </p:nvPr>
        </p:nvSpPr>
        <p:spPr>
          <a:xfrm>
            <a:off x="6097367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5" name="Google Shape;1115;p13"/>
          <p:cNvSpPr/>
          <p:nvPr/>
        </p:nvSpPr>
        <p:spPr>
          <a:xfrm rot="5189938" flipH="1">
            <a:off x="1422473" y="816132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6" name="Google Shape;1116;p13"/>
          <p:cNvSpPr/>
          <p:nvPr/>
        </p:nvSpPr>
        <p:spPr>
          <a:xfrm rot="5189938" flipH="1">
            <a:off x="1434259" y="800721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7" name="Google Shape;1117;p13"/>
          <p:cNvSpPr/>
          <p:nvPr/>
        </p:nvSpPr>
        <p:spPr>
          <a:xfrm rot="5189938" flipH="1">
            <a:off x="1442043" y="861947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8" name="Google Shape;1118;p13"/>
          <p:cNvSpPr/>
          <p:nvPr/>
        </p:nvSpPr>
        <p:spPr>
          <a:xfrm rot="5189938" flipH="1">
            <a:off x="1443270" y="820978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9" name="Google Shape;1119;p13"/>
          <p:cNvSpPr/>
          <p:nvPr/>
        </p:nvSpPr>
        <p:spPr>
          <a:xfrm rot="5189938" flipH="1">
            <a:off x="1290760" y="1136357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0" name="Google Shape;1120;p13"/>
          <p:cNvSpPr/>
          <p:nvPr/>
        </p:nvSpPr>
        <p:spPr>
          <a:xfrm rot="5189938" flipH="1">
            <a:off x="1108040" y="1333956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1" name="Google Shape;1121;p13"/>
          <p:cNvSpPr/>
          <p:nvPr/>
        </p:nvSpPr>
        <p:spPr>
          <a:xfrm rot="5189938" flipH="1">
            <a:off x="1303086" y="1292413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2" name="Google Shape;1122;p13"/>
          <p:cNvSpPr/>
          <p:nvPr/>
        </p:nvSpPr>
        <p:spPr>
          <a:xfrm rot="5189938" flipH="1">
            <a:off x="1185013" y="1037640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3" name="Google Shape;1123;p13"/>
          <p:cNvSpPr/>
          <p:nvPr/>
        </p:nvSpPr>
        <p:spPr>
          <a:xfrm rot="5189938" flipH="1">
            <a:off x="1002971" y="1234307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4" name="Google Shape;1124;p13"/>
          <p:cNvSpPr/>
          <p:nvPr/>
        </p:nvSpPr>
        <p:spPr>
          <a:xfrm rot="5189938" flipH="1">
            <a:off x="1077600" y="938513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5" name="Google Shape;1125;p13"/>
          <p:cNvSpPr/>
          <p:nvPr/>
        </p:nvSpPr>
        <p:spPr>
          <a:xfrm rot="5189938" flipH="1">
            <a:off x="881663" y="1111899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6" name="Google Shape;1126;p13"/>
          <p:cNvSpPr/>
          <p:nvPr/>
        </p:nvSpPr>
        <p:spPr>
          <a:xfrm rot="5189938" flipH="1">
            <a:off x="976773" y="830997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7" name="Google Shape;1127;p13"/>
          <p:cNvSpPr/>
          <p:nvPr/>
        </p:nvSpPr>
        <p:spPr>
          <a:xfrm rot="5189938" flipH="1">
            <a:off x="775470" y="981100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8" name="Google Shape;1128;p13"/>
          <p:cNvSpPr/>
          <p:nvPr/>
        </p:nvSpPr>
        <p:spPr>
          <a:xfrm rot="5189938" flipH="1">
            <a:off x="1321064" y="1265817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9" name="Google Shape;1129;p13"/>
          <p:cNvSpPr/>
          <p:nvPr/>
        </p:nvSpPr>
        <p:spPr>
          <a:xfrm rot="5189938" flipH="1">
            <a:off x="1322119" y="1114619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0" name="Google Shape;1130;p13"/>
          <p:cNvSpPr/>
          <p:nvPr/>
        </p:nvSpPr>
        <p:spPr>
          <a:xfrm rot="5189938" flipH="1">
            <a:off x="1112111" y="1327804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1" name="Google Shape;1131;p13"/>
          <p:cNvSpPr/>
          <p:nvPr/>
        </p:nvSpPr>
        <p:spPr>
          <a:xfrm rot="5189938" flipH="1">
            <a:off x="1217715" y="1017105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2" name="Google Shape;1132;p13"/>
          <p:cNvSpPr/>
          <p:nvPr/>
        </p:nvSpPr>
        <p:spPr>
          <a:xfrm rot="5189938" flipH="1">
            <a:off x="1006259" y="1228276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3" name="Google Shape;1133;p13"/>
          <p:cNvSpPr/>
          <p:nvPr/>
        </p:nvSpPr>
        <p:spPr>
          <a:xfrm rot="5189938" flipH="1">
            <a:off x="1108052" y="915411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4" name="Google Shape;1134;p13"/>
          <p:cNvSpPr/>
          <p:nvPr/>
        </p:nvSpPr>
        <p:spPr>
          <a:xfrm rot="5189938" flipH="1">
            <a:off x="883201" y="1108540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5" name="Google Shape;1135;p13"/>
          <p:cNvSpPr/>
          <p:nvPr/>
        </p:nvSpPr>
        <p:spPr>
          <a:xfrm rot="5189938" flipH="1">
            <a:off x="1007480" y="806868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6" name="Google Shape;1136;p13"/>
          <p:cNvSpPr/>
          <p:nvPr/>
        </p:nvSpPr>
        <p:spPr>
          <a:xfrm rot="5189938" flipH="1">
            <a:off x="774658" y="978141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7" name="Google Shape;1137;p13"/>
          <p:cNvSpPr/>
          <p:nvPr/>
        </p:nvSpPr>
        <p:spPr>
          <a:xfrm rot="5189938" flipH="1">
            <a:off x="842147" y="849984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8" name="Google Shape;1138;p13"/>
          <p:cNvSpPr/>
          <p:nvPr/>
        </p:nvSpPr>
        <p:spPr>
          <a:xfrm rot="5189938" flipH="1">
            <a:off x="1161785" y="968179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9" name="Google Shape;1139;p13"/>
          <p:cNvSpPr/>
          <p:nvPr/>
        </p:nvSpPr>
        <p:spPr>
          <a:xfrm rot="5189938" flipH="1">
            <a:off x="1134799" y="1070416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0" name="Google Shape;1140;p13"/>
          <p:cNvSpPr/>
          <p:nvPr/>
        </p:nvSpPr>
        <p:spPr>
          <a:xfrm rot="5189938" flipH="1">
            <a:off x="1171629" y="961541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1" name="Google Shape;1141;p13"/>
          <p:cNvSpPr/>
          <p:nvPr/>
        </p:nvSpPr>
        <p:spPr>
          <a:xfrm rot="1106660">
            <a:off x="10151017" y="1019562"/>
            <a:ext cx="117356" cy="98321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2" name="Google Shape;1142;p13"/>
          <p:cNvSpPr/>
          <p:nvPr/>
        </p:nvSpPr>
        <p:spPr>
          <a:xfrm rot="1106660">
            <a:off x="10151407" y="1016167"/>
            <a:ext cx="107512" cy="101165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3" name="Google Shape;1143;p13"/>
          <p:cNvSpPr/>
          <p:nvPr/>
        </p:nvSpPr>
        <p:spPr>
          <a:xfrm rot="1106660">
            <a:off x="10189374" y="1068326"/>
            <a:ext cx="45061" cy="36967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4" name="Google Shape;1144;p13"/>
          <p:cNvSpPr/>
          <p:nvPr/>
        </p:nvSpPr>
        <p:spPr>
          <a:xfrm rot="1106660">
            <a:off x="10338221" y="1077721"/>
            <a:ext cx="104559" cy="104555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5" name="Google Shape;1145;p13"/>
          <p:cNvSpPr/>
          <p:nvPr/>
        </p:nvSpPr>
        <p:spPr>
          <a:xfrm rot="1106660">
            <a:off x="10329916" y="1076591"/>
            <a:ext cx="121512" cy="1075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6" name="Google Shape;1146;p13"/>
          <p:cNvSpPr/>
          <p:nvPr/>
        </p:nvSpPr>
        <p:spPr>
          <a:xfrm rot="1106660">
            <a:off x="10373679" y="1136735"/>
            <a:ext cx="41452" cy="34669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7" name="Google Shape;1147;p13"/>
          <p:cNvSpPr/>
          <p:nvPr/>
        </p:nvSpPr>
        <p:spPr>
          <a:xfrm rot="1106660">
            <a:off x="10265498" y="753466"/>
            <a:ext cx="308647" cy="345601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8" name="Google Shape;1148;p13"/>
          <p:cNvSpPr/>
          <p:nvPr/>
        </p:nvSpPr>
        <p:spPr>
          <a:xfrm rot="1106660">
            <a:off x="10328955" y="879153"/>
            <a:ext cx="86951" cy="214907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9" name="Google Shape;1149;p13"/>
          <p:cNvSpPr/>
          <p:nvPr/>
        </p:nvSpPr>
        <p:spPr>
          <a:xfrm rot="1106660">
            <a:off x="10878237" y="992842"/>
            <a:ext cx="500812" cy="358069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0" name="Google Shape;1150;p13"/>
          <p:cNvSpPr/>
          <p:nvPr/>
        </p:nvSpPr>
        <p:spPr>
          <a:xfrm rot="1106660">
            <a:off x="10839933" y="1028244"/>
            <a:ext cx="506937" cy="255920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1" name="Google Shape;1151;p13"/>
          <p:cNvSpPr/>
          <p:nvPr/>
        </p:nvSpPr>
        <p:spPr>
          <a:xfrm rot="1106660">
            <a:off x="10937717" y="1099069"/>
            <a:ext cx="409049" cy="298792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2" name="Google Shape;1152;p13"/>
          <p:cNvSpPr/>
          <p:nvPr/>
        </p:nvSpPr>
        <p:spPr>
          <a:xfrm rot="1106660">
            <a:off x="10908491" y="997299"/>
            <a:ext cx="473469" cy="36102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3" name="Google Shape;1153;p13"/>
          <p:cNvSpPr/>
          <p:nvPr/>
        </p:nvSpPr>
        <p:spPr>
          <a:xfrm rot="1106660">
            <a:off x="10659120" y="1268294"/>
            <a:ext cx="184728" cy="303823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4" name="Google Shape;1154;p13"/>
          <p:cNvSpPr/>
          <p:nvPr/>
        </p:nvSpPr>
        <p:spPr>
          <a:xfrm rot="1106660">
            <a:off x="10795126" y="1326741"/>
            <a:ext cx="325161" cy="135288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5" name="Google Shape;1155;p13"/>
          <p:cNvSpPr/>
          <p:nvPr/>
        </p:nvSpPr>
        <p:spPr>
          <a:xfrm rot="1106660">
            <a:off x="10786339" y="1404042"/>
            <a:ext cx="209884" cy="287089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6" name="Google Shape;1156;p13"/>
          <p:cNvSpPr/>
          <p:nvPr/>
        </p:nvSpPr>
        <p:spPr>
          <a:xfrm rot="1106660">
            <a:off x="10623925" y="1116651"/>
            <a:ext cx="185057" cy="303823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7" name="Google Shape;1157;p13"/>
          <p:cNvSpPr/>
          <p:nvPr/>
        </p:nvSpPr>
        <p:spPr>
          <a:xfrm rot="1106660">
            <a:off x="10759516" y="1174287"/>
            <a:ext cx="325489" cy="135944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8" name="Google Shape;1158;p13"/>
          <p:cNvSpPr/>
          <p:nvPr/>
        </p:nvSpPr>
        <p:spPr>
          <a:xfrm rot="1106660">
            <a:off x="10597824" y="966729"/>
            <a:ext cx="182651" cy="306228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9" name="Google Shape;1159;p13"/>
          <p:cNvSpPr/>
          <p:nvPr/>
        </p:nvSpPr>
        <p:spPr>
          <a:xfrm rot="1106660">
            <a:off x="10704140" y="1008868"/>
            <a:ext cx="323193" cy="113304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0" name="Google Shape;1160;p13"/>
          <p:cNvSpPr/>
          <p:nvPr/>
        </p:nvSpPr>
        <p:spPr>
          <a:xfrm rot="1106660">
            <a:off x="10560530" y="826810"/>
            <a:ext cx="177729" cy="303495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1" name="Google Shape;1161;p13"/>
          <p:cNvSpPr/>
          <p:nvPr/>
        </p:nvSpPr>
        <p:spPr>
          <a:xfrm rot="1106660">
            <a:off x="10638214" y="846157"/>
            <a:ext cx="318161" cy="9897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2" name="Google Shape;1162;p13"/>
          <p:cNvSpPr/>
          <p:nvPr/>
        </p:nvSpPr>
        <p:spPr>
          <a:xfrm rot="1106660">
            <a:off x="10609440" y="1085708"/>
            <a:ext cx="108387" cy="1905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3" name="Google Shape;1163;p13"/>
          <p:cNvSpPr/>
          <p:nvPr/>
        </p:nvSpPr>
        <p:spPr>
          <a:xfrm rot="1106660">
            <a:off x="10593182" y="1137276"/>
            <a:ext cx="444268" cy="529120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4" name="Google Shape;1164;p13"/>
          <p:cNvSpPr/>
          <p:nvPr/>
        </p:nvSpPr>
        <p:spPr>
          <a:xfrm rot="1106660">
            <a:off x="10585053" y="1094926"/>
            <a:ext cx="46920" cy="30404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5" name="Google Shape;1165;p13"/>
          <p:cNvSpPr/>
          <p:nvPr/>
        </p:nvSpPr>
        <p:spPr>
          <a:xfrm rot="1106660">
            <a:off x="10793068" y="1392233"/>
            <a:ext cx="144480" cy="290152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6" name="Google Shape;1166;p13"/>
          <p:cNvSpPr/>
          <p:nvPr/>
        </p:nvSpPr>
        <p:spPr>
          <a:xfrm rot="1106660">
            <a:off x="10707173" y="1267955"/>
            <a:ext cx="96684" cy="30557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7" name="Google Shape;1167;p13"/>
          <p:cNvSpPr/>
          <p:nvPr/>
        </p:nvSpPr>
        <p:spPr>
          <a:xfrm rot="1106660">
            <a:off x="10795770" y="1320372"/>
            <a:ext cx="292023" cy="13878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8" name="Google Shape;1168;p13"/>
          <p:cNvSpPr/>
          <p:nvPr/>
        </p:nvSpPr>
        <p:spPr>
          <a:xfrm rot="1106660">
            <a:off x="10668683" y="1117577"/>
            <a:ext cx="100621" cy="306776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9" name="Google Shape;1169;p13"/>
          <p:cNvSpPr/>
          <p:nvPr/>
        </p:nvSpPr>
        <p:spPr>
          <a:xfrm rot="1106660">
            <a:off x="10760153" y="1168282"/>
            <a:ext cx="291913" cy="138677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0" name="Google Shape;1170;p13"/>
          <p:cNvSpPr/>
          <p:nvPr/>
        </p:nvSpPr>
        <p:spPr>
          <a:xfrm rot="1106660">
            <a:off x="10632945" y="964350"/>
            <a:ext cx="97779" cy="308525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1" name="Google Shape;1171;p13"/>
          <p:cNvSpPr/>
          <p:nvPr/>
        </p:nvSpPr>
        <p:spPr>
          <a:xfrm rot="1106660">
            <a:off x="10704559" y="1003327"/>
            <a:ext cx="300772" cy="11822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2" name="Google Shape;1172;p13"/>
          <p:cNvSpPr/>
          <p:nvPr/>
        </p:nvSpPr>
        <p:spPr>
          <a:xfrm rot="1106660">
            <a:off x="10581326" y="821306"/>
            <a:ext cx="102591" cy="306885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3" name="Google Shape;1173;p13"/>
          <p:cNvSpPr/>
          <p:nvPr/>
        </p:nvSpPr>
        <p:spPr>
          <a:xfrm rot="1106660">
            <a:off x="10636014" y="841300"/>
            <a:ext cx="307553" cy="101493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4" name="Google Shape;1174;p13"/>
          <p:cNvSpPr/>
          <p:nvPr/>
        </p:nvSpPr>
        <p:spPr>
          <a:xfrm rot="1106660">
            <a:off x="10490315" y="799928"/>
            <a:ext cx="536359" cy="6450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5" name="Google Shape;1175;p13"/>
          <p:cNvSpPr/>
          <p:nvPr/>
        </p:nvSpPr>
        <p:spPr>
          <a:xfrm rot="-3603133">
            <a:off x="10946693" y="5441550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6" name="Google Shape;1176;p13"/>
          <p:cNvSpPr/>
          <p:nvPr/>
        </p:nvSpPr>
        <p:spPr>
          <a:xfrm rot="1365070">
            <a:off x="10474597" y="5719953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7" name="Google Shape;1177;p13"/>
          <p:cNvSpPr/>
          <p:nvPr/>
        </p:nvSpPr>
        <p:spPr>
          <a:xfrm rot="1365070">
            <a:off x="10487034" y="5831446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8" name="Google Shape;1178;p13"/>
          <p:cNvSpPr/>
          <p:nvPr/>
        </p:nvSpPr>
        <p:spPr>
          <a:xfrm rot="1365070">
            <a:off x="10500134" y="5720485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9" name="Google Shape;1179;p13"/>
          <p:cNvSpPr/>
          <p:nvPr/>
        </p:nvSpPr>
        <p:spPr>
          <a:xfrm rot="1365070">
            <a:off x="10603981" y="5791371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0" name="Google Shape;1180;p13"/>
          <p:cNvSpPr/>
          <p:nvPr/>
        </p:nvSpPr>
        <p:spPr>
          <a:xfrm rot="-3603133">
            <a:off x="10944343" y="5442561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1" name="Google Shape;1181;p13"/>
          <p:cNvSpPr/>
          <p:nvPr/>
        </p:nvSpPr>
        <p:spPr>
          <a:xfrm rot="-3603133">
            <a:off x="10977235" y="5463916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2" name="Google Shape;1182;p13"/>
          <p:cNvSpPr/>
          <p:nvPr/>
        </p:nvSpPr>
        <p:spPr>
          <a:xfrm rot="-3603133">
            <a:off x="11064574" y="5370969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3" name="Google Shape;1183;p13"/>
          <p:cNvSpPr/>
          <p:nvPr/>
        </p:nvSpPr>
        <p:spPr>
          <a:xfrm rot="-3603133">
            <a:off x="10970123" y="5424517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4" name="Google Shape;1184;p13"/>
          <p:cNvSpPr/>
          <p:nvPr/>
        </p:nvSpPr>
        <p:spPr>
          <a:xfrm rot="-9882522">
            <a:off x="10649151" y="5413111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5" name="Google Shape;1185;p13"/>
          <p:cNvSpPr/>
          <p:nvPr/>
        </p:nvSpPr>
        <p:spPr>
          <a:xfrm rot="-9882522">
            <a:off x="10651057" y="5405084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6" name="Google Shape;1186;p13"/>
          <p:cNvSpPr/>
          <p:nvPr/>
        </p:nvSpPr>
        <p:spPr>
          <a:xfrm rot="-9882522">
            <a:off x="10666506" y="5411233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7" name="Google Shape;1187;p13"/>
          <p:cNvSpPr/>
          <p:nvPr/>
        </p:nvSpPr>
        <p:spPr>
          <a:xfrm rot="-9882522">
            <a:off x="10699409" y="5466340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86781569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solidFill>
          <a:srgbClr val="FFECC6"/>
        </a:solidFill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9" name="Google Shape;1189;p1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190" name="Google Shape;1190;p1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1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1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1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194" name="Google Shape;1194;p1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95" name="Google Shape;1195;p1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1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1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1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1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1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1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1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1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1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1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1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1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1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1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1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1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1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1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1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1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1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1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1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1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1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1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1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1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1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1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1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1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1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1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1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1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1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1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1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1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1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1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1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1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1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1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1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243" name="Google Shape;1243;p14"/>
          <p:cNvSpPr txBox="1">
            <a:spLocks noGrp="1"/>
          </p:cNvSpPr>
          <p:nvPr>
            <p:ph type="title"/>
          </p:nvPr>
        </p:nvSpPr>
        <p:spPr>
          <a:xfrm>
            <a:off x="3330400" y="4225300"/>
            <a:ext cx="5531200" cy="7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2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1244" name="Google Shape;1244;p14"/>
          <p:cNvSpPr txBox="1">
            <a:spLocks noGrp="1"/>
          </p:cNvSpPr>
          <p:nvPr>
            <p:ph type="subTitle" idx="1"/>
          </p:nvPr>
        </p:nvSpPr>
        <p:spPr>
          <a:xfrm>
            <a:off x="2221400" y="2472017"/>
            <a:ext cx="7749200" cy="16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9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245" name="Google Shape;1245;p1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6" name="Google Shape;1246;p1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7" name="Google Shape;1247;p1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8" name="Google Shape;1248;p1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9" name="Google Shape;1249;p1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0" name="Google Shape;1250;p1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1" name="Google Shape;1251;p1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2" name="Google Shape;1252;p1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3" name="Google Shape;1253;p1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4" name="Google Shape;1254;p1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5" name="Google Shape;1255;p1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6" name="Google Shape;1256;p1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7" name="Google Shape;1257;p1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8" name="Google Shape;1258;p1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9" name="Google Shape;1259;p1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0" name="Google Shape;1260;p1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1" name="Google Shape;1261;p1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2" name="Google Shape;1262;p1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3" name="Google Shape;1263;p1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4" name="Google Shape;1264;p1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5" name="Google Shape;1265;p1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6" name="Google Shape;1266;p1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7" name="Google Shape;1267;p1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8" name="Google Shape;1268;p1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9" name="Google Shape;1269;p1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0" name="Google Shape;1270;p1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1" name="Google Shape;1271;p1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2" name="Google Shape;1272;p1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3" name="Google Shape;1273;p1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4" name="Google Shape;1274;p1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5" name="Google Shape;1275;p1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6" name="Google Shape;1276;p1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7" name="Google Shape;1277;p1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8" name="Google Shape;1278;p1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9" name="Google Shape;1279;p1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0" name="Google Shape;1280;p1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1" name="Google Shape;1281;p1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2" name="Google Shape;1282;p1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3" name="Google Shape;1283;p1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4" name="Google Shape;1284;p1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5" name="Google Shape;1285;p1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6" name="Google Shape;1286;p1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7" name="Google Shape;1287;p1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8" name="Google Shape;1288;p1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9" name="Google Shape;1289;p1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0" name="Google Shape;1290;p1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1" name="Google Shape;1291;p1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2" name="Google Shape;1292;p1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3" name="Google Shape;1293;p1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4" name="Google Shape;1294;p1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5" name="Google Shape;1295;p1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6" name="Google Shape;1296;p1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7" name="Google Shape;1297;p1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8" name="Google Shape;1298;p1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9" name="Google Shape;1299;p1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0" name="Google Shape;1300;p1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1" name="Google Shape;1301;p1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2" name="Google Shape;1302;p1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3" name="Google Shape;1303;p1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4" name="Google Shape;1304;p1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5" name="Google Shape;1305;p1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6" name="Google Shape;1306;p1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7" name="Google Shape;1307;p1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8" name="Google Shape;1308;p1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9" name="Google Shape;1309;p1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0" name="Google Shape;1310;p1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1" name="Google Shape;1311;p1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2" name="Google Shape;1312;p1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3" name="Google Shape;1313;p1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4" name="Google Shape;1314;p1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5" name="Google Shape;1315;p1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6" name="Google Shape;1316;p1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7" name="Google Shape;1317;p1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8" name="Google Shape;1318;p1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9" name="Google Shape;1319;p1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0" name="Google Shape;1320;p1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1" name="Google Shape;1321;p1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2" name="Google Shape;1322;p1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3" name="Google Shape;1323;p1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4" name="Google Shape;1324;p1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5" name="Google Shape;1325;p1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6" name="Google Shape;1326;p1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7" name="Google Shape;1327;p1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8" name="Google Shape;1328;p1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9" name="Google Shape;1329;p1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0" name="Google Shape;1330;p1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1" name="Google Shape;1331;p1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2" name="Google Shape;1332;p1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3" name="Google Shape;1333;p1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4" name="Google Shape;1334;p1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5" name="Google Shape;1335;p1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6" name="Google Shape;1336;p1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7" name="Google Shape;1337;p1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8" name="Google Shape;1338;p1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9" name="Google Shape;1339;p1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0" name="Google Shape;1340;p1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1" name="Google Shape;1341;p1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2" name="Google Shape;1342;p1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3" name="Google Shape;1343;p1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4" name="Google Shape;1344;p1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5" name="Google Shape;1345;p1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6" name="Google Shape;1346;p1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7" name="Google Shape;1347;p1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8" name="Google Shape;1348;p1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9" name="Google Shape;1349;p1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0" name="Google Shape;1350;p1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1" name="Google Shape;1351;p1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2" name="Google Shape;1352;p1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3" name="Google Shape;1353;p1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4" name="Google Shape;1354;p1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5" name="Google Shape;1355;p1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6" name="Google Shape;1356;p1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7" name="Google Shape;1357;p1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8" name="Google Shape;1358;p1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9" name="Google Shape;1359;p1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0" name="Google Shape;1360;p1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1" name="Google Shape;1361;p1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2" name="Google Shape;1362;p1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3" name="Google Shape;1363;p1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4" name="Google Shape;1364;p1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5" name="Google Shape;1365;p1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6" name="Google Shape;1366;p1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7" name="Google Shape;1367;p1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8" name="Google Shape;1368;p1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9" name="Google Shape;1369;p1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0" name="Google Shape;1370;p1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1" name="Google Shape;1371;p1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2" name="Google Shape;1372;p1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3" name="Google Shape;1373;p1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4" name="Google Shape;1374;p1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5" name="Google Shape;1375;p1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6" name="Google Shape;1376;p1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7" name="Google Shape;1377;p1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8" name="Google Shape;1378;p1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9" name="Google Shape;1379;p1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0" name="Google Shape;1380;p1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1" name="Google Shape;1381;p1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2" name="Google Shape;1382;p1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3" name="Google Shape;1383;p1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4" name="Google Shape;1384;p1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5" name="Google Shape;1385;p1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6" name="Google Shape;1386;p1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7" name="Google Shape;1387;p1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8" name="Google Shape;1388;p1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9" name="Google Shape;1389;p1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0" name="Google Shape;1390;p1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1" name="Google Shape;1391;p1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2" name="Google Shape;1392;p1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3" name="Google Shape;1393;p1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4" name="Google Shape;1394;p1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5" name="Google Shape;1395;p1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6" name="Google Shape;1396;p1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7" name="Google Shape;1397;p1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8" name="Google Shape;1398;p1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9" name="Google Shape;1399;p1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0" name="Google Shape;1400;p1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1" name="Google Shape;1401;p1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2" name="Google Shape;1402;p1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3" name="Google Shape;1403;p1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4" name="Google Shape;1404;p1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5" name="Google Shape;1405;p1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6" name="Google Shape;1406;p1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7" name="Google Shape;1407;p1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8" name="Google Shape;1408;p1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9" name="Google Shape;1409;p1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0" name="Google Shape;1410;p1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1" name="Google Shape;1411;p1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2" name="Google Shape;1412;p1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3" name="Google Shape;1413;p1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4" name="Google Shape;1414;p1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5" name="Google Shape;1415;p1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6" name="Google Shape;1416;p1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7" name="Google Shape;1417;p1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8" name="Google Shape;1418;p1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9" name="Google Shape;1419;p1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0" name="Google Shape;1420;p1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1" name="Google Shape;1421;p1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2" name="Google Shape;1422;p1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3" name="Google Shape;1423;p1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4" name="Google Shape;1424;p1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5" name="Google Shape;1425;p1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6" name="Google Shape;1426;p1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7" name="Google Shape;1427;p1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8" name="Google Shape;1428;p1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9" name="Google Shape;1429;p1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0" name="Google Shape;1430;p1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1" name="Google Shape;1431;p1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2" name="Google Shape;1432;p1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3" name="Google Shape;1433;p1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4" name="Google Shape;1434;p1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5" name="Google Shape;1435;p1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6" name="Google Shape;1436;p1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7" name="Google Shape;1437;p1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8" name="Google Shape;1438;p1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9" name="Google Shape;1439;p1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0" name="Google Shape;1440;p1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1" name="Google Shape;1441;p1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2" name="Google Shape;1442;p1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3" name="Google Shape;1443;p1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4" name="Google Shape;1444;p1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5" name="Google Shape;1445;p1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6" name="Google Shape;1446;p1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7" name="Google Shape;1447;p1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8" name="Google Shape;1448;p1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9" name="Google Shape;1449;p1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0" name="Google Shape;1450;p1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1" name="Google Shape;1451;p1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2" name="Google Shape;1452;p1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3" name="Google Shape;1453;p1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4" name="Google Shape;1454;p1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5" name="Google Shape;1455;p1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6" name="Google Shape;1456;p1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7" name="Google Shape;1457;p1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7040936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12068991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bg>
      <p:bgPr>
        <a:solidFill>
          <a:srgbClr val="FFECC6"/>
        </a:solidFill>
        <a:effectLst/>
      </p:bgPr>
    </p:bg>
    <p:spTree>
      <p:nvGrpSpPr>
        <p:cNvPr id="1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9" name="Google Shape;1459;p1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460" name="Google Shape;1460;p1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1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1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1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64" name="Google Shape;1464;p1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65" name="Google Shape;1465;p1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1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1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1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1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1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1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1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1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1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1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1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1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1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1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1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1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1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1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1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1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1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1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1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1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1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1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1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1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1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1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1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1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1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1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1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1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1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1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1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1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1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1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1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1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1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1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1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13" name="Google Shape;1513;p15"/>
          <p:cNvSpPr txBox="1">
            <a:spLocks noGrp="1"/>
          </p:cNvSpPr>
          <p:nvPr>
            <p:ph type="title" hasCustomPrompt="1"/>
          </p:nvPr>
        </p:nvSpPr>
        <p:spPr>
          <a:xfrm flipH="1">
            <a:off x="4741800" y="1270533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14" name="Google Shape;1514;p15"/>
          <p:cNvSpPr txBox="1">
            <a:spLocks noGrp="1"/>
          </p:cNvSpPr>
          <p:nvPr>
            <p:ph type="title" idx="2"/>
          </p:nvPr>
        </p:nvSpPr>
        <p:spPr>
          <a:xfrm>
            <a:off x="3759800" y="3070333"/>
            <a:ext cx="46724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15" name="Google Shape;1515;p15"/>
          <p:cNvSpPr txBox="1">
            <a:spLocks noGrp="1"/>
          </p:cNvSpPr>
          <p:nvPr>
            <p:ph type="subTitle" idx="1"/>
          </p:nvPr>
        </p:nvSpPr>
        <p:spPr>
          <a:xfrm>
            <a:off x="4014600" y="4328933"/>
            <a:ext cx="4162800" cy="87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79051689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7" name="Google Shape;1517;p1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18" name="Google Shape;1518;p1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1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1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1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22" name="Google Shape;1522;p1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23" name="Google Shape;1523;p1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1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1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1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1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1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1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1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1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1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1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1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1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1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1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1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1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1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1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1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1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1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1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1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1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1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1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1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1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1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1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1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1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71" name="Google Shape;1571;p16"/>
          <p:cNvSpPr txBox="1">
            <a:spLocks noGrp="1"/>
          </p:cNvSpPr>
          <p:nvPr>
            <p:ph type="title" hasCustomPrompt="1"/>
          </p:nvPr>
        </p:nvSpPr>
        <p:spPr>
          <a:xfrm flipH="1">
            <a:off x="6915800" y="13504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72" name="Google Shape;1572;p16"/>
          <p:cNvSpPr txBox="1">
            <a:spLocks noGrp="1"/>
          </p:cNvSpPr>
          <p:nvPr>
            <p:ph type="title" idx="2"/>
          </p:nvPr>
        </p:nvSpPr>
        <p:spPr>
          <a:xfrm>
            <a:off x="5627600" y="3119967"/>
            <a:ext cx="528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73" name="Google Shape;1573;p16"/>
          <p:cNvSpPr txBox="1">
            <a:spLocks noGrp="1"/>
          </p:cNvSpPr>
          <p:nvPr>
            <p:ph type="subTitle" idx="1"/>
          </p:nvPr>
        </p:nvSpPr>
        <p:spPr>
          <a:xfrm>
            <a:off x="6319739" y="4481733"/>
            <a:ext cx="3900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57499292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bg>
      <p:bgPr>
        <a:solidFill>
          <a:srgbClr val="FFECC6"/>
        </a:solidFill>
        <a:effectLst/>
      </p:bgPr>
    </p:bg>
    <p:spTree>
      <p:nvGrpSpPr>
        <p:cNvPr id="1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5" name="Google Shape;1575;p1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76" name="Google Shape;1576;p1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1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80" name="Google Shape;1580;p1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81" name="Google Shape;1581;p1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1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1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1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1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1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1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1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1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1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1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1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1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1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1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1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1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1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1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1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1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1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1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1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1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1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1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1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1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1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1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29" name="Google Shape;1629;p1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630" name="Google Shape;1630;p17"/>
          <p:cNvSpPr/>
          <p:nvPr/>
        </p:nvSpPr>
        <p:spPr>
          <a:xfrm rot="3684608">
            <a:off x="10671628" y="6746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1" name="Google Shape;1631;p17"/>
          <p:cNvSpPr/>
          <p:nvPr/>
        </p:nvSpPr>
        <p:spPr>
          <a:xfrm rot="3684608">
            <a:off x="10674523" y="6688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2" name="Google Shape;1632;p17"/>
          <p:cNvSpPr/>
          <p:nvPr/>
        </p:nvSpPr>
        <p:spPr>
          <a:xfrm rot="3684608">
            <a:off x="10696588" y="7192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3" name="Google Shape;1633;p17"/>
          <p:cNvSpPr/>
          <p:nvPr/>
        </p:nvSpPr>
        <p:spPr>
          <a:xfrm rot="3684608">
            <a:off x="10766758" y="8365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4" name="Google Shape;1634;p17"/>
          <p:cNvSpPr/>
          <p:nvPr/>
        </p:nvSpPr>
        <p:spPr>
          <a:xfrm rot="3684608">
            <a:off x="10758332" y="8354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5" name="Google Shape;1635;p17"/>
          <p:cNvSpPr/>
          <p:nvPr/>
        </p:nvSpPr>
        <p:spPr>
          <a:xfrm rot="3684608">
            <a:off x="10784425" y="8907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6" name="Google Shape;1636;p17"/>
          <p:cNvSpPr/>
          <p:nvPr/>
        </p:nvSpPr>
        <p:spPr>
          <a:xfrm rot="3684608">
            <a:off x="10823954" y="5915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7" name="Google Shape;1637;p17"/>
          <p:cNvSpPr/>
          <p:nvPr/>
        </p:nvSpPr>
        <p:spPr>
          <a:xfrm rot="3684608">
            <a:off x="10858339" y="6673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8" name="Google Shape;1638;p17"/>
          <p:cNvSpPr/>
          <p:nvPr/>
        </p:nvSpPr>
        <p:spPr>
          <a:xfrm rot="3684608">
            <a:off x="11074391" y="12359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9" name="Google Shape;1639;p17"/>
          <p:cNvSpPr/>
          <p:nvPr/>
        </p:nvSpPr>
        <p:spPr>
          <a:xfrm rot="3684608">
            <a:off x="11056562" y="12512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0" name="Google Shape;1640;p17"/>
          <p:cNvSpPr/>
          <p:nvPr/>
        </p:nvSpPr>
        <p:spPr>
          <a:xfrm rot="3684608">
            <a:off x="11077951" y="13291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1" name="Google Shape;1641;p17"/>
          <p:cNvSpPr/>
          <p:nvPr/>
        </p:nvSpPr>
        <p:spPr>
          <a:xfrm rot="3684608">
            <a:off x="11095748" y="12498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2" name="Google Shape;1642;p17"/>
          <p:cNvSpPr/>
          <p:nvPr/>
        </p:nvSpPr>
        <p:spPr>
          <a:xfrm rot="3684608">
            <a:off x="10792529" y="11886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3" name="Google Shape;1643;p17"/>
          <p:cNvSpPr/>
          <p:nvPr/>
        </p:nvSpPr>
        <p:spPr>
          <a:xfrm rot="3684608">
            <a:off x="10888985" y="13907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4" name="Google Shape;1644;p17"/>
          <p:cNvSpPr/>
          <p:nvPr/>
        </p:nvSpPr>
        <p:spPr>
          <a:xfrm rot="3684608">
            <a:off x="10795371" y="13818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5" name="Google Shape;1645;p17"/>
          <p:cNvSpPr/>
          <p:nvPr/>
        </p:nvSpPr>
        <p:spPr>
          <a:xfrm rot="3684608">
            <a:off x="10868648" y="10563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6" name="Google Shape;1646;p17"/>
          <p:cNvSpPr/>
          <p:nvPr/>
        </p:nvSpPr>
        <p:spPr>
          <a:xfrm rot="3684608">
            <a:off x="10965129" y="12574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7" name="Google Shape;1647;p17"/>
          <p:cNvSpPr/>
          <p:nvPr/>
        </p:nvSpPr>
        <p:spPr>
          <a:xfrm rot="3684608">
            <a:off x="10949701" y="9300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8" name="Google Shape;1648;p17"/>
          <p:cNvSpPr/>
          <p:nvPr/>
        </p:nvSpPr>
        <p:spPr>
          <a:xfrm rot="3684608">
            <a:off x="11043889" y="11038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9" name="Google Shape;1649;p17"/>
          <p:cNvSpPr/>
          <p:nvPr/>
        </p:nvSpPr>
        <p:spPr>
          <a:xfrm rot="3684608">
            <a:off x="11018076" y="8033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0" name="Google Shape;1650;p17"/>
          <p:cNvSpPr/>
          <p:nvPr/>
        </p:nvSpPr>
        <p:spPr>
          <a:xfrm rot="3684608">
            <a:off x="11110840" y="9431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1" name="Google Shape;1651;p17"/>
          <p:cNvSpPr/>
          <p:nvPr/>
        </p:nvSpPr>
        <p:spPr>
          <a:xfrm rot="3684608">
            <a:off x="10926931" y="10136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2" name="Google Shape;1652;p17"/>
          <p:cNvSpPr/>
          <p:nvPr/>
        </p:nvSpPr>
        <p:spPr>
          <a:xfrm rot="3684608">
            <a:off x="10723305" y="11075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3" name="Google Shape;1653;p17"/>
          <p:cNvSpPr/>
          <p:nvPr/>
        </p:nvSpPr>
        <p:spPr>
          <a:xfrm rot="3684608">
            <a:off x="10964894" y="10045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4" name="Google Shape;1654;p17"/>
          <p:cNvSpPr/>
          <p:nvPr/>
        </p:nvSpPr>
        <p:spPr>
          <a:xfrm rot="3684608">
            <a:off x="10815686" y="13555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5" name="Google Shape;1655;p17"/>
          <p:cNvSpPr/>
          <p:nvPr/>
        </p:nvSpPr>
        <p:spPr>
          <a:xfrm rot="3684608">
            <a:off x="10838266" y="11908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6" name="Google Shape;1656;p17"/>
          <p:cNvSpPr/>
          <p:nvPr/>
        </p:nvSpPr>
        <p:spPr>
          <a:xfrm rot="3684608">
            <a:off x="10896901" y="13750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7" name="Google Shape;1657;p17"/>
          <p:cNvSpPr/>
          <p:nvPr/>
        </p:nvSpPr>
        <p:spPr>
          <a:xfrm rot="3684608">
            <a:off x="10910295" y="10582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8" name="Google Shape;1658;p17"/>
          <p:cNvSpPr/>
          <p:nvPr/>
        </p:nvSpPr>
        <p:spPr>
          <a:xfrm rot="3684608">
            <a:off x="10973108" y="12419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9" name="Google Shape;1659;p17"/>
          <p:cNvSpPr/>
          <p:nvPr/>
        </p:nvSpPr>
        <p:spPr>
          <a:xfrm rot="3684608">
            <a:off x="10986916" y="9231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0" name="Google Shape;1660;p17"/>
          <p:cNvSpPr/>
          <p:nvPr/>
        </p:nvSpPr>
        <p:spPr>
          <a:xfrm rot="3684608">
            <a:off x="11049201" y="10919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1" name="Google Shape;1661;p17"/>
          <p:cNvSpPr/>
          <p:nvPr/>
        </p:nvSpPr>
        <p:spPr>
          <a:xfrm rot="3684608">
            <a:off x="11045445" y="7877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2" name="Google Shape;1662;p17"/>
          <p:cNvSpPr/>
          <p:nvPr/>
        </p:nvSpPr>
        <p:spPr>
          <a:xfrm rot="3684608">
            <a:off x="11113063" y="9342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3" name="Google Shape;1663;p17"/>
          <p:cNvSpPr/>
          <p:nvPr/>
        </p:nvSpPr>
        <p:spPr>
          <a:xfrm rot="3684608">
            <a:off x="10824199" y="8120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4" name="Google Shape;1664;p17"/>
          <p:cNvSpPr/>
          <p:nvPr/>
        </p:nvSpPr>
        <p:spPr>
          <a:xfrm>
            <a:off x="9474959" y="7241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5" name="Google Shape;1665;p17"/>
          <p:cNvSpPr/>
          <p:nvPr/>
        </p:nvSpPr>
        <p:spPr>
          <a:xfrm>
            <a:off x="9491989" y="701712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6" name="Google Shape;1666;p17"/>
          <p:cNvSpPr/>
          <p:nvPr/>
        </p:nvSpPr>
        <p:spPr>
          <a:xfrm>
            <a:off x="9490607" y="7583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7" name="Google Shape;1667;p17"/>
          <p:cNvSpPr/>
          <p:nvPr/>
        </p:nvSpPr>
        <p:spPr>
          <a:xfrm>
            <a:off x="9472566" y="7243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8" name="Google Shape;1668;p17"/>
          <p:cNvSpPr/>
          <p:nvPr/>
        </p:nvSpPr>
        <p:spPr>
          <a:xfrm>
            <a:off x="9864401" y="6186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9" name="Google Shape;1669;p17"/>
          <p:cNvSpPr/>
          <p:nvPr/>
        </p:nvSpPr>
        <p:spPr>
          <a:xfrm>
            <a:off x="9868451" y="6531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0" name="Google Shape;1670;p17"/>
          <p:cNvSpPr/>
          <p:nvPr/>
        </p:nvSpPr>
        <p:spPr>
          <a:xfrm>
            <a:off x="9861088" y="6175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1" name="Google Shape;1671;p17"/>
          <p:cNvSpPr/>
          <p:nvPr/>
        </p:nvSpPr>
        <p:spPr>
          <a:xfrm>
            <a:off x="9891554" y="6883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2" name="Google Shape;1672;p17"/>
          <p:cNvSpPr/>
          <p:nvPr/>
        </p:nvSpPr>
        <p:spPr>
          <a:xfrm>
            <a:off x="9960587" y="7390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3" name="Google Shape;1673;p17"/>
          <p:cNvSpPr/>
          <p:nvPr/>
        </p:nvSpPr>
        <p:spPr>
          <a:xfrm>
            <a:off x="10316984" y="11319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4" name="Google Shape;1674;p17"/>
          <p:cNvSpPr/>
          <p:nvPr/>
        </p:nvSpPr>
        <p:spPr>
          <a:xfrm>
            <a:off x="10122310" y="11232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5" name="Google Shape;1675;p17"/>
          <p:cNvSpPr/>
          <p:nvPr/>
        </p:nvSpPr>
        <p:spPr>
          <a:xfrm>
            <a:off x="9870107" y="8935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6" name="Google Shape;1676;p17"/>
          <p:cNvSpPr/>
          <p:nvPr/>
        </p:nvSpPr>
        <p:spPr>
          <a:xfrm>
            <a:off x="9987556" y="10512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7" name="Google Shape;1677;p17"/>
          <p:cNvSpPr/>
          <p:nvPr/>
        </p:nvSpPr>
        <p:spPr>
          <a:xfrm>
            <a:off x="10011397" y="10796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8" name="Google Shape;1678;p17"/>
          <p:cNvSpPr/>
          <p:nvPr/>
        </p:nvSpPr>
        <p:spPr>
          <a:xfrm>
            <a:off x="9902968" y="9119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9" name="Google Shape;1679;p17"/>
          <p:cNvSpPr/>
          <p:nvPr/>
        </p:nvSpPr>
        <p:spPr>
          <a:xfrm>
            <a:off x="10153514" y="11503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0" name="Google Shape;1680;p17"/>
          <p:cNvSpPr/>
          <p:nvPr/>
        </p:nvSpPr>
        <p:spPr>
          <a:xfrm>
            <a:off x="10378655" y="11644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1" name="Google Shape;1681;p17"/>
          <p:cNvSpPr/>
          <p:nvPr/>
        </p:nvSpPr>
        <p:spPr>
          <a:xfrm>
            <a:off x="10323612" y="11302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2" name="Google Shape;1682;p17"/>
          <p:cNvSpPr/>
          <p:nvPr/>
        </p:nvSpPr>
        <p:spPr>
          <a:xfrm>
            <a:off x="10128110" y="11223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3" name="Google Shape;1683;p17"/>
          <p:cNvSpPr/>
          <p:nvPr/>
        </p:nvSpPr>
        <p:spPr>
          <a:xfrm>
            <a:off x="9870107" y="8909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4" name="Google Shape;1684;p17"/>
          <p:cNvSpPr/>
          <p:nvPr/>
        </p:nvSpPr>
        <p:spPr>
          <a:xfrm>
            <a:off x="9991699" y="10495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5" name="Google Shape;1685;p17"/>
          <p:cNvSpPr/>
          <p:nvPr/>
        </p:nvSpPr>
        <p:spPr>
          <a:xfrm>
            <a:off x="10404059" y="12469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6" name="Google Shape;1686;p17"/>
          <p:cNvSpPr/>
          <p:nvPr/>
        </p:nvSpPr>
        <p:spPr>
          <a:xfrm>
            <a:off x="10146977" y="12372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7" name="Google Shape;1687;p17"/>
          <p:cNvSpPr/>
          <p:nvPr/>
        </p:nvSpPr>
        <p:spPr>
          <a:xfrm>
            <a:off x="9855381" y="951347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8" name="Google Shape;1688;p17"/>
          <p:cNvSpPr/>
          <p:nvPr/>
        </p:nvSpPr>
        <p:spPr>
          <a:xfrm>
            <a:off x="9996669" y="11483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9" name="Google Shape;1689;p17"/>
          <p:cNvSpPr/>
          <p:nvPr/>
        </p:nvSpPr>
        <p:spPr>
          <a:xfrm rot="-10221533">
            <a:off x="819517" y="10493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0" name="Google Shape;1690;p17"/>
          <p:cNvSpPr/>
          <p:nvPr/>
        </p:nvSpPr>
        <p:spPr>
          <a:xfrm rot="-10221533">
            <a:off x="852364" y="8559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1" name="Google Shape;1691;p17"/>
          <p:cNvSpPr/>
          <p:nvPr/>
        </p:nvSpPr>
        <p:spPr>
          <a:xfrm rot="-10221533">
            <a:off x="877810" y="12111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2" name="Google Shape;1692;p17"/>
          <p:cNvSpPr/>
          <p:nvPr/>
        </p:nvSpPr>
        <p:spPr>
          <a:xfrm rot="-10221533">
            <a:off x="830813" y="10502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3" name="Google Shape;1693;p17"/>
          <p:cNvSpPr/>
          <p:nvPr/>
        </p:nvSpPr>
        <p:spPr>
          <a:xfrm rot="-10221533">
            <a:off x="1023420" y="8110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4" name="Google Shape;1694;p17"/>
          <p:cNvSpPr/>
          <p:nvPr/>
        </p:nvSpPr>
        <p:spPr>
          <a:xfrm rot="-10221533">
            <a:off x="838440" y="8061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5" name="Google Shape;1695;p17"/>
          <p:cNvSpPr/>
          <p:nvPr/>
        </p:nvSpPr>
        <p:spPr>
          <a:xfrm rot="-10221533">
            <a:off x="1293760" y="8948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6" name="Google Shape;1696;p17"/>
          <p:cNvSpPr/>
          <p:nvPr/>
        </p:nvSpPr>
        <p:spPr>
          <a:xfrm rot="-10221533">
            <a:off x="1023456" y="8086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7" name="Google Shape;1697;p17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8" name="Google Shape;1698;p17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9" name="Google Shape;1699;p17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0" name="Google Shape;1700;p17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5005572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bg>
      <p:bgPr>
        <a:solidFill>
          <a:srgbClr val="FFECC6"/>
        </a:solidFill>
        <a:effectLst/>
      </p:bgPr>
    </p:bg>
    <p:spTree>
      <p:nvGrpSpPr>
        <p:cNvPr id="1" name="Shape 1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2" name="Google Shape;1702;p1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703" name="Google Shape;1703;p1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1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707" name="Google Shape;1707;p1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08" name="Google Shape;1708;p1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1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1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1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1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1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1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1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1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1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1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1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756" name="Google Shape;1756;p18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757" name="Google Shape;1757;p18"/>
          <p:cNvSpPr/>
          <p:nvPr/>
        </p:nvSpPr>
        <p:spPr>
          <a:xfrm rot="-7115431">
            <a:off x="1354967" y="5945610"/>
            <a:ext cx="102507" cy="85884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8" name="Google Shape;1758;p18"/>
          <p:cNvSpPr/>
          <p:nvPr/>
        </p:nvSpPr>
        <p:spPr>
          <a:xfrm rot="-7115431">
            <a:off x="1360987" y="5948325"/>
            <a:ext cx="93908" cy="88368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9" name="Google Shape;1759;p18"/>
          <p:cNvSpPr/>
          <p:nvPr/>
        </p:nvSpPr>
        <p:spPr>
          <a:xfrm rot="-7115431">
            <a:off x="1395898" y="5959529"/>
            <a:ext cx="39359" cy="3228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0" name="Google Shape;1760;p18"/>
          <p:cNvSpPr/>
          <p:nvPr/>
        </p:nvSpPr>
        <p:spPr>
          <a:xfrm rot="-7115431">
            <a:off x="1281473" y="5796078"/>
            <a:ext cx="91329" cy="9132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1" name="Google Shape;1761;p18"/>
          <p:cNvSpPr/>
          <p:nvPr/>
        </p:nvSpPr>
        <p:spPr>
          <a:xfrm rot="-7115431">
            <a:off x="1274164" y="5794465"/>
            <a:ext cx="106136" cy="939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2" name="Google Shape;1762;p18"/>
          <p:cNvSpPr/>
          <p:nvPr/>
        </p:nvSpPr>
        <p:spPr>
          <a:xfrm rot="-7115431">
            <a:off x="1320870" y="5808890"/>
            <a:ext cx="36207" cy="30284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3" name="Google Shape;1763;p18"/>
          <p:cNvSpPr/>
          <p:nvPr/>
        </p:nvSpPr>
        <p:spPr>
          <a:xfrm rot="-7115431">
            <a:off x="1052299" y="5803568"/>
            <a:ext cx="269592" cy="30188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4" name="Google Shape;1764;p18"/>
          <p:cNvSpPr/>
          <p:nvPr/>
        </p:nvSpPr>
        <p:spPr>
          <a:xfrm rot="-7115431">
            <a:off x="1215341" y="5850293"/>
            <a:ext cx="75948" cy="187721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5" name="Google Shape;1765;p18"/>
          <p:cNvSpPr/>
          <p:nvPr/>
        </p:nvSpPr>
        <p:spPr>
          <a:xfrm rot="-7115431">
            <a:off x="661545" y="5219146"/>
            <a:ext cx="437443" cy="31277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6" name="Google Shape;1766;p18"/>
          <p:cNvSpPr/>
          <p:nvPr/>
        </p:nvSpPr>
        <p:spPr>
          <a:xfrm rot="-7115431">
            <a:off x="672065" y="5294758"/>
            <a:ext cx="442792" cy="223545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7" name="Google Shape;1767;p18"/>
          <p:cNvSpPr/>
          <p:nvPr/>
        </p:nvSpPr>
        <p:spPr>
          <a:xfrm rot="-7115431">
            <a:off x="738529" y="5187984"/>
            <a:ext cx="357291" cy="260995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8" name="Google Shape;1768;p18"/>
          <p:cNvSpPr/>
          <p:nvPr/>
        </p:nvSpPr>
        <p:spPr>
          <a:xfrm rot="-7115431">
            <a:off x="666420" y="5204191"/>
            <a:ext cx="413560" cy="315352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9" name="Google Shape;1769;p18"/>
          <p:cNvSpPr/>
          <p:nvPr/>
        </p:nvSpPr>
        <p:spPr>
          <a:xfrm rot="-7115431">
            <a:off x="1188508" y="5308646"/>
            <a:ext cx="161355" cy="265389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0" name="Google Shape;1770;p18"/>
          <p:cNvSpPr/>
          <p:nvPr/>
        </p:nvSpPr>
        <p:spPr>
          <a:xfrm rot="-7115431">
            <a:off x="979993" y="5275987"/>
            <a:ext cx="284017" cy="118173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1" name="Google Shape;1771;p18"/>
          <p:cNvSpPr/>
          <p:nvPr/>
        </p:nvSpPr>
        <p:spPr>
          <a:xfrm rot="-7115431">
            <a:off x="1164007" y="5151309"/>
            <a:ext cx="183327" cy="25077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2" name="Google Shape;1772;p18"/>
          <p:cNvSpPr/>
          <p:nvPr/>
        </p:nvSpPr>
        <p:spPr>
          <a:xfrm rot="-7115431">
            <a:off x="1120473" y="5426428"/>
            <a:ext cx="161641" cy="265389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3" name="Google Shape;1773;p18"/>
          <p:cNvSpPr/>
          <p:nvPr/>
        </p:nvSpPr>
        <p:spPr>
          <a:xfrm rot="-7115431">
            <a:off x="911935" y="5394040"/>
            <a:ext cx="284304" cy="11874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4" name="Google Shape;1774;p18"/>
          <p:cNvSpPr/>
          <p:nvPr/>
        </p:nvSpPr>
        <p:spPr>
          <a:xfrm rot="-7115431">
            <a:off x="1050431" y="5536691"/>
            <a:ext cx="159539" cy="267491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5" name="Google Shape;1775;p18"/>
          <p:cNvSpPr/>
          <p:nvPr/>
        </p:nvSpPr>
        <p:spPr>
          <a:xfrm rot="-7115431">
            <a:off x="843841" y="5550546"/>
            <a:ext cx="282299" cy="98972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6" name="Google Shape;1776;p18"/>
          <p:cNvSpPr/>
          <p:nvPr/>
        </p:nvSpPr>
        <p:spPr>
          <a:xfrm rot="-7115431">
            <a:off x="993873" y="5651859"/>
            <a:ext cx="155240" cy="265103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7" name="Google Shape;1777;p18"/>
          <p:cNvSpPr/>
          <p:nvPr/>
        </p:nvSpPr>
        <p:spPr>
          <a:xfrm rot="-7115431">
            <a:off x="788645" y="5706129"/>
            <a:ext cx="277904" cy="8645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8" name="Google Shape;1778;p18"/>
          <p:cNvSpPr/>
          <p:nvPr/>
        </p:nvSpPr>
        <p:spPr>
          <a:xfrm rot="-7115431">
            <a:off x="1135565" y="5563349"/>
            <a:ext cx="94672" cy="1664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9" name="Google Shape;1779;p18"/>
          <p:cNvSpPr/>
          <p:nvPr/>
        </p:nvSpPr>
        <p:spPr>
          <a:xfrm rot="-7115431">
            <a:off x="1023419" y="5183990"/>
            <a:ext cx="388052" cy="462185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0" name="Google Shape;1780;p18"/>
          <p:cNvSpPr/>
          <p:nvPr/>
        </p:nvSpPr>
        <p:spPr>
          <a:xfrm rot="-7115431">
            <a:off x="1155468" y="5711371"/>
            <a:ext cx="40984" cy="2655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1" name="Google Shape;1781;p18"/>
          <p:cNvSpPr/>
          <p:nvPr/>
        </p:nvSpPr>
        <p:spPr>
          <a:xfrm rot="-7115431">
            <a:off x="1203055" y="5172002"/>
            <a:ext cx="126199" cy="25344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2" name="Google Shape;1782;p18"/>
          <p:cNvSpPr/>
          <p:nvPr/>
        </p:nvSpPr>
        <p:spPr>
          <a:xfrm rot="-7115431">
            <a:off x="1224704" y="5305139"/>
            <a:ext cx="84451" cy="266917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3" name="Google Shape;1783;p18"/>
          <p:cNvSpPr/>
          <p:nvPr/>
        </p:nvSpPr>
        <p:spPr>
          <a:xfrm rot="-7115431">
            <a:off x="1001895" y="5286893"/>
            <a:ext cx="255072" cy="121231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4" name="Google Shape;1784;p18"/>
          <p:cNvSpPr/>
          <p:nvPr/>
        </p:nvSpPr>
        <p:spPr>
          <a:xfrm rot="-7115431">
            <a:off x="1157156" y="5422088"/>
            <a:ext cx="87889" cy="267968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5" name="Google Shape;1785;p18"/>
          <p:cNvSpPr/>
          <p:nvPr/>
        </p:nvSpPr>
        <p:spPr>
          <a:xfrm rot="-7115431">
            <a:off x="934161" y="5405425"/>
            <a:ext cx="254976" cy="12113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6" name="Google Shape;1786;p18"/>
          <p:cNvSpPr/>
          <p:nvPr/>
        </p:nvSpPr>
        <p:spPr>
          <a:xfrm rot="-7115431">
            <a:off x="1091443" y="5540828"/>
            <a:ext cx="85405" cy="269497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7" name="Google Shape;1787;p18"/>
          <p:cNvSpPr/>
          <p:nvPr/>
        </p:nvSpPr>
        <p:spPr>
          <a:xfrm rot="-7115431">
            <a:off x="858698" y="5556789"/>
            <a:ext cx="262713" cy="103271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8" name="Google Shape;1788;p18"/>
          <p:cNvSpPr/>
          <p:nvPr/>
        </p:nvSpPr>
        <p:spPr>
          <a:xfrm rot="-7115431">
            <a:off x="1035145" y="5662797"/>
            <a:ext cx="89609" cy="268064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9" name="Google Shape;1789;p18"/>
          <p:cNvSpPr/>
          <p:nvPr/>
        </p:nvSpPr>
        <p:spPr>
          <a:xfrm rot="-7115431">
            <a:off x="795934" y="5711797"/>
            <a:ext cx="268637" cy="88655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0" name="Google Shape;1790;p18"/>
          <p:cNvSpPr/>
          <p:nvPr/>
        </p:nvSpPr>
        <p:spPr>
          <a:xfrm rot="-7115431">
            <a:off x="853180" y="5345764"/>
            <a:ext cx="468491" cy="5634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1" name="Google Shape;1791;p18"/>
          <p:cNvSpPr/>
          <p:nvPr/>
        </p:nvSpPr>
        <p:spPr>
          <a:xfrm rot="10800000">
            <a:off x="2248280" y="5691606"/>
            <a:ext cx="274291" cy="29583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2" name="Google Shape;1792;p18"/>
          <p:cNvSpPr/>
          <p:nvPr/>
        </p:nvSpPr>
        <p:spPr>
          <a:xfrm rot="10800000">
            <a:off x="2254179" y="5714627"/>
            <a:ext cx="253235" cy="29280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3" name="Google Shape;1793;p18"/>
          <p:cNvSpPr/>
          <p:nvPr/>
        </p:nvSpPr>
        <p:spPr>
          <a:xfrm rot="10800000">
            <a:off x="2268024" y="5693735"/>
            <a:ext cx="240619" cy="26331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4" name="Google Shape;1794;p18"/>
          <p:cNvSpPr/>
          <p:nvPr/>
        </p:nvSpPr>
        <p:spPr>
          <a:xfrm rot="10800000">
            <a:off x="2270236" y="5689394"/>
            <a:ext cx="254464" cy="29788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5" name="Google Shape;1795;p18"/>
          <p:cNvSpPr/>
          <p:nvPr/>
        </p:nvSpPr>
        <p:spPr>
          <a:xfrm rot="10800000">
            <a:off x="1822024" y="5833011"/>
            <a:ext cx="353923" cy="248320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6" name="Google Shape;1796;p18"/>
          <p:cNvSpPr/>
          <p:nvPr/>
        </p:nvSpPr>
        <p:spPr>
          <a:xfrm rot="10800000">
            <a:off x="1858563" y="5820968"/>
            <a:ext cx="313779" cy="229723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7" name="Google Shape;1797;p18"/>
          <p:cNvSpPr/>
          <p:nvPr/>
        </p:nvSpPr>
        <p:spPr>
          <a:xfrm rot="10800000">
            <a:off x="1825629" y="5832601"/>
            <a:ext cx="353268" cy="249712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8" name="Google Shape;1798;p18"/>
          <p:cNvSpPr/>
          <p:nvPr/>
        </p:nvSpPr>
        <p:spPr>
          <a:xfrm rot="10800000">
            <a:off x="1755092" y="5882986"/>
            <a:ext cx="396689" cy="13632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9" name="Google Shape;1799;p18"/>
          <p:cNvSpPr/>
          <p:nvPr/>
        </p:nvSpPr>
        <p:spPr>
          <a:xfrm rot="10800000">
            <a:off x="1674149" y="5576907"/>
            <a:ext cx="416188" cy="397263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0" name="Google Shape;1800;p18"/>
          <p:cNvSpPr/>
          <p:nvPr/>
        </p:nvSpPr>
        <p:spPr>
          <a:xfrm rot="10800000">
            <a:off x="1647284" y="5501040"/>
            <a:ext cx="125840" cy="123464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1" name="Google Shape;1801;p18"/>
          <p:cNvSpPr/>
          <p:nvPr/>
        </p:nvSpPr>
        <p:spPr>
          <a:xfrm rot="10800000">
            <a:off x="1822029" y="5507267"/>
            <a:ext cx="124365" cy="124939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2" name="Google Shape;1802;p18"/>
          <p:cNvSpPr/>
          <p:nvPr/>
        </p:nvSpPr>
        <p:spPr>
          <a:xfrm rot="10800000">
            <a:off x="2038393" y="5728635"/>
            <a:ext cx="132476" cy="108061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3" name="Google Shape;1803;p18"/>
          <p:cNvSpPr/>
          <p:nvPr/>
        </p:nvSpPr>
        <p:spPr>
          <a:xfrm rot="10800000">
            <a:off x="1939017" y="5576249"/>
            <a:ext cx="127315" cy="120104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4" name="Google Shape;1804;p18"/>
          <p:cNvSpPr/>
          <p:nvPr/>
        </p:nvSpPr>
        <p:spPr>
          <a:xfrm rot="10800000">
            <a:off x="1996777" y="5618851"/>
            <a:ext cx="48337" cy="5218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5" name="Google Shape;1805;p18"/>
          <p:cNvSpPr/>
          <p:nvPr/>
        </p:nvSpPr>
        <p:spPr>
          <a:xfrm rot="10800000">
            <a:off x="2083780" y="5768368"/>
            <a:ext cx="57840" cy="51941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6" name="Google Shape;1806;p18"/>
          <p:cNvSpPr/>
          <p:nvPr/>
        </p:nvSpPr>
        <p:spPr>
          <a:xfrm rot="10800000">
            <a:off x="1867336" y="5547985"/>
            <a:ext cx="51287" cy="60135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7" name="Google Shape;1807;p18"/>
          <p:cNvSpPr/>
          <p:nvPr/>
        </p:nvSpPr>
        <p:spPr>
          <a:xfrm rot="10800000">
            <a:off x="1669898" y="5541102"/>
            <a:ext cx="48337" cy="5448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8" name="Google Shape;1808;p18"/>
          <p:cNvSpPr/>
          <p:nvPr/>
        </p:nvSpPr>
        <p:spPr>
          <a:xfrm rot="10800000">
            <a:off x="1650889" y="5500713"/>
            <a:ext cx="116336" cy="125265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9" name="Google Shape;1809;p18"/>
          <p:cNvSpPr/>
          <p:nvPr/>
        </p:nvSpPr>
        <p:spPr>
          <a:xfrm rot="10800000">
            <a:off x="1825635" y="5506283"/>
            <a:ext cx="115599" cy="126740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0" name="Google Shape;1810;p18"/>
          <p:cNvSpPr/>
          <p:nvPr/>
        </p:nvSpPr>
        <p:spPr>
          <a:xfrm rot="10800000">
            <a:off x="2038393" y="5728552"/>
            <a:ext cx="132476" cy="110437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1" name="Google Shape;1811;p18"/>
          <p:cNvSpPr/>
          <p:nvPr/>
        </p:nvSpPr>
        <p:spPr>
          <a:xfrm rot="10800000">
            <a:off x="1944835" y="5575185"/>
            <a:ext cx="117811" cy="122644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2" name="Google Shape;1812;p18"/>
          <p:cNvSpPr/>
          <p:nvPr/>
        </p:nvSpPr>
        <p:spPr>
          <a:xfrm rot="10800000">
            <a:off x="1669898" y="5493421"/>
            <a:ext cx="25725" cy="28756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3" name="Google Shape;1813;p18"/>
          <p:cNvSpPr/>
          <p:nvPr/>
        </p:nvSpPr>
        <p:spPr>
          <a:xfrm rot="10800000">
            <a:off x="1896583" y="5500711"/>
            <a:ext cx="27855" cy="30067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4" name="Google Shape;1814;p18"/>
          <p:cNvSpPr/>
          <p:nvPr/>
        </p:nvSpPr>
        <p:spPr>
          <a:xfrm rot="10800000">
            <a:off x="2145880" y="5762716"/>
            <a:ext cx="38096" cy="22529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5" name="Google Shape;1815;p18"/>
          <p:cNvSpPr/>
          <p:nvPr/>
        </p:nvSpPr>
        <p:spPr>
          <a:xfrm rot="10800000">
            <a:off x="2018651" y="5569448"/>
            <a:ext cx="39571" cy="40472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6" name="Google Shape;1816;p18"/>
          <p:cNvSpPr/>
          <p:nvPr/>
        </p:nvSpPr>
        <p:spPr>
          <a:xfrm rot="-10329356">
            <a:off x="846005" y="900803"/>
            <a:ext cx="278505" cy="45141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7" name="Google Shape;1817;p18"/>
          <p:cNvSpPr/>
          <p:nvPr/>
        </p:nvSpPr>
        <p:spPr>
          <a:xfrm rot="-10329356">
            <a:off x="868784" y="752621"/>
            <a:ext cx="262253" cy="600905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8" name="Google Shape;1818;p18"/>
          <p:cNvSpPr/>
          <p:nvPr/>
        </p:nvSpPr>
        <p:spPr>
          <a:xfrm rot="-10329356">
            <a:off x="892487" y="1023745"/>
            <a:ext cx="222684" cy="33159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9" name="Google Shape;1819;p18"/>
          <p:cNvSpPr/>
          <p:nvPr/>
        </p:nvSpPr>
        <p:spPr>
          <a:xfrm rot="-10329356">
            <a:off x="854702" y="901336"/>
            <a:ext cx="268613" cy="4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0" name="Google Shape;1820;p18"/>
          <p:cNvSpPr/>
          <p:nvPr/>
        </p:nvSpPr>
        <p:spPr>
          <a:xfrm rot="-10329356">
            <a:off x="994219" y="710347"/>
            <a:ext cx="519864" cy="348451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1" name="Google Shape;1821;p18"/>
          <p:cNvSpPr/>
          <p:nvPr/>
        </p:nvSpPr>
        <p:spPr>
          <a:xfrm rot="-10329356">
            <a:off x="852667" y="708810"/>
            <a:ext cx="659471" cy="331695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2" name="Google Shape;1822;p18"/>
          <p:cNvSpPr/>
          <p:nvPr/>
        </p:nvSpPr>
        <p:spPr>
          <a:xfrm rot="-10329356">
            <a:off x="1201795" y="771112"/>
            <a:ext cx="308184" cy="301008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3" name="Google Shape;1823;p18"/>
          <p:cNvSpPr/>
          <p:nvPr/>
        </p:nvSpPr>
        <p:spPr>
          <a:xfrm rot="-10329356">
            <a:off x="994237" y="708553"/>
            <a:ext cx="517240" cy="351580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4" name="Google Shape;1824;p18"/>
          <p:cNvSpPr/>
          <p:nvPr/>
        </p:nvSpPr>
        <p:spPr>
          <a:xfrm>
            <a:off x="10952007" y="1363810"/>
            <a:ext cx="398823" cy="325477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5" name="Google Shape;1825;p18"/>
          <p:cNvSpPr/>
          <p:nvPr/>
        </p:nvSpPr>
        <p:spPr>
          <a:xfrm>
            <a:off x="10952007" y="1364220"/>
            <a:ext cx="501431" cy="435784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6" name="Google Shape;1826;p18"/>
          <p:cNvSpPr/>
          <p:nvPr/>
        </p:nvSpPr>
        <p:spPr>
          <a:xfrm>
            <a:off x="10952007" y="1361447"/>
            <a:ext cx="269613" cy="30082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7" name="Google Shape;1827;p18"/>
          <p:cNvSpPr/>
          <p:nvPr/>
        </p:nvSpPr>
        <p:spPr>
          <a:xfrm>
            <a:off x="10947386" y="1363604"/>
            <a:ext cx="400159" cy="326401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8" name="Google Shape;1828;p18"/>
          <p:cNvSpPr/>
          <p:nvPr/>
        </p:nvSpPr>
        <p:spPr>
          <a:xfrm>
            <a:off x="10100865" y="654621"/>
            <a:ext cx="260884" cy="30421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9" name="Google Shape;1829;p18"/>
          <p:cNvSpPr/>
          <p:nvPr/>
        </p:nvSpPr>
        <p:spPr>
          <a:xfrm>
            <a:off x="10108670" y="598234"/>
            <a:ext cx="244449" cy="357213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0" name="Google Shape;1830;p18"/>
          <p:cNvSpPr/>
          <p:nvPr/>
        </p:nvSpPr>
        <p:spPr>
          <a:xfrm>
            <a:off x="10101275" y="654313"/>
            <a:ext cx="252256" cy="307401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1" name="Google Shape;1831;p18"/>
          <p:cNvSpPr/>
          <p:nvPr/>
        </p:nvSpPr>
        <p:spPr>
          <a:xfrm>
            <a:off x="10106822" y="762873"/>
            <a:ext cx="220108" cy="202743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2" name="Google Shape;1832;p18"/>
          <p:cNvSpPr/>
          <p:nvPr/>
        </p:nvSpPr>
        <p:spPr>
          <a:xfrm>
            <a:off x="10399231" y="635003"/>
            <a:ext cx="377768" cy="34663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3" name="Google Shape;1833;p18"/>
          <p:cNvSpPr/>
          <p:nvPr/>
        </p:nvSpPr>
        <p:spPr>
          <a:xfrm>
            <a:off x="10366776" y="595872"/>
            <a:ext cx="395536" cy="385253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4" name="Google Shape;1834;p18"/>
          <p:cNvSpPr/>
          <p:nvPr/>
        </p:nvSpPr>
        <p:spPr>
          <a:xfrm>
            <a:off x="10414844" y="634490"/>
            <a:ext cx="358457" cy="349511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5" name="Google Shape;1835;p18"/>
          <p:cNvSpPr/>
          <p:nvPr/>
        </p:nvSpPr>
        <p:spPr>
          <a:xfrm>
            <a:off x="10523919" y="690464"/>
            <a:ext cx="251228" cy="29435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6" name="Google Shape;1836;p18"/>
          <p:cNvSpPr/>
          <p:nvPr/>
        </p:nvSpPr>
        <p:spPr>
          <a:xfrm>
            <a:off x="10836871" y="668691"/>
            <a:ext cx="516528" cy="488679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7" name="Google Shape;1837;p18"/>
          <p:cNvSpPr/>
          <p:nvPr/>
        </p:nvSpPr>
        <p:spPr>
          <a:xfrm>
            <a:off x="10849299" y="910154"/>
            <a:ext cx="50533" cy="56900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8" name="Google Shape;1838;p18"/>
          <p:cNvSpPr/>
          <p:nvPr/>
        </p:nvSpPr>
        <p:spPr>
          <a:xfrm>
            <a:off x="11016098" y="1219300"/>
            <a:ext cx="59777" cy="44267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9" name="Google Shape;1839;p18"/>
          <p:cNvSpPr/>
          <p:nvPr/>
        </p:nvSpPr>
        <p:spPr>
          <a:xfrm>
            <a:off x="10718243" y="1158294"/>
            <a:ext cx="53204" cy="56797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0" name="Google Shape;1840;p18"/>
          <p:cNvSpPr/>
          <p:nvPr/>
        </p:nvSpPr>
        <p:spPr>
          <a:xfrm>
            <a:off x="10808935" y="1022310"/>
            <a:ext cx="35024" cy="36769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1" name="Google Shape;1841;p18"/>
          <p:cNvSpPr/>
          <p:nvPr/>
        </p:nvSpPr>
        <p:spPr>
          <a:xfrm>
            <a:off x="11111513" y="1054559"/>
            <a:ext cx="61523" cy="55975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2" name="Google Shape;1842;p18"/>
          <p:cNvSpPr/>
          <p:nvPr/>
        </p:nvSpPr>
        <p:spPr>
          <a:xfrm>
            <a:off x="11201281" y="889407"/>
            <a:ext cx="46836" cy="46424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3" name="Google Shape;1843;p18"/>
          <p:cNvSpPr/>
          <p:nvPr/>
        </p:nvSpPr>
        <p:spPr>
          <a:xfrm>
            <a:off x="11053688" y="953394"/>
            <a:ext cx="153243" cy="13115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4" name="Google Shape;1844;p18"/>
          <p:cNvSpPr/>
          <p:nvPr/>
        </p:nvSpPr>
        <p:spPr>
          <a:xfrm>
            <a:off x="10948310" y="1109096"/>
            <a:ext cx="171525" cy="137011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5" name="Google Shape;1845;p18"/>
          <p:cNvSpPr/>
          <p:nvPr/>
        </p:nvSpPr>
        <p:spPr>
          <a:xfrm>
            <a:off x="10729337" y="1088350"/>
            <a:ext cx="157660" cy="141221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6" name="Google Shape;1846;p18"/>
          <p:cNvSpPr/>
          <p:nvPr/>
        </p:nvSpPr>
        <p:spPr>
          <a:xfrm>
            <a:off x="10827320" y="999406"/>
            <a:ext cx="93569" cy="94901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7" name="Google Shape;1847;p18"/>
          <p:cNvSpPr/>
          <p:nvPr/>
        </p:nvSpPr>
        <p:spPr>
          <a:xfrm>
            <a:off x="10864911" y="853460"/>
            <a:ext cx="141227" cy="131669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8" name="Google Shape;1848;p18"/>
          <p:cNvSpPr/>
          <p:nvPr/>
        </p:nvSpPr>
        <p:spPr>
          <a:xfrm>
            <a:off x="11148180" y="820491"/>
            <a:ext cx="111029" cy="104247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9" name="Google Shape;1849;p18"/>
          <p:cNvSpPr/>
          <p:nvPr/>
        </p:nvSpPr>
        <p:spPr>
          <a:xfrm>
            <a:off x="11077517" y="999611"/>
            <a:ext cx="70767" cy="69532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0" name="Google Shape;1850;p18"/>
          <p:cNvSpPr/>
          <p:nvPr/>
        </p:nvSpPr>
        <p:spPr>
          <a:xfrm>
            <a:off x="10970289" y="1153260"/>
            <a:ext cx="76211" cy="7754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1" name="Google Shape;1851;p18"/>
          <p:cNvSpPr/>
          <p:nvPr/>
        </p:nvSpPr>
        <p:spPr>
          <a:xfrm>
            <a:off x="10761278" y="1136621"/>
            <a:ext cx="80833" cy="81960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2" name="Google Shape;1852;p18"/>
          <p:cNvSpPr/>
          <p:nvPr/>
        </p:nvSpPr>
        <p:spPr>
          <a:xfrm>
            <a:off x="10890588" y="899062"/>
            <a:ext cx="62448" cy="64089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3" name="Google Shape;1853;p18"/>
          <p:cNvSpPr/>
          <p:nvPr/>
        </p:nvSpPr>
        <p:spPr>
          <a:xfrm>
            <a:off x="10841083" y="1036689"/>
            <a:ext cx="40365" cy="42932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4" name="Google Shape;1854;p18"/>
          <p:cNvSpPr/>
          <p:nvPr/>
        </p:nvSpPr>
        <p:spPr>
          <a:xfrm>
            <a:off x="11173857" y="859726"/>
            <a:ext cx="47760" cy="48991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5" name="Google Shape;1855;p18"/>
          <p:cNvSpPr/>
          <p:nvPr/>
        </p:nvSpPr>
        <p:spPr>
          <a:xfrm>
            <a:off x="11053689" y="952573"/>
            <a:ext cx="139172" cy="135265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6" name="Google Shape;1856;p18"/>
          <p:cNvSpPr/>
          <p:nvPr/>
        </p:nvSpPr>
        <p:spPr>
          <a:xfrm>
            <a:off x="11127947" y="1020461"/>
            <a:ext cx="4724" cy="4724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7" name="Google Shape;1857;p18"/>
          <p:cNvSpPr/>
          <p:nvPr/>
        </p:nvSpPr>
        <p:spPr>
          <a:xfrm>
            <a:off x="10942763" y="1106632"/>
            <a:ext cx="158687" cy="139579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8" name="Google Shape;1858;p18"/>
          <p:cNvSpPr/>
          <p:nvPr/>
        </p:nvSpPr>
        <p:spPr>
          <a:xfrm>
            <a:off x="10731081" y="1088350"/>
            <a:ext cx="143075" cy="143071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9" name="Google Shape;1859;p18"/>
          <p:cNvSpPr/>
          <p:nvPr/>
        </p:nvSpPr>
        <p:spPr>
          <a:xfrm>
            <a:off x="10822697" y="1179041"/>
            <a:ext cx="3800" cy="5649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0" name="Google Shape;1860;p18"/>
          <p:cNvSpPr/>
          <p:nvPr/>
        </p:nvSpPr>
        <p:spPr>
          <a:xfrm>
            <a:off x="10824547" y="1000331"/>
            <a:ext cx="98191" cy="97263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1" name="Google Shape;1861;p18"/>
          <p:cNvSpPr/>
          <p:nvPr/>
        </p:nvSpPr>
        <p:spPr>
          <a:xfrm>
            <a:off x="10865836" y="850687"/>
            <a:ext cx="139377" cy="134956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2" name="Google Shape;1862;p18"/>
          <p:cNvSpPr/>
          <p:nvPr/>
        </p:nvSpPr>
        <p:spPr>
          <a:xfrm>
            <a:off x="11138833" y="818541"/>
            <a:ext cx="122123" cy="107020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863" name="Google Shape;1863;p18"/>
          <p:cNvGrpSpPr/>
          <p:nvPr/>
        </p:nvGrpSpPr>
        <p:grpSpPr>
          <a:xfrm>
            <a:off x="10005945" y="2179112"/>
            <a:ext cx="1347448" cy="3611991"/>
            <a:chOff x="7504459" y="1634334"/>
            <a:chExt cx="1010586" cy="2708993"/>
          </a:xfrm>
        </p:grpSpPr>
        <p:sp>
          <p:nvSpPr>
            <p:cNvPr id="1864" name="Google Shape;1864;p18"/>
            <p:cNvSpPr/>
            <p:nvPr/>
          </p:nvSpPr>
          <p:spPr>
            <a:xfrm rot="-6479572">
              <a:off x="8081662" y="1806355"/>
              <a:ext cx="363297" cy="32550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18"/>
            <p:cNvSpPr/>
            <p:nvPr/>
          </p:nvSpPr>
          <p:spPr>
            <a:xfrm rot="-6479572">
              <a:off x="8039146" y="1725627"/>
              <a:ext cx="461568" cy="363887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18"/>
            <p:cNvSpPr/>
            <p:nvPr/>
          </p:nvSpPr>
          <p:spPr>
            <a:xfrm rot="-6479572">
              <a:off x="8123749" y="1914020"/>
              <a:ext cx="235762" cy="257057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18"/>
            <p:cNvSpPr/>
            <p:nvPr/>
          </p:nvSpPr>
          <p:spPr>
            <a:xfrm rot="-6479572">
              <a:off x="8083262" y="1802715"/>
              <a:ext cx="359488" cy="328985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18"/>
            <p:cNvSpPr/>
            <p:nvPr/>
          </p:nvSpPr>
          <p:spPr>
            <a:xfrm rot="-4312710">
              <a:off x="7537663" y="4024628"/>
              <a:ext cx="291665" cy="26643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18"/>
            <p:cNvSpPr/>
            <p:nvPr/>
          </p:nvSpPr>
          <p:spPr>
            <a:xfrm rot="-4312710">
              <a:off x="7532096" y="3971992"/>
              <a:ext cx="370559" cy="297852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18"/>
            <p:cNvSpPr/>
            <p:nvPr/>
          </p:nvSpPr>
          <p:spPr>
            <a:xfrm rot="-4312710">
              <a:off x="7539242" y="4090270"/>
              <a:ext cx="189276" cy="210408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18"/>
            <p:cNvSpPr/>
            <p:nvPr/>
          </p:nvSpPr>
          <p:spPr>
            <a:xfrm rot="-4312710">
              <a:off x="7539899" y="4021826"/>
              <a:ext cx="288607" cy="269283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86846646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bg>
      <p:bgPr>
        <a:solidFill>
          <a:srgbClr val="FFECC6"/>
        </a:solidFill>
        <a:effectLst/>
      </p:bgPr>
    </p:bg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3" name="Google Shape;1873;p1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874" name="Google Shape;1874;p1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1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1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1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878" name="Google Shape;1878;p1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79" name="Google Shape;1879;p1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1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1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1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1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1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1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1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1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1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1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1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1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1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1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1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1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1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1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1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1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1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1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1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1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1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1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1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1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1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1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1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1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1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1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1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1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1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1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1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1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1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1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1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1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927" name="Google Shape;1927;p19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928" name="Google Shape;1928;p19"/>
          <p:cNvSpPr/>
          <p:nvPr/>
        </p:nvSpPr>
        <p:spPr>
          <a:xfrm rot="-2831871" flipH="1">
            <a:off x="1805203" y="652547"/>
            <a:ext cx="631124" cy="682965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9" name="Google Shape;1929;p19"/>
          <p:cNvSpPr/>
          <p:nvPr/>
        </p:nvSpPr>
        <p:spPr>
          <a:xfrm rot="-2831871" flipH="1">
            <a:off x="2016021" y="656666"/>
            <a:ext cx="374817" cy="478501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0" name="Google Shape;1930;p19"/>
          <p:cNvSpPr/>
          <p:nvPr/>
        </p:nvSpPr>
        <p:spPr>
          <a:xfrm rot="-2831871" flipH="1">
            <a:off x="1799068" y="643318"/>
            <a:ext cx="636723" cy="697793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1" name="Google Shape;1931;p19"/>
          <p:cNvSpPr/>
          <p:nvPr/>
        </p:nvSpPr>
        <p:spPr>
          <a:xfrm rot="-2831871" flipH="1">
            <a:off x="1847295" y="768996"/>
            <a:ext cx="464711" cy="469584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2" name="Google Shape;1932;p19"/>
          <p:cNvSpPr/>
          <p:nvPr/>
        </p:nvSpPr>
        <p:spPr>
          <a:xfrm rot="-2438499" flipH="1">
            <a:off x="1465120" y="958477"/>
            <a:ext cx="410077" cy="299335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3" name="Google Shape;1933;p19"/>
          <p:cNvSpPr/>
          <p:nvPr/>
        </p:nvSpPr>
        <p:spPr>
          <a:xfrm rot="-2438499" flipH="1">
            <a:off x="1486763" y="980887"/>
            <a:ext cx="412463" cy="220639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4" name="Google Shape;1934;p19"/>
          <p:cNvSpPr/>
          <p:nvPr/>
        </p:nvSpPr>
        <p:spPr>
          <a:xfrm rot="-2438499" flipH="1">
            <a:off x="1466741" y="958400"/>
            <a:ext cx="310955" cy="331373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5" name="Google Shape;1935;p19"/>
          <p:cNvSpPr/>
          <p:nvPr/>
        </p:nvSpPr>
        <p:spPr>
          <a:xfrm rot="-2438499" flipH="1">
            <a:off x="1465190" y="967809"/>
            <a:ext cx="383223" cy="302239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6" name="Google Shape;1936;p19"/>
          <p:cNvSpPr/>
          <p:nvPr/>
        </p:nvSpPr>
        <p:spPr>
          <a:xfrm rot="-2831871" flipH="1">
            <a:off x="940363" y="737301"/>
            <a:ext cx="643669" cy="651135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7" name="Google Shape;1937;p19"/>
          <p:cNvSpPr/>
          <p:nvPr/>
        </p:nvSpPr>
        <p:spPr>
          <a:xfrm rot="-2831871" flipH="1">
            <a:off x="1510574" y="865811"/>
            <a:ext cx="79940" cy="63455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8" name="Google Shape;1938;p19"/>
          <p:cNvSpPr/>
          <p:nvPr/>
        </p:nvSpPr>
        <p:spPr>
          <a:xfrm rot="-2831871" flipH="1">
            <a:off x="1382654" y="780038"/>
            <a:ext cx="103580" cy="82429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9" name="Google Shape;1939;p19"/>
          <p:cNvSpPr/>
          <p:nvPr/>
        </p:nvSpPr>
        <p:spPr>
          <a:xfrm rot="-2831871" flipH="1">
            <a:off x="952325" y="992055"/>
            <a:ext cx="149201" cy="115815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0" name="Google Shape;1940;p19"/>
          <p:cNvSpPr/>
          <p:nvPr/>
        </p:nvSpPr>
        <p:spPr>
          <a:xfrm rot="-2831871" flipH="1">
            <a:off x="1010701" y="1171612"/>
            <a:ext cx="126183" cy="99848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1" name="Google Shape;1941;p19"/>
          <p:cNvSpPr/>
          <p:nvPr/>
        </p:nvSpPr>
        <p:spPr>
          <a:xfrm rot="-2831871" flipH="1">
            <a:off x="1292020" y="992520"/>
            <a:ext cx="138833" cy="110112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2" name="Google Shape;1942;p19"/>
          <p:cNvSpPr/>
          <p:nvPr/>
        </p:nvSpPr>
        <p:spPr>
          <a:xfrm rot="-2831871" flipH="1">
            <a:off x="1296954" y="1195609"/>
            <a:ext cx="112497" cy="89168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3" name="Google Shape;1943;p19"/>
          <p:cNvSpPr/>
          <p:nvPr/>
        </p:nvSpPr>
        <p:spPr>
          <a:xfrm rot="-2831871" flipH="1">
            <a:off x="1431200" y="978098"/>
            <a:ext cx="88961" cy="70609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4" name="Google Shape;1944;p19"/>
          <p:cNvSpPr/>
          <p:nvPr/>
        </p:nvSpPr>
        <p:spPr>
          <a:xfrm rot="-2831871" flipH="1">
            <a:off x="1087125" y="1356812"/>
            <a:ext cx="98915" cy="78489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5" name="Google Shape;1945;p19"/>
          <p:cNvSpPr/>
          <p:nvPr/>
        </p:nvSpPr>
        <p:spPr>
          <a:xfrm rot="-2831871" flipH="1">
            <a:off x="1205169" y="1423195"/>
            <a:ext cx="137071" cy="107831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6" name="Google Shape;1946;p19"/>
          <p:cNvSpPr/>
          <p:nvPr/>
        </p:nvSpPr>
        <p:spPr>
          <a:xfrm rot="-2831871" flipH="1">
            <a:off x="1343637" y="1343738"/>
            <a:ext cx="114571" cy="90724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7" name="Google Shape;1947;p19"/>
          <p:cNvSpPr/>
          <p:nvPr/>
        </p:nvSpPr>
        <p:spPr>
          <a:xfrm rot="-2831871" flipH="1">
            <a:off x="1375560" y="1379901"/>
            <a:ext cx="46347" cy="47695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8" name="Google Shape;1948;p19"/>
          <p:cNvSpPr/>
          <p:nvPr/>
        </p:nvSpPr>
        <p:spPr>
          <a:xfrm rot="-2831871" flipH="1">
            <a:off x="1258846" y="1475164"/>
            <a:ext cx="38985" cy="4271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9" name="Google Shape;1949;p19"/>
          <p:cNvSpPr/>
          <p:nvPr/>
        </p:nvSpPr>
        <p:spPr>
          <a:xfrm rot="-2831871" flipH="1">
            <a:off x="1116605" y="1388944"/>
            <a:ext cx="33489" cy="34941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0" name="Google Shape;1950;p19"/>
          <p:cNvSpPr/>
          <p:nvPr/>
        </p:nvSpPr>
        <p:spPr>
          <a:xfrm rot="-2831871" flipH="1">
            <a:off x="1057519" y="1217133"/>
            <a:ext cx="37119" cy="38052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1" name="Google Shape;1951;p19"/>
          <p:cNvSpPr/>
          <p:nvPr/>
        </p:nvSpPr>
        <p:spPr>
          <a:xfrm rot="-2831871" flipH="1">
            <a:off x="1010945" y="1044516"/>
            <a:ext cx="49147" cy="49561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2" name="Google Shape;1952;p19"/>
          <p:cNvSpPr/>
          <p:nvPr/>
        </p:nvSpPr>
        <p:spPr>
          <a:xfrm rot="-2831871" flipH="1">
            <a:off x="1336684" y="1229152"/>
            <a:ext cx="34320" cy="40229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3" name="Google Shape;1953;p19"/>
          <p:cNvSpPr/>
          <p:nvPr/>
        </p:nvSpPr>
        <p:spPr>
          <a:xfrm rot="-2831871" flipH="1">
            <a:off x="1343000" y="1035568"/>
            <a:ext cx="46451" cy="4800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4" name="Google Shape;1954;p19"/>
          <p:cNvSpPr/>
          <p:nvPr/>
        </p:nvSpPr>
        <p:spPr>
          <a:xfrm rot="-2831871" flipH="1">
            <a:off x="1460165" y="1002669"/>
            <a:ext cx="37119" cy="34735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5" name="Google Shape;1955;p19"/>
          <p:cNvSpPr/>
          <p:nvPr/>
        </p:nvSpPr>
        <p:spPr>
          <a:xfrm rot="-2831871" flipH="1">
            <a:off x="1533188" y="886185"/>
            <a:ext cx="36289" cy="35045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6" name="Google Shape;1956;p19"/>
          <p:cNvSpPr/>
          <p:nvPr/>
        </p:nvSpPr>
        <p:spPr>
          <a:xfrm rot="-2831871" flipH="1">
            <a:off x="1414493" y="820947"/>
            <a:ext cx="35252" cy="34320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7" name="Google Shape;1957;p19"/>
          <p:cNvSpPr/>
          <p:nvPr/>
        </p:nvSpPr>
        <p:spPr>
          <a:xfrm rot="-2831871" flipH="1">
            <a:off x="1507820" y="866934"/>
            <a:ext cx="73097" cy="64076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8" name="Google Shape;1958;p19"/>
          <p:cNvSpPr/>
          <p:nvPr/>
        </p:nvSpPr>
        <p:spPr>
          <a:xfrm rot="-2831871" flipH="1">
            <a:off x="1385159" y="784884"/>
            <a:ext cx="90724" cy="82429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9" name="Google Shape;1959;p19"/>
          <p:cNvSpPr/>
          <p:nvPr/>
        </p:nvSpPr>
        <p:spPr>
          <a:xfrm rot="-2831871" flipH="1">
            <a:off x="955894" y="995537"/>
            <a:ext cx="134375" cy="116852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0" name="Google Shape;1960;p19"/>
          <p:cNvSpPr/>
          <p:nvPr/>
        </p:nvSpPr>
        <p:spPr>
          <a:xfrm rot="-2831871" flipH="1">
            <a:off x="1012131" y="1180301"/>
            <a:ext cx="111253" cy="98707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1" name="Google Shape;1961;p19"/>
          <p:cNvSpPr/>
          <p:nvPr/>
        </p:nvSpPr>
        <p:spPr>
          <a:xfrm rot="-2831871" flipH="1">
            <a:off x="1304235" y="996912"/>
            <a:ext cx="111149" cy="108349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2" name="Google Shape;1962;p19"/>
          <p:cNvSpPr/>
          <p:nvPr/>
        </p:nvSpPr>
        <p:spPr>
          <a:xfrm rot="-2831871" flipH="1">
            <a:off x="1299020" y="1201794"/>
            <a:ext cx="98189" cy="88857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3" name="Google Shape;1963;p19"/>
          <p:cNvSpPr/>
          <p:nvPr/>
        </p:nvSpPr>
        <p:spPr>
          <a:xfrm rot="-2831871" flipH="1">
            <a:off x="1433727" y="978852"/>
            <a:ext cx="80355" cy="70505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4" name="Google Shape;1964;p19"/>
          <p:cNvSpPr/>
          <p:nvPr/>
        </p:nvSpPr>
        <p:spPr>
          <a:xfrm rot="-2831871" flipH="1">
            <a:off x="1088225" y="1361626"/>
            <a:ext cx="88649" cy="78489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5" name="Google Shape;1965;p19"/>
          <p:cNvSpPr/>
          <p:nvPr/>
        </p:nvSpPr>
        <p:spPr>
          <a:xfrm rot="-2831871" flipH="1">
            <a:off x="1215606" y="1427477"/>
            <a:ext cx="111149" cy="107313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6" name="Google Shape;1966;p19"/>
          <p:cNvSpPr/>
          <p:nvPr/>
        </p:nvSpPr>
        <p:spPr>
          <a:xfrm rot="-2831871" flipH="1">
            <a:off x="1345406" y="1350901"/>
            <a:ext cx="100469" cy="89791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7" name="Google Shape;1967;p19"/>
          <p:cNvSpPr/>
          <p:nvPr/>
        </p:nvSpPr>
        <p:spPr>
          <a:xfrm rot="7840409" flipH="1">
            <a:off x="1188675" y="1918487"/>
            <a:ext cx="308884" cy="351505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8" name="Google Shape;1968;p19"/>
          <p:cNvSpPr/>
          <p:nvPr/>
        </p:nvSpPr>
        <p:spPr>
          <a:xfrm rot="7840409" flipH="1">
            <a:off x="1207665" y="1869948"/>
            <a:ext cx="194359" cy="394125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9" name="Google Shape;1969;p19"/>
          <p:cNvSpPr/>
          <p:nvPr/>
        </p:nvSpPr>
        <p:spPr>
          <a:xfrm rot="7840409" flipH="1">
            <a:off x="1191555" y="1943732"/>
            <a:ext cx="246399" cy="321381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0" name="Google Shape;1970;p19"/>
          <p:cNvSpPr/>
          <p:nvPr/>
        </p:nvSpPr>
        <p:spPr>
          <a:xfrm rot="7840409" flipH="1">
            <a:off x="1202942" y="1922642"/>
            <a:ext cx="274751" cy="35486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1" name="Google Shape;1971;p19"/>
          <p:cNvSpPr/>
          <p:nvPr/>
        </p:nvSpPr>
        <p:spPr>
          <a:xfrm rot="7840409" flipH="1">
            <a:off x="951564" y="2003060"/>
            <a:ext cx="149872" cy="258336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2" name="Google Shape;1972;p19"/>
          <p:cNvSpPr/>
          <p:nvPr/>
        </p:nvSpPr>
        <p:spPr>
          <a:xfrm rot="7840409" flipH="1">
            <a:off x="749246" y="2082999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3" name="Google Shape;1973;p19"/>
          <p:cNvSpPr/>
          <p:nvPr/>
        </p:nvSpPr>
        <p:spPr>
          <a:xfrm rot="7840409" flipH="1">
            <a:off x="865811" y="2142740"/>
            <a:ext cx="214876" cy="214409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4" name="Google Shape;1974;p19"/>
          <p:cNvSpPr/>
          <p:nvPr/>
        </p:nvSpPr>
        <p:spPr>
          <a:xfrm rot="7840409" flipH="1">
            <a:off x="945232" y="1870560"/>
            <a:ext cx="150619" cy="25758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5" name="Google Shape;1975;p19"/>
          <p:cNvSpPr/>
          <p:nvPr/>
        </p:nvSpPr>
        <p:spPr>
          <a:xfrm rot="7840409" flipH="1">
            <a:off x="743803" y="1949954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6" name="Google Shape;1976;p19"/>
          <p:cNvSpPr/>
          <p:nvPr/>
        </p:nvSpPr>
        <p:spPr>
          <a:xfrm rot="7840409" flipH="1">
            <a:off x="938113" y="1740418"/>
            <a:ext cx="160411" cy="25302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7" name="Google Shape;1977;p19"/>
          <p:cNvSpPr/>
          <p:nvPr/>
        </p:nvSpPr>
        <p:spPr>
          <a:xfrm rot="7840409" flipH="1">
            <a:off x="743911" y="1790623"/>
            <a:ext cx="265611" cy="77967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8" name="Google Shape;1978;p19"/>
          <p:cNvSpPr/>
          <p:nvPr/>
        </p:nvSpPr>
        <p:spPr>
          <a:xfrm rot="7840409" flipH="1">
            <a:off x="940864" y="1612236"/>
            <a:ext cx="178131" cy="244813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9" name="Google Shape;1979;p19"/>
          <p:cNvSpPr/>
          <p:nvPr/>
        </p:nvSpPr>
        <p:spPr>
          <a:xfrm rot="7840409" flipH="1">
            <a:off x="757626" y="1634132"/>
            <a:ext cx="260295" cy="80299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0" name="Google Shape;1980;p19"/>
          <p:cNvSpPr/>
          <p:nvPr/>
        </p:nvSpPr>
        <p:spPr>
          <a:xfrm rot="7840409" flipH="1">
            <a:off x="899221" y="2122995"/>
            <a:ext cx="176545" cy="21702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1" name="Google Shape;1981;p19"/>
          <p:cNvSpPr/>
          <p:nvPr/>
        </p:nvSpPr>
        <p:spPr>
          <a:xfrm rot="7840409" flipH="1">
            <a:off x="994085" y="1986713"/>
            <a:ext cx="87480" cy="260948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2" name="Google Shape;1982;p19"/>
          <p:cNvSpPr/>
          <p:nvPr/>
        </p:nvSpPr>
        <p:spPr>
          <a:xfrm rot="7840409" flipH="1">
            <a:off x="755459" y="2078466"/>
            <a:ext cx="262253" cy="85335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3" name="Google Shape;1983;p19"/>
          <p:cNvSpPr/>
          <p:nvPr/>
        </p:nvSpPr>
        <p:spPr>
          <a:xfrm rot="7840409" flipH="1">
            <a:off x="987532" y="1856789"/>
            <a:ext cx="90837" cy="26010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4" name="Google Shape;1984;p19"/>
          <p:cNvSpPr/>
          <p:nvPr/>
        </p:nvSpPr>
        <p:spPr>
          <a:xfrm rot="7840409" flipH="1">
            <a:off x="749075" y="1945202"/>
            <a:ext cx="263092" cy="85988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5" name="Google Shape;1985;p19"/>
          <p:cNvSpPr/>
          <p:nvPr/>
        </p:nvSpPr>
        <p:spPr>
          <a:xfrm rot="7840409" flipH="1">
            <a:off x="980219" y="1724766"/>
            <a:ext cx="104080" cy="255165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6" name="Google Shape;1986;p19"/>
          <p:cNvSpPr/>
          <p:nvPr/>
        </p:nvSpPr>
        <p:spPr>
          <a:xfrm rot="7840409" flipH="1">
            <a:off x="746169" y="1788001"/>
            <a:ext cx="263092" cy="8160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7" name="Google Shape;1987;p19"/>
          <p:cNvSpPr/>
          <p:nvPr/>
        </p:nvSpPr>
        <p:spPr>
          <a:xfrm rot="7840409" flipH="1">
            <a:off x="983691" y="1595952"/>
            <a:ext cx="121613" cy="2473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8" name="Google Shape;1988;p19"/>
          <p:cNvSpPr/>
          <p:nvPr/>
        </p:nvSpPr>
        <p:spPr>
          <a:xfrm rot="7840409" flipH="1">
            <a:off x="757896" y="1632013"/>
            <a:ext cx="262253" cy="82631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9" name="Google Shape;1989;p19"/>
          <p:cNvSpPr/>
          <p:nvPr/>
        </p:nvSpPr>
        <p:spPr>
          <a:xfrm rot="7840409" flipH="1">
            <a:off x="717438" y="1642587"/>
            <a:ext cx="557148" cy="442528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0" name="Google Shape;1990;p19"/>
          <p:cNvSpPr/>
          <p:nvPr/>
        </p:nvSpPr>
        <p:spPr>
          <a:xfrm rot="7840409" flipH="1">
            <a:off x="1008809" y="1808685"/>
            <a:ext cx="113313" cy="174027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1" name="Google Shape;1991;p19"/>
          <p:cNvSpPr/>
          <p:nvPr/>
        </p:nvSpPr>
        <p:spPr>
          <a:xfrm rot="7840409" flipH="1">
            <a:off x="810055" y="1910250"/>
            <a:ext cx="355515" cy="40708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2" name="Google Shape;1992;p19"/>
          <p:cNvSpPr/>
          <p:nvPr/>
        </p:nvSpPr>
        <p:spPr>
          <a:xfrm rot="7840409" flipH="1">
            <a:off x="1079682" y="1802244"/>
            <a:ext cx="32548" cy="34227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3" name="Google Shape;1993;p19"/>
          <p:cNvSpPr/>
          <p:nvPr/>
        </p:nvSpPr>
        <p:spPr>
          <a:xfrm rot="3422581" flipH="1">
            <a:off x="1046120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4" name="Google Shape;1994;p19"/>
          <p:cNvSpPr/>
          <p:nvPr/>
        </p:nvSpPr>
        <p:spPr>
          <a:xfrm rot="3422581" flipH="1">
            <a:off x="953600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5" name="Google Shape;1995;p19"/>
          <p:cNvSpPr/>
          <p:nvPr/>
        </p:nvSpPr>
        <p:spPr>
          <a:xfrm rot="3422581" flipH="1">
            <a:off x="1169387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6" name="Google Shape;1996;p19"/>
          <p:cNvSpPr/>
          <p:nvPr/>
        </p:nvSpPr>
        <p:spPr>
          <a:xfrm rot="3422581" flipH="1">
            <a:off x="1046677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7" name="Google Shape;1997;p19"/>
          <p:cNvSpPr/>
          <p:nvPr/>
        </p:nvSpPr>
        <p:spPr>
          <a:xfrm rot="7115392" flipH="1">
            <a:off x="10586652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8" name="Google Shape;1998;p19"/>
          <p:cNvSpPr/>
          <p:nvPr/>
        </p:nvSpPr>
        <p:spPr>
          <a:xfrm rot="7115392" flipH="1">
            <a:off x="10589547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9" name="Google Shape;1999;p19"/>
          <p:cNvSpPr/>
          <p:nvPr/>
        </p:nvSpPr>
        <p:spPr>
          <a:xfrm rot="7115392" flipH="1">
            <a:off x="10611614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0" name="Google Shape;2000;p19"/>
          <p:cNvSpPr/>
          <p:nvPr/>
        </p:nvSpPr>
        <p:spPr>
          <a:xfrm rot="7115392" flipH="1">
            <a:off x="10681782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1" name="Google Shape;2001;p19"/>
          <p:cNvSpPr/>
          <p:nvPr/>
        </p:nvSpPr>
        <p:spPr>
          <a:xfrm rot="7115392" flipH="1">
            <a:off x="10673356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2" name="Google Shape;2002;p19"/>
          <p:cNvSpPr/>
          <p:nvPr/>
        </p:nvSpPr>
        <p:spPr>
          <a:xfrm rot="7115392" flipH="1">
            <a:off x="10699449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3" name="Google Shape;2003;p19"/>
          <p:cNvSpPr/>
          <p:nvPr/>
        </p:nvSpPr>
        <p:spPr>
          <a:xfrm rot="7115392" flipH="1">
            <a:off x="10738980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4" name="Google Shape;2004;p19"/>
          <p:cNvSpPr/>
          <p:nvPr/>
        </p:nvSpPr>
        <p:spPr>
          <a:xfrm rot="7115392" flipH="1">
            <a:off x="10773363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5" name="Google Shape;2005;p19"/>
          <p:cNvSpPr/>
          <p:nvPr/>
        </p:nvSpPr>
        <p:spPr>
          <a:xfrm rot="7115392" flipH="1">
            <a:off x="10989416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6" name="Google Shape;2006;p19"/>
          <p:cNvSpPr/>
          <p:nvPr/>
        </p:nvSpPr>
        <p:spPr>
          <a:xfrm rot="7115392" flipH="1">
            <a:off x="10971587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7" name="Google Shape;2007;p19"/>
          <p:cNvSpPr/>
          <p:nvPr/>
        </p:nvSpPr>
        <p:spPr>
          <a:xfrm rot="7115392" flipH="1">
            <a:off x="10992975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8" name="Google Shape;2008;p19"/>
          <p:cNvSpPr/>
          <p:nvPr/>
        </p:nvSpPr>
        <p:spPr>
          <a:xfrm rot="7115392" flipH="1">
            <a:off x="11010773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9" name="Google Shape;2009;p19"/>
          <p:cNvSpPr/>
          <p:nvPr/>
        </p:nvSpPr>
        <p:spPr>
          <a:xfrm rot="7115392" flipH="1">
            <a:off x="10707553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0" name="Google Shape;2010;p19"/>
          <p:cNvSpPr/>
          <p:nvPr/>
        </p:nvSpPr>
        <p:spPr>
          <a:xfrm rot="7115392" flipH="1">
            <a:off x="108040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1" name="Google Shape;2011;p19"/>
          <p:cNvSpPr/>
          <p:nvPr/>
        </p:nvSpPr>
        <p:spPr>
          <a:xfrm rot="7115392" flipH="1">
            <a:off x="10710395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2" name="Google Shape;2012;p19"/>
          <p:cNvSpPr/>
          <p:nvPr/>
        </p:nvSpPr>
        <p:spPr>
          <a:xfrm rot="7115392" flipH="1">
            <a:off x="10783672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3" name="Google Shape;2013;p19"/>
          <p:cNvSpPr/>
          <p:nvPr/>
        </p:nvSpPr>
        <p:spPr>
          <a:xfrm rot="7115392" flipH="1">
            <a:off x="10880153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4" name="Google Shape;2014;p19"/>
          <p:cNvSpPr/>
          <p:nvPr/>
        </p:nvSpPr>
        <p:spPr>
          <a:xfrm rot="7115392" flipH="1">
            <a:off x="10864725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5" name="Google Shape;2015;p19"/>
          <p:cNvSpPr/>
          <p:nvPr/>
        </p:nvSpPr>
        <p:spPr>
          <a:xfrm rot="7115392" flipH="1">
            <a:off x="10958913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6" name="Google Shape;2016;p19"/>
          <p:cNvSpPr/>
          <p:nvPr/>
        </p:nvSpPr>
        <p:spPr>
          <a:xfrm rot="7115392" flipH="1">
            <a:off x="10933100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7" name="Google Shape;2017;p19"/>
          <p:cNvSpPr/>
          <p:nvPr/>
        </p:nvSpPr>
        <p:spPr>
          <a:xfrm rot="7115392" flipH="1">
            <a:off x="11025864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8" name="Google Shape;2018;p19"/>
          <p:cNvSpPr/>
          <p:nvPr/>
        </p:nvSpPr>
        <p:spPr>
          <a:xfrm rot="7115392" flipH="1">
            <a:off x="10841955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9" name="Google Shape;2019;p19"/>
          <p:cNvSpPr/>
          <p:nvPr/>
        </p:nvSpPr>
        <p:spPr>
          <a:xfrm rot="7115392" flipH="1">
            <a:off x="10638331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0" name="Google Shape;2020;p19"/>
          <p:cNvSpPr/>
          <p:nvPr/>
        </p:nvSpPr>
        <p:spPr>
          <a:xfrm rot="7115392" flipH="1">
            <a:off x="10879918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1" name="Google Shape;2021;p19"/>
          <p:cNvSpPr/>
          <p:nvPr/>
        </p:nvSpPr>
        <p:spPr>
          <a:xfrm rot="7115392" flipH="1">
            <a:off x="10730710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2" name="Google Shape;2022;p19"/>
          <p:cNvSpPr/>
          <p:nvPr/>
        </p:nvSpPr>
        <p:spPr>
          <a:xfrm rot="7115392" flipH="1">
            <a:off x="10753290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3" name="Google Shape;2023;p19"/>
          <p:cNvSpPr/>
          <p:nvPr/>
        </p:nvSpPr>
        <p:spPr>
          <a:xfrm rot="7115392" flipH="1">
            <a:off x="10811925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4" name="Google Shape;2024;p19"/>
          <p:cNvSpPr/>
          <p:nvPr/>
        </p:nvSpPr>
        <p:spPr>
          <a:xfrm rot="7115392" flipH="1">
            <a:off x="1082531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5" name="Google Shape;2025;p19"/>
          <p:cNvSpPr/>
          <p:nvPr/>
        </p:nvSpPr>
        <p:spPr>
          <a:xfrm rot="7115392" flipH="1">
            <a:off x="10888133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6" name="Google Shape;2026;p19"/>
          <p:cNvSpPr/>
          <p:nvPr/>
        </p:nvSpPr>
        <p:spPr>
          <a:xfrm rot="7115392" flipH="1">
            <a:off x="1090194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7" name="Google Shape;2027;p19"/>
          <p:cNvSpPr/>
          <p:nvPr/>
        </p:nvSpPr>
        <p:spPr>
          <a:xfrm rot="7115392" flipH="1">
            <a:off x="10964226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8" name="Google Shape;2028;p19"/>
          <p:cNvSpPr/>
          <p:nvPr/>
        </p:nvSpPr>
        <p:spPr>
          <a:xfrm rot="7115392" flipH="1">
            <a:off x="10960469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9" name="Google Shape;2029;p19"/>
          <p:cNvSpPr/>
          <p:nvPr/>
        </p:nvSpPr>
        <p:spPr>
          <a:xfrm rot="7115392" flipH="1">
            <a:off x="11028087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0" name="Google Shape;2030;p19"/>
          <p:cNvSpPr/>
          <p:nvPr/>
        </p:nvSpPr>
        <p:spPr>
          <a:xfrm rot="7115392" flipH="1">
            <a:off x="10739223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1" name="Google Shape;2031;p19"/>
          <p:cNvSpPr/>
          <p:nvPr/>
        </p:nvSpPr>
        <p:spPr>
          <a:xfrm rot="10800000" flipH="1">
            <a:off x="9389985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2" name="Google Shape;2032;p19"/>
          <p:cNvSpPr/>
          <p:nvPr/>
        </p:nvSpPr>
        <p:spPr>
          <a:xfrm rot="10800000" flipH="1">
            <a:off x="9407013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3" name="Google Shape;2033;p19"/>
          <p:cNvSpPr/>
          <p:nvPr/>
        </p:nvSpPr>
        <p:spPr>
          <a:xfrm rot="10800000" flipH="1">
            <a:off x="9405631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4" name="Google Shape;2034;p19"/>
          <p:cNvSpPr/>
          <p:nvPr/>
        </p:nvSpPr>
        <p:spPr>
          <a:xfrm rot="10800000" flipH="1">
            <a:off x="9387592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5" name="Google Shape;2035;p19"/>
          <p:cNvSpPr/>
          <p:nvPr/>
        </p:nvSpPr>
        <p:spPr>
          <a:xfrm rot="10800000" flipH="1">
            <a:off x="9779426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6" name="Google Shape;2036;p19"/>
          <p:cNvSpPr/>
          <p:nvPr/>
        </p:nvSpPr>
        <p:spPr>
          <a:xfrm rot="10800000" flipH="1">
            <a:off x="9783475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7" name="Google Shape;2037;p19"/>
          <p:cNvSpPr/>
          <p:nvPr/>
        </p:nvSpPr>
        <p:spPr>
          <a:xfrm rot="10800000" flipH="1">
            <a:off x="9776112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8" name="Google Shape;2038;p19"/>
          <p:cNvSpPr/>
          <p:nvPr/>
        </p:nvSpPr>
        <p:spPr>
          <a:xfrm rot="10800000" flipH="1">
            <a:off x="9806580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9" name="Google Shape;2039;p19"/>
          <p:cNvSpPr/>
          <p:nvPr/>
        </p:nvSpPr>
        <p:spPr>
          <a:xfrm rot="10800000" flipH="1">
            <a:off x="9875612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0" name="Google Shape;2040;p19"/>
          <p:cNvSpPr/>
          <p:nvPr/>
        </p:nvSpPr>
        <p:spPr>
          <a:xfrm rot="10800000" flipH="1">
            <a:off x="10232009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1" name="Google Shape;2041;p19"/>
          <p:cNvSpPr/>
          <p:nvPr/>
        </p:nvSpPr>
        <p:spPr>
          <a:xfrm rot="10800000" flipH="1">
            <a:off x="1003733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2" name="Google Shape;2042;p19"/>
          <p:cNvSpPr/>
          <p:nvPr/>
        </p:nvSpPr>
        <p:spPr>
          <a:xfrm rot="10800000" flipH="1">
            <a:off x="9785132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3" name="Google Shape;2043;p19"/>
          <p:cNvSpPr/>
          <p:nvPr/>
        </p:nvSpPr>
        <p:spPr>
          <a:xfrm rot="10800000" flipH="1">
            <a:off x="9902581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4" name="Google Shape;2044;p19"/>
          <p:cNvSpPr/>
          <p:nvPr/>
        </p:nvSpPr>
        <p:spPr>
          <a:xfrm rot="10800000" flipH="1">
            <a:off x="9926421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5" name="Google Shape;2045;p19"/>
          <p:cNvSpPr/>
          <p:nvPr/>
        </p:nvSpPr>
        <p:spPr>
          <a:xfrm rot="10800000" flipH="1">
            <a:off x="9817993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6" name="Google Shape;2046;p19"/>
          <p:cNvSpPr/>
          <p:nvPr/>
        </p:nvSpPr>
        <p:spPr>
          <a:xfrm rot="10800000" flipH="1">
            <a:off x="10068538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7" name="Google Shape;2047;p19"/>
          <p:cNvSpPr/>
          <p:nvPr/>
        </p:nvSpPr>
        <p:spPr>
          <a:xfrm rot="10800000" flipH="1">
            <a:off x="1029367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8" name="Google Shape;2048;p19"/>
          <p:cNvSpPr/>
          <p:nvPr/>
        </p:nvSpPr>
        <p:spPr>
          <a:xfrm rot="10800000" flipH="1">
            <a:off x="10238636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9" name="Google Shape;2049;p19"/>
          <p:cNvSpPr/>
          <p:nvPr/>
        </p:nvSpPr>
        <p:spPr>
          <a:xfrm rot="10800000" flipH="1">
            <a:off x="10043134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0" name="Google Shape;2050;p19"/>
          <p:cNvSpPr/>
          <p:nvPr/>
        </p:nvSpPr>
        <p:spPr>
          <a:xfrm rot="10800000" flipH="1">
            <a:off x="9785132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1" name="Google Shape;2051;p19"/>
          <p:cNvSpPr/>
          <p:nvPr/>
        </p:nvSpPr>
        <p:spPr>
          <a:xfrm rot="10800000" flipH="1">
            <a:off x="9906723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2" name="Google Shape;2052;p19"/>
          <p:cNvSpPr/>
          <p:nvPr/>
        </p:nvSpPr>
        <p:spPr>
          <a:xfrm rot="10800000" flipH="1">
            <a:off x="10319085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3" name="Google Shape;2053;p19"/>
          <p:cNvSpPr/>
          <p:nvPr/>
        </p:nvSpPr>
        <p:spPr>
          <a:xfrm rot="10800000" flipH="1">
            <a:off x="10062003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4" name="Google Shape;2054;p19"/>
          <p:cNvSpPr/>
          <p:nvPr/>
        </p:nvSpPr>
        <p:spPr>
          <a:xfrm rot="10800000" flipH="1">
            <a:off x="9770405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5" name="Google Shape;2055;p19"/>
          <p:cNvSpPr/>
          <p:nvPr/>
        </p:nvSpPr>
        <p:spPr>
          <a:xfrm rot="10800000" flipH="1">
            <a:off x="9911693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6" name="Google Shape;2056;p19"/>
          <p:cNvSpPr/>
          <p:nvPr/>
        </p:nvSpPr>
        <p:spPr>
          <a:xfrm rot="-2247870" flipH="1">
            <a:off x="10873283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7" name="Google Shape;2057;p19"/>
          <p:cNvSpPr/>
          <p:nvPr/>
        </p:nvSpPr>
        <p:spPr>
          <a:xfrm rot="-2247870" flipH="1">
            <a:off x="10917880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8" name="Google Shape;2058;p19"/>
          <p:cNvSpPr/>
          <p:nvPr/>
        </p:nvSpPr>
        <p:spPr>
          <a:xfrm rot="-2247870" flipH="1">
            <a:off x="10883350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9" name="Google Shape;2059;p19"/>
          <p:cNvSpPr/>
          <p:nvPr/>
        </p:nvSpPr>
        <p:spPr>
          <a:xfrm rot="-2247870" flipH="1">
            <a:off x="10878781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0" name="Google Shape;2060;p19"/>
          <p:cNvSpPr/>
          <p:nvPr/>
        </p:nvSpPr>
        <p:spPr>
          <a:xfrm rot="-2247870" flipH="1">
            <a:off x="1105479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1" name="Google Shape;2061;p19"/>
          <p:cNvSpPr/>
          <p:nvPr/>
        </p:nvSpPr>
        <p:spPr>
          <a:xfrm rot="-2247870" flipH="1">
            <a:off x="10955497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2" name="Google Shape;2062;p19"/>
          <p:cNvSpPr/>
          <p:nvPr/>
        </p:nvSpPr>
        <p:spPr>
          <a:xfrm rot="-2247870" flipH="1">
            <a:off x="11192096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3" name="Google Shape;2063;p19"/>
          <p:cNvSpPr/>
          <p:nvPr/>
        </p:nvSpPr>
        <p:spPr>
          <a:xfrm rot="-2247870" flipH="1">
            <a:off x="11055035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04621011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bg>
      <p:bgPr>
        <a:solidFill>
          <a:srgbClr val="FFECC6"/>
        </a:solidFill>
        <a:effectLst/>
      </p:bgPr>
    </p:bg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20"/>
          <p:cNvSpPr/>
          <p:nvPr/>
        </p:nvSpPr>
        <p:spPr>
          <a:xfrm>
            <a:off x="216233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6" name="Google Shape;2066;p20"/>
          <p:cNvSpPr/>
          <p:nvPr/>
        </p:nvSpPr>
        <p:spPr>
          <a:xfrm>
            <a:off x="219374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7" name="Google Shape;2067;p20"/>
          <p:cNvSpPr/>
          <p:nvPr/>
        </p:nvSpPr>
        <p:spPr>
          <a:xfrm>
            <a:off x="474797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8" name="Google Shape;2068;p20"/>
          <p:cNvSpPr/>
          <p:nvPr/>
        </p:nvSpPr>
        <p:spPr>
          <a:xfrm>
            <a:off x="629569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69" name="Google Shape;2069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617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070" name="Google Shape;2070;p20"/>
          <p:cNvSpPr/>
          <p:nvPr/>
        </p:nvSpPr>
        <p:spPr>
          <a:xfrm>
            <a:off x="2059220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1" name="Google Shape;2071;p20"/>
          <p:cNvSpPr/>
          <p:nvPr/>
        </p:nvSpPr>
        <p:spPr>
          <a:xfrm>
            <a:off x="2059220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2" name="Google Shape;2072;p20"/>
          <p:cNvSpPr/>
          <p:nvPr/>
        </p:nvSpPr>
        <p:spPr>
          <a:xfrm>
            <a:off x="2101068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3" name="Google Shape;2073;p20"/>
          <p:cNvSpPr/>
          <p:nvPr/>
        </p:nvSpPr>
        <p:spPr>
          <a:xfrm>
            <a:off x="2114544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4" name="Google Shape;2074;p20"/>
          <p:cNvSpPr/>
          <p:nvPr/>
        </p:nvSpPr>
        <p:spPr>
          <a:xfrm>
            <a:off x="1565470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5" name="Google Shape;2075;p20"/>
          <p:cNvSpPr/>
          <p:nvPr/>
        </p:nvSpPr>
        <p:spPr>
          <a:xfrm>
            <a:off x="156547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6" name="Google Shape;2076;p20"/>
          <p:cNvSpPr/>
          <p:nvPr/>
        </p:nvSpPr>
        <p:spPr>
          <a:xfrm>
            <a:off x="160675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7" name="Google Shape;2077;p20"/>
          <p:cNvSpPr/>
          <p:nvPr/>
        </p:nvSpPr>
        <p:spPr>
          <a:xfrm>
            <a:off x="1621797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8" name="Google Shape;2078;p20"/>
          <p:cNvSpPr/>
          <p:nvPr/>
        </p:nvSpPr>
        <p:spPr>
          <a:xfrm>
            <a:off x="373065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9" name="Google Shape;2079;p20"/>
          <p:cNvSpPr/>
          <p:nvPr/>
        </p:nvSpPr>
        <p:spPr>
          <a:xfrm>
            <a:off x="3741323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0" name="Google Shape;2080;p20"/>
          <p:cNvSpPr/>
          <p:nvPr/>
        </p:nvSpPr>
        <p:spPr>
          <a:xfrm>
            <a:off x="3771936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1" name="Google Shape;2081;p20"/>
          <p:cNvSpPr/>
          <p:nvPr/>
        </p:nvSpPr>
        <p:spPr>
          <a:xfrm>
            <a:off x="378698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2" name="Google Shape;2082;p20"/>
          <p:cNvSpPr/>
          <p:nvPr/>
        </p:nvSpPr>
        <p:spPr>
          <a:xfrm>
            <a:off x="3236862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3" name="Google Shape;2083;p20"/>
          <p:cNvSpPr/>
          <p:nvPr/>
        </p:nvSpPr>
        <p:spPr>
          <a:xfrm>
            <a:off x="3247529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4" name="Google Shape;2084;p20"/>
          <p:cNvSpPr/>
          <p:nvPr/>
        </p:nvSpPr>
        <p:spPr>
          <a:xfrm>
            <a:off x="3277619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5" name="Google Shape;2085;p20"/>
          <p:cNvSpPr/>
          <p:nvPr/>
        </p:nvSpPr>
        <p:spPr>
          <a:xfrm>
            <a:off x="3293712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6" name="Google Shape;2086;p20"/>
          <p:cNvSpPr/>
          <p:nvPr/>
        </p:nvSpPr>
        <p:spPr>
          <a:xfrm>
            <a:off x="541271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7" name="Google Shape;2087;p20"/>
          <p:cNvSpPr/>
          <p:nvPr/>
        </p:nvSpPr>
        <p:spPr>
          <a:xfrm>
            <a:off x="541271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8" name="Google Shape;2088;p20"/>
          <p:cNvSpPr/>
          <p:nvPr/>
        </p:nvSpPr>
        <p:spPr>
          <a:xfrm>
            <a:off x="54428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9" name="Google Shape;2089;p20"/>
          <p:cNvSpPr/>
          <p:nvPr/>
        </p:nvSpPr>
        <p:spPr>
          <a:xfrm>
            <a:off x="545737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0" name="Google Shape;2090;p20"/>
          <p:cNvSpPr/>
          <p:nvPr/>
        </p:nvSpPr>
        <p:spPr>
          <a:xfrm>
            <a:off x="4918396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1" name="Google Shape;2091;p20"/>
          <p:cNvSpPr/>
          <p:nvPr/>
        </p:nvSpPr>
        <p:spPr>
          <a:xfrm>
            <a:off x="4918396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2" name="Google Shape;2092;p20"/>
          <p:cNvSpPr/>
          <p:nvPr/>
        </p:nvSpPr>
        <p:spPr>
          <a:xfrm>
            <a:off x="4949055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3" name="Google Shape;2093;p20"/>
          <p:cNvSpPr/>
          <p:nvPr/>
        </p:nvSpPr>
        <p:spPr>
          <a:xfrm>
            <a:off x="4964624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4" name="Google Shape;2094;p20"/>
          <p:cNvSpPr/>
          <p:nvPr/>
        </p:nvSpPr>
        <p:spPr>
          <a:xfrm>
            <a:off x="708358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5" name="Google Shape;2095;p20"/>
          <p:cNvSpPr/>
          <p:nvPr/>
        </p:nvSpPr>
        <p:spPr>
          <a:xfrm>
            <a:off x="708358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6" name="Google Shape;2096;p20"/>
          <p:cNvSpPr/>
          <p:nvPr/>
        </p:nvSpPr>
        <p:spPr>
          <a:xfrm>
            <a:off x="7114241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7" name="Google Shape;2097;p20"/>
          <p:cNvSpPr/>
          <p:nvPr/>
        </p:nvSpPr>
        <p:spPr>
          <a:xfrm>
            <a:off x="712928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8" name="Google Shape;2098;p20"/>
          <p:cNvSpPr/>
          <p:nvPr/>
        </p:nvSpPr>
        <p:spPr>
          <a:xfrm>
            <a:off x="6589265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9" name="Google Shape;2099;p20"/>
          <p:cNvSpPr/>
          <p:nvPr/>
        </p:nvSpPr>
        <p:spPr>
          <a:xfrm>
            <a:off x="6589788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0" name="Google Shape;2100;p20"/>
          <p:cNvSpPr/>
          <p:nvPr/>
        </p:nvSpPr>
        <p:spPr>
          <a:xfrm>
            <a:off x="662044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1" name="Google Shape;2101;p20"/>
          <p:cNvSpPr/>
          <p:nvPr/>
        </p:nvSpPr>
        <p:spPr>
          <a:xfrm>
            <a:off x="663653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2" name="Google Shape;2102;p20"/>
          <p:cNvSpPr/>
          <p:nvPr/>
        </p:nvSpPr>
        <p:spPr>
          <a:xfrm>
            <a:off x="875497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3" name="Google Shape;2103;p20"/>
          <p:cNvSpPr/>
          <p:nvPr/>
        </p:nvSpPr>
        <p:spPr>
          <a:xfrm>
            <a:off x="875497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4" name="Google Shape;2104;p20"/>
          <p:cNvSpPr/>
          <p:nvPr/>
        </p:nvSpPr>
        <p:spPr>
          <a:xfrm>
            <a:off x="8785108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5" name="Google Shape;2105;p20"/>
          <p:cNvSpPr/>
          <p:nvPr/>
        </p:nvSpPr>
        <p:spPr>
          <a:xfrm>
            <a:off x="880067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6" name="Google Shape;2106;p20"/>
          <p:cNvSpPr/>
          <p:nvPr/>
        </p:nvSpPr>
        <p:spPr>
          <a:xfrm>
            <a:off x="8260700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7" name="Google Shape;2107;p20"/>
          <p:cNvSpPr/>
          <p:nvPr/>
        </p:nvSpPr>
        <p:spPr>
          <a:xfrm>
            <a:off x="8260700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8" name="Google Shape;2108;p20"/>
          <p:cNvSpPr/>
          <p:nvPr/>
        </p:nvSpPr>
        <p:spPr>
          <a:xfrm>
            <a:off x="829131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9" name="Google Shape;2109;p20"/>
          <p:cNvSpPr/>
          <p:nvPr/>
        </p:nvSpPr>
        <p:spPr>
          <a:xfrm>
            <a:off x="8307930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0" name="Google Shape;2110;p20"/>
          <p:cNvSpPr/>
          <p:nvPr/>
        </p:nvSpPr>
        <p:spPr>
          <a:xfrm>
            <a:off x="1042588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1" name="Google Shape;2111;p20"/>
          <p:cNvSpPr/>
          <p:nvPr/>
        </p:nvSpPr>
        <p:spPr>
          <a:xfrm>
            <a:off x="1042588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2" name="Google Shape;2112;p20"/>
          <p:cNvSpPr/>
          <p:nvPr/>
        </p:nvSpPr>
        <p:spPr>
          <a:xfrm>
            <a:off x="10456500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3" name="Google Shape;2113;p20"/>
          <p:cNvSpPr/>
          <p:nvPr/>
        </p:nvSpPr>
        <p:spPr>
          <a:xfrm>
            <a:off x="1047207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4" name="Google Shape;2114;p20"/>
          <p:cNvSpPr/>
          <p:nvPr/>
        </p:nvSpPr>
        <p:spPr>
          <a:xfrm>
            <a:off x="9932092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5" name="Google Shape;2115;p20"/>
          <p:cNvSpPr/>
          <p:nvPr/>
        </p:nvSpPr>
        <p:spPr>
          <a:xfrm>
            <a:off x="9931568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6" name="Google Shape;2116;p20"/>
          <p:cNvSpPr/>
          <p:nvPr/>
        </p:nvSpPr>
        <p:spPr>
          <a:xfrm>
            <a:off x="99627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7" name="Google Shape;2117;p20"/>
          <p:cNvSpPr/>
          <p:nvPr/>
        </p:nvSpPr>
        <p:spPr>
          <a:xfrm>
            <a:off x="997879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8" name="Google Shape;2118;p20"/>
          <p:cNvSpPr txBox="1">
            <a:spLocks noGrp="1"/>
          </p:cNvSpPr>
          <p:nvPr>
            <p:ph type="subTitle" idx="1"/>
          </p:nvPr>
        </p:nvSpPr>
        <p:spPr>
          <a:xfrm>
            <a:off x="4542200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19" name="Google Shape;2119;p20"/>
          <p:cNvSpPr txBox="1">
            <a:spLocks noGrp="1"/>
          </p:cNvSpPr>
          <p:nvPr>
            <p:ph type="subTitle" idx="2"/>
          </p:nvPr>
        </p:nvSpPr>
        <p:spPr>
          <a:xfrm>
            <a:off x="7811467" y="3624540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0" name="Google Shape;2120;p20"/>
          <p:cNvSpPr txBox="1">
            <a:spLocks noGrp="1"/>
          </p:cNvSpPr>
          <p:nvPr>
            <p:ph type="subTitle" idx="3"/>
          </p:nvPr>
        </p:nvSpPr>
        <p:spPr>
          <a:xfrm>
            <a:off x="7811467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1" name="Google Shape;2121;p20"/>
          <p:cNvSpPr txBox="1">
            <a:spLocks noGrp="1"/>
          </p:cNvSpPr>
          <p:nvPr>
            <p:ph type="subTitle" idx="4"/>
          </p:nvPr>
        </p:nvSpPr>
        <p:spPr>
          <a:xfrm>
            <a:off x="1272933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2" name="Google Shape;2122;p20"/>
          <p:cNvSpPr txBox="1">
            <a:spLocks noGrp="1"/>
          </p:cNvSpPr>
          <p:nvPr>
            <p:ph type="subTitle" idx="5"/>
          </p:nvPr>
        </p:nvSpPr>
        <p:spPr>
          <a:xfrm>
            <a:off x="1272933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3" name="Google Shape;2123;p20"/>
          <p:cNvSpPr txBox="1">
            <a:spLocks noGrp="1"/>
          </p:cNvSpPr>
          <p:nvPr>
            <p:ph type="subTitle" idx="6"/>
          </p:nvPr>
        </p:nvSpPr>
        <p:spPr>
          <a:xfrm>
            <a:off x="4542200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4" name="Google Shape;2124;p20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43948545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bg>
      <p:bgPr>
        <a:solidFill>
          <a:srgbClr val="FFECC6"/>
        </a:solidFill>
        <a:effectLst/>
      </p:bgPr>
    </p:bg>
    <p:spTree>
      <p:nvGrpSpPr>
        <p:cNvPr id="1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6" name="Google Shape;2126;p2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27" name="Google Shape;2127;p2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2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2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2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31" name="Google Shape;2131;p2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32" name="Google Shape;2132;p2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2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2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2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2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2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2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2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2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2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2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2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2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2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2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2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2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2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2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2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2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2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2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2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2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2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2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2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2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2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2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2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2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2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2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2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2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2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2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2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2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2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2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2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2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2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2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2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180" name="Google Shape;2180;p21"/>
          <p:cNvSpPr txBox="1">
            <a:spLocks noGrp="1"/>
          </p:cNvSpPr>
          <p:nvPr>
            <p:ph type="subTitle" idx="1"/>
          </p:nvPr>
        </p:nvSpPr>
        <p:spPr>
          <a:xfrm>
            <a:off x="2593233" y="1682400"/>
            <a:ext cx="7005600" cy="349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81" name="Google Shape;2181;p21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2182" name="Google Shape;2182;p21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183" name="Google Shape;2183;p21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21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21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21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21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21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21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21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21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21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21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21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21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21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21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21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21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21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21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21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21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21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21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21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21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21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21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21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21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21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21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21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21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21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21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21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21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21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21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21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21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21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21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21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21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21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21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21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21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21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21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21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21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21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21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21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21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21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21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242" name="Google Shape;2242;p21"/>
          <p:cNvGrpSpPr/>
          <p:nvPr/>
        </p:nvGrpSpPr>
        <p:grpSpPr>
          <a:xfrm>
            <a:off x="9975900" y="700501"/>
            <a:ext cx="1363669" cy="1214031"/>
            <a:chOff x="7481925" y="525375"/>
            <a:chExt cx="1022752" cy="910523"/>
          </a:xfrm>
        </p:grpSpPr>
        <p:sp>
          <p:nvSpPr>
            <p:cNvPr id="2243" name="Google Shape;2243;p21"/>
            <p:cNvSpPr/>
            <p:nvPr/>
          </p:nvSpPr>
          <p:spPr>
            <a:xfrm>
              <a:off x="8125517" y="1106065"/>
              <a:ext cx="301573" cy="246112"/>
            </a:xfrm>
            <a:custGeom>
              <a:avLst/>
              <a:gdLst/>
              <a:ahLst/>
              <a:cxnLst/>
              <a:rect l="l" t="t" r="r" b="b"/>
              <a:pathLst>
                <a:path w="3883" h="3169" extrusionOk="0">
                  <a:moveTo>
                    <a:pt x="527" y="1"/>
                  </a:moveTo>
                  <a:cubicBezTo>
                    <a:pt x="351" y="1"/>
                    <a:pt x="175" y="11"/>
                    <a:pt x="0" y="31"/>
                  </a:cubicBezTo>
                  <a:cubicBezTo>
                    <a:pt x="116" y="192"/>
                    <a:pt x="402" y="1531"/>
                    <a:pt x="562" y="1870"/>
                  </a:cubicBezTo>
                  <a:cubicBezTo>
                    <a:pt x="714" y="2209"/>
                    <a:pt x="1223" y="2709"/>
                    <a:pt x="1964" y="3021"/>
                  </a:cubicBezTo>
                  <a:cubicBezTo>
                    <a:pt x="2237" y="3133"/>
                    <a:pt x="2566" y="3169"/>
                    <a:pt x="2872" y="3169"/>
                  </a:cubicBezTo>
                  <a:cubicBezTo>
                    <a:pt x="3393" y="3169"/>
                    <a:pt x="3847" y="3066"/>
                    <a:pt x="3847" y="3066"/>
                  </a:cubicBezTo>
                  <a:cubicBezTo>
                    <a:pt x="3847" y="3066"/>
                    <a:pt x="3883" y="3021"/>
                    <a:pt x="3775" y="2557"/>
                  </a:cubicBezTo>
                  <a:cubicBezTo>
                    <a:pt x="3677" y="2093"/>
                    <a:pt x="3338" y="1111"/>
                    <a:pt x="2874" y="718"/>
                  </a:cubicBezTo>
                  <a:cubicBezTo>
                    <a:pt x="2401" y="335"/>
                    <a:pt x="2106" y="201"/>
                    <a:pt x="1366" y="76"/>
                  </a:cubicBezTo>
                  <a:cubicBezTo>
                    <a:pt x="1091" y="26"/>
                    <a:pt x="809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21"/>
            <p:cNvSpPr/>
            <p:nvPr/>
          </p:nvSpPr>
          <p:spPr>
            <a:xfrm>
              <a:off x="8125517" y="1106375"/>
              <a:ext cx="379161" cy="329522"/>
            </a:xfrm>
            <a:custGeom>
              <a:avLst/>
              <a:gdLst/>
              <a:ahLst/>
              <a:cxnLst/>
              <a:rect l="l" t="t" r="r" b="b"/>
              <a:pathLst>
                <a:path w="4882" h="4243" extrusionOk="0">
                  <a:moveTo>
                    <a:pt x="661" y="0"/>
                  </a:moveTo>
                  <a:cubicBezTo>
                    <a:pt x="687" y="99"/>
                    <a:pt x="705" y="197"/>
                    <a:pt x="723" y="295"/>
                  </a:cubicBezTo>
                  <a:cubicBezTo>
                    <a:pt x="741" y="384"/>
                    <a:pt x="759" y="465"/>
                    <a:pt x="795" y="554"/>
                  </a:cubicBezTo>
                  <a:cubicBezTo>
                    <a:pt x="661" y="447"/>
                    <a:pt x="536" y="357"/>
                    <a:pt x="402" y="259"/>
                  </a:cubicBezTo>
                  <a:cubicBezTo>
                    <a:pt x="268" y="170"/>
                    <a:pt x="152" y="99"/>
                    <a:pt x="27" y="27"/>
                  </a:cubicBezTo>
                  <a:lnTo>
                    <a:pt x="0" y="27"/>
                  </a:lnTo>
                  <a:cubicBezTo>
                    <a:pt x="0" y="36"/>
                    <a:pt x="9" y="45"/>
                    <a:pt x="18" y="54"/>
                  </a:cubicBezTo>
                  <a:cubicBezTo>
                    <a:pt x="286" y="224"/>
                    <a:pt x="545" y="411"/>
                    <a:pt x="795" y="616"/>
                  </a:cubicBezTo>
                  <a:cubicBezTo>
                    <a:pt x="598" y="625"/>
                    <a:pt x="393" y="625"/>
                    <a:pt x="197" y="634"/>
                  </a:cubicBezTo>
                  <a:lnTo>
                    <a:pt x="205" y="661"/>
                  </a:lnTo>
                  <a:cubicBezTo>
                    <a:pt x="348" y="661"/>
                    <a:pt x="491" y="657"/>
                    <a:pt x="634" y="657"/>
                  </a:cubicBezTo>
                  <a:cubicBezTo>
                    <a:pt x="705" y="657"/>
                    <a:pt x="777" y="658"/>
                    <a:pt x="848" y="661"/>
                  </a:cubicBezTo>
                  <a:cubicBezTo>
                    <a:pt x="1053" y="830"/>
                    <a:pt x="1259" y="1018"/>
                    <a:pt x="1464" y="1196"/>
                  </a:cubicBezTo>
                  <a:cubicBezTo>
                    <a:pt x="1189" y="1281"/>
                    <a:pt x="904" y="1321"/>
                    <a:pt x="616" y="1321"/>
                  </a:cubicBezTo>
                  <a:cubicBezTo>
                    <a:pt x="538" y="1321"/>
                    <a:pt x="461" y="1318"/>
                    <a:pt x="384" y="1312"/>
                  </a:cubicBezTo>
                  <a:lnTo>
                    <a:pt x="384" y="1330"/>
                  </a:lnTo>
                  <a:cubicBezTo>
                    <a:pt x="468" y="1341"/>
                    <a:pt x="551" y="1345"/>
                    <a:pt x="635" y="1345"/>
                  </a:cubicBezTo>
                  <a:cubicBezTo>
                    <a:pt x="694" y="1345"/>
                    <a:pt x="753" y="1343"/>
                    <a:pt x="812" y="1339"/>
                  </a:cubicBezTo>
                  <a:cubicBezTo>
                    <a:pt x="1053" y="1330"/>
                    <a:pt x="1294" y="1304"/>
                    <a:pt x="1526" y="1259"/>
                  </a:cubicBezTo>
                  <a:cubicBezTo>
                    <a:pt x="1625" y="1339"/>
                    <a:pt x="1723" y="1420"/>
                    <a:pt x="1830" y="1500"/>
                  </a:cubicBezTo>
                  <a:cubicBezTo>
                    <a:pt x="1928" y="1571"/>
                    <a:pt x="2053" y="1661"/>
                    <a:pt x="2160" y="1741"/>
                  </a:cubicBezTo>
                  <a:cubicBezTo>
                    <a:pt x="1840" y="1816"/>
                    <a:pt x="1513" y="1852"/>
                    <a:pt x="1186" y="1852"/>
                  </a:cubicBezTo>
                  <a:cubicBezTo>
                    <a:pt x="966" y="1852"/>
                    <a:pt x="745" y="1836"/>
                    <a:pt x="527" y="1803"/>
                  </a:cubicBezTo>
                  <a:lnTo>
                    <a:pt x="527" y="1803"/>
                  </a:lnTo>
                  <a:lnTo>
                    <a:pt x="536" y="1839"/>
                  </a:lnTo>
                  <a:cubicBezTo>
                    <a:pt x="643" y="1857"/>
                    <a:pt x="741" y="1866"/>
                    <a:pt x="848" y="1875"/>
                  </a:cubicBezTo>
                  <a:cubicBezTo>
                    <a:pt x="971" y="1885"/>
                    <a:pt x="1094" y="1890"/>
                    <a:pt x="1218" y="1890"/>
                  </a:cubicBezTo>
                  <a:cubicBezTo>
                    <a:pt x="1543" y="1890"/>
                    <a:pt x="1870" y="1854"/>
                    <a:pt x="2187" y="1777"/>
                  </a:cubicBezTo>
                  <a:lnTo>
                    <a:pt x="2196" y="1777"/>
                  </a:lnTo>
                  <a:cubicBezTo>
                    <a:pt x="2365" y="1893"/>
                    <a:pt x="2535" y="2018"/>
                    <a:pt x="2704" y="2134"/>
                  </a:cubicBezTo>
                  <a:lnTo>
                    <a:pt x="2687" y="2151"/>
                  </a:lnTo>
                  <a:cubicBezTo>
                    <a:pt x="2267" y="2508"/>
                    <a:pt x="1714" y="2580"/>
                    <a:pt x="1187" y="2589"/>
                  </a:cubicBezTo>
                  <a:lnTo>
                    <a:pt x="1259" y="2642"/>
                  </a:lnTo>
                  <a:cubicBezTo>
                    <a:pt x="1776" y="2633"/>
                    <a:pt x="2347" y="2508"/>
                    <a:pt x="2749" y="2169"/>
                  </a:cubicBezTo>
                  <a:cubicBezTo>
                    <a:pt x="2794" y="2205"/>
                    <a:pt x="2847" y="2241"/>
                    <a:pt x="2892" y="2276"/>
                  </a:cubicBezTo>
                  <a:cubicBezTo>
                    <a:pt x="3061" y="2401"/>
                    <a:pt x="3222" y="2544"/>
                    <a:pt x="3392" y="2687"/>
                  </a:cubicBezTo>
                  <a:cubicBezTo>
                    <a:pt x="3079" y="2883"/>
                    <a:pt x="2749" y="3035"/>
                    <a:pt x="2401" y="3133"/>
                  </a:cubicBezTo>
                  <a:cubicBezTo>
                    <a:pt x="2437" y="3142"/>
                    <a:pt x="2490" y="3151"/>
                    <a:pt x="2535" y="3151"/>
                  </a:cubicBezTo>
                  <a:cubicBezTo>
                    <a:pt x="2696" y="3097"/>
                    <a:pt x="2856" y="3035"/>
                    <a:pt x="3008" y="2955"/>
                  </a:cubicBezTo>
                  <a:cubicBezTo>
                    <a:pt x="3151" y="2883"/>
                    <a:pt x="3285" y="2803"/>
                    <a:pt x="3418" y="2714"/>
                  </a:cubicBezTo>
                  <a:lnTo>
                    <a:pt x="3499" y="2785"/>
                  </a:lnTo>
                  <a:cubicBezTo>
                    <a:pt x="3552" y="2830"/>
                    <a:pt x="3597" y="2883"/>
                    <a:pt x="3651" y="2928"/>
                  </a:cubicBezTo>
                  <a:cubicBezTo>
                    <a:pt x="3668" y="2946"/>
                    <a:pt x="3677" y="2955"/>
                    <a:pt x="3686" y="2964"/>
                  </a:cubicBezTo>
                  <a:cubicBezTo>
                    <a:pt x="3740" y="3017"/>
                    <a:pt x="3784" y="3062"/>
                    <a:pt x="3838" y="3115"/>
                  </a:cubicBezTo>
                  <a:cubicBezTo>
                    <a:pt x="4177" y="3463"/>
                    <a:pt x="4481" y="3829"/>
                    <a:pt x="4766" y="4222"/>
                  </a:cubicBezTo>
                  <a:cubicBezTo>
                    <a:pt x="4776" y="4236"/>
                    <a:pt x="4789" y="4242"/>
                    <a:pt x="4803" y="4242"/>
                  </a:cubicBezTo>
                  <a:cubicBezTo>
                    <a:pt x="4841" y="4242"/>
                    <a:pt x="4881" y="4199"/>
                    <a:pt x="4855" y="4160"/>
                  </a:cubicBezTo>
                  <a:cubicBezTo>
                    <a:pt x="4597" y="3811"/>
                    <a:pt x="4320" y="3481"/>
                    <a:pt x="4025" y="3169"/>
                  </a:cubicBezTo>
                  <a:cubicBezTo>
                    <a:pt x="3963" y="3115"/>
                    <a:pt x="3900" y="3053"/>
                    <a:pt x="3838" y="2990"/>
                  </a:cubicBezTo>
                  <a:lnTo>
                    <a:pt x="3820" y="2981"/>
                  </a:lnTo>
                  <a:lnTo>
                    <a:pt x="3749" y="2910"/>
                  </a:lnTo>
                  <a:lnTo>
                    <a:pt x="3686" y="2856"/>
                  </a:lnTo>
                  <a:lnTo>
                    <a:pt x="3642" y="2812"/>
                  </a:lnTo>
                  <a:lnTo>
                    <a:pt x="3552" y="2732"/>
                  </a:lnTo>
                  <a:cubicBezTo>
                    <a:pt x="3490" y="2669"/>
                    <a:pt x="3418" y="2615"/>
                    <a:pt x="3347" y="2553"/>
                  </a:cubicBezTo>
                  <a:cubicBezTo>
                    <a:pt x="3472" y="2392"/>
                    <a:pt x="3552" y="2196"/>
                    <a:pt x="3606" y="2000"/>
                  </a:cubicBezTo>
                  <a:cubicBezTo>
                    <a:pt x="3588" y="1964"/>
                    <a:pt x="3579" y="1928"/>
                    <a:pt x="3561" y="1893"/>
                  </a:cubicBezTo>
                  <a:cubicBezTo>
                    <a:pt x="3526" y="2125"/>
                    <a:pt x="3436" y="2339"/>
                    <a:pt x="3302" y="2526"/>
                  </a:cubicBezTo>
                  <a:cubicBezTo>
                    <a:pt x="3222" y="2455"/>
                    <a:pt x="3142" y="2392"/>
                    <a:pt x="3061" y="2330"/>
                  </a:cubicBezTo>
                  <a:lnTo>
                    <a:pt x="2937" y="2232"/>
                  </a:lnTo>
                  <a:cubicBezTo>
                    <a:pt x="3088" y="1866"/>
                    <a:pt x="3169" y="1473"/>
                    <a:pt x="3160" y="1080"/>
                  </a:cubicBezTo>
                  <a:cubicBezTo>
                    <a:pt x="3142" y="1054"/>
                    <a:pt x="3124" y="1027"/>
                    <a:pt x="3097" y="1000"/>
                  </a:cubicBezTo>
                  <a:lnTo>
                    <a:pt x="3097" y="1143"/>
                  </a:lnTo>
                  <a:cubicBezTo>
                    <a:pt x="3097" y="1375"/>
                    <a:pt x="3079" y="1598"/>
                    <a:pt x="3026" y="1821"/>
                  </a:cubicBezTo>
                  <a:cubicBezTo>
                    <a:pt x="2999" y="1946"/>
                    <a:pt x="2963" y="2071"/>
                    <a:pt x="2919" y="2196"/>
                  </a:cubicBezTo>
                  <a:cubicBezTo>
                    <a:pt x="2758" y="2080"/>
                    <a:pt x="2588" y="1964"/>
                    <a:pt x="2428" y="1848"/>
                  </a:cubicBezTo>
                  <a:cubicBezTo>
                    <a:pt x="2553" y="1420"/>
                    <a:pt x="2615" y="973"/>
                    <a:pt x="2615" y="518"/>
                  </a:cubicBezTo>
                  <a:lnTo>
                    <a:pt x="2562" y="491"/>
                  </a:lnTo>
                  <a:lnTo>
                    <a:pt x="2562" y="714"/>
                  </a:lnTo>
                  <a:cubicBezTo>
                    <a:pt x="2562" y="955"/>
                    <a:pt x="2535" y="1196"/>
                    <a:pt x="2481" y="1437"/>
                  </a:cubicBezTo>
                  <a:cubicBezTo>
                    <a:pt x="2455" y="1562"/>
                    <a:pt x="2419" y="1696"/>
                    <a:pt x="2383" y="1821"/>
                  </a:cubicBezTo>
                  <a:cubicBezTo>
                    <a:pt x="2249" y="1732"/>
                    <a:pt x="2124" y="1643"/>
                    <a:pt x="1990" y="1553"/>
                  </a:cubicBezTo>
                  <a:cubicBezTo>
                    <a:pt x="1982" y="1544"/>
                    <a:pt x="2106" y="804"/>
                    <a:pt x="2044" y="233"/>
                  </a:cubicBezTo>
                  <a:lnTo>
                    <a:pt x="1990" y="215"/>
                  </a:lnTo>
                  <a:lnTo>
                    <a:pt x="1990" y="215"/>
                  </a:lnTo>
                  <a:cubicBezTo>
                    <a:pt x="2026" y="643"/>
                    <a:pt x="1999" y="1071"/>
                    <a:pt x="1928" y="1500"/>
                  </a:cubicBezTo>
                  <a:cubicBezTo>
                    <a:pt x="1928" y="1500"/>
                    <a:pt x="1928" y="1500"/>
                    <a:pt x="1928" y="1509"/>
                  </a:cubicBezTo>
                  <a:cubicBezTo>
                    <a:pt x="1803" y="1411"/>
                    <a:pt x="1482" y="1161"/>
                    <a:pt x="1473" y="1152"/>
                  </a:cubicBezTo>
                  <a:lnTo>
                    <a:pt x="1384" y="1071"/>
                  </a:lnTo>
                  <a:cubicBezTo>
                    <a:pt x="1375" y="822"/>
                    <a:pt x="1339" y="581"/>
                    <a:pt x="1303" y="340"/>
                  </a:cubicBezTo>
                  <a:cubicBezTo>
                    <a:pt x="1285" y="241"/>
                    <a:pt x="1268" y="152"/>
                    <a:pt x="1241" y="54"/>
                  </a:cubicBezTo>
                  <a:lnTo>
                    <a:pt x="1178" y="45"/>
                  </a:lnTo>
                  <a:lnTo>
                    <a:pt x="1178" y="45"/>
                  </a:lnTo>
                  <a:cubicBezTo>
                    <a:pt x="1196" y="143"/>
                    <a:pt x="1223" y="250"/>
                    <a:pt x="1241" y="357"/>
                  </a:cubicBezTo>
                  <a:cubicBezTo>
                    <a:pt x="1285" y="581"/>
                    <a:pt x="1321" y="813"/>
                    <a:pt x="1357" y="1036"/>
                  </a:cubicBezTo>
                  <a:cubicBezTo>
                    <a:pt x="1232" y="929"/>
                    <a:pt x="1107" y="813"/>
                    <a:pt x="991" y="714"/>
                  </a:cubicBezTo>
                  <a:cubicBezTo>
                    <a:pt x="946" y="679"/>
                    <a:pt x="911" y="643"/>
                    <a:pt x="866" y="607"/>
                  </a:cubicBezTo>
                  <a:cubicBezTo>
                    <a:pt x="830" y="491"/>
                    <a:pt x="803" y="375"/>
                    <a:pt x="777" y="250"/>
                  </a:cubicBezTo>
                  <a:cubicBezTo>
                    <a:pt x="759" y="170"/>
                    <a:pt x="741" y="81"/>
                    <a:pt x="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21"/>
            <p:cNvSpPr/>
            <p:nvPr/>
          </p:nvSpPr>
          <p:spPr>
            <a:xfrm>
              <a:off x="8125517" y="1104278"/>
              <a:ext cx="203871" cy="227473"/>
            </a:xfrm>
            <a:custGeom>
              <a:avLst/>
              <a:gdLst/>
              <a:ahLst/>
              <a:cxnLst/>
              <a:rect l="l" t="t" r="r" b="b"/>
              <a:pathLst>
                <a:path w="2625" h="2929" extrusionOk="0">
                  <a:moveTo>
                    <a:pt x="1785" y="179"/>
                  </a:moveTo>
                  <a:cubicBezTo>
                    <a:pt x="1660" y="152"/>
                    <a:pt x="1526" y="126"/>
                    <a:pt x="1366" y="99"/>
                  </a:cubicBezTo>
                  <a:cubicBezTo>
                    <a:pt x="911" y="19"/>
                    <a:pt x="455" y="1"/>
                    <a:pt x="0" y="54"/>
                  </a:cubicBezTo>
                  <a:cubicBezTo>
                    <a:pt x="116" y="224"/>
                    <a:pt x="402" y="1554"/>
                    <a:pt x="554" y="1893"/>
                  </a:cubicBezTo>
                  <a:cubicBezTo>
                    <a:pt x="696" y="2196"/>
                    <a:pt x="1107" y="2625"/>
                    <a:pt x="1714" y="2928"/>
                  </a:cubicBezTo>
                  <a:cubicBezTo>
                    <a:pt x="2597" y="2232"/>
                    <a:pt x="2624" y="911"/>
                    <a:pt x="1776" y="1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21"/>
            <p:cNvSpPr/>
            <p:nvPr/>
          </p:nvSpPr>
          <p:spPr>
            <a:xfrm>
              <a:off x="8122022" y="1105909"/>
              <a:ext cx="302583" cy="246811"/>
            </a:xfrm>
            <a:custGeom>
              <a:avLst/>
              <a:gdLst/>
              <a:ahLst/>
              <a:cxnLst/>
              <a:rect l="l" t="t" r="r" b="b"/>
              <a:pathLst>
                <a:path w="3896" h="3178" extrusionOk="0">
                  <a:moveTo>
                    <a:pt x="3844" y="2670"/>
                  </a:moveTo>
                  <a:lnTo>
                    <a:pt x="3844" y="2670"/>
                  </a:lnTo>
                  <a:cubicBezTo>
                    <a:pt x="3848" y="2695"/>
                    <a:pt x="3852" y="2720"/>
                    <a:pt x="3856" y="2746"/>
                  </a:cubicBezTo>
                  <a:cubicBezTo>
                    <a:pt x="3860" y="2770"/>
                    <a:pt x="3866" y="2795"/>
                    <a:pt x="3871" y="2819"/>
                  </a:cubicBezTo>
                  <a:lnTo>
                    <a:pt x="3871" y="2819"/>
                  </a:lnTo>
                  <a:cubicBezTo>
                    <a:pt x="3866" y="2787"/>
                    <a:pt x="3861" y="2755"/>
                    <a:pt x="3856" y="2720"/>
                  </a:cubicBezTo>
                  <a:cubicBezTo>
                    <a:pt x="3852" y="2703"/>
                    <a:pt x="3848" y="2687"/>
                    <a:pt x="3844" y="2670"/>
                  </a:cubicBezTo>
                  <a:close/>
                  <a:moveTo>
                    <a:pt x="3871" y="2819"/>
                  </a:moveTo>
                  <a:cubicBezTo>
                    <a:pt x="3875" y="2843"/>
                    <a:pt x="3878" y="2867"/>
                    <a:pt x="3882" y="2892"/>
                  </a:cubicBezTo>
                  <a:lnTo>
                    <a:pt x="3882" y="2892"/>
                  </a:lnTo>
                  <a:cubicBezTo>
                    <a:pt x="3880" y="2867"/>
                    <a:pt x="3876" y="2843"/>
                    <a:pt x="3871" y="2819"/>
                  </a:cubicBezTo>
                  <a:close/>
                  <a:moveTo>
                    <a:pt x="3882" y="2892"/>
                  </a:moveTo>
                  <a:cubicBezTo>
                    <a:pt x="3883" y="2900"/>
                    <a:pt x="3883" y="2908"/>
                    <a:pt x="3883" y="2916"/>
                  </a:cubicBezTo>
                  <a:cubicBezTo>
                    <a:pt x="3889" y="2953"/>
                    <a:pt x="3895" y="2989"/>
                    <a:pt x="3896" y="3023"/>
                  </a:cubicBezTo>
                  <a:lnTo>
                    <a:pt x="3896" y="3023"/>
                  </a:lnTo>
                  <a:cubicBezTo>
                    <a:pt x="3896" y="2981"/>
                    <a:pt x="3889" y="2937"/>
                    <a:pt x="3883" y="2898"/>
                  </a:cubicBezTo>
                  <a:cubicBezTo>
                    <a:pt x="3883" y="2896"/>
                    <a:pt x="3882" y="2894"/>
                    <a:pt x="3882" y="2892"/>
                  </a:cubicBezTo>
                  <a:close/>
                  <a:moveTo>
                    <a:pt x="3896" y="3023"/>
                  </a:moveTo>
                  <a:cubicBezTo>
                    <a:pt x="3895" y="3038"/>
                    <a:pt x="3894" y="3053"/>
                    <a:pt x="3892" y="3068"/>
                  </a:cubicBezTo>
                  <a:cubicBezTo>
                    <a:pt x="3895" y="3054"/>
                    <a:pt x="3896" y="3039"/>
                    <a:pt x="3896" y="3023"/>
                  </a:cubicBezTo>
                  <a:close/>
                  <a:moveTo>
                    <a:pt x="543" y="0"/>
                  </a:moveTo>
                  <a:cubicBezTo>
                    <a:pt x="384" y="0"/>
                    <a:pt x="225" y="7"/>
                    <a:pt x="66" y="22"/>
                  </a:cubicBezTo>
                  <a:lnTo>
                    <a:pt x="66" y="22"/>
                  </a:lnTo>
                  <a:cubicBezTo>
                    <a:pt x="65" y="20"/>
                    <a:pt x="64" y="17"/>
                    <a:pt x="63" y="15"/>
                  </a:cubicBezTo>
                  <a:lnTo>
                    <a:pt x="60" y="22"/>
                  </a:lnTo>
                  <a:lnTo>
                    <a:pt x="60" y="22"/>
                  </a:lnTo>
                  <a:cubicBezTo>
                    <a:pt x="52" y="23"/>
                    <a:pt x="44" y="24"/>
                    <a:pt x="36" y="24"/>
                  </a:cubicBezTo>
                  <a:lnTo>
                    <a:pt x="1" y="24"/>
                  </a:lnTo>
                  <a:lnTo>
                    <a:pt x="18" y="60"/>
                  </a:lnTo>
                  <a:cubicBezTo>
                    <a:pt x="72" y="167"/>
                    <a:pt x="108" y="274"/>
                    <a:pt x="143" y="390"/>
                  </a:cubicBezTo>
                  <a:cubicBezTo>
                    <a:pt x="170" y="497"/>
                    <a:pt x="206" y="613"/>
                    <a:pt x="242" y="720"/>
                  </a:cubicBezTo>
                  <a:lnTo>
                    <a:pt x="429" y="1408"/>
                  </a:lnTo>
                  <a:cubicBezTo>
                    <a:pt x="465" y="1524"/>
                    <a:pt x="500" y="1631"/>
                    <a:pt x="536" y="1747"/>
                  </a:cubicBezTo>
                  <a:cubicBezTo>
                    <a:pt x="572" y="1854"/>
                    <a:pt x="625" y="1961"/>
                    <a:pt x="688" y="2059"/>
                  </a:cubicBezTo>
                  <a:cubicBezTo>
                    <a:pt x="831" y="2256"/>
                    <a:pt x="1000" y="2425"/>
                    <a:pt x="1188" y="2568"/>
                  </a:cubicBezTo>
                  <a:cubicBezTo>
                    <a:pt x="1375" y="2711"/>
                    <a:pt x="1580" y="2836"/>
                    <a:pt x="1794" y="2943"/>
                  </a:cubicBezTo>
                  <a:cubicBezTo>
                    <a:pt x="2009" y="3050"/>
                    <a:pt x="2241" y="3121"/>
                    <a:pt x="2473" y="3157"/>
                  </a:cubicBezTo>
                  <a:cubicBezTo>
                    <a:pt x="2618" y="3171"/>
                    <a:pt x="2764" y="3178"/>
                    <a:pt x="2910" y="3178"/>
                  </a:cubicBezTo>
                  <a:cubicBezTo>
                    <a:pt x="3240" y="3178"/>
                    <a:pt x="3570" y="3142"/>
                    <a:pt x="3892" y="3068"/>
                  </a:cubicBezTo>
                  <a:lnTo>
                    <a:pt x="3892" y="3068"/>
                  </a:lnTo>
                  <a:cubicBezTo>
                    <a:pt x="3602" y="3124"/>
                    <a:pt x="3305" y="3151"/>
                    <a:pt x="3009" y="3151"/>
                  </a:cubicBezTo>
                  <a:cubicBezTo>
                    <a:pt x="2832" y="3151"/>
                    <a:pt x="2656" y="3141"/>
                    <a:pt x="2482" y="3121"/>
                  </a:cubicBezTo>
                  <a:cubicBezTo>
                    <a:pt x="2250" y="3086"/>
                    <a:pt x="2018" y="3014"/>
                    <a:pt x="1812" y="2907"/>
                  </a:cubicBezTo>
                  <a:cubicBezTo>
                    <a:pt x="1598" y="2800"/>
                    <a:pt x="1402" y="2675"/>
                    <a:pt x="1214" y="2532"/>
                  </a:cubicBezTo>
                  <a:cubicBezTo>
                    <a:pt x="1027" y="2389"/>
                    <a:pt x="857" y="2220"/>
                    <a:pt x="723" y="2032"/>
                  </a:cubicBezTo>
                  <a:cubicBezTo>
                    <a:pt x="652" y="1934"/>
                    <a:pt x="607" y="1827"/>
                    <a:pt x="572" y="1720"/>
                  </a:cubicBezTo>
                  <a:cubicBezTo>
                    <a:pt x="536" y="1604"/>
                    <a:pt x="500" y="1497"/>
                    <a:pt x="465" y="1381"/>
                  </a:cubicBezTo>
                  <a:lnTo>
                    <a:pt x="286" y="694"/>
                  </a:lnTo>
                  <a:cubicBezTo>
                    <a:pt x="250" y="578"/>
                    <a:pt x="224" y="462"/>
                    <a:pt x="188" y="355"/>
                  </a:cubicBezTo>
                  <a:cubicBezTo>
                    <a:pt x="165" y="253"/>
                    <a:pt x="127" y="151"/>
                    <a:pt x="83" y="56"/>
                  </a:cubicBezTo>
                  <a:lnTo>
                    <a:pt x="83" y="56"/>
                  </a:lnTo>
                  <a:cubicBezTo>
                    <a:pt x="249" y="38"/>
                    <a:pt x="416" y="29"/>
                    <a:pt x="583" y="29"/>
                  </a:cubicBezTo>
                  <a:cubicBezTo>
                    <a:pt x="870" y="29"/>
                    <a:pt x="1157" y="55"/>
                    <a:pt x="1437" y="105"/>
                  </a:cubicBezTo>
                  <a:cubicBezTo>
                    <a:pt x="1670" y="140"/>
                    <a:pt x="1902" y="194"/>
                    <a:pt x="2116" y="265"/>
                  </a:cubicBezTo>
                  <a:cubicBezTo>
                    <a:pt x="2339" y="346"/>
                    <a:pt x="2544" y="462"/>
                    <a:pt x="2732" y="604"/>
                  </a:cubicBezTo>
                  <a:cubicBezTo>
                    <a:pt x="3124" y="863"/>
                    <a:pt x="3347" y="1292"/>
                    <a:pt x="3535" y="1720"/>
                  </a:cubicBezTo>
                  <a:cubicBezTo>
                    <a:pt x="3624" y="1934"/>
                    <a:pt x="3704" y="2157"/>
                    <a:pt x="3767" y="2381"/>
                  </a:cubicBezTo>
                  <a:cubicBezTo>
                    <a:pt x="3797" y="2479"/>
                    <a:pt x="3821" y="2577"/>
                    <a:pt x="3844" y="2670"/>
                  </a:cubicBezTo>
                  <a:lnTo>
                    <a:pt x="3844" y="2670"/>
                  </a:lnTo>
                  <a:cubicBezTo>
                    <a:pt x="3827" y="2576"/>
                    <a:pt x="3806" y="2490"/>
                    <a:pt x="3785" y="2398"/>
                  </a:cubicBezTo>
                  <a:cubicBezTo>
                    <a:pt x="3722" y="2175"/>
                    <a:pt x="3642" y="1952"/>
                    <a:pt x="3562" y="1729"/>
                  </a:cubicBezTo>
                  <a:cubicBezTo>
                    <a:pt x="3472" y="1515"/>
                    <a:pt x="3365" y="1301"/>
                    <a:pt x="3240" y="1104"/>
                  </a:cubicBezTo>
                  <a:cubicBezTo>
                    <a:pt x="3169" y="997"/>
                    <a:pt x="3098" y="908"/>
                    <a:pt x="3017" y="819"/>
                  </a:cubicBezTo>
                  <a:cubicBezTo>
                    <a:pt x="2937" y="738"/>
                    <a:pt x="2848" y="667"/>
                    <a:pt x="2749" y="596"/>
                  </a:cubicBezTo>
                  <a:cubicBezTo>
                    <a:pt x="2562" y="444"/>
                    <a:pt x="2357" y="328"/>
                    <a:pt x="2134" y="247"/>
                  </a:cubicBezTo>
                  <a:cubicBezTo>
                    <a:pt x="1911" y="176"/>
                    <a:pt x="1678" y="122"/>
                    <a:pt x="1446" y="78"/>
                  </a:cubicBezTo>
                  <a:cubicBezTo>
                    <a:pt x="1148" y="26"/>
                    <a:pt x="846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21"/>
            <p:cNvSpPr/>
            <p:nvPr/>
          </p:nvSpPr>
          <p:spPr>
            <a:xfrm>
              <a:off x="7481925" y="569798"/>
              <a:ext cx="197269" cy="230036"/>
            </a:xfrm>
            <a:custGeom>
              <a:avLst/>
              <a:gdLst/>
              <a:ahLst/>
              <a:cxnLst/>
              <a:rect l="l" t="t" r="r" b="b"/>
              <a:pathLst>
                <a:path w="2540" h="2962" extrusionOk="0">
                  <a:moveTo>
                    <a:pt x="1670" y="0"/>
                  </a:moveTo>
                  <a:cubicBezTo>
                    <a:pt x="1491" y="0"/>
                    <a:pt x="1266" y="39"/>
                    <a:pt x="1094" y="198"/>
                  </a:cubicBezTo>
                  <a:cubicBezTo>
                    <a:pt x="746" y="519"/>
                    <a:pt x="85" y="1385"/>
                    <a:pt x="41" y="2054"/>
                  </a:cubicBezTo>
                  <a:cubicBezTo>
                    <a:pt x="1" y="2649"/>
                    <a:pt x="271" y="2962"/>
                    <a:pt x="751" y="2962"/>
                  </a:cubicBezTo>
                  <a:cubicBezTo>
                    <a:pt x="811" y="2962"/>
                    <a:pt x="875" y="2957"/>
                    <a:pt x="942" y="2947"/>
                  </a:cubicBezTo>
                  <a:cubicBezTo>
                    <a:pt x="1540" y="2866"/>
                    <a:pt x="2316" y="1688"/>
                    <a:pt x="2423" y="1081"/>
                  </a:cubicBezTo>
                  <a:cubicBezTo>
                    <a:pt x="2540" y="475"/>
                    <a:pt x="1977" y="37"/>
                    <a:pt x="1977" y="37"/>
                  </a:cubicBezTo>
                  <a:cubicBezTo>
                    <a:pt x="1977" y="37"/>
                    <a:pt x="1845" y="0"/>
                    <a:pt x="16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21"/>
            <p:cNvSpPr/>
            <p:nvPr/>
          </p:nvSpPr>
          <p:spPr>
            <a:xfrm>
              <a:off x="7487827" y="527161"/>
              <a:ext cx="184843" cy="270110"/>
            </a:xfrm>
            <a:custGeom>
              <a:avLst/>
              <a:gdLst/>
              <a:ahLst/>
              <a:cxnLst/>
              <a:rect l="l" t="t" r="r" b="b"/>
              <a:pathLst>
                <a:path w="2380" h="3478" extrusionOk="0">
                  <a:moveTo>
                    <a:pt x="1223" y="1050"/>
                  </a:moveTo>
                  <a:cubicBezTo>
                    <a:pt x="1216" y="1052"/>
                    <a:pt x="1208" y="1054"/>
                    <a:pt x="1201" y="1056"/>
                  </a:cubicBezTo>
                  <a:lnTo>
                    <a:pt x="1201" y="1056"/>
                  </a:lnTo>
                  <a:cubicBezTo>
                    <a:pt x="1211" y="1054"/>
                    <a:pt x="1221" y="1052"/>
                    <a:pt x="1232" y="1050"/>
                  </a:cubicBezTo>
                  <a:close/>
                  <a:moveTo>
                    <a:pt x="1201" y="1056"/>
                  </a:moveTo>
                  <a:cubicBezTo>
                    <a:pt x="1006" y="1092"/>
                    <a:pt x="811" y="1153"/>
                    <a:pt x="625" y="1238"/>
                  </a:cubicBezTo>
                  <a:lnTo>
                    <a:pt x="598" y="1273"/>
                  </a:lnTo>
                  <a:cubicBezTo>
                    <a:pt x="788" y="1179"/>
                    <a:pt x="994" y="1109"/>
                    <a:pt x="1201" y="1056"/>
                  </a:cubicBezTo>
                  <a:close/>
                  <a:moveTo>
                    <a:pt x="2351" y="0"/>
                  </a:moveTo>
                  <a:cubicBezTo>
                    <a:pt x="2347" y="0"/>
                    <a:pt x="2343" y="2"/>
                    <a:pt x="2339" y="6"/>
                  </a:cubicBezTo>
                  <a:cubicBezTo>
                    <a:pt x="2053" y="301"/>
                    <a:pt x="1821" y="640"/>
                    <a:pt x="1642" y="1015"/>
                  </a:cubicBezTo>
                  <a:lnTo>
                    <a:pt x="1482" y="1015"/>
                  </a:lnTo>
                  <a:cubicBezTo>
                    <a:pt x="1455" y="1015"/>
                    <a:pt x="1428" y="1015"/>
                    <a:pt x="1410" y="1024"/>
                  </a:cubicBezTo>
                  <a:lnTo>
                    <a:pt x="1357" y="1024"/>
                  </a:lnTo>
                  <a:lnTo>
                    <a:pt x="1294" y="1032"/>
                  </a:lnTo>
                  <a:lnTo>
                    <a:pt x="1232" y="1050"/>
                  </a:lnTo>
                  <a:lnTo>
                    <a:pt x="1250" y="1050"/>
                  </a:lnTo>
                  <a:lnTo>
                    <a:pt x="1330" y="1041"/>
                  </a:lnTo>
                  <a:lnTo>
                    <a:pt x="1384" y="1041"/>
                  </a:lnTo>
                  <a:lnTo>
                    <a:pt x="1455" y="1032"/>
                  </a:lnTo>
                  <a:lnTo>
                    <a:pt x="1625" y="1032"/>
                  </a:lnTo>
                  <a:cubicBezTo>
                    <a:pt x="1571" y="1131"/>
                    <a:pt x="1517" y="1229"/>
                    <a:pt x="1473" y="1327"/>
                  </a:cubicBezTo>
                  <a:cubicBezTo>
                    <a:pt x="1464" y="1345"/>
                    <a:pt x="1455" y="1372"/>
                    <a:pt x="1446" y="1389"/>
                  </a:cubicBezTo>
                  <a:cubicBezTo>
                    <a:pt x="1348" y="1604"/>
                    <a:pt x="1250" y="1818"/>
                    <a:pt x="1152" y="2023"/>
                  </a:cubicBezTo>
                  <a:lnTo>
                    <a:pt x="1134" y="2023"/>
                  </a:lnTo>
                  <a:cubicBezTo>
                    <a:pt x="911" y="2023"/>
                    <a:pt x="679" y="2041"/>
                    <a:pt x="446" y="2086"/>
                  </a:cubicBezTo>
                  <a:cubicBezTo>
                    <a:pt x="339" y="2103"/>
                    <a:pt x="223" y="2139"/>
                    <a:pt x="116" y="2175"/>
                  </a:cubicBezTo>
                  <a:lnTo>
                    <a:pt x="72" y="2184"/>
                  </a:lnTo>
                  <a:lnTo>
                    <a:pt x="63" y="2228"/>
                  </a:lnTo>
                  <a:lnTo>
                    <a:pt x="125" y="2202"/>
                  </a:lnTo>
                  <a:cubicBezTo>
                    <a:pt x="232" y="2166"/>
                    <a:pt x="339" y="2139"/>
                    <a:pt x="455" y="2121"/>
                  </a:cubicBezTo>
                  <a:cubicBezTo>
                    <a:pt x="641" y="2084"/>
                    <a:pt x="827" y="2066"/>
                    <a:pt x="1018" y="2066"/>
                  </a:cubicBezTo>
                  <a:cubicBezTo>
                    <a:pt x="1057" y="2066"/>
                    <a:pt x="1095" y="2066"/>
                    <a:pt x="1134" y="2068"/>
                  </a:cubicBezTo>
                  <a:cubicBezTo>
                    <a:pt x="1018" y="2309"/>
                    <a:pt x="893" y="2550"/>
                    <a:pt x="750" y="2782"/>
                  </a:cubicBezTo>
                  <a:lnTo>
                    <a:pt x="741" y="2782"/>
                  </a:lnTo>
                  <a:cubicBezTo>
                    <a:pt x="491" y="2853"/>
                    <a:pt x="241" y="2933"/>
                    <a:pt x="0" y="3032"/>
                  </a:cubicBezTo>
                  <a:cubicBezTo>
                    <a:pt x="0" y="3041"/>
                    <a:pt x="9" y="3058"/>
                    <a:pt x="9" y="3067"/>
                  </a:cubicBezTo>
                  <a:cubicBezTo>
                    <a:pt x="63" y="3050"/>
                    <a:pt x="125" y="3023"/>
                    <a:pt x="170" y="3005"/>
                  </a:cubicBezTo>
                  <a:cubicBezTo>
                    <a:pt x="348" y="2942"/>
                    <a:pt x="536" y="2889"/>
                    <a:pt x="723" y="2835"/>
                  </a:cubicBezTo>
                  <a:lnTo>
                    <a:pt x="723" y="2835"/>
                  </a:lnTo>
                  <a:cubicBezTo>
                    <a:pt x="589" y="3050"/>
                    <a:pt x="455" y="3255"/>
                    <a:pt x="322" y="3460"/>
                  </a:cubicBezTo>
                  <a:lnTo>
                    <a:pt x="366" y="3478"/>
                  </a:lnTo>
                  <a:cubicBezTo>
                    <a:pt x="589" y="3157"/>
                    <a:pt x="812" y="2835"/>
                    <a:pt x="1000" y="2496"/>
                  </a:cubicBezTo>
                  <a:cubicBezTo>
                    <a:pt x="1098" y="2791"/>
                    <a:pt x="1160" y="3085"/>
                    <a:pt x="1178" y="3389"/>
                  </a:cubicBezTo>
                  <a:lnTo>
                    <a:pt x="1205" y="3380"/>
                  </a:lnTo>
                  <a:cubicBezTo>
                    <a:pt x="1187" y="3067"/>
                    <a:pt x="1125" y="2755"/>
                    <a:pt x="1027" y="2452"/>
                  </a:cubicBezTo>
                  <a:cubicBezTo>
                    <a:pt x="1071" y="2380"/>
                    <a:pt x="1116" y="2300"/>
                    <a:pt x="1152" y="2219"/>
                  </a:cubicBezTo>
                  <a:cubicBezTo>
                    <a:pt x="1268" y="1987"/>
                    <a:pt x="1375" y="1755"/>
                    <a:pt x="1491" y="1523"/>
                  </a:cubicBezTo>
                  <a:cubicBezTo>
                    <a:pt x="1580" y="1720"/>
                    <a:pt x="1660" y="1934"/>
                    <a:pt x="1732" y="2148"/>
                  </a:cubicBezTo>
                  <a:cubicBezTo>
                    <a:pt x="1785" y="2336"/>
                    <a:pt x="1821" y="2523"/>
                    <a:pt x="1848" y="2719"/>
                  </a:cubicBezTo>
                  <a:lnTo>
                    <a:pt x="1866" y="2701"/>
                  </a:lnTo>
                  <a:cubicBezTo>
                    <a:pt x="1848" y="2514"/>
                    <a:pt x="1821" y="2318"/>
                    <a:pt x="1767" y="2139"/>
                  </a:cubicBezTo>
                  <a:cubicBezTo>
                    <a:pt x="1714" y="1898"/>
                    <a:pt x="1625" y="1675"/>
                    <a:pt x="1509" y="1470"/>
                  </a:cubicBezTo>
                  <a:lnTo>
                    <a:pt x="1553" y="1381"/>
                  </a:lnTo>
                  <a:cubicBezTo>
                    <a:pt x="1589" y="1300"/>
                    <a:pt x="1625" y="1220"/>
                    <a:pt x="1660" y="1148"/>
                  </a:cubicBezTo>
                  <a:cubicBezTo>
                    <a:pt x="1669" y="1140"/>
                    <a:pt x="1669" y="1131"/>
                    <a:pt x="1669" y="1122"/>
                  </a:cubicBezTo>
                  <a:cubicBezTo>
                    <a:pt x="1714" y="1041"/>
                    <a:pt x="1750" y="970"/>
                    <a:pt x="1785" y="899"/>
                  </a:cubicBezTo>
                  <a:cubicBezTo>
                    <a:pt x="1848" y="979"/>
                    <a:pt x="1892" y="1068"/>
                    <a:pt x="1946" y="1148"/>
                  </a:cubicBezTo>
                  <a:cubicBezTo>
                    <a:pt x="2089" y="1389"/>
                    <a:pt x="2205" y="1639"/>
                    <a:pt x="2294" y="1898"/>
                  </a:cubicBezTo>
                  <a:lnTo>
                    <a:pt x="2312" y="1827"/>
                  </a:lnTo>
                  <a:cubicBezTo>
                    <a:pt x="2214" y="1532"/>
                    <a:pt x="2071" y="1256"/>
                    <a:pt x="1901" y="997"/>
                  </a:cubicBezTo>
                  <a:cubicBezTo>
                    <a:pt x="1874" y="952"/>
                    <a:pt x="1839" y="908"/>
                    <a:pt x="1803" y="863"/>
                  </a:cubicBezTo>
                  <a:lnTo>
                    <a:pt x="1848" y="774"/>
                  </a:lnTo>
                  <a:cubicBezTo>
                    <a:pt x="1990" y="515"/>
                    <a:pt x="2169" y="265"/>
                    <a:pt x="2365" y="42"/>
                  </a:cubicBezTo>
                  <a:cubicBezTo>
                    <a:pt x="2379" y="21"/>
                    <a:pt x="2366" y="0"/>
                    <a:pt x="2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21"/>
            <p:cNvSpPr/>
            <p:nvPr/>
          </p:nvSpPr>
          <p:spPr>
            <a:xfrm>
              <a:off x="7482235" y="569565"/>
              <a:ext cx="190745" cy="232444"/>
            </a:xfrm>
            <a:custGeom>
              <a:avLst/>
              <a:gdLst/>
              <a:ahLst/>
              <a:cxnLst/>
              <a:rect l="l" t="t" r="r" b="b"/>
              <a:pathLst>
                <a:path w="2456" h="2993" extrusionOk="0">
                  <a:moveTo>
                    <a:pt x="1671" y="0"/>
                  </a:moveTo>
                  <a:cubicBezTo>
                    <a:pt x="1599" y="0"/>
                    <a:pt x="1526" y="7"/>
                    <a:pt x="1456" y="22"/>
                  </a:cubicBezTo>
                  <a:cubicBezTo>
                    <a:pt x="1375" y="40"/>
                    <a:pt x="1286" y="67"/>
                    <a:pt x="1215" y="103"/>
                  </a:cubicBezTo>
                  <a:cubicBezTo>
                    <a:pt x="1134" y="147"/>
                    <a:pt x="1072" y="210"/>
                    <a:pt x="1009" y="272"/>
                  </a:cubicBezTo>
                  <a:cubicBezTo>
                    <a:pt x="768" y="522"/>
                    <a:pt x="554" y="799"/>
                    <a:pt x="376" y="1093"/>
                  </a:cubicBezTo>
                  <a:cubicBezTo>
                    <a:pt x="286" y="1245"/>
                    <a:pt x="206" y="1397"/>
                    <a:pt x="144" y="1557"/>
                  </a:cubicBezTo>
                  <a:cubicBezTo>
                    <a:pt x="72" y="1718"/>
                    <a:pt x="28" y="1888"/>
                    <a:pt x="19" y="2066"/>
                  </a:cubicBezTo>
                  <a:cubicBezTo>
                    <a:pt x="1" y="2245"/>
                    <a:pt x="19" y="2423"/>
                    <a:pt x="81" y="2584"/>
                  </a:cubicBezTo>
                  <a:cubicBezTo>
                    <a:pt x="117" y="2673"/>
                    <a:pt x="170" y="2744"/>
                    <a:pt x="233" y="2807"/>
                  </a:cubicBezTo>
                  <a:cubicBezTo>
                    <a:pt x="295" y="2869"/>
                    <a:pt x="376" y="2914"/>
                    <a:pt x="456" y="2950"/>
                  </a:cubicBezTo>
                  <a:cubicBezTo>
                    <a:pt x="549" y="2979"/>
                    <a:pt x="648" y="2993"/>
                    <a:pt x="746" y="2993"/>
                  </a:cubicBezTo>
                  <a:cubicBezTo>
                    <a:pt x="827" y="2993"/>
                    <a:pt x="906" y="2984"/>
                    <a:pt x="983" y="2968"/>
                  </a:cubicBezTo>
                  <a:cubicBezTo>
                    <a:pt x="1152" y="2914"/>
                    <a:pt x="1313" y="2825"/>
                    <a:pt x="1438" y="2709"/>
                  </a:cubicBezTo>
                  <a:cubicBezTo>
                    <a:pt x="1822" y="2352"/>
                    <a:pt x="2134" y="1923"/>
                    <a:pt x="2330" y="1433"/>
                  </a:cubicBezTo>
                  <a:cubicBezTo>
                    <a:pt x="2402" y="1281"/>
                    <a:pt x="2446" y="1102"/>
                    <a:pt x="2455" y="933"/>
                  </a:cubicBezTo>
                  <a:cubicBezTo>
                    <a:pt x="2446" y="754"/>
                    <a:pt x="2402" y="585"/>
                    <a:pt x="2312" y="433"/>
                  </a:cubicBezTo>
                  <a:cubicBezTo>
                    <a:pt x="2223" y="281"/>
                    <a:pt x="2107" y="147"/>
                    <a:pt x="1973" y="40"/>
                  </a:cubicBezTo>
                  <a:lnTo>
                    <a:pt x="1973" y="40"/>
                  </a:lnTo>
                  <a:cubicBezTo>
                    <a:pt x="2107" y="147"/>
                    <a:pt x="2214" y="290"/>
                    <a:pt x="2303" y="442"/>
                  </a:cubicBezTo>
                  <a:cubicBezTo>
                    <a:pt x="2384" y="594"/>
                    <a:pt x="2428" y="763"/>
                    <a:pt x="2428" y="933"/>
                  </a:cubicBezTo>
                  <a:cubicBezTo>
                    <a:pt x="2419" y="1102"/>
                    <a:pt x="2375" y="1272"/>
                    <a:pt x="2303" y="1433"/>
                  </a:cubicBezTo>
                  <a:cubicBezTo>
                    <a:pt x="2241" y="1584"/>
                    <a:pt x="2161" y="1736"/>
                    <a:pt x="2071" y="1888"/>
                  </a:cubicBezTo>
                  <a:cubicBezTo>
                    <a:pt x="1893" y="2182"/>
                    <a:pt x="1670" y="2450"/>
                    <a:pt x="1420" y="2682"/>
                  </a:cubicBezTo>
                  <a:cubicBezTo>
                    <a:pt x="1295" y="2789"/>
                    <a:pt x="1143" y="2878"/>
                    <a:pt x="983" y="2923"/>
                  </a:cubicBezTo>
                  <a:cubicBezTo>
                    <a:pt x="912" y="2938"/>
                    <a:pt x="841" y="2945"/>
                    <a:pt x="771" y="2945"/>
                  </a:cubicBezTo>
                  <a:cubicBezTo>
                    <a:pt x="673" y="2945"/>
                    <a:pt x="576" y="2931"/>
                    <a:pt x="483" y="2905"/>
                  </a:cubicBezTo>
                  <a:cubicBezTo>
                    <a:pt x="402" y="2878"/>
                    <a:pt x="331" y="2834"/>
                    <a:pt x="269" y="2780"/>
                  </a:cubicBezTo>
                  <a:cubicBezTo>
                    <a:pt x="215" y="2718"/>
                    <a:pt x="161" y="2646"/>
                    <a:pt x="135" y="2575"/>
                  </a:cubicBezTo>
                  <a:cubicBezTo>
                    <a:pt x="72" y="2414"/>
                    <a:pt x="54" y="2245"/>
                    <a:pt x="63" y="2075"/>
                  </a:cubicBezTo>
                  <a:cubicBezTo>
                    <a:pt x="81" y="1906"/>
                    <a:pt x="117" y="1736"/>
                    <a:pt x="188" y="1575"/>
                  </a:cubicBezTo>
                  <a:cubicBezTo>
                    <a:pt x="251" y="1415"/>
                    <a:pt x="322" y="1263"/>
                    <a:pt x="411" y="1111"/>
                  </a:cubicBezTo>
                  <a:cubicBezTo>
                    <a:pt x="581" y="817"/>
                    <a:pt x="786" y="540"/>
                    <a:pt x="1027" y="290"/>
                  </a:cubicBezTo>
                  <a:cubicBezTo>
                    <a:pt x="1081" y="228"/>
                    <a:pt x="1152" y="174"/>
                    <a:pt x="1224" y="129"/>
                  </a:cubicBezTo>
                  <a:cubicBezTo>
                    <a:pt x="1295" y="85"/>
                    <a:pt x="1375" y="58"/>
                    <a:pt x="1465" y="40"/>
                  </a:cubicBezTo>
                  <a:cubicBezTo>
                    <a:pt x="1549" y="22"/>
                    <a:pt x="1634" y="13"/>
                    <a:pt x="1719" y="13"/>
                  </a:cubicBezTo>
                  <a:cubicBezTo>
                    <a:pt x="1804" y="13"/>
                    <a:pt x="1888" y="22"/>
                    <a:pt x="1973" y="40"/>
                  </a:cubicBezTo>
                  <a:cubicBezTo>
                    <a:pt x="1874" y="14"/>
                    <a:pt x="1773" y="0"/>
                    <a:pt x="1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21"/>
            <p:cNvSpPr/>
            <p:nvPr/>
          </p:nvSpPr>
          <p:spPr>
            <a:xfrm>
              <a:off x="7486429" y="651656"/>
              <a:ext cx="166436" cy="153306"/>
            </a:xfrm>
            <a:custGeom>
              <a:avLst/>
              <a:gdLst/>
              <a:ahLst/>
              <a:cxnLst/>
              <a:rect l="l" t="t" r="r" b="b"/>
              <a:pathLst>
                <a:path w="2143" h="1974" extrusionOk="0">
                  <a:moveTo>
                    <a:pt x="884" y="1893"/>
                  </a:moveTo>
                  <a:cubicBezTo>
                    <a:pt x="1312" y="1830"/>
                    <a:pt x="1839" y="1206"/>
                    <a:pt x="2142" y="634"/>
                  </a:cubicBezTo>
                  <a:cubicBezTo>
                    <a:pt x="1589" y="1"/>
                    <a:pt x="572" y="99"/>
                    <a:pt x="152" y="831"/>
                  </a:cubicBezTo>
                  <a:cubicBezTo>
                    <a:pt x="63" y="982"/>
                    <a:pt x="9" y="1152"/>
                    <a:pt x="0" y="1330"/>
                  </a:cubicBezTo>
                  <a:cubicBezTo>
                    <a:pt x="72" y="1768"/>
                    <a:pt x="393" y="1973"/>
                    <a:pt x="884" y="1893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21"/>
            <p:cNvSpPr/>
            <p:nvPr/>
          </p:nvSpPr>
          <p:spPr>
            <a:xfrm>
              <a:off x="7707535" y="554965"/>
              <a:ext cx="285652" cy="262111"/>
            </a:xfrm>
            <a:custGeom>
              <a:avLst/>
              <a:gdLst/>
              <a:ahLst/>
              <a:cxnLst/>
              <a:rect l="l" t="t" r="r" b="b"/>
              <a:pathLst>
                <a:path w="3678" h="3375" extrusionOk="0">
                  <a:moveTo>
                    <a:pt x="1292" y="0"/>
                  </a:moveTo>
                  <a:cubicBezTo>
                    <a:pt x="753" y="0"/>
                    <a:pt x="322" y="353"/>
                    <a:pt x="322" y="353"/>
                  </a:cubicBezTo>
                  <a:cubicBezTo>
                    <a:pt x="322" y="353"/>
                    <a:pt x="0" y="978"/>
                    <a:pt x="286" y="1496"/>
                  </a:cubicBezTo>
                  <a:cubicBezTo>
                    <a:pt x="581" y="2004"/>
                    <a:pt x="1482" y="3066"/>
                    <a:pt x="2285" y="3298"/>
                  </a:cubicBezTo>
                  <a:cubicBezTo>
                    <a:pt x="2455" y="3350"/>
                    <a:pt x="2611" y="3375"/>
                    <a:pt x="2751" y="3375"/>
                  </a:cubicBezTo>
                  <a:cubicBezTo>
                    <a:pt x="3267" y="3375"/>
                    <a:pt x="3575" y="3038"/>
                    <a:pt x="3624" y="2442"/>
                  </a:cubicBezTo>
                  <a:cubicBezTo>
                    <a:pt x="3678" y="1674"/>
                    <a:pt x="2455" y="389"/>
                    <a:pt x="1732" y="85"/>
                  </a:cubicBezTo>
                  <a:cubicBezTo>
                    <a:pt x="1582" y="24"/>
                    <a:pt x="1433" y="0"/>
                    <a:pt x="1292" y="0"/>
                  </a:cubicBezTo>
                  <a:close/>
                </a:path>
              </a:pathLst>
            </a:custGeom>
            <a:solidFill>
              <a:srgbClr val="EB9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21"/>
            <p:cNvSpPr/>
            <p:nvPr/>
          </p:nvSpPr>
          <p:spPr>
            <a:xfrm>
              <a:off x="7682994" y="525375"/>
              <a:ext cx="299088" cy="291312"/>
            </a:xfrm>
            <a:custGeom>
              <a:avLst/>
              <a:gdLst/>
              <a:ahLst/>
              <a:cxnLst/>
              <a:rect l="l" t="t" r="r" b="b"/>
              <a:pathLst>
                <a:path w="3851" h="3751" extrusionOk="0">
                  <a:moveTo>
                    <a:pt x="30" y="0"/>
                  </a:moveTo>
                  <a:cubicBezTo>
                    <a:pt x="15" y="0"/>
                    <a:pt x="0" y="19"/>
                    <a:pt x="13" y="38"/>
                  </a:cubicBezTo>
                  <a:cubicBezTo>
                    <a:pt x="290" y="466"/>
                    <a:pt x="638" y="850"/>
                    <a:pt x="1048" y="1171"/>
                  </a:cubicBezTo>
                  <a:cubicBezTo>
                    <a:pt x="1030" y="1225"/>
                    <a:pt x="1022" y="1270"/>
                    <a:pt x="1022" y="1323"/>
                  </a:cubicBezTo>
                  <a:cubicBezTo>
                    <a:pt x="1022" y="1341"/>
                    <a:pt x="1013" y="1359"/>
                    <a:pt x="1013" y="1377"/>
                  </a:cubicBezTo>
                  <a:cubicBezTo>
                    <a:pt x="1004" y="1395"/>
                    <a:pt x="1004" y="1439"/>
                    <a:pt x="995" y="1466"/>
                  </a:cubicBezTo>
                  <a:lnTo>
                    <a:pt x="995" y="1537"/>
                  </a:lnTo>
                  <a:lnTo>
                    <a:pt x="995" y="1618"/>
                  </a:lnTo>
                  <a:lnTo>
                    <a:pt x="995" y="1689"/>
                  </a:lnTo>
                  <a:cubicBezTo>
                    <a:pt x="986" y="1957"/>
                    <a:pt x="1004" y="2225"/>
                    <a:pt x="1048" y="2492"/>
                  </a:cubicBezTo>
                  <a:lnTo>
                    <a:pt x="1093" y="2537"/>
                  </a:lnTo>
                  <a:cubicBezTo>
                    <a:pt x="1039" y="2260"/>
                    <a:pt x="1013" y="1984"/>
                    <a:pt x="1022" y="1698"/>
                  </a:cubicBezTo>
                  <a:lnTo>
                    <a:pt x="1022" y="1662"/>
                  </a:lnTo>
                  <a:lnTo>
                    <a:pt x="1022" y="1555"/>
                  </a:lnTo>
                  <a:lnTo>
                    <a:pt x="1022" y="1502"/>
                  </a:lnTo>
                  <a:cubicBezTo>
                    <a:pt x="1022" y="1475"/>
                    <a:pt x="1030" y="1430"/>
                    <a:pt x="1030" y="1395"/>
                  </a:cubicBezTo>
                  <a:cubicBezTo>
                    <a:pt x="1039" y="1368"/>
                    <a:pt x="1030" y="1368"/>
                    <a:pt x="1039" y="1350"/>
                  </a:cubicBezTo>
                  <a:cubicBezTo>
                    <a:pt x="1048" y="1296"/>
                    <a:pt x="1057" y="1243"/>
                    <a:pt x="1066" y="1198"/>
                  </a:cubicBezTo>
                  <a:cubicBezTo>
                    <a:pt x="1182" y="1288"/>
                    <a:pt x="1289" y="1377"/>
                    <a:pt x="1396" y="1457"/>
                  </a:cubicBezTo>
                  <a:lnTo>
                    <a:pt x="1459" y="1511"/>
                  </a:lnTo>
                  <a:cubicBezTo>
                    <a:pt x="1700" y="1698"/>
                    <a:pt x="1932" y="1877"/>
                    <a:pt x="2164" y="2055"/>
                  </a:cubicBezTo>
                  <a:cubicBezTo>
                    <a:pt x="2155" y="2064"/>
                    <a:pt x="2155" y="2064"/>
                    <a:pt x="2155" y="2064"/>
                  </a:cubicBezTo>
                  <a:cubicBezTo>
                    <a:pt x="2084" y="2350"/>
                    <a:pt x="2048" y="2644"/>
                    <a:pt x="2039" y="2930"/>
                  </a:cubicBezTo>
                  <a:cubicBezTo>
                    <a:pt x="2039" y="3073"/>
                    <a:pt x="2039" y="3224"/>
                    <a:pt x="2057" y="3367"/>
                  </a:cubicBezTo>
                  <a:lnTo>
                    <a:pt x="2057" y="3421"/>
                  </a:lnTo>
                  <a:lnTo>
                    <a:pt x="2101" y="3456"/>
                  </a:lnTo>
                  <a:cubicBezTo>
                    <a:pt x="2101" y="3430"/>
                    <a:pt x="2093" y="3394"/>
                    <a:pt x="2093" y="3367"/>
                  </a:cubicBezTo>
                  <a:cubicBezTo>
                    <a:pt x="2084" y="3224"/>
                    <a:pt x="2075" y="3081"/>
                    <a:pt x="2084" y="2939"/>
                  </a:cubicBezTo>
                  <a:cubicBezTo>
                    <a:pt x="2093" y="2653"/>
                    <a:pt x="2128" y="2367"/>
                    <a:pt x="2200" y="2091"/>
                  </a:cubicBezTo>
                  <a:cubicBezTo>
                    <a:pt x="2467" y="2305"/>
                    <a:pt x="2735" y="2519"/>
                    <a:pt x="2985" y="2760"/>
                  </a:cubicBezTo>
                  <a:cubicBezTo>
                    <a:pt x="2985" y="2760"/>
                    <a:pt x="2985" y="2760"/>
                    <a:pt x="2985" y="2769"/>
                  </a:cubicBezTo>
                  <a:cubicBezTo>
                    <a:pt x="2994" y="3099"/>
                    <a:pt x="3030" y="3430"/>
                    <a:pt x="3074" y="3751"/>
                  </a:cubicBezTo>
                  <a:lnTo>
                    <a:pt x="3128" y="3751"/>
                  </a:lnTo>
                  <a:cubicBezTo>
                    <a:pt x="3119" y="3679"/>
                    <a:pt x="3101" y="3608"/>
                    <a:pt x="3092" y="3537"/>
                  </a:cubicBezTo>
                  <a:cubicBezTo>
                    <a:pt x="3065" y="3296"/>
                    <a:pt x="3047" y="3055"/>
                    <a:pt x="3039" y="2814"/>
                  </a:cubicBezTo>
                  <a:lnTo>
                    <a:pt x="3039" y="2814"/>
                  </a:lnTo>
                  <a:cubicBezTo>
                    <a:pt x="3262" y="3028"/>
                    <a:pt x="3485" y="3251"/>
                    <a:pt x="3699" y="3483"/>
                  </a:cubicBezTo>
                  <a:cubicBezTo>
                    <a:pt x="3708" y="3465"/>
                    <a:pt x="3717" y="3447"/>
                    <a:pt x="3726" y="3438"/>
                  </a:cubicBezTo>
                  <a:cubicBezTo>
                    <a:pt x="3396" y="3073"/>
                    <a:pt x="3056" y="2707"/>
                    <a:pt x="2699" y="2376"/>
                  </a:cubicBezTo>
                  <a:cubicBezTo>
                    <a:pt x="2865" y="2361"/>
                    <a:pt x="3031" y="2352"/>
                    <a:pt x="3198" y="2352"/>
                  </a:cubicBezTo>
                  <a:cubicBezTo>
                    <a:pt x="3418" y="2352"/>
                    <a:pt x="3637" y="2368"/>
                    <a:pt x="3851" y="2403"/>
                  </a:cubicBezTo>
                  <a:lnTo>
                    <a:pt x="3842" y="2376"/>
                  </a:lnTo>
                  <a:cubicBezTo>
                    <a:pt x="3580" y="2329"/>
                    <a:pt x="3314" y="2305"/>
                    <a:pt x="3050" y="2305"/>
                  </a:cubicBezTo>
                  <a:cubicBezTo>
                    <a:pt x="2918" y="2305"/>
                    <a:pt x="2786" y="2311"/>
                    <a:pt x="2655" y="2323"/>
                  </a:cubicBezTo>
                  <a:cubicBezTo>
                    <a:pt x="2574" y="2251"/>
                    <a:pt x="2485" y="2180"/>
                    <a:pt x="2405" y="2109"/>
                  </a:cubicBezTo>
                  <a:cubicBezTo>
                    <a:pt x="2155" y="1903"/>
                    <a:pt x="1887" y="1707"/>
                    <a:pt x="1628" y="1511"/>
                  </a:cubicBezTo>
                  <a:cubicBezTo>
                    <a:pt x="1905" y="1448"/>
                    <a:pt x="2191" y="1412"/>
                    <a:pt x="2476" y="1386"/>
                  </a:cubicBezTo>
                  <a:cubicBezTo>
                    <a:pt x="2568" y="1379"/>
                    <a:pt x="2662" y="1376"/>
                    <a:pt x="2755" y="1376"/>
                  </a:cubicBezTo>
                  <a:cubicBezTo>
                    <a:pt x="2907" y="1376"/>
                    <a:pt x="3059" y="1384"/>
                    <a:pt x="3208" y="1395"/>
                  </a:cubicBezTo>
                  <a:lnTo>
                    <a:pt x="3190" y="1377"/>
                  </a:lnTo>
                  <a:cubicBezTo>
                    <a:pt x="2991" y="1347"/>
                    <a:pt x="2791" y="1330"/>
                    <a:pt x="2591" y="1330"/>
                  </a:cubicBezTo>
                  <a:cubicBezTo>
                    <a:pt x="2550" y="1330"/>
                    <a:pt x="2509" y="1331"/>
                    <a:pt x="2467" y="1332"/>
                  </a:cubicBezTo>
                  <a:cubicBezTo>
                    <a:pt x="2164" y="1341"/>
                    <a:pt x="1869" y="1386"/>
                    <a:pt x="1575" y="1466"/>
                  </a:cubicBezTo>
                  <a:lnTo>
                    <a:pt x="1477" y="1395"/>
                  </a:lnTo>
                  <a:lnTo>
                    <a:pt x="1227" y="1198"/>
                  </a:lnTo>
                  <a:lnTo>
                    <a:pt x="1200" y="1171"/>
                  </a:lnTo>
                  <a:cubicBezTo>
                    <a:pt x="1111" y="1109"/>
                    <a:pt x="1030" y="1038"/>
                    <a:pt x="950" y="966"/>
                  </a:cubicBezTo>
                  <a:cubicBezTo>
                    <a:pt x="1066" y="922"/>
                    <a:pt x="1182" y="877"/>
                    <a:pt x="1307" y="832"/>
                  </a:cubicBezTo>
                  <a:cubicBezTo>
                    <a:pt x="1637" y="734"/>
                    <a:pt x="1976" y="663"/>
                    <a:pt x="2316" y="627"/>
                  </a:cubicBezTo>
                  <a:lnTo>
                    <a:pt x="2235" y="574"/>
                  </a:lnTo>
                  <a:cubicBezTo>
                    <a:pt x="1843" y="618"/>
                    <a:pt x="1468" y="716"/>
                    <a:pt x="1102" y="850"/>
                  </a:cubicBezTo>
                  <a:cubicBezTo>
                    <a:pt x="1030" y="877"/>
                    <a:pt x="968" y="904"/>
                    <a:pt x="905" y="931"/>
                  </a:cubicBezTo>
                  <a:lnTo>
                    <a:pt x="816" y="850"/>
                  </a:lnTo>
                  <a:cubicBezTo>
                    <a:pt x="531" y="600"/>
                    <a:pt x="272" y="324"/>
                    <a:pt x="49" y="11"/>
                  </a:cubicBezTo>
                  <a:cubicBezTo>
                    <a:pt x="43" y="3"/>
                    <a:pt x="37" y="0"/>
                    <a:pt x="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21"/>
            <p:cNvSpPr/>
            <p:nvPr/>
          </p:nvSpPr>
          <p:spPr>
            <a:xfrm>
              <a:off x="7719340" y="554576"/>
              <a:ext cx="271051" cy="264285"/>
            </a:xfrm>
            <a:custGeom>
              <a:avLst/>
              <a:gdLst/>
              <a:ahLst/>
              <a:cxnLst/>
              <a:rect l="l" t="t" r="r" b="b"/>
              <a:pathLst>
                <a:path w="3490" h="3403" extrusionOk="0">
                  <a:moveTo>
                    <a:pt x="1130" y="0"/>
                  </a:moveTo>
                  <a:cubicBezTo>
                    <a:pt x="1003" y="0"/>
                    <a:pt x="875" y="18"/>
                    <a:pt x="750" y="55"/>
                  </a:cubicBezTo>
                  <a:cubicBezTo>
                    <a:pt x="545" y="117"/>
                    <a:pt x="339" y="224"/>
                    <a:pt x="170" y="358"/>
                  </a:cubicBezTo>
                  <a:cubicBezTo>
                    <a:pt x="348" y="224"/>
                    <a:pt x="545" y="135"/>
                    <a:pt x="750" y="73"/>
                  </a:cubicBezTo>
                  <a:cubicBezTo>
                    <a:pt x="866" y="39"/>
                    <a:pt x="985" y="23"/>
                    <a:pt x="1102" y="23"/>
                  </a:cubicBezTo>
                  <a:cubicBezTo>
                    <a:pt x="1201" y="23"/>
                    <a:pt x="1298" y="34"/>
                    <a:pt x="1392" y="55"/>
                  </a:cubicBezTo>
                  <a:cubicBezTo>
                    <a:pt x="1607" y="117"/>
                    <a:pt x="1803" y="206"/>
                    <a:pt x="1973" y="340"/>
                  </a:cubicBezTo>
                  <a:cubicBezTo>
                    <a:pt x="2151" y="465"/>
                    <a:pt x="2312" y="608"/>
                    <a:pt x="2472" y="760"/>
                  </a:cubicBezTo>
                  <a:cubicBezTo>
                    <a:pt x="2785" y="1063"/>
                    <a:pt x="3052" y="1402"/>
                    <a:pt x="3267" y="1786"/>
                  </a:cubicBezTo>
                  <a:cubicBezTo>
                    <a:pt x="3374" y="1974"/>
                    <a:pt x="3427" y="2179"/>
                    <a:pt x="3445" y="2393"/>
                  </a:cubicBezTo>
                  <a:cubicBezTo>
                    <a:pt x="3445" y="2607"/>
                    <a:pt x="3392" y="2821"/>
                    <a:pt x="3276" y="3009"/>
                  </a:cubicBezTo>
                  <a:cubicBezTo>
                    <a:pt x="3222" y="3089"/>
                    <a:pt x="3151" y="3170"/>
                    <a:pt x="3061" y="3232"/>
                  </a:cubicBezTo>
                  <a:cubicBezTo>
                    <a:pt x="2972" y="3286"/>
                    <a:pt x="2874" y="3321"/>
                    <a:pt x="2767" y="3339"/>
                  </a:cubicBezTo>
                  <a:cubicBezTo>
                    <a:pt x="2703" y="3347"/>
                    <a:pt x="2638" y="3351"/>
                    <a:pt x="2574" y="3351"/>
                  </a:cubicBezTo>
                  <a:cubicBezTo>
                    <a:pt x="2425" y="3351"/>
                    <a:pt x="2277" y="3329"/>
                    <a:pt x="2133" y="3286"/>
                  </a:cubicBezTo>
                  <a:cubicBezTo>
                    <a:pt x="1928" y="3214"/>
                    <a:pt x="1732" y="3116"/>
                    <a:pt x="1553" y="2991"/>
                  </a:cubicBezTo>
                  <a:cubicBezTo>
                    <a:pt x="1375" y="2875"/>
                    <a:pt x="1214" y="2732"/>
                    <a:pt x="1053" y="2589"/>
                  </a:cubicBezTo>
                  <a:cubicBezTo>
                    <a:pt x="732" y="2286"/>
                    <a:pt x="455" y="1956"/>
                    <a:pt x="205" y="1599"/>
                  </a:cubicBezTo>
                  <a:cubicBezTo>
                    <a:pt x="152" y="1501"/>
                    <a:pt x="98" y="1411"/>
                    <a:pt x="63" y="1304"/>
                  </a:cubicBezTo>
                  <a:cubicBezTo>
                    <a:pt x="36" y="1197"/>
                    <a:pt x="18" y="1090"/>
                    <a:pt x="18" y="983"/>
                  </a:cubicBezTo>
                  <a:cubicBezTo>
                    <a:pt x="27" y="769"/>
                    <a:pt x="80" y="555"/>
                    <a:pt x="170" y="358"/>
                  </a:cubicBezTo>
                  <a:lnTo>
                    <a:pt x="170" y="358"/>
                  </a:lnTo>
                  <a:cubicBezTo>
                    <a:pt x="72" y="555"/>
                    <a:pt x="18" y="769"/>
                    <a:pt x="9" y="992"/>
                  </a:cubicBezTo>
                  <a:cubicBezTo>
                    <a:pt x="0" y="1099"/>
                    <a:pt x="18" y="1206"/>
                    <a:pt x="45" y="1313"/>
                  </a:cubicBezTo>
                  <a:cubicBezTo>
                    <a:pt x="80" y="1420"/>
                    <a:pt x="125" y="1518"/>
                    <a:pt x="188" y="1608"/>
                  </a:cubicBezTo>
                  <a:cubicBezTo>
                    <a:pt x="429" y="1974"/>
                    <a:pt x="714" y="2313"/>
                    <a:pt x="1027" y="2616"/>
                  </a:cubicBezTo>
                  <a:cubicBezTo>
                    <a:pt x="1187" y="2768"/>
                    <a:pt x="1357" y="2902"/>
                    <a:pt x="1535" y="3036"/>
                  </a:cubicBezTo>
                  <a:cubicBezTo>
                    <a:pt x="1714" y="3161"/>
                    <a:pt x="1910" y="3259"/>
                    <a:pt x="2124" y="3330"/>
                  </a:cubicBezTo>
                  <a:cubicBezTo>
                    <a:pt x="2276" y="3376"/>
                    <a:pt x="2442" y="3403"/>
                    <a:pt x="2605" y="3403"/>
                  </a:cubicBezTo>
                  <a:cubicBezTo>
                    <a:pt x="2663" y="3403"/>
                    <a:pt x="2720" y="3400"/>
                    <a:pt x="2776" y="3393"/>
                  </a:cubicBezTo>
                  <a:cubicBezTo>
                    <a:pt x="2892" y="3375"/>
                    <a:pt x="2999" y="3330"/>
                    <a:pt x="3088" y="3277"/>
                  </a:cubicBezTo>
                  <a:cubicBezTo>
                    <a:pt x="3186" y="3205"/>
                    <a:pt x="3267" y="3125"/>
                    <a:pt x="3320" y="3036"/>
                  </a:cubicBezTo>
                  <a:cubicBezTo>
                    <a:pt x="3436" y="2839"/>
                    <a:pt x="3490" y="2616"/>
                    <a:pt x="3490" y="2393"/>
                  </a:cubicBezTo>
                  <a:cubicBezTo>
                    <a:pt x="3481" y="2170"/>
                    <a:pt x="3409" y="1956"/>
                    <a:pt x="3302" y="1759"/>
                  </a:cubicBezTo>
                  <a:cubicBezTo>
                    <a:pt x="2972" y="1188"/>
                    <a:pt x="2526" y="697"/>
                    <a:pt x="1990" y="314"/>
                  </a:cubicBezTo>
                  <a:cubicBezTo>
                    <a:pt x="1812" y="180"/>
                    <a:pt x="1616" y="81"/>
                    <a:pt x="1401" y="28"/>
                  </a:cubicBezTo>
                  <a:cubicBezTo>
                    <a:pt x="1312" y="9"/>
                    <a:pt x="1221" y="0"/>
                    <a:pt x="11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21"/>
            <p:cNvSpPr/>
            <p:nvPr/>
          </p:nvSpPr>
          <p:spPr>
            <a:xfrm>
              <a:off x="7801818" y="596903"/>
              <a:ext cx="189969" cy="222581"/>
            </a:xfrm>
            <a:custGeom>
              <a:avLst/>
              <a:gdLst/>
              <a:ahLst/>
              <a:cxnLst/>
              <a:rect l="l" t="t" r="r" b="b"/>
              <a:pathLst>
                <a:path w="2446" h="2866" extrusionOk="0">
                  <a:moveTo>
                    <a:pt x="2410" y="1902"/>
                  </a:moveTo>
                  <a:cubicBezTo>
                    <a:pt x="2446" y="1348"/>
                    <a:pt x="1821" y="527"/>
                    <a:pt x="1205" y="1"/>
                  </a:cubicBezTo>
                  <a:cubicBezTo>
                    <a:pt x="0" y="643"/>
                    <a:pt x="161" y="2419"/>
                    <a:pt x="1464" y="2839"/>
                  </a:cubicBezTo>
                  <a:cubicBezTo>
                    <a:pt x="2026" y="2866"/>
                    <a:pt x="2356" y="2526"/>
                    <a:pt x="2410" y="190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21"/>
            <p:cNvSpPr/>
            <p:nvPr/>
          </p:nvSpPr>
          <p:spPr>
            <a:xfrm>
              <a:off x="8038456" y="580438"/>
              <a:ext cx="390577" cy="369518"/>
            </a:xfrm>
            <a:custGeom>
              <a:avLst/>
              <a:gdLst/>
              <a:ahLst/>
              <a:cxnLst/>
              <a:rect l="l" t="t" r="r" b="b"/>
              <a:pathLst>
                <a:path w="5029" h="4758" extrusionOk="0">
                  <a:moveTo>
                    <a:pt x="4925" y="1"/>
                  </a:moveTo>
                  <a:cubicBezTo>
                    <a:pt x="4916" y="1"/>
                    <a:pt x="4906" y="3"/>
                    <a:pt x="4896" y="7"/>
                  </a:cubicBezTo>
                  <a:cubicBezTo>
                    <a:pt x="4415" y="177"/>
                    <a:pt x="3977" y="418"/>
                    <a:pt x="3576" y="721"/>
                  </a:cubicBezTo>
                  <a:cubicBezTo>
                    <a:pt x="3344" y="900"/>
                    <a:pt x="3129" y="1096"/>
                    <a:pt x="2942" y="1310"/>
                  </a:cubicBezTo>
                  <a:cubicBezTo>
                    <a:pt x="2933" y="1293"/>
                    <a:pt x="2924" y="1293"/>
                    <a:pt x="2906" y="1293"/>
                  </a:cubicBezTo>
                  <a:cubicBezTo>
                    <a:pt x="2826" y="1319"/>
                    <a:pt x="2737" y="1319"/>
                    <a:pt x="2647" y="1319"/>
                  </a:cubicBezTo>
                  <a:cubicBezTo>
                    <a:pt x="2558" y="1310"/>
                    <a:pt x="2469" y="1293"/>
                    <a:pt x="2389" y="1257"/>
                  </a:cubicBezTo>
                  <a:cubicBezTo>
                    <a:pt x="2381" y="1254"/>
                    <a:pt x="2373" y="1253"/>
                    <a:pt x="2366" y="1253"/>
                  </a:cubicBezTo>
                  <a:cubicBezTo>
                    <a:pt x="2311" y="1253"/>
                    <a:pt x="2289" y="1340"/>
                    <a:pt x="2353" y="1364"/>
                  </a:cubicBezTo>
                  <a:cubicBezTo>
                    <a:pt x="2439" y="1398"/>
                    <a:pt x="2532" y="1414"/>
                    <a:pt x="2628" y="1414"/>
                  </a:cubicBezTo>
                  <a:cubicBezTo>
                    <a:pt x="2681" y="1414"/>
                    <a:pt x="2736" y="1409"/>
                    <a:pt x="2790" y="1400"/>
                  </a:cubicBezTo>
                  <a:cubicBezTo>
                    <a:pt x="2826" y="1391"/>
                    <a:pt x="2853" y="1382"/>
                    <a:pt x="2888" y="1364"/>
                  </a:cubicBezTo>
                  <a:lnTo>
                    <a:pt x="2888" y="1364"/>
                  </a:lnTo>
                  <a:cubicBezTo>
                    <a:pt x="2799" y="1471"/>
                    <a:pt x="2701" y="1587"/>
                    <a:pt x="2630" y="1676"/>
                  </a:cubicBezTo>
                  <a:cubicBezTo>
                    <a:pt x="2558" y="1774"/>
                    <a:pt x="2487" y="1873"/>
                    <a:pt x="2415" y="1971"/>
                  </a:cubicBezTo>
                  <a:cubicBezTo>
                    <a:pt x="2264" y="2051"/>
                    <a:pt x="2094" y="2123"/>
                    <a:pt x="1933" y="2194"/>
                  </a:cubicBezTo>
                  <a:cubicBezTo>
                    <a:pt x="1770" y="2259"/>
                    <a:pt x="1599" y="2302"/>
                    <a:pt x="1428" y="2302"/>
                  </a:cubicBezTo>
                  <a:cubicBezTo>
                    <a:pt x="1412" y="2302"/>
                    <a:pt x="1396" y="2302"/>
                    <a:pt x="1380" y="2301"/>
                  </a:cubicBezTo>
                  <a:cubicBezTo>
                    <a:pt x="1362" y="2301"/>
                    <a:pt x="1362" y="2337"/>
                    <a:pt x="1380" y="2337"/>
                  </a:cubicBezTo>
                  <a:cubicBezTo>
                    <a:pt x="1424" y="2341"/>
                    <a:pt x="1469" y="2343"/>
                    <a:pt x="1513" y="2343"/>
                  </a:cubicBezTo>
                  <a:cubicBezTo>
                    <a:pt x="1655" y="2343"/>
                    <a:pt x="1795" y="2320"/>
                    <a:pt x="1924" y="2265"/>
                  </a:cubicBezTo>
                  <a:cubicBezTo>
                    <a:pt x="2058" y="2212"/>
                    <a:pt x="2192" y="2158"/>
                    <a:pt x="2326" y="2096"/>
                  </a:cubicBezTo>
                  <a:lnTo>
                    <a:pt x="2326" y="2096"/>
                  </a:lnTo>
                  <a:cubicBezTo>
                    <a:pt x="2165" y="2328"/>
                    <a:pt x="2014" y="2569"/>
                    <a:pt x="1853" y="2810"/>
                  </a:cubicBezTo>
                  <a:cubicBezTo>
                    <a:pt x="1683" y="3069"/>
                    <a:pt x="1505" y="3327"/>
                    <a:pt x="1318" y="3568"/>
                  </a:cubicBezTo>
                  <a:lnTo>
                    <a:pt x="1291" y="3568"/>
                  </a:lnTo>
                  <a:cubicBezTo>
                    <a:pt x="1184" y="3613"/>
                    <a:pt x="1068" y="3640"/>
                    <a:pt x="952" y="3640"/>
                  </a:cubicBezTo>
                  <a:lnTo>
                    <a:pt x="586" y="3675"/>
                  </a:lnTo>
                  <a:cubicBezTo>
                    <a:pt x="550" y="3684"/>
                    <a:pt x="559" y="3729"/>
                    <a:pt x="595" y="3729"/>
                  </a:cubicBezTo>
                  <a:lnTo>
                    <a:pt x="978" y="3702"/>
                  </a:lnTo>
                  <a:cubicBezTo>
                    <a:pt x="1059" y="3702"/>
                    <a:pt x="1148" y="3693"/>
                    <a:pt x="1228" y="3675"/>
                  </a:cubicBezTo>
                  <a:lnTo>
                    <a:pt x="1228" y="3675"/>
                  </a:lnTo>
                  <a:cubicBezTo>
                    <a:pt x="1175" y="3738"/>
                    <a:pt x="1112" y="3809"/>
                    <a:pt x="1050" y="3881"/>
                  </a:cubicBezTo>
                  <a:cubicBezTo>
                    <a:pt x="755" y="4193"/>
                    <a:pt x="407" y="4461"/>
                    <a:pt x="23" y="4657"/>
                  </a:cubicBezTo>
                  <a:cubicBezTo>
                    <a:pt x="1" y="4672"/>
                    <a:pt x="10" y="4706"/>
                    <a:pt x="29" y="4706"/>
                  </a:cubicBezTo>
                  <a:cubicBezTo>
                    <a:pt x="33" y="4706"/>
                    <a:pt x="37" y="4705"/>
                    <a:pt x="41" y="4702"/>
                  </a:cubicBezTo>
                  <a:cubicBezTo>
                    <a:pt x="300" y="4586"/>
                    <a:pt x="532" y="4434"/>
                    <a:pt x="746" y="4247"/>
                  </a:cubicBezTo>
                  <a:lnTo>
                    <a:pt x="746" y="4247"/>
                  </a:lnTo>
                  <a:cubicBezTo>
                    <a:pt x="675" y="4398"/>
                    <a:pt x="639" y="4559"/>
                    <a:pt x="621" y="4720"/>
                  </a:cubicBezTo>
                  <a:cubicBezTo>
                    <a:pt x="621" y="4744"/>
                    <a:pt x="643" y="4758"/>
                    <a:pt x="662" y="4758"/>
                  </a:cubicBezTo>
                  <a:cubicBezTo>
                    <a:pt x="678" y="4758"/>
                    <a:pt x="693" y="4749"/>
                    <a:pt x="693" y="4729"/>
                  </a:cubicBezTo>
                  <a:cubicBezTo>
                    <a:pt x="711" y="4523"/>
                    <a:pt x="773" y="4327"/>
                    <a:pt x="862" y="4149"/>
                  </a:cubicBezTo>
                  <a:cubicBezTo>
                    <a:pt x="969" y="4050"/>
                    <a:pt x="1077" y="3943"/>
                    <a:pt x="1175" y="3836"/>
                  </a:cubicBezTo>
                  <a:cubicBezTo>
                    <a:pt x="1353" y="3631"/>
                    <a:pt x="1532" y="3417"/>
                    <a:pt x="1683" y="3194"/>
                  </a:cubicBezTo>
                  <a:lnTo>
                    <a:pt x="1683" y="3194"/>
                  </a:lnTo>
                  <a:cubicBezTo>
                    <a:pt x="1576" y="3684"/>
                    <a:pt x="1559" y="4193"/>
                    <a:pt x="1648" y="4684"/>
                  </a:cubicBezTo>
                  <a:cubicBezTo>
                    <a:pt x="1648" y="4696"/>
                    <a:pt x="1657" y="4701"/>
                    <a:pt x="1666" y="4701"/>
                  </a:cubicBezTo>
                  <a:cubicBezTo>
                    <a:pt x="1677" y="4701"/>
                    <a:pt x="1688" y="4694"/>
                    <a:pt x="1683" y="4684"/>
                  </a:cubicBezTo>
                  <a:cubicBezTo>
                    <a:pt x="1621" y="4157"/>
                    <a:pt x="1639" y="3631"/>
                    <a:pt x="1746" y="3122"/>
                  </a:cubicBezTo>
                  <a:cubicBezTo>
                    <a:pt x="1844" y="2979"/>
                    <a:pt x="1942" y="2845"/>
                    <a:pt x="2032" y="2712"/>
                  </a:cubicBezTo>
                  <a:lnTo>
                    <a:pt x="2032" y="2712"/>
                  </a:lnTo>
                  <a:cubicBezTo>
                    <a:pt x="2023" y="2792"/>
                    <a:pt x="2023" y="2872"/>
                    <a:pt x="2032" y="2953"/>
                  </a:cubicBezTo>
                  <a:cubicBezTo>
                    <a:pt x="2040" y="2973"/>
                    <a:pt x="2057" y="2982"/>
                    <a:pt x="2073" y="2982"/>
                  </a:cubicBezTo>
                  <a:cubicBezTo>
                    <a:pt x="2093" y="2982"/>
                    <a:pt x="2112" y="2968"/>
                    <a:pt x="2112" y="2944"/>
                  </a:cubicBezTo>
                  <a:cubicBezTo>
                    <a:pt x="2103" y="2845"/>
                    <a:pt x="2103" y="2738"/>
                    <a:pt x="2112" y="2649"/>
                  </a:cubicBezTo>
                  <a:cubicBezTo>
                    <a:pt x="2112" y="2631"/>
                    <a:pt x="2112" y="2622"/>
                    <a:pt x="2103" y="2613"/>
                  </a:cubicBezTo>
                  <a:cubicBezTo>
                    <a:pt x="2299" y="2337"/>
                    <a:pt x="2487" y="2051"/>
                    <a:pt x="2701" y="1783"/>
                  </a:cubicBezTo>
                  <a:lnTo>
                    <a:pt x="2701" y="1783"/>
                  </a:lnTo>
                  <a:cubicBezTo>
                    <a:pt x="2638" y="1935"/>
                    <a:pt x="2594" y="2096"/>
                    <a:pt x="2567" y="2265"/>
                  </a:cubicBezTo>
                  <a:cubicBezTo>
                    <a:pt x="2549" y="2408"/>
                    <a:pt x="2549" y="2551"/>
                    <a:pt x="2558" y="2694"/>
                  </a:cubicBezTo>
                  <a:cubicBezTo>
                    <a:pt x="2558" y="2837"/>
                    <a:pt x="2585" y="2988"/>
                    <a:pt x="2638" y="3122"/>
                  </a:cubicBezTo>
                  <a:cubicBezTo>
                    <a:pt x="2642" y="3133"/>
                    <a:pt x="2651" y="3138"/>
                    <a:pt x="2661" y="3138"/>
                  </a:cubicBezTo>
                  <a:cubicBezTo>
                    <a:pt x="2676" y="3138"/>
                    <a:pt x="2692" y="3126"/>
                    <a:pt x="2692" y="3104"/>
                  </a:cubicBezTo>
                  <a:cubicBezTo>
                    <a:pt x="2665" y="2970"/>
                    <a:pt x="2638" y="2828"/>
                    <a:pt x="2630" y="2694"/>
                  </a:cubicBezTo>
                  <a:cubicBezTo>
                    <a:pt x="2621" y="2551"/>
                    <a:pt x="2630" y="2417"/>
                    <a:pt x="2647" y="2283"/>
                  </a:cubicBezTo>
                  <a:cubicBezTo>
                    <a:pt x="2674" y="2051"/>
                    <a:pt x="2737" y="1828"/>
                    <a:pt x="2835" y="1614"/>
                  </a:cubicBezTo>
                  <a:cubicBezTo>
                    <a:pt x="3040" y="1364"/>
                    <a:pt x="3272" y="1141"/>
                    <a:pt x="3513" y="936"/>
                  </a:cubicBezTo>
                  <a:lnTo>
                    <a:pt x="3513" y="936"/>
                  </a:lnTo>
                  <a:cubicBezTo>
                    <a:pt x="3486" y="1016"/>
                    <a:pt x="3460" y="1105"/>
                    <a:pt x="3442" y="1194"/>
                  </a:cubicBezTo>
                  <a:cubicBezTo>
                    <a:pt x="3424" y="1284"/>
                    <a:pt x="3415" y="1364"/>
                    <a:pt x="3406" y="1453"/>
                  </a:cubicBezTo>
                  <a:cubicBezTo>
                    <a:pt x="3406" y="1533"/>
                    <a:pt x="3406" y="1614"/>
                    <a:pt x="3424" y="1694"/>
                  </a:cubicBezTo>
                  <a:cubicBezTo>
                    <a:pt x="3424" y="1708"/>
                    <a:pt x="3435" y="1714"/>
                    <a:pt x="3446" y="1714"/>
                  </a:cubicBezTo>
                  <a:cubicBezTo>
                    <a:pt x="3457" y="1714"/>
                    <a:pt x="3468" y="1708"/>
                    <a:pt x="3468" y="1694"/>
                  </a:cubicBezTo>
                  <a:lnTo>
                    <a:pt x="3468" y="1444"/>
                  </a:lnTo>
                  <a:cubicBezTo>
                    <a:pt x="3477" y="1364"/>
                    <a:pt x="3486" y="1293"/>
                    <a:pt x="3504" y="1212"/>
                  </a:cubicBezTo>
                  <a:cubicBezTo>
                    <a:pt x="3522" y="1087"/>
                    <a:pt x="3558" y="971"/>
                    <a:pt x="3602" y="855"/>
                  </a:cubicBezTo>
                  <a:cubicBezTo>
                    <a:pt x="3656" y="819"/>
                    <a:pt x="3709" y="775"/>
                    <a:pt x="3763" y="739"/>
                  </a:cubicBezTo>
                  <a:cubicBezTo>
                    <a:pt x="4129" y="480"/>
                    <a:pt x="4531" y="275"/>
                    <a:pt x="4950" y="123"/>
                  </a:cubicBezTo>
                  <a:cubicBezTo>
                    <a:pt x="5028" y="100"/>
                    <a:pt x="4990" y="1"/>
                    <a:pt x="4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21"/>
            <p:cNvSpPr/>
            <p:nvPr/>
          </p:nvSpPr>
          <p:spPr>
            <a:xfrm>
              <a:off x="8047854" y="763025"/>
              <a:ext cx="38211" cy="43025"/>
            </a:xfrm>
            <a:custGeom>
              <a:avLst/>
              <a:gdLst/>
              <a:ahLst/>
              <a:cxnLst/>
              <a:rect l="l" t="t" r="r" b="b"/>
              <a:pathLst>
                <a:path w="492" h="554" extrusionOk="0">
                  <a:moveTo>
                    <a:pt x="262" y="0"/>
                  </a:moveTo>
                  <a:cubicBezTo>
                    <a:pt x="249" y="0"/>
                    <a:pt x="236" y="1"/>
                    <a:pt x="224" y="4"/>
                  </a:cubicBezTo>
                  <a:cubicBezTo>
                    <a:pt x="143" y="13"/>
                    <a:pt x="72" y="66"/>
                    <a:pt x="45" y="146"/>
                  </a:cubicBezTo>
                  <a:cubicBezTo>
                    <a:pt x="36" y="164"/>
                    <a:pt x="27" y="182"/>
                    <a:pt x="27" y="200"/>
                  </a:cubicBezTo>
                  <a:cubicBezTo>
                    <a:pt x="1" y="307"/>
                    <a:pt x="36" y="414"/>
                    <a:pt x="108" y="494"/>
                  </a:cubicBezTo>
                  <a:cubicBezTo>
                    <a:pt x="151" y="534"/>
                    <a:pt x="206" y="553"/>
                    <a:pt x="260" y="553"/>
                  </a:cubicBezTo>
                  <a:cubicBezTo>
                    <a:pt x="350" y="553"/>
                    <a:pt x="440" y="500"/>
                    <a:pt x="474" y="405"/>
                  </a:cubicBezTo>
                  <a:cubicBezTo>
                    <a:pt x="491" y="361"/>
                    <a:pt x="491" y="307"/>
                    <a:pt x="491" y="253"/>
                  </a:cubicBezTo>
                  <a:cubicBezTo>
                    <a:pt x="483" y="209"/>
                    <a:pt x="465" y="173"/>
                    <a:pt x="456" y="137"/>
                  </a:cubicBezTo>
                  <a:cubicBezTo>
                    <a:pt x="438" y="102"/>
                    <a:pt x="411" y="66"/>
                    <a:pt x="375" y="39"/>
                  </a:cubicBezTo>
                  <a:cubicBezTo>
                    <a:pt x="341" y="12"/>
                    <a:pt x="302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21"/>
            <p:cNvSpPr/>
            <p:nvPr/>
          </p:nvSpPr>
          <p:spPr>
            <a:xfrm>
              <a:off x="8173978" y="996792"/>
              <a:ext cx="45201" cy="33473"/>
            </a:xfrm>
            <a:custGeom>
              <a:avLst/>
              <a:gdLst/>
              <a:ahLst/>
              <a:cxnLst/>
              <a:rect l="l" t="t" r="r" b="b"/>
              <a:pathLst>
                <a:path w="582" h="431" extrusionOk="0">
                  <a:moveTo>
                    <a:pt x="253" y="0"/>
                  </a:moveTo>
                  <a:cubicBezTo>
                    <a:pt x="165" y="0"/>
                    <a:pt x="87" y="45"/>
                    <a:pt x="54" y="126"/>
                  </a:cubicBezTo>
                  <a:cubicBezTo>
                    <a:pt x="19" y="153"/>
                    <a:pt x="1" y="189"/>
                    <a:pt x="10" y="233"/>
                  </a:cubicBezTo>
                  <a:cubicBezTo>
                    <a:pt x="19" y="251"/>
                    <a:pt x="28" y="269"/>
                    <a:pt x="37" y="287"/>
                  </a:cubicBezTo>
                  <a:cubicBezTo>
                    <a:pt x="70" y="378"/>
                    <a:pt x="157" y="431"/>
                    <a:pt x="247" y="431"/>
                  </a:cubicBezTo>
                  <a:cubicBezTo>
                    <a:pt x="255" y="431"/>
                    <a:pt x="262" y="430"/>
                    <a:pt x="269" y="430"/>
                  </a:cubicBezTo>
                  <a:cubicBezTo>
                    <a:pt x="313" y="430"/>
                    <a:pt x="349" y="430"/>
                    <a:pt x="394" y="412"/>
                  </a:cubicBezTo>
                  <a:cubicBezTo>
                    <a:pt x="519" y="385"/>
                    <a:pt x="581" y="242"/>
                    <a:pt x="536" y="126"/>
                  </a:cubicBezTo>
                  <a:cubicBezTo>
                    <a:pt x="501" y="73"/>
                    <a:pt x="456" y="28"/>
                    <a:pt x="394" y="19"/>
                  </a:cubicBezTo>
                  <a:cubicBezTo>
                    <a:pt x="367" y="10"/>
                    <a:pt x="340" y="1"/>
                    <a:pt x="313" y="1"/>
                  </a:cubicBezTo>
                  <a:lnTo>
                    <a:pt x="278" y="1"/>
                  </a:lnTo>
                  <a:cubicBezTo>
                    <a:pt x="269" y="1"/>
                    <a:pt x="261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21"/>
            <p:cNvSpPr/>
            <p:nvPr/>
          </p:nvSpPr>
          <p:spPr>
            <a:xfrm>
              <a:off x="7948756" y="950660"/>
              <a:ext cx="40230" cy="42947"/>
            </a:xfrm>
            <a:custGeom>
              <a:avLst/>
              <a:gdLst/>
              <a:ahLst/>
              <a:cxnLst/>
              <a:rect l="l" t="t" r="r" b="b"/>
              <a:pathLst>
                <a:path w="518" h="553" extrusionOk="0">
                  <a:moveTo>
                    <a:pt x="251" y="1"/>
                  </a:moveTo>
                  <a:cubicBezTo>
                    <a:pt x="236" y="1"/>
                    <a:pt x="221" y="2"/>
                    <a:pt x="206" y="6"/>
                  </a:cubicBezTo>
                  <a:cubicBezTo>
                    <a:pt x="161" y="15"/>
                    <a:pt x="125" y="33"/>
                    <a:pt x="90" y="60"/>
                  </a:cubicBezTo>
                  <a:cubicBezTo>
                    <a:pt x="27" y="104"/>
                    <a:pt x="0" y="185"/>
                    <a:pt x="9" y="265"/>
                  </a:cubicBezTo>
                  <a:cubicBezTo>
                    <a:pt x="18" y="292"/>
                    <a:pt x="36" y="328"/>
                    <a:pt x="54" y="354"/>
                  </a:cubicBezTo>
                  <a:cubicBezTo>
                    <a:pt x="78" y="469"/>
                    <a:pt x="185" y="553"/>
                    <a:pt x="305" y="553"/>
                  </a:cubicBezTo>
                  <a:cubicBezTo>
                    <a:pt x="317" y="553"/>
                    <a:pt x="328" y="552"/>
                    <a:pt x="339" y="551"/>
                  </a:cubicBezTo>
                  <a:cubicBezTo>
                    <a:pt x="420" y="533"/>
                    <a:pt x="482" y="461"/>
                    <a:pt x="500" y="372"/>
                  </a:cubicBezTo>
                  <a:cubicBezTo>
                    <a:pt x="518" y="310"/>
                    <a:pt x="509" y="238"/>
                    <a:pt x="482" y="176"/>
                  </a:cubicBezTo>
                  <a:cubicBezTo>
                    <a:pt x="473" y="149"/>
                    <a:pt x="455" y="122"/>
                    <a:pt x="438" y="104"/>
                  </a:cubicBezTo>
                  <a:cubicBezTo>
                    <a:pt x="429" y="87"/>
                    <a:pt x="411" y="69"/>
                    <a:pt x="402" y="60"/>
                  </a:cubicBezTo>
                  <a:cubicBezTo>
                    <a:pt x="360" y="25"/>
                    <a:pt x="30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21"/>
            <p:cNvSpPr/>
            <p:nvPr/>
          </p:nvSpPr>
          <p:spPr>
            <a:xfrm>
              <a:off x="8017332" y="847834"/>
              <a:ext cx="26484" cy="27803"/>
            </a:xfrm>
            <a:custGeom>
              <a:avLst/>
              <a:gdLst/>
              <a:ahLst/>
              <a:cxnLst/>
              <a:rect l="l" t="t" r="r" b="b"/>
              <a:pathLst>
                <a:path w="341" h="358" extrusionOk="0">
                  <a:moveTo>
                    <a:pt x="162" y="0"/>
                  </a:moveTo>
                  <a:cubicBezTo>
                    <a:pt x="144" y="0"/>
                    <a:pt x="126" y="9"/>
                    <a:pt x="108" y="18"/>
                  </a:cubicBezTo>
                  <a:lnTo>
                    <a:pt x="99" y="18"/>
                  </a:lnTo>
                  <a:cubicBezTo>
                    <a:pt x="63" y="36"/>
                    <a:pt x="28" y="63"/>
                    <a:pt x="19" y="108"/>
                  </a:cubicBezTo>
                  <a:cubicBezTo>
                    <a:pt x="10" y="134"/>
                    <a:pt x="1" y="170"/>
                    <a:pt x="10" y="197"/>
                  </a:cubicBezTo>
                  <a:cubicBezTo>
                    <a:pt x="10" y="268"/>
                    <a:pt x="54" y="322"/>
                    <a:pt x="117" y="349"/>
                  </a:cubicBezTo>
                  <a:cubicBezTo>
                    <a:pt x="135" y="357"/>
                    <a:pt x="162" y="357"/>
                    <a:pt x="179" y="357"/>
                  </a:cubicBezTo>
                  <a:cubicBezTo>
                    <a:pt x="206" y="357"/>
                    <a:pt x="224" y="349"/>
                    <a:pt x="242" y="340"/>
                  </a:cubicBezTo>
                  <a:cubicBezTo>
                    <a:pt x="269" y="331"/>
                    <a:pt x="286" y="313"/>
                    <a:pt x="304" y="286"/>
                  </a:cubicBezTo>
                  <a:cubicBezTo>
                    <a:pt x="322" y="277"/>
                    <a:pt x="331" y="250"/>
                    <a:pt x="331" y="232"/>
                  </a:cubicBezTo>
                  <a:cubicBezTo>
                    <a:pt x="340" y="224"/>
                    <a:pt x="340" y="206"/>
                    <a:pt x="340" y="197"/>
                  </a:cubicBezTo>
                  <a:cubicBezTo>
                    <a:pt x="340" y="179"/>
                    <a:pt x="340" y="152"/>
                    <a:pt x="331" y="134"/>
                  </a:cubicBezTo>
                  <a:lnTo>
                    <a:pt x="313" y="116"/>
                  </a:lnTo>
                  <a:cubicBezTo>
                    <a:pt x="304" y="90"/>
                    <a:pt x="295" y="72"/>
                    <a:pt x="278" y="54"/>
                  </a:cubicBezTo>
                  <a:cubicBezTo>
                    <a:pt x="260" y="36"/>
                    <a:pt x="242" y="18"/>
                    <a:pt x="215" y="9"/>
                  </a:cubicBezTo>
                  <a:cubicBezTo>
                    <a:pt x="197" y="0"/>
                    <a:pt x="179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21"/>
            <p:cNvSpPr/>
            <p:nvPr/>
          </p:nvSpPr>
          <p:spPr>
            <a:xfrm>
              <a:off x="8246127" y="872220"/>
              <a:ext cx="46521" cy="42326"/>
            </a:xfrm>
            <a:custGeom>
              <a:avLst/>
              <a:gdLst/>
              <a:ahLst/>
              <a:cxnLst/>
              <a:rect l="l" t="t" r="r" b="b"/>
              <a:pathLst>
                <a:path w="599" h="545" extrusionOk="0">
                  <a:moveTo>
                    <a:pt x="305" y="0"/>
                  </a:moveTo>
                  <a:cubicBezTo>
                    <a:pt x="239" y="0"/>
                    <a:pt x="171" y="25"/>
                    <a:pt x="116" y="61"/>
                  </a:cubicBezTo>
                  <a:cubicBezTo>
                    <a:pt x="54" y="115"/>
                    <a:pt x="9" y="195"/>
                    <a:pt x="9" y="284"/>
                  </a:cubicBezTo>
                  <a:cubicBezTo>
                    <a:pt x="0" y="347"/>
                    <a:pt x="18" y="409"/>
                    <a:pt x="63" y="454"/>
                  </a:cubicBezTo>
                  <a:cubicBezTo>
                    <a:pt x="89" y="490"/>
                    <a:pt x="125" y="508"/>
                    <a:pt x="161" y="525"/>
                  </a:cubicBezTo>
                  <a:cubicBezTo>
                    <a:pt x="188" y="543"/>
                    <a:pt x="223" y="543"/>
                    <a:pt x="259" y="543"/>
                  </a:cubicBezTo>
                  <a:cubicBezTo>
                    <a:pt x="268" y="544"/>
                    <a:pt x="277" y="544"/>
                    <a:pt x="286" y="544"/>
                  </a:cubicBezTo>
                  <a:cubicBezTo>
                    <a:pt x="382" y="544"/>
                    <a:pt x="470" y="501"/>
                    <a:pt x="527" y="427"/>
                  </a:cubicBezTo>
                  <a:cubicBezTo>
                    <a:pt x="589" y="347"/>
                    <a:pt x="598" y="249"/>
                    <a:pt x="562" y="159"/>
                  </a:cubicBezTo>
                  <a:cubicBezTo>
                    <a:pt x="527" y="88"/>
                    <a:pt x="464" y="35"/>
                    <a:pt x="393" y="17"/>
                  </a:cubicBezTo>
                  <a:cubicBezTo>
                    <a:pt x="365" y="5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21"/>
            <p:cNvSpPr/>
            <p:nvPr/>
          </p:nvSpPr>
          <p:spPr>
            <a:xfrm>
              <a:off x="8314004" y="747337"/>
              <a:ext cx="35415" cy="35103"/>
            </a:xfrm>
            <a:custGeom>
              <a:avLst/>
              <a:gdLst/>
              <a:ahLst/>
              <a:cxnLst/>
              <a:rect l="l" t="t" r="r" b="b"/>
              <a:pathLst>
                <a:path w="456" h="452" extrusionOk="0">
                  <a:moveTo>
                    <a:pt x="197" y="0"/>
                  </a:moveTo>
                  <a:cubicBezTo>
                    <a:pt x="179" y="0"/>
                    <a:pt x="161" y="0"/>
                    <a:pt x="144" y="9"/>
                  </a:cubicBezTo>
                  <a:cubicBezTo>
                    <a:pt x="117" y="18"/>
                    <a:pt x="90" y="27"/>
                    <a:pt x="72" y="45"/>
                  </a:cubicBezTo>
                  <a:cubicBezTo>
                    <a:pt x="63" y="63"/>
                    <a:pt x="45" y="72"/>
                    <a:pt x="36" y="90"/>
                  </a:cubicBezTo>
                  <a:cubicBezTo>
                    <a:pt x="19" y="107"/>
                    <a:pt x="10" y="134"/>
                    <a:pt x="10" y="161"/>
                  </a:cubicBezTo>
                  <a:cubicBezTo>
                    <a:pt x="1" y="188"/>
                    <a:pt x="1" y="206"/>
                    <a:pt x="10" y="232"/>
                  </a:cubicBezTo>
                  <a:cubicBezTo>
                    <a:pt x="10" y="241"/>
                    <a:pt x="10" y="250"/>
                    <a:pt x="10" y="268"/>
                  </a:cubicBezTo>
                  <a:cubicBezTo>
                    <a:pt x="10" y="295"/>
                    <a:pt x="19" y="322"/>
                    <a:pt x="36" y="339"/>
                  </a:cubicBezTo>
                  <a:cubicBezTo>
                    <a:pt x="45" y="348"/>
                    <a:pt x="45" y="357"/>
                    <a:pt x="54" y="366"/>
                  </a:cubicBezTo>
                  <a:cubicBezTo>
                    <a:pt x="63" y="384"/>
                    <a:pt x="81" y="393"/>
                    <a:pt x="99" y="402"/>
                  </a:cubicBezTo>
                  <a:cubicBezTo>
                    <a:pt x="108" y="420"/>
                    <a:pt x="135" y="429"/>
                    <a:pt x="153" y="438"/>
                  </a:cubicBezTo>
                  <a:cubicBezTo>
                    <a:pt x="179" y="447"/>
                    <a:pt x="208" y="451"/>
                    <a:pt x="237" y="451"/>
                  </a:cubicBezTo>
                  <a:cubicBezTo>
                    <a:pt x="266" y="451"/>
                    <a:pt x="295" y="447"/>
                    <a:pt x="322" y="438"/>
                  </a:cubicBezTo>
                  <a:cubicBezTo>
                    <a:pt x="376" y="411"/>
                    <a:pt x="420" y="366"/>
                    <a:pt x="438" y="313"/>
                  </a:cubicBezTo>
                  <a:lnTo>
                    <a:pt x="429" y="304"/>
                  </a:lnTo>
                  <a:cubicBezTo>
                    <a:pt x="456" y="232"/>
                    <a:pt x="438" y="152"/>
                    <a:pt x="393" y="90"/>
                  </a:cubicBezTo>
                  <a:cubicBezTo>
                    <a:pt x="367" y="54"/>
                    <a:pt x="331" y="36"/>
                    <a:pt x="295" y="18"/>
                  </a:cubicBezTo>
                  <a:lnTo>
                    <a:pt x="277" y="9"/>
                  </a:lnTo>
                  <a:cubicBezTo>
                    <a:pt x="269" y="9"/>
                    <a:pt x="260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21"/>
            <p:cNvSpPr/>
            <p:nvPr/>
          </p:nvSpPr>
          <p:spPr>
            <a:xfrm>
              <a:off x="8202403" y="795721"/>
              <a:ext cx="115876" cy="99175"/>
            </a:xfrm>
            <a:custGeom>
              <a:avLst/>
              <a:gdLst/>
              <a:ahLst/>
              <a:cxnLst/>
              <a:rect l="l" t="t" r="r" b="b"/>
              <a:pathLst>
                <a:path w="1492" h="1277" extrusionOk="0">
                  <a:moveTo>
                    <a:pt x="768" y="654"/>
                  </a:moveTo>
                  <a:lnTo>
                    <a:pt x="768" y="654"/>
                  </a:lnTo>
                  <a:cubicBezTo>
                    <a:pt x="765" y="657"/>
                    <a:pt x="762" y="660"/>
                    <a:pt x="759" y="663"/>
                  </a:cubicBezTo>
                  <a:lnTo>
                    <a:pt x="759" y="663"/>
                  </a:lnTo>
                  <a:lnTo>
                    <a:pt x="759" y="663"/>
                  </a:lnTo>
                  <a:lnTo>
                    <a:pt x="768" y="654"/>
                  </a:lnTo>
                  <a:close/>
                  <a:moveTo>
                    <a:pt x="719" y="1"/>
                  </a:moveTo>
                  <a:cubicBezTo>
                    <a:pt x="642" y="1"/>
                    <a:pt x="565" y="16"/>
                    <a:pt x="492" y="47"/>
                  </a:cubicBezTo>
                  <a:cubicBezTo>
                    <a:pt x="420" y="73"/>
                    <a:pt x="367" y="109"/>
                    <a:pt x="313" y="154"/>
                  </a:cubicBezTo>
                  <a:cubicBezTo>
                    <a:pt x="108" y="261"/>
                    <a:pt x="1" y="493"/>
                    <a:pt x="45" y="716"/>
                  </a:cubicBezTo>
                  <a:cubicBezTo>
                    <a:pt x="106" y="1047"/>
                    <a:pt x="394" y="1276"/>
                    <a:pt x="718" y="1276"/>
                  </a:cubicBezTo>
                  <a:cubicBezTo>
                    <a:pt x="779" y="1276"/>
                    <a:pt x="840" y="1268"/>
                    <a:pt x="902" y="1252"/>
                  </a:cubicBezTo>
                  <a:cubicBezTo>
                    <a:pt x="1322" y="1127"/>
                    <a:pt x="1491" y="520"/>
                    <a:pt x="1170" y="198"/>
                  </a:cubicBezTo>
                  <a:cubicBezTo>
                    <a:pt x="1048" y="70"/>
                    <a:pt x="884" y="1"/>
                    <a:pt x="719" y="1"/>
                  </a:cubicBezTo>
                  <a:close/>
                </a:path>
              </a:pathLst>
            </a:custGeom>
            <a:solidFill>
              <a:srgbClr val="E56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21"/>
            <p:cNvSpPr/>
            <p:nvPr/>
          </p:nvSpPr>
          <p:spPr>
            <a:xfrm>
              <a:off x="8122721" y="913459"/>
              <a:ext cx="129701" cy="103602"/>
            </a:xfrm>
            <a:custGeom>
              <a:avLst/>
              <a:gdLst/>
              <a:ahLst/>
              <a:cxnLst/>
              <a:rect l="l" t="t" r="r" b="b"/>
              <a:pathLst>
                <a:path w="1670" h="1334" extrusionOk="0">
                  <a:moveTo>
                    <a:pt x="732" y="0"/>
                  </a:moveTo>
                  <a:cubicBezTo>
                    <a:pt x="403" y="0"/>
                    <a:pt x="89" y="215"/>
                    <a:pt x="27" y="575"/>
                  </a:cubicBezTo>
                  <a:cubicBezTo>
                    <a:pt x="0" y="762"/>
                    <a:pt x="54" y="949"/>
                    <a:pt x="179" y="1092"/>
                  </a:cubicBezTo>
                  <a:cubicBezTo>
                    <a:pt x="241" y="1172"/>
                    <a:pt x="331" y="1226"/>
                    <a:pt x="429" y="1262"/>
                  </a:cubicBezTo>
                  <a:cubicBezTo>
                    <a:pt x="535" y="1309"/>
                    <a:pt x="649" y="1333"/>
                    <a:pt x="764" y="1333"/>
                  </a:cubicBezTo>
                  <a:cubicBezTo>
                    <a:pt x="927" y="1333"/>
                    <a:pt x="1090" y="1285"/>
                    <a:pt x="1232" y="1190"/>
                  </a:cubicBezTo>
                  <a:cubicBezTo>
                    <a:pt x="1669" y="878"/>
                    <a:pt x="1464" y="235"/>
                    <a:pt x="1018" y="57"/>
                  </a:cubicBezTo>
                  <a:cubicBezTo>
                    <a:pt x="925" y="19"/>
                    <a:pt x="828" y="0"/>
                    <a:pt x="7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21"/>
            <p:cNvSpPr/>
            <p:nvPr/>
          </p:nvSpPr>
          <p:spPr>
            <a:xfrm>
              <a:off x="7957143" y="897771"/>
              <a:ext cx="119216" cy="106786"/>
            </a:xfrm>
            <a:custGeom>
              <a:avLst/>
              <a:gdLst/>
              <a:ahLst/>
              <a:cxnLst/>
              <a:rect l="l" t="t" r="r" b="b"/>
              <a:pathLst>
                <a:path w="1535" h="1375" extrusionOk="0">
                  <a:moveTo>
                    <a:pt x="749" y="0"/>
                  </a:moveTo>
                  <a:cubicBezTo>
                    <a:pt x="696" y="0"/>
                    <a:pt x="633" y="0"/>
                    <a:pt x="571" y="18"/>
                  </a:cubicBezTo>
                  <a:cubicBezTo>
                    <a:pt x="508" y="18"/>
                    <a:pt x="446" y="27"/>
                    <a:pt x="392" y="54"/>
                  </a:cubicBezTo>
                  <a:cubicBezTo>
                    <a:pt x="196" y="152"/>
                    <a:pt x="62" y="348"/>
                    <a:pt x="53" y="571"/>
                  </a:cubicBezTo>
                  <a:cubicBezTo>
                    <a:pt x="0" y="1003"/>
                    <a:pt x="339" y="1375"/>
                    <a:pt x="770" y="1375"/>
                  </a:cubicBezTo>
                  <a:cubicBezTo>
                    <a:pt x="775" y="1375"/>
                    <a:pt x="780" y="1375"/>
                    <a:pt x="785" y="1374"/>
                  </a:cubicBezTo>
                  <a:cubicBezTo>
                    <a:pt x="1285" y="1357"/>
                    <a:pt x="1535" y="812"/>
                    <a:pt x="1311" y="384"/>
                  </a:cubicBezTo>
                  <a:cubicBezTo>
                    <a:pt x="1195" y="179"/>
                    <a:pt x="990" y="36"/>
                    <a:pt x="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21"/>
            <p:cNvSpPr/>
            <p:nvPr/>
          </p:nvSpPr>
          <p:spPr>
            <a:xfrm>
              <a:off x="8031234" y="830515"/>
              <a:ext cx="70753" cy="71760"/>
            </a:xfrm>
            <a:custGeom>
              <a:avLst/>
              <a:gdLst/>
              <a:ahLst/>
              <a:cxnLst/>
              <a:rect l="l" t="t" r="r" b="b"/>
              <a:pathLst>
                <a:path w="911" h="924" extrusionOk="0">
                  <a:moveTo>
                    <a:pt x="366" y="0"/>
                  </a:moveTo>
                  <a:cubicBezTo>
                    <a:pt x="331" y="9"/>
                    <a:pt x="295" y="18"/>
                    <a:pt x="259" y="36"/>
                  </a:cubicBezTo>
                  <a:cubicBezTo>
                    <a:pt x="241" y="45"/>
                    <a:pt x="224" y="54"/>
                    <a:pt x="206" y="63"/>
                  </a:cubicBezTo>
                  <a:cubicBezTo>
                    <a:pt x="170" y="81"/>
                    <a:pt x="143" y="107"/>
                    <a:pt x="116" y="134"/>
                  </a:cubicBezTo>
                  <a:cubicBezTo>
                    <a:pt x="81" y="170"/>
                    <a:pt x="54" y="215"/>
                    <a:pt x="36" y="268"/>
                  </a:cubicBezTo>
                  <a:lnTo>
                    <a:pt x="36" y="277"/>
                  </a:lnTo>
                  <a:cubicBezTo>
                    <a:pt x="27" y="313"/>
                    <a:pt x="18" y="348"/>
                    <a:pt x="9" y="384"/>
                  </a:cubicBezTo>
                  <a:cubicBezTo>
                    <a:pt x="9" y="411"/>
                    <a:pt x="9" y="438"/>
                    <a:pt x="9" y="455"/>
                  </a:cubicBezTo>
                  <a:cubicBezTo>
                    <a:pt x="0" y="482"/>
                    <a:pt x="0" y="509"/>
                    <a:pt x="9" y="527"/>
                  </a:cubicBezTo>
                  <a:lnTo>
                    <a:pt x="45" y="643"/>
                  </a:lnTo>
                  <a:lnTo>
                    <a:pt x="45" y="652"/>
                  </a:lnTo>
                  <a:cubicBezTo>
                    <a:pt x="81" y="723"/>
                    <a:pt x="125" y="786"/>
                    <a:pt x="197" y="830"/>
                  </a:cubicBezTo>
                  <a:cubicBezTo>
                    <a:pt x="215" y="848"/>
                    <a:pt x="232" y="857"/>
                    <a:pt x="250" y="866"/>
                  </a:cubicBezTo>
                  <a:cubicBezTo>
                    <a:pt x="277" y="875"/>
                    <a:pt x="295" y="893"/>
                    <a:pt x="313" y="902"/>
                  </a:cubicBezTo>
                  <a:cubicBezTo>
                    <a:pt x="352" y="915"/>
                    <a:pt x="396" y="923"/>
                    <a:pt x="441" y="923"/>
                  </a:cubicBezTo>
                  <a:cubicBezTo>
                    <a:pt x="458" y="923"/>
                    <a:pt x="475" y="922"/>
                    <a:pt x="491" y="920"/>
                  </a:cubicBezTo>
                  <a:cubicBezTo>
                    <a:pt x="501" y="922"/>
                    <a:pt x="510" y="923"/>
                    <a:pt x="520" y="923"/>
                  </a:cubicBezTo>
                  <a:cubicBezTo>
                    <a:pt x="546" y="923"/>
                    <a:pt x="572" y="915"/>
                    <a:pt x="598" y="902"/>
                  </a:cubicBezTo>
                  <a:cubicBezTo>
                    <a:pt x="625" y="902"/>
                    <a:pt x="643" y="893"/>
                    <a:pt x="661" y="884"/>
                  </a:cubicBezTo>
                  <a:cubicBezTo>
                    <a:pt x="714" y="866"/>
                    <a:pt x="759" y="830"/>
                    <a:pt x="795" y="786"/>
                  </a:cubicBezTo>
                  <a:cubicBezTo>
                    <a:pt x="821" y="759"/>
                    <a:pt x="839" y="732"/>
                    <a:pt x="857" y="696"/>
                  </a:cubicBezTo>
                  <a:cubicBezTo>
                    <a:pt x="875" y="670"/>
                    <a:pt x="893" y="634"/>
                    <a:pt x="893" y="598"/>
                  </a:cubicBezTo>
                  <a:cubicBezTo>
                    <a:pt x="911" y="563"/>
                    <a:pt x="911" y="518"/>
                    <a:pt x="902" y="482"/>
                  </a:cubicBezTo>
                  <a:cubicBezTo>
                    <a:pt x="911" y="455"/>
                    <a:pt x="902" y="420"/>
                    <a:pt x="902" y="393"/>
                  </a:cubicBezTo>
                  <a:cubicBezTo>
                    <a:pt x="893" y="366"/>
                    <a:pt x="884" y="348"/>
                    <a:pt x="884" y="331"/>
                  </a:cubicBezTo>
                  <a:cubicBezTo>
                    <a:pt x="866" y="277"/>
                    <a:pt x="839" y="223"/>
                    <a:pt x="795" y="179"/>
                  </a:cubicBezTo>
                  <a:cubicBezTo>
                    <a:pt x="777" y="152"/>
                    <a:pt x="750" y="125"/>
                    <a:pt x="714" y="98"/>
                  </a:cubicBezTo>
                  <a:lnTo>
                    <a:pt x="705" y="90"/>
                  </a:lnTo>
                  <a:cubicBezTo>
                    <a:pt x="670" y="63"/>
                    <a:pt x="625" y="45"/>
                    <a:pt x="589" y="36"/>
                  </a:cubicBezTo>
                  <a:lnTo>
                    <a:pt x="581" y="27"/>
                  </a:lnTo>
                  <a:cubicBezTo>
                    <a:pt x="554" y="9"/>
                    <a:pt x="518" y="9"/>
                    <a:pt x="4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21"/>
            <p:cNvSpPr/>
            <p:nvPr/>
          </p:nvSpPr>
          <p:spPr>
            <a:xfrm>
              <a:off x="8059658" y="720155"/>
              <a:ext cx="106789" cy="99563"/>
            </a:xfrm>
            <a:custGeom>
              <a:avLst/>
              <a:gdLst/>
              <a:ahLst/>
              <a:cxnLst/>
              <a:rect l="l" t="t" r="r" b="b"/>
              <a:pathLst>
                <a:path w="1375" h="1282" extrusionOk="0">
                  <a:moveTo>
                    <a:pt x="716" y="0"/>
                  </a:moveTo>
                  <a:cubicBezTo>
                    <a:pt x="511" y="0"/>
                    <a:pt x="311" y="97"/>
                    <a:pt x="179" y="270"/>
                  </a:cubicBezTo>
                  <a:cubicBezTo>
                    <a:pt x="0" y="502"/>
                    <a:pt x="0" y="823"/>
                    <a:pt x="179" y="1046"/>
                  </a:cubicBezTo>
                  <a:cubicBezTo>
                    <a:pt x="303" y="1200"/>
                    <a:pt x="487" y="1282"/>
                    <a:pt x="677" y="1282"/>
                  </a:cubicBezTo>
                  <a:cubicBezTo>
                    <a:pt x="719" y="1282"/>
                    <a:pt x="762" y="1278"/>
                    <a:pt x="804" y="1270"/>
                  </a:cubicBezTo>
                  <a:cubicBezTo>
                    <a:pt x="866" y="1261"/>
                    <a:pt x="920" y="1243"/>
                    <a:pt x="964" y="1216"/>
                  </a:cubicBezTo>
                  <a:cubicBezTo>
                    <a:pt x="1071" y="1162"/>
                    <a:pt x="1161" y="1091"/>
                    <a:pt x="1232" y="993"/>
                  </a:cubicBezTo>
                  <a:cubicBezTo>
                    <a:pt x="1357" y="805"/>
                    <a:pt x="1375" y="565"/>
                    <a:pt x="1286" y="359"/>
                  </a:cubicBezTo>
                  <a:cubicBezTo>
                    <a:pt x="1187" y="163"/>
                    <a:pt x="991" y="20"/>
                    <a:pt x="768" y="2"/>
                  </a:cubicBezTo>
                  <a:cubicBezTo>
                    <a:pt x="751" y="1"/>
                    <a:pt x="733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21"/>
            <p:cNvSpPr/>
            <p:nvPr/>
          </p:nvSpPr>
          <p:spPr>
            <a:xfrm>
              <a:off x="8273853" y="695225"/>
              <a:ext cx="83956" cy="78827"/>
            </a:xfrm>
            <a:custGeom>
              <a:avLst/>
              <a:gdLst/>
              <a:ahLst/>
              <a:cxnLst/>
              <a:rect l="l" t="t" r="r" b="b"/>
              <a:pathLst>
                <a:path w="1081" h="1015" extrusionOk="0">
                  <a:moveTo>
                    <a:pt x="558" y="0"/>
                  </a:moveTo>
                  <a:cubicBezTo>
                    <a:pt x="350" y="0"/>
                    <a:pt x="157" y="131"/>
                    <a:pt x="89" y="332"/>
                  </a:cubicBezTo>
                  <a:cubicBezTo>
                    <a:pt x="0" y="546"/>
                    <a:pt x="72" y="796"/>
                    <a:pt x="268" y="930"/>
                  </a:cubicBezTo>
                  <a:cubicBezTo>
                    <a:pt x="346" y="984"/>
                    <a:pt x="445" y="1014"/>
                    <a:pt x="544" y="1014"/>
                  </a:cubicBezTo>
                  <a:cubicBezTo>
                    <a:pt x="592" y="1014"/>
                    <a:pt x="641" y="1007"/>
                    <a:pt x="687" y="993"/>
                  </a:cubicBezTo>
                  <a:cubicBezTo>
                    <a:pt x="794" y="966"/>
                    <a:pt x="884" y="894"/>
                    <a:pt x="946" y="805"/>
                  </a:cubicBezTo>
                  <a:cubicBezTo>
                    <a:pt x="1062" y="653"/>
                    <a:pt x="1080" y="457"/>
                    <a:pt x="1009" y="288"/>
                  </a:cubicBezTo>
                  <a:cubicBezTo>
                    <a:pt x="937" y="118"/>
                    <a:pt x="777" y="11"/>
                    <a:pt x="598" y="2"/>
                  </a:cubicBezTo>
                  <a:cubicBezTo>
                    <a:pt x="585" y="1"/>
                    <a:pt x="572" y="0"/>
                    <a:pt x="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21"/>
            <p:cNvSpPr/>
            <p:nvPr/>
          </p:nvSpPr>
          <p:spPr>
            <a:xfrm>
              <a:off x="8220421" y="830670"/>
              <a:ext cx="53511" cy="52578"/>
            </a:xfrm>
            <a:custGeom>
              <a:avLst/>
              <a:gdLst/>
              <a:ahLst/>
              <a:cxnLst/>
              <a:rect l="l" t="t" r="r" b="b"/>
              <a:pathLst>
                <a:path w="689" h="677" extrusionOk="0">
                  <a:moveTo>
                    <a:pt x="352" y="1"/>
                  </a:moveTo>
                  <a:cubicBezTo>
                    <a:pt x="331" y="1"/>
                    <a:pt x="309" y="3"/>
                    <a:pt x="287" y="7"/>
                  </a:cubicBezTo>
                  <a:cubicBezTo>
                    <a:pt x="278" y="7"/>
                    <a:pt x="206" y="34"/>
                    <a:pt x="197" y="34"/>
                  </a:cubicBezTo>
                  <a:lnTo>
                    <a:pt x="188" y="34"/>
                  </a:lnTo>
                  <a:lnTo>
                    <a:pt x="162" y="43"/>
                  </a:lnTo>
                  <a:cubicBezTo>
                    <a:pt x="117" y="70"/>
                    <a:pt x="90" y="114"/>
                    <a:pt x="63" y="159"/>
                  </a:cubicBezTo>
                  <a:cubicBezTo>
                    <a:pt x="63" y="168"/>
                    <a:pt x="28" y="230"/>
                    <a:pt x="28" y="239"/>
                  </a:cubicBezTo>
                  <a:cubicBezTo>
                    <a:pt x="19" y="248"/>
                    <a:pt x="19" y="266"/>
                    <a:pt x="10" y="275"/>
                  </a:cubicBezTo>
                  <a:cubicBezTo>
                    <a:pt x="1" y="302"/>
                    <a:pt x="1" y="329"/>
                    <a:pt x="10" y="364"/>
                  </a:cubicBezTo>
                  <a:cubicBezTo>
                    <a:pt x="1" y="391"/>
                    <a:pt x="10" y="418"/>
                    <a:pt x="19" y="445"/>
                  </a:cubicBezTo>
                  <a:cubicBezTo>
                    <a:pt x="28" y="462"/>
                    <a:pt x="28" y="480"/>
                    <a:pt x="37" y="489"/>
                  </a:cubicBezTo>
                  <a:lnTo>
                    <a:pt x="81" y="561"/>
                  </a:lnTo>
                  <a:lnTo>
                    <a:pt x="144" y="614"/>
                  </a:lnTo>
                  <a:lnTo>
                    <a:pt x="215" y="659"/>
                  </a:lnTo>
                  <a:lnTo>
                    <a:pt x="224" y="659"/>
                  </a:lnTo>
                  <a:lnTo>
                    <a:pt x="304" y="677"/>
                  </a:lnTo>
                  <a:lnTo>
                    <a:pt x="411" y="677"/>
                  </a:lnTo>
                  <a:lnTo>
                    <a:pt x="492" y="650"/>
                  </a:lnTo>
                  <a:cubicBezTo>
                    <a:pt x="536" y="632"/>
                    <a:pt x="563" y="605"/>
                    <a:pt x="590" y="578"/>
                  </a:cubicBezTo>
                  <a:cubicBezTo>
                    <a:pt x="608" y="561"/>
                    <a:pt x="617" y="552"/>
                    <a:pt x="626" y="543"/>
                  </a:cubicBezTo>
                  <a:cubicBezTo>
                    <a:pt x="635" y="516"/>
                    <a:pt x="652" y="489"/>
                    <a:pt x="661" y="462"/>
                  </a:cubicBezTo>
                  <a:cubicBezTo>
                    <a:pt x="670" y="453"/>
                    <a:pt x="688" y="391"/>
                    <a:pt x="688" y="382"/>
                  </a:cubicBezTo>
                  <a:cubicBezTo>
                    <a:pt x="688" y="355"/>
                    <a:pt x="688" y="337"/>
                    <a:pt x="679" y="337"/>
                  </a:cubicBezTo>
                  <a:cubicBezTo>
                    <a:pt x="679" y="302"/>
                    <a:pt x="679" y="275"/>
                    <a:pt x="661" y="248"/>
                  </a:cubicBezTo>
                  <a:cubicBezTo>
                    <a:pt x="661" y="230"/>
                    <a:pt x="652" y="213"/>
                    <a:pt x="652" y="195"/>
                  </a:cubicBezTo>
                  <a:cubicBezTo>
                    <a:pt x="644" y="186"/>
                    <a:pt x="608" y="132"/>
                    <a:pt x="599" y="123"/>
                  </a:cubicBezTo>
                  <a:cubicBezTo>
                    <a:pt x="590" y="114"/>
                    <a:pt x="545" y="70"/>
                    <a:pt x="536" y="61"/>
                  </a:cubicBezTo>
                  <a:cubicBezTo>
                    <a:pt x="510" y="52"/>
                    <a:pt x="483" y="34"/>
                    <a:pt x="456" y="25"/>
                  </a:cubicBezTo>
                  <a:lnTo>
                    <a:pt x="411" y="7"/>
                  </a:lnTo>
                  <a:cubicBezTo>
                    <a:pt x="394" y="3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21"/>
            <p:cNvSpPr/>
            <p:nvPr/>
          </p:nvSpPr>
          <p:spPr>
            <a:xfrm>
              <a:off x="8139341" y="946855"/>
              <a:ext cx="57627" cy="58635"/>
            </a:xfrm>
            <a:custGeom>
              <a:avLst/>
              <a:gdLst/>
              <a:ahLst/>
              <a:cxnLst/>
              <a:rect l="l" t="t" r="r" b="b"/>
              <a:pathLst>
                <a:path w="742" h="755" extrusionOk="0">
                  <a:moveTo>
                    <a:pt x="333" y="0"/>
                  </a:moveTo>
                  <a:cubicBezTo>
                    <a:pt x="255" y="0"/>
                    <a:pt x="179" y="26"/>
                    <a:pt x="117" y="73"/>
                  </a:cubicBezTo>
                  <a:cubicBezTo>
                    <a:pt x="81" y="100"/>
                    <a:pt x="54" y="136"/>
                    <a:pt x="36" y="180"/>
                  </a:cubicBezTo>
                  <a:cubicBezTo>
                    <a:pt x="19" y="216"/>
                    <a:pt x="1" y="261"/>
                    <a:pt x="1" y="305"/>
                  </a:cubicBezTo>
                  <a:cubicBezTo>
                    <a:pt x="1" y="332"/>
                    <a:pt x="1" y="368"/>
                    <a:pt x="1" y="403"/>
                  </a:cubicBezTo>
                  <a:cubicBezTo>
                    <a:pt x="10" y="448"/>
                    <a:pt x="19" y="493"/>
                    <a:pt x="36" y="528"/>
                  </a:cubicBezTo>
                  <a:cubicBezTo>
                    <a:pt x="63" y="591"/>
                    <a:pt x="108" y="653"/>
                    <a:pt x="170" y="689"/>
                  </a:cubicBezTo>
                  <a:cubicBezTo>
                    <a:pt x="215" y="725"/>
                    <a:pt x="260" y="742"/>
                    <a:pt x="313" y="751"/>
                  </a:cubicBezTo>
                  <a:cubicBezTo>
                    <a:pt x="331" y="754"/>
                    <a:pt x="349" y="755"/>
                    <a:pt x="367" y="755"/>
                  </a:cubicBezTo>
                  <a:cubicBezTo>
                    <a:pt x="420" y="755"/>
                    <a:pt x="474" y="745"/>
                    <a:pt x="527" y="725"/>
                  </a:cubicBezTo>
                  <a:cubicBezTo>
                    <a:pt x="554" y="716"/>
                    <a:pt x="572" y="698"/>
                    <a:pt x="590" y="680"/>
                  </a:cubicBezTo>
                  <a:cubicBezTo>
                    <a:pt x="625" y="662"/>
                    <a:pt x="652" y="635"/>
                    <a:pt x="679" y="600"/>
                  </a:cubicBezTo>
                  <a:cubicBezTo>
                    <a:pt x="697" y="564"/>
                    <a:pt x="715" y="528"/>
                    <a:pt x="724" y="484"/>
                  </a:cubicBezTo>
                  <a:cubicBezTo>
                    <a:pt x="733" y="439"/>
                    <a:pt x="741" y="385"/>
                    <a:pt x="733" y="341"/>
                  </a:cubicBezTo>
                  <a:cubicBezTo>
                    <a:pt x="715" y="278"/>
                    <a:pt x="688" y="225"/>
                    <a:pt x="652" y="180"/>
                  </a:cubicBezTo>
                  <a:lnTo>
                    <a:pt x="634" y="162"/>
                  </a:lnTo>
                  <a:lnTo>
                    <a:pt x="617" y="136"/>
                  </a:lnTo>
                  <a:lnTo>
                    <a:pt x="617" y="127"/>
                  </a:lnTo>
                  <a:cubicBezTo>
                    <a:pt x="554" y="55"/>
                    <a:pt x="465" y="11"/>
                    <a:pt x="367" y="2"/>
                  </a:cubicBezTo>
                  <a:cubicBezTo>
                    <a:pt x="355" y="1"/>
                    <a:pt x="344" y="0"/>
                    <a:pt x="3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21"/>
            <p:cNvSpPr/>
            <p:nvPr/>
          </p:nvSpPr>
          <p:spPr>
            <a:xfrm>
              <a:off x="7981297" y="934273"/>
              <a:ext cx="61122" cy="61975"/>
            </a:xfrm>
            <a:custGeom>
              <a:avLst/>
              <a:gdLst/>
              <a:ahLst/>
              <a:cxnLst/>
              <a:rect l="l" t="t" r="r" b="b"/>
              <a:pathLst>
                <a:path w="787" h="798" extrusionOk="0">
                  <a:moveTo>
                    <a:pt x="374" y="1"/>
                  </a:moveTo>
                  <a:cubicBezTo>
                    <a:pt x="318" y="1"/>
                    <a:pt x="266" y="17"/>
                    <a:pt x="215" y="39"/>
                  </a:cubicBezTo>
                  <a:cubicBezTo>
                    <a:pt x="153" y="66"/>
                    <a:pt x="108" y="110"/>
                    <a:pt x="63" y="164"/>
                  </a:cubicBezTo>
                  <a:cubicBezTo>
                    <a:pt x="28" y="208"/>
                    <a:pt x="10" y="271"/>
                    <a:pt x="1" y="333"/>
                  </a:cubicBezTo>
                  <a:cubicBezTo>
                    <a:pt x="1" y="360"/>
                    <a:pt x="1" y="378"/>
                    <a:pt x="1" y="396"/>
                  </a:cubicBezTo>
                  <a:cubicBezTo>
                    <a:pt x="1" y="414"/>
                    <a:pt x="1" y="431"/>
                    <a:pt x="1" y="449"/>
                  </a:cubicBezTo>
                  <a:cubicBezTo>
                    <a:pt x="10" y="521"/>
                    <a:pt x="36" y="583"/>
                    <a:pt x="81" y="637"/>
                  </a:cubicBezTo>
                  <a:lnTo>
                    <a:pt x="144" y="690"/>
                  </a:lnTo>
                  <a:cubicBezTo>
                    <a:pt x="161" y="708"/>
                    <a:pt x="179" y="717"/>
                    <a:pt x="197" y="735"/>
                  </a:cubicBezTo>
                  <a:cubicBezTo>
                    <a:pt x="251" y="771"/>
                    <a:pt x="304" y="788"/>
                    <a:pt x="367" y="797"/>
                  </a:cubicBezTo>
                  <a:lnTo>
                    <a:pt x="465" y="797"/>
                  </a:lnTo>
                  <a:cubicBezTo>
                    <a:pt x="510" y="788"/>
                    <a:pt x="554" y="771"/>
                    <a:pt x="599" y="744"/>
                  </a:cubicBezTo>
                  <a:cubicBezTo>
                    <a:pt x="634" y="717"/>
                    <a:pt x="670" y="690"/>
                    <a:pt x="697" y="655"/>
                  </a:cubicBezTo>
                  <a:cubicBezTo>
                    <a:pt x="742" y="592"/>
                    <a:pt x="768" y="521"/>
                    <a:pt x="777" y="449"/>
                  </a:cubicBezTo>
                  <a:cubicBezTo>
                    <a:pt x="786" y="378"/>
                    <a:pt x="768" y="307"/>
                    <a:pt x="742" y="244"/>
                  </a:cubicBezTo>
                  <a:cubicBezTo>
                    <a:pt x="724" y="208"/>
                    <a:pt x="706" y="173"/>
                    <a:pt x="679" y="146"/>
                  </a:cubicBezTo>
                  <a:cubicBezTo>
                    <a:pt x="670" y="137"/>
                    <a:pt x="661" y="119"/>
                    <a:pt x="652" y="119"/>
                  </a:cubicBezTo>
                  <a:lnTo>
                    <a:pt x="626" y="92"/>
                  </a:lnTo>
                  <a:cubicBezTo>
                    <a:pt x="599" y="66"/>
                    <a:pt x="554" y="39"/>
                    <a:pt x="518" y="30"/>
                  </a:cubicBezTo>
                  <a:lnTo>
                    <a:pt x="501" y="30"/>
                  </a:lnTo>
                  <a:cubicBezTo>
                    <a:pt x="474" y="12"/>
                    <a:pt x="438" y="12"/>
                    <a:pt x="411" y="3"/>
                  </a:cubicBezTo>
                  <a:cubicBezTo>
                    <a:pt x="399" y="1"/>
                    <a:pt x="386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21"/>
            <p:cNvSpPr/>
            <p:nvPr/>
          </p:nvSpPr>
          <p:spPr>
            <a:xfrm>
              <a:off x="8079074" y="754637"/>
              <a:ext cx="47220" cy="48461"/>
            </a:xfrm>
            <a:custGeom>
              <a:avLst/>
              <a:gdLst/>
              <a:ahLst/>
              <a:cxnLst/>
              <a:rect l="l" t="t" r="r" b="b"/>
              <a:pathLst>
                <a:path w="608" h="624" extrusionOk="0">
                  <a:moveTo>
                    <a:pt x="284" y="1"/>
                  </a:moveTo>
                  <a:cubicBezTo>
                    <a:pt x="270" y="1"/>
                    <a:pt x="256" y="2"/>
                    <a:pt x="241" y="4"/>
                  </a:cubicBezTo>
                  <a:cubicBezTo>
                    <a:pt x="197" y="13"/>
                    <a:pt x="161" y="22"/>
                    <a:pt x="134" y="49"/>
                  </a:cubicBezTo>
                  <a:cubicBezTo>
                    <a:pt x="107" y="58"/>
                    <a:pt x="89" y="76"/>
                    <a:pt x="81" y="94"/>
                  </a:cubicBezTo>
                  <a:cubicBezTo>
                    <a:pt x="45" y="121"/>
                    <a:pt x="27" y="156"/>
                    <a:pt x="18" y="192"/>
                  </a:cubicBezTo>
                  <a:lnTo>
                    <a:pt x="0" y="263"/>
                  </a:lnTo>
                  <a:lnTo>
                    <a:pt x="0" y="272"/>
                  </a:lnTo>
                  <a:lnTo>
                    <a:pt x="0" y="353"/>
                  </a:lnTo>
                  <a:cubicBezTo>
                    <a:pt x="0" y="361"/>
                    <a:pt x="9" y="379"/>
                    <a:pt x="9" y="388"/>
                  </a:cubicBezTo>
                  <a:cubicBezTo>
                    <a:pt x="18" y="406"/>
                    <a:pt x="18" y="424"/>
                    <a:pt x="27" y="433"/>
                  </a:cubicBezTo>
                  <a:lnTo>
                    <a:pt x="54" y="486"/>
                  </a:lnTo>
                  <a:lnTo>
                    <a:pt x="54" y="495"/>
                  </a:lnTo>
                  <a:lnTo>
                    <a:pt x="72" y="513"/>
                  </a:lnTo>
                  <a:cubicBezTo>
                    <a:pt x="89" y="531"/>
                    <a:pt x="107" y="549"/>
                    <a:pt x="134" y="567"/>
                  </a:cubicBezTo>
                  <a:lnTo>
                    <a:pt x="170" y="585"/>
                  </a:lnTo>
                  <a:cubicBezTo>
                    <a:pt x="179" y="594"/>
                    <a:pt x="188" y="602"/>
                    <a:pt x="205" y="602"/>
                  </a:cubicBezTo>
                  <a:cubicBezTo>
                    <a:pt x="238" y="616"/>
                    <a:pt x="276" y="624"/>
                    <a:pt x="314" y="624"/>
                  </a:cubicBezTo>
                  <a:cubicBezTo>
                    <a:pt x="329" y="624"/>
                    <a:pt x="343" y="623"/>
                    <a:pt x="357" y="620"/>
                  </a:cubicBezTo>
                  <a:lnTo>
                    <a:pt x="429" y="594"/>
                  </a:lnTo>
                  <a:cubicBezTo>
                    <a:pt x="464" y="585"/>
                    <a:pt x="491" y="558"/>
                    <a:pt x="518" y="531"/>
                  </a:cubicBezTo>
                  <a:cubicBezTo>
                    <a:pt x="536" y="513"/>
                    <a:pt x="554" y="495"/>
                    <a:pt x="562" y="469"/>
                  </a:cubicBezTo>
                  <a:cubicBezTo>
                    <a:pt x="580" y="433"/>
                    <a:pt x="598" y="397"/>
                    <a:pt x="598" y="361"/>
                  </a:cubicBezTo>
                  <a:lnTo>
                    <a:pt x="598" y="281"/>
                  </a:lnTo>
                  <a:cubicBezTo>
                    <a:pt x="598" y="280"/>
                    <a:pt x="598" y="279"/>
                    <a:pt x="599" y="279"/>
                  </a:cubicBezTo>
                  <a:cubicBezTo>
                    <a:pt x="600" y="279"/>
                    <a:pt x="605" y="292"/>
                    <a:pt x="607" y="292"/>
                  </a:cubicBezTo>
                  <a:cubicBezTo>
                    <a:pt x="607" y="292"/>
                    <a:pt x="607" y="291"/>
                    <a:pt x="607" y="290"/>
                  </a:cubicBezTo>
                  <a:lnTo>
                    <a:pt x="607" y="263"/>
                  </a:lnTo>
                  <a:cubicBezTo>
                    <a:pt x="598" y="210"/>
                    <a:pt x="571" y="156"/>
                    <a:pt x="536" y="112"/>
                  </a:cubicBezTo>
                  <a:cubicBezTo>
                    <a:pt x="518" y="94"/>
                    <a:pt x="500" y="76"/>
                    <a:pt x="473" y="58"/>
                  </a:cubicBezTo>
                  <a:cubicBezTo>
                    <a:pt x="464" y="49"/>
                    <a:pt x="455" y="49"/>
                    <a:pt x="438" y="40"/>
                  </a:cubicBezTo>
                  <a:lnTo>
                    <a:pt x="402" y="22"/>
                  </a:lnTo>
                  <a:cubicBezTo>
                    <a:pt x="363" y="9"/>
                    <a:pt x="323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21"/>
            <p:cNvSpPr/>
            <p:nvPr/>
          </p:nvSpPr>
          <p:spPr>
            <a:xfrm>
              <a:off x="8041641" y="858706"/>
              <a:ext cx="30522" cy="32463"/>
            </a:xfrm>
            <a:custGeom>
              <a:avLst/>
              <a:gdLst/>
              <a:ahLst/>
              <a:cxnLst/>
              <a:rect l="l" t="t" r="r" b="b"/>
              <a:pathLst>
                <a:path w="393" h="418" extrusionOk="0">
                  <a:moveTo>
                    <a:pt x="178" y="1"/>
                  </a:moveTo>
                  <a:cubicBezTo>
                    <a:pt x="136" y="1"/>
                    <a:pt x="101" y="17"/>
                    <a:pt x="72" y="39"/>
                  </a:cubicBezTo>
                  <a:cubicBezTo>
                    <a:pt x="54" y="57"/>
                    <a:pt x="36" y="75"/>
                    <a:pt x="27" y="101"/>
                  </a:cubicBezTo>
                  <a:cubicBezTo>
                    <a:pt x="9" y="119"/>
                    <a:pt x="9" y="137"/>
                    <a:pt x="0" y="164"/>
                  </a:cubicBezTo>
                  <a:cubicBezTo>
                    <a:pt x="0" y="191"/>
                    <a:pt x="0" y="217"/>
                    <a:pt x="9" y="235"/>
                  </a:cubicBezTo>
                  <a:cubicBezTo>
                    <a:pt x="18" y="253"/>
                    <a:pt x="18" y="271"/>
                    <a:pt x="27" y="280"/>
                  </a:cubicBezTo>
                  <a:cubicBezTo>
                    <a:pt x="27" y="280"/>
                    <a:pt x="27" y="289"/>
                    <a:pt x="27" y="289"/>
                  </a:cubicBezTo>
                  <a:cubicBezTo>
                    <a:pt x="45" y="325"/>
                    <a:pt x="63" y="360"/>
                    <a:pt x="98" y="387"/>
                  </a:cubicBezTo>
                  <a:cubicBezTo>
                    <a:pt x="132" y="407"/>
                    <a:pt x="165" y="417"/>
                    <a:pt x="199" y="417"/>
                  </a:cubicBezTo>
                  <a:cubicBezTo>
                    <a:pt x="210" y="417"/>
                    <a:pt x="221" y="416"/>
                    <a:pt x="232" y="414"/>
                  </a:cubicBezTo>
                  <a:cubicBezTo>
                    <a:pt x="259" y="414"/>
                    <a:pt x="286" y="405"/>
                    <a:pt x="304" y="387"/>
                  </a:cubicBezTo>
                  <a:cubicBezTo>
                    <a:pt x="322" y="378"/>
                    <a:pt x="339" y="360"/>
                    <a:pt x="357" y="342"/>
                  </a:cubicBezTo>
                  <a:cubicBezTo>
                    <a:pt x="384" y="298"/>
                    <a:pt x="393" y="253"/>
                    <a:pt x="384" y="209"/>
                  </a:cubicBezTo>
                  <a:lnTo>
                    <a:pt x="384" y="200"/>
                  </a:lnTo>
                  <a:lnTo>
                    <a:pt x="384" y="173"/>
                  </a:lnTo>
                  <a:lnTo>
                    <a:pt x="375" y="128"/>
                  </a:lnTo>
                  <a:cubicBezTo>
                    <a:pt x="357" y="101"/>
                    <a:pt x="348" y="84"/>
                    <a:pt x="330" y="66"/>
                  </a:cubicBezTo>
                  <a:cubicBezTo>
                    <a:pt x="295" y="30"/>
                    <a:pt x="250" y="3"/>
                    <a:pt x="206" y="3"/>
                  </a:cubicBezTo>
                  <a:cubicBezTo>
                    <a:pt x="196" y="2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21"/>
            <p:cNvSpPr/>
            <p:nvPr/>
          </p:nvSpPr>
          <p:spPr>
            <a:xfrm>
              <a:off x="8293268" y="724892"/>
              <a:ext cx="36114" cy="37045"/>
            </a:xfrm>
            <a:custGeom>
              <a:avLst/>
              <a:gdLst/>
              <a:ahLst/>
              <a:cxnLst/>
              <a:rect l="l" t="t" r="r" b="b"/>
              <a:pathLst>
                <a:path w="465" h="477" extrusionOk="0">
                  <a:moveTo>
                    <a:pt x="257" y="0"/>
                  </a:moveTo>
                  <a:cubicBezTo>
                    <a:pt x="249" y="0"/>
                    <a:pt x="240" y="1"/>
                    <a:pt x="232" y="4"/>
                  </a:cubicBezTo>
                  <a:cubicBezTo>
                    <a:pt x="205" y="4"/>
                    <a:pt x="170" y="4"/>
                    <a:pt x="143" y="22"/>
                  </a:cubicBezTo>
                  <a:lnTo>
                    <a:pt x="125" y="30"/>
                  </a:lnTo>
                  <a:lnTo>
                    <a:pt x="80" y="57"/>
                  </a:lnTo>
                  <a:cubicBezTo>
                    <a:pt x="36" y="102"/>
                    <a:pt x="9" y="155"/>
                    <a:pt x="0" y="209"/>
                  </a:cubicBezTo>
                  <a:lnTo>
                    <a:pt x="0" y="245"/>
                  </a:lnTo>
                  <a:cubicBezTo>
                    <a:pt x="0" y="254"/>
                    <a:pt x="0" y="263"/>
                    <a:pt x="0" y="280"/>
                  </a:cubicBezTo>
                  <a:lnTo>
                    <a:pt x="18" y="334"/>
                  </a:lnTo>
                  <a:cubicBezTo>
                    <a:pt x="18" y="343"/>
                    <a:pt x="27" y="352"/>
                    <a:pt x="36" y="361"/>
                  </a:cubicBezTo>
                  <a:cubicBezTo>
                    <a:pt x="36" y="370"/>
                    <a:pt x="45" y="387"/>
                    <a:pt x="54" y="396"/>
                  </a:cubicBezTo>
                  <a:cubicBezTo>
                    <a:pt x="63" y="405"/>
                    <a:pt x="80" y="423"/>
                    <a:pt x="98" y="441"/>
                  </a:cubicBezTo>
                  <a:cubicBezTo>
                    <a:pt x="125" y="459"/>
                    <a:pt x="152" y="468"/>
                    <a:pt x="179" y="477"/>
                  </a:cubicBezTo>
                  <a:lnTo>
                    <a:pt x="241" y="477"/>
                  </a:lnTo>
                  <a:cubicBezTo>
                    <a:pt x="268" y="477"/>
                    <a:pt x="295" y="468"/>
                    <a:pt x="321" y="459"/>
                  </a:cubicBezTo>
                  <a:lnTo>
                    <a:pt x="375" y="423"/>
                  </a:lnTo>
                  <a:cubicBezTo>
                    <a:pt x="402" y="405"/>
                    <a:pt x="420" y="387"/>
                    <a:pt x="428" y="361"/>
                  </a:cubicBezTo>
                  <a:cubicBezTo>
                    <a:pt x="446" y="334"/>
                    <a:pt x="455" y="307"/>
                    <a:pt x="455" y="271"/>
                  </a:cubicBezTo>
                  <a:lnTo>
                    <a:pt x="455" y="254"/>
                  </a:lnTo>
                  <a:cubicBezTo>
                    <a:pt x="464" y="227"/>
                    <a:pt x="464" y="200"/>
                    <a:pt x="464" y="164"/>
                  </a:cubicBezTo>
                  <a:lnTo>
                    <a:pt x="446" y="138"/>
                  </a:lnTo>
                  <a:cubicBezTo>
                    <a:pt x="437" y="120"/>
                    <a:pt x="428" y="102"/>
                    <a:pt x="411" y="84"/>
                  </a:cubicBezTo>
                  <a:cubicBezTo>
                    <a:pt x="393" y="48"/>
                    <a:pt x="357" y="30"/>
                    <a:pt x="321" y="13"/>
                  </a:cubicBezTo>
                  <a:cubicBezTo>
                    <a:pt x="302" y="6"/>
                    <a:pt x="279" y="0"/>
                    <a:pt x="2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21"/>
            <p:cNvSpPr/>
            <p:nvPr/>
          </p:nvSpPr>
          <p:spPr>
            <a:xfrm>
              <a:off x="8202403" y="795100"/>
              <a:ext cx="105236" cy="102282"/>
            </a:xfrm>
            <a:custGeom>
              <a:avLst/>
              <a:gdLst/>
              <a:ahLst/>
              <a:cxnLst/>
              <a:rect l="l" t="t" r="r" b="b"/>
              <a:pathLst>
                <a:path w="1355" h="1317" extrusionOk="0">
                  <a:moveTo>
                    <a:pt x="1170" y="207"/>
                  </a:moveTo>
                  <a:lnTo>
                    <a:pt x="1170" y="207"/>
                  </a:lnTo>
                  <a:cubicBezTo>
                    <a:pt x="1196" y="235"/>
                    <a:pt x="1219" y="265"/>
                    <a:pt x="1239" y="297"/>
                  </a:cubicBezTo>
                  <a:lnTo>
                    <a:pt x="1239" y="297"/>
                  </a:lnTo>
                  <a:cubicBezTo>
                    <a:pt x="1219" y="265"/>
                    <a:pt x="1196" y="235"/>
                    <a:pt x="1170" y="207"/>
                  </a:cubicBezTo>
                  <a:close/>
                  <a:moveTo>
                    <a:pt x="1239" y="297"/>
                  </a:moveTo>
                  <a:cubicBezTo>
                    <a:pt x="1287" y="374"/>
                    <a:pt x="1318" y="460"/>
                    <a:pt x="1331" y="554"/>
                  </a:cubicBezTo>
                  <a:cubicBezTo>
                    <a:pt x="1339" y="611"/>
                    <a:pt x="1340" y="670"/>
                    <a:pt x="1333" y="728"/>
                  </a:cubicBezTo>
                  <a:lnTo>
                    <a:pt x="1333" y="728"/>
                  </a:lnTo>
                  <a:cubicBezTo>
                    <a:pt x="1354" y="578"/>
                    <a:pt x="1321" y="425"/>
                    <a:pt x="1239" y="297"/>
                  </a:cubicBezTo>
                  <a:close/>
                  <a:moveTo>
                    <a:pt x="716" y="0"/>
                  </a:moveTo>
                  <a:cubicBezTo>
                    <a:pt x="567" y="0"/>
                    <a:pt x="420" y="53"/>
                    <a:pt x="304" y="153"/>
                  </a:cubicBezTo>
                  <a:cubicBezTo>
                    <a:pt x="179" y="206"/>
                    <a:pt x="90" y="314"/>
                    <a:pt x="45" y="447"/>
                  </a:cubicBezTo>
                  <a:cubicBezTo>
                    <a:pt x="1" y="572"/>
                    <a:pt x="1" y="715"/>
                    <a:pt x="45" y="840"/>
                  </a:cubicBezTo>
                  <a:cubicBezTo>
                    <a:pt x="135" y="1099"/>
                    <a:pt x="367" y="1286"/>
                    <a:pt x="643" y="1313"/>
                  </a:cubicBezTo>
                  <a:cubicBezTo>
                    <a:pt x="664" y="1315"/>
                    <a:pt x="684" y="1316"/>
                    <a:pt x="704" y="1316"/>
                  </a:cubicBezTo>
                  <a:cubicBezTo>
                    <a:pt x="950" y="1316"/>
                    <a:pt x="1178" y="1168"/>
                    <a:pt x="1277" y="929"/>
                  </a:cubicBezTo>
                  <a:cubicBezTo>
                    <a:pt x="1306" y="866"/>
                    <a:pt x="1325" y="798"/>
                    <a:pt x="1333" y="728"/>
                  </a:cubicBezTo>
                  <a:lnTo>
                    <a:pt x="1333" y="728"/>
                  </a:lnTo>
                  <a:cubicBezTo>
                    <a:pt x="1323" y="797"/>
                    <a:pt x="1302" y="865"/>
                    <a:pt x="1268" y="929"/>
                  </a:cubicBezTo>
                  <a:cubicBezTo>
                    <a:pt x="1172" y="1138"/>
                    <a:pt x="961" y="1274"/>
                    <a:pt x="732" y="1274"/>
                  </a:cubicBezTo>
                  <a:cubicBezTo>
                    <a:pt x="705" y="1274"/>
                    <a:pt x="679" y="1272"/>
                    <a:pt x="652" y="1268"/>
                  </a:cubicBezTo>
                  <a:cubicBezTo>
                    <a:pt x="394" y="1233"/>
                    <a:pt x="179" y="1063"/>
                    <a:pt x="99" y="822"/>
                  </a:cubicBezTo>
                  <a:cubicBezTo>
                    <a:pt x="54" y="706"/>
                    <a:pt x="54" y="572"/>
                    <a:pt x="90" y="456"/>
                  </a:cubicBezTo>
                  <a:cubicBezTo>
                    <a:pt x="126" y="331"/>
                    <a:pt x="206" y="233"/>
                    <a:pt x="322" y="171"/>
                  </a:cubicBezTo>
                  <a:cubicBezTo>
                    <a:pt x="422" y="70"/>
                    <a:pt x="570" y="9"/>
                    <a:pt x="720" y="9"/>
                  </a:cubicBezTo>
                  <a:cubicBezTo>
                    <a:pt x="730" y="9"/>
                    <a:pt x="740" y="10"/>
                    <a:pt x="751" y="10"/>
                  </a:cubicBezTo>
                  <a:cubicBezTo>
                    <a:pt x="902" y="28"/>
                    <a:pt x="1054" y="90"/>
                    <a:pt x="1170" y="206"/>
                  </a:cubicBezTo>
                  <a:cubicBezTo>
                    <a:pt x="1063" y="90"/>
                    <a:pt x="911" y="19"/>
                    <a:pt x="751" y="1"/>
                  </a:cubicBezTo>
                  <a:cubicBezTo>
                    <a:pt x="739" y="1"/>
                    <a:pt x="727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21"/>
            <p:cNvSpPr/>
            <p:nvPr/>
          </p:nvSpPr>
          <p:spPr>
            <a:xfrm>
              <a:off x="8258553" y="846436"/>
              <a:ext cx="3573" cy="3572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28" y="1"/>
                  </a:moveTo>
                  <a:lnTo>
                    <a:pt x="1" y="18"/>
                  </a:lnTo>
                  <a:lnTo>
                    <a:pt x="45" y="45"/>
                  </a:lnTo>
                  <a:lnTo>
                    <a:pt x="45" y="18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21"/>
            <p:cNvSpPr/>
            <p:nvPr/>
          </p:nvSpPr>
          <p:spPr>
            <a:xfrm>
              <a:off x="8118527" y="911595"/>
              <a:ext cx="119992" cy="105543"/>
            </a:xfrm>
            <a:custGeom>
              <a:avLst/>
              <a:gdLst/>
              <a:ahLst/>
              <a:cxnLst/>
              <a:rect l="l" t="t" r="r" b="b"/>
              <a:pathLst>
                <a:path w="1545" h="1359" extrusionOk="0">
                  <a:moveTo>
                    <a:pt x="1518" y="848"/>
                  </a:moveTo>
                  <a:cubicBezTo>
                    <a:pt x="1491" y="991"/>
                    <a:pt x="1402" y="1125"/>
                    <a:pt x="1286" y="1214"/>
                  </a:cubicBezTo>
                  <a:cubicBezTo>
                    <a:pt x="1411" y="1125"/>
                    <a:pt x="1491" y="1000"/>
                    <a:pt x="1518" y="848"/>
                  </a:cubicBezTo>
                  <a:close/>
                  <a:moveTo>
                    <a:pt x="777" y="0"/>
                  </a:moveTo>
                  <a:cubicBezTo>
                    <a:pt x="601" y="0"/>
                    <a:pt x="427" y="59"/>
                    <a:pt x="287" y="179"/>
                  </a:cubicBezTo>
                  <a:cubicBezTo>
                    <a:pt x="233" y="233"/>
                    <a:pt x="179" y="286"/>
                    <a:pt x="144" y="358"/>
                  </a:cubicBezTo>
                  <a:cubicBezTo>
                    <a:pt x="108" y="420"/>
                    <a:pt x="81" y="491"/>
                    <a:pt x="63" y="572"/>
                  </a:cubicBezTo>
                  <a:cubicBezTo>
                    <a:pt x="1" y="875"/>
                    <a:pt x="179" y="1188"/>
                    <a:pt x="483" y="1295"/>
                  </a:cubicBezTo>
                  <a:cubicBezTo>
                    <a:pt x="586" y="1338"/>
                    <a:pt x="697" y="1359"/>
                    <a:pt x="808" y="1359"/>
                  </a:cubicBezTo>
                  <a:cubicBezTo>
                    <a:pt x="974" y="1359"/>
                    <a:pt x="1141" y="1311"/>
                    <a:pt x="1286" y="1215"/>
                  </a:cubicBezTo>
                  <a:lnTo>
                    <a:pt x="1286" y="1215"/>
                  </a:lnTo>
                  <a:cubicBezTo>
                    <a:pt x="1148" y="1306"/>
                    <a:pt x="989" y="1352"/>
                    <a:pt x="831" y="1352"/>
                  </a:cubicBezTo>
                  <a:cubicBezTo>
                    <a:pt x="712" y="1352"/>
                    <a:pt x="593" y="1326"/>
                    <a:pt x="483" y="1277"/>
                  </a:cubicBezTo>
                  <a:cubicBezTo>
                    <a:pt x="206" y="1161"/>
                    <a:pt x="46" y="866"/>
                    <a:pt x="108" y="581"/>
                  </a:cubicBezTo>
                  <a:cubicBezTo>
                    <a:pt x="171" y="286"/>
                    <a:pt x="420" y="81"/>
                    <a:pt x="706" y="54"/>
                  </a:cubicBezTo>
                  <a:cubicBezTo>
                    <a:pt x="740" y="49"/>
                    <a:pt x="775" y="46"/>
                    <a:pt x="809" y="46"/>
                  </a:cubicBezTo>
                  <a:cubicBezTo>
                    <a:pt x="1067" y="46"/>
                    <a:pt x="1312" y="192"/>
                    <a:pt x="1438" y="429"/>
                  </a:cubicBezTo>
                  <a:cubicBezTo>
                    <a:pt x="1509" y="554"/>
                    <a:pt x="1536" y="706"/>
                    <a:pt x="1518" y="848"/>
                  </a:cubicBezTo>
                  <a:cubicBezTo>
                    <a:pt x="1545" y="706"/>
                    <a:pt x="1518" y="554"/>
                    <a:pt x="1447" y="420"/>
                  </a:cubicBezTo>
                  <a:cubicBezTo>
                    <a:pt x="1384" y="277"/>
                    <a:pt x="1277" y="170"/>
                    <a:pt x="1143" y="90"/>
                  </a:cubicBezTo>
                  <a:cubicBezTo>
                    <a:pt x="1028" y="30"/>
                    <a:pt x="902" y="0"/>
                    <a:pt x="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21"/>
            <p:cNvSpPr/>
            <p:nvPr/>
          </p:nvSpPr>
          <p:spPr>
            <a:xfrm>
              <a:off x="7958464" y="897771"/>
              <a:ext cx="108187" cy="108184"/>
            </a:xfrm>
            <a:custGeom>
              <a:avLst/>
              <a:gdLst/>
              <a:ahLst/>
              <a:cxnLst/>
              <a:rect l="l" t="t" r="r" b="b"/>
              <a:pathLst>
                <a:path w="1393" h="1393" extrusionOk="0">
                  <a:moveTo>
                    <a:pt x="732" y="0"/>
                  </a:moveTo>
                  <a:cubicBezTo>
                    <a:pt x="670" y="0"/>
                    <a:pt x="616" y="0"/>
                    <a:pt x="554" y="9"/>
                  </a:cubicBezTo>
                  <a:cubicBezTo>
                    <a:pt x="375" y="18"/>
                    <a:pt x="214" y="107"/>
                    <a:pt x="125" y="259"/>
                  </a:cubicBezTo>
                  <a:cubicBezTo>
                    <a:pt x="36" y="411"/>
                    <a:pt x="0" y="589"/>
                    <a:pt x="27" y="759"/>
                  </a:cubicBezTo>
                  <a:cubicBezTo>
                    <a:pt x="45" y="937"/>
                    <a:pt x="134" y="1098"/>
                    <a:pt x="268" y="1214"/>
                  </a:cubicBezTo>
                  <a:cubicBezTo>
                    <a:pt x="402" y="1330"/>
                    <a:pt x="571" y="1392"/>
                    <a:pt x="750" y="1392"/>
                  </a:cubicBezTo>
                  <a:cubicBezTo>
                    <a:pt x="937" y="1392"/>
                    <a:pt x="1107" y="1312"/>
                    <a:pt x="1223" y="1178"/>
                  </a:cubicBezTo>
                  <a:cubicBezTo>
                    <a:pt x="1339" y="1044"/>
                    <a:pt x="1393" y="866"/>
                    <a:pt x="1384" y="687"/>
                  </a:cubicBezTo>
                  <a:cubicBezTo>
                    <a:pt x="1375" y="518"/>
                    <a:pt x="1303" y="348"/>
                    <a:pt x="1178" y="223"/>
                  </a:cubicBezTo>
                  <a:cubicBezTo>
                    <a:pt x="1062" y="98"/>
                    <a:pt x="902" y="18"/>
                    <a:pt x="732" y="0"/>
                  </a:cubicBezTo>
                  <a:lnTo>
                    <a:pt x="732" y="0"/>
                  </a:lnTo>
                  <a:cubicBezTo>
                    <a:pt x="1089" y="54"/>
                    <a:pt x="1357" y="348"/>
                    <a:pt x="1366" y="705"/>
                  </a:cubicBezTo>
                  <a:cubicBezTo>
                    <a:pt x="1366" y="866"/>
                    <a:pt x="1303" y="1035"/>
                    <a:pt x="1196" y="1160"/>
                  </a:cubicBezTo>
                  <a:cubicBezTo>
                    <a:pt x="1080" y="1276"/>
                    <a:pt x="920" y="1348"/>
                    <a:pt x="759" y="1348"/>
                  </a:cubicBezTo>
                  <a:cubicBezTo>
                    <a:pt x="748" y="1348"/>
                    <a:pt x="737" y="1349"/>
                    <a:pt x="727" y="1349"/>
                  </a:cubicBezTo>
                  <a:cubicBezTo>
                    <a:pt x="569" y="1349"/>
                    <a:pt x="421" y="1287"/>
                    <a:pt x="304" y="1187"/>
                  </a:cubicBezTo>
                  <a:cubicBezTo>
                    <a:pt x="170" y="1080"/>
                    <a:pt x="81" y="928"/>
                    <a:pt x="54" y="759"/>
                  </a:cubicBezTo>
                  <a:cubicBezTo>
                    <a:pt x="27" y="589"/>
                    <a:pt x="54" y="420"/>
                    <a:pt x="143" y="268"/>
                  </a:cubicBezTo>
                  <a:cubicBezTo>
                    <a:pt x="179" y="196"/>
                    <a:pt x="241" y="134"/>
                    <a:pt x="313" y="89"/>
                  </a:cubicBezTo>
                  <a:cubicBezTo>
                    <a:pt x="384" y="45"/>
                    <a:pt x="473" y="18"/>
                    <a:pt x="554" y="18"/>
                  </a:cubicBezTo>
                  <a:cubicBezTo>
                    <a:pt x="616" y="0"/>
                    <a:pt x="679" y="0"/>
                    <a:pt x="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21"/>
            <p:cNvSpPr/>
            <p:nvPr/>
          </p:nvSpPr>
          <p:spPr>
            <a:xfrm>
              <a:off x="8027739" y="966348"/>
              <a:ext cx="2874" cy="4271"/>
            </a:xfrm>
            <a:custGeom>
              <a:avLst/>
              <a:gdLst/>
              <a:ahLst/>
              <a:cxnLst/>
              <a:rect l="l" t="t" r="r" b="b"/>
              <a:pathLst>
                <a:path w="37" h="55" extrusionOk="0">
                  <a:moveTo>
                    <a:pt x="1" y="1"/>
                  </a:moveTo>
                  <a:lnTo>
                    <a:pt x="6" y="10"/>
                  </a:lnTo>
                  <a:lnTo>
                    <a:pt x="6" y="10"/>
                  </a:lnTo>
                  <a:cubicBezTo>
                    <a:pt x="7" y="10"/>
                    <a:pt x="8" y="10"/>
                    <a:pt x="10" y="10"/>
                  </a:cubicBezTo>
                  <a:lnTo>
                    <a:pt x="20" y="27"/>
                  </a:lnTo>
                  <a:lnTo>
                    <a:pt x="20" y="27"/>
                  </a:lnTo>
                  <a:cubicBezTo>
                    <a:pt x="28" y="26"/>
                    <a:pt x="27" y="18"/>
                    <a:pt x="19" y="10"/>
                  </a:cubicBezTo>
                  <a:cubicBezTo>
                    <a:pt x="19" y="10"/>
                    <a:pt x="10" y="1"/>
                    <a:pt x="1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1" y="12"/>
                    <a:pt x="2" y="20"/>
                    <a:pt x="10" y="27"/>
                  </a:cubicBezTo>
                  <a:lnTo>
                    <a:pt x="17" y="27"/>
                  </a:lnTo>
                  <a:lnTo>
                    <a:pt x="6" y="10"/>
                  </a:lnTo>
                  <a:close/>
                  <a:moveTo>
                    <a:pt x="20" y="27"/>
                  </a:moveTo>
                  <a:lnTo>
                    <a:pt x="20" y="27"/>
                  </a:lnTo>
                  <a:cubicBezTo>
                    <a:pt x="20" y="27"/>
                    <a:pt x="19" y="27"/>
                    <a:pt x="19" y="27"/>
                  </a:cubicBezTo>
                  <a:lnTo>
                    <a:pt x="20" y="27"/>
                  </a:lnTo>
                  <a:lnTo>
                    <a:pt x="20" y="27"/>
                  </a:lnTo>
                  <a:close/>
                  <a:moveTo>
                    <a:pt x="17" y="27"/>
                  </a:moveTo>
                  <a:lnTo>
                    <a:pt x="17" y="28"/>
                  </a:lnTo>
                  <a:lnTo>
                    <a:pt x="17" y="28"/>
                  </a:lnTo>
                  <a:cubicBezTo>
                    <a:pt x="17" y="27"/>
                    <a:pt x="18" y="27"/>
                    <a:pt x="19" y="27"/>
                  </a:cubicBezTo>
                  <a:close/>
                  <a:moveTo>
                    <a:pt x="20" y="27"/>
                  </a:moveTo>
                  <a:lnTo>
                    <a:pt x="28" y="39"/>
                  </a:lnTo>
                  <a:lnTo>
                    <a:pt x="28" y="39"/>
                  </a:lnTo>
                  <a:cubicBezTo>
                    <a:pt x="28" y="36"/>
                    <a:pt x="28" y="34"/>
                    <a:pt x="28" y="27"/>
                  </a:cubicBezTo>
                  <a:close/>
                  <a:moveTo>
                    <a:pt x="17" y="28"/>
                  </a:moveTo>
                  <a:lnTo>
                    <a:pt x="17" y="28"/>
                  </a:lnTo>
                  <a:cubicBezTo>
                    <a:pt x="10" y="29"/>
                    <a:pt x="10" y="36"/>
                    <a:pt x="19" y="36"/>
                  </a:cubicBezTo>
                  <a:cubicBezTo>
                    <a:pt x="19" y="45"/>
                    <a:pt x="28" y="45"/>
                    <a:pt x="36" y="54"/>
                  </a:cubicBezTo>
                  <a:lnTo>
                    <a:pt x="28" y="39"/>
                  </a:lnTo>
                  <a:lnTo>
                    <a:pt x="28" y="39"/>
                  </a:lnTo>
                  <a:cubicBezTo>
                    <a:pt x="28" y="41"/>
                    <a:pt x="28" y="43"/>
                    <a:pt x="28" y="45"/>
                  </a:cubicBezTo>
                  <a:lnTo>
                    <a:pt x="17" y="28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21"/>
            <p:cNvSpPr/>
            <p:nvPr/>
          </p:nvSpPr>
          <p:spPr>
            <a:xfrm>
              <a:off x="8029137" y="831214"/>
              <a:ext cx="74248" cy="73546"/>
            </a:xfrm>
            <a:custGeom>
              <a:avLst/>
              <a:gdLst/>
              <a:ahLst/>
              <a:cxnLst/>
              <a:rect l="l" t="t" r="r" b="b"/>
              <a:pathLst>
                <a:path w="956" h="947" extrusionOk="0">
                  <a:moveTo>
                    <a:pt x="420" y="0"/>
                  </a:moveTo>
                  <a:cubicBezTo>
                    <a:pt x="390" y="0"/>
                    <a:pt x="361" y="6"/>
                    <a:pt x="336" y="19"/>
                  </a:cubicBezTo>
                  <a:lnTo>
                    <a:pt x="336" y="19"/>
                  </a:lnTo>
                  <a:cubicBezTo>
                    <a:pt x="358" y="13"/>
                    <a:pt x="378" y="9"/>
                    <a:pt x="402" y="9"/>
                  </a:cubicBezTo>
                  <a:cubicBezTo>
                    <a:pt x="420" y="5"/>
                    <a:pt x="438" y="2"/>
                    <a:pt x="456" y="2"/>
                  </a:cubicBezTo>
                  <a:cubicBezTo>
                    <a:pt x="474" y="2"/>
                    <a:pt x="491" y="5"/>
                    <a:pt x="509" y="9"/>
                  </a:cubicBezTo>
                  <a:cubicBezTo>
                    <a:pt x="545" y="9"/>
                    <a:pt x="581" y="18"/>
                    <a:pt x="616" y="27"/>
                  </a:cubicBezTo>
                  <a:cubicBezTo>
                    <a:pt x="581" y="18"/>
                    <a:pt x="554" y="9"/>
                    <a:pt x="518" y="0"/>
                  </a:cubicBezTo>
                  <a:close/>
                  <a:moveTo>
                    <a:pt x="336" y="19"/>
                  </a:moveTo>
                  <a:lnTo>
                    <a:pt x="336" y="19"/>
                  </a:lnTo>
                  <a:cubicBezTo>
                    <a:pt x="326" y="21"/>
                    <a:pt x="316" y="24"/>
                    <a:pt x="304" y="27"/>
                  </a:cubicBezTo>
                  <a:cubicBezTo>
                    <a:pt x="286" y="27"/>
                    <a:pt x="268" y="36"/>
                    <a:pt x="259" y="45"/>
                  </a:cubicBezTo>
                  <a:cubicBezTo>
                    <a:pt x="242" y="54"/>
                    <a:pt x="224" y="63"/>
                    <a:pt x="215" y="72"/>
                  </a:cubicBezTo>
                  <a:cubicBezTo>
                    <a:pt x="179" y="81"/>
                    <a:pt x="143" y="107"/>
                    <a:pt x="126" y="134"/>
                  </a:cubicBezTo>
                  <a:cubicBezTo>
                    <a:pt x="90" y="170"/>
                    <a:pt x="54" y="206"/>
                    <a:pt x="36" y="250"/>
                  </a:cubicBezTo>
                  <a:cubicBezTo>
                    <a:pt x="27" y="295"/>
                    <a:pt x="10" y="339"/>
                    <a:pt x="1" y="384"/>
                  </a:cubicBezTo>
                  <a:lnTo>
                    <a:pt x="1" y="536"/>
                  </a:lnTo>
                  <a:lnTo>
                    <a:pt x="18" y="589"/>
                  </a:lnTo>
                  <a:lnTo>
                    <a:pt x="27" y="625"/>
                  </a:lnTo>
                  <a:cubicBezTo>
                    <a:pt x="27" y="634"/>
                    <a:pt x="27" y="643"/>
                    <a:pt x="36" y="661"/>
                  </a:cubicBezTo>
                  <a:cubicBezTo>
                    <a:pt x="63" y="705"/>
                    <a:pt x="90" y="741"/>
                    <a:pt x="117" y="777"/>
                  </a:cubicBezTo>
                  <a:cubicBezTo>
                    <a:pt x="152" y="812"/>
                    <a:pt x="188" y="848"/>
                    <a:pt x="233" y="875"/>
                  </a:cubicBezTo>
                  <a:cubicBezTo>
                    <a:pt x="268" y="893"/>
                    <a:pt x="313" y="920"/>
                    <a:pt x="358" y="937"/>
                  </a:cubicBezTo>
                  <a:cubicBezTo>
                    <a:pt x="411" y="946"/>
                    <a:pt x="456" y="946"/>
                    <a:pt x="509" y="946"/>
                  </a:cubicBezTo>
                  <a:cubicBezTo>
                    <a:pt x="545" y="946"/>
                    <a:pt x="590" y="946"/>
                    <a:pt x="634" y="928"/>
                  </a:cubicBezTo>
                  <a:cubicBezTo>
                    <a:pt x="670" y="911"/>
                    <a:pt x="706" y="902"/>
                    <a:pt x="741" y="875"/>
                  </a:cubicBezTo>
                  <a:cubicBezTo>
                    <a:pt x="777" y="857"/>
                    <a:pt x="804" y="830"/>
                    <a:pt x="831" y="795"/>
                  </a:cubicBezTo>
                  <a:cubicBezTo>
                    <a:pt x="857" y="768"/>
                    <a:pt x="884" y="732"/>
                    <a:pt x="902" y="696"/>
                  </a:cubicBezTo>
                  <a:cubicBezTo>
                    <a:pt x="920" y="661"/>
                    <a:pt x="938" y="625"/>
                    <a:pt x="938" y="589"/>
                  </a:cubicBezTo>
                  <a:cubicBezTo>
                    <a:pt x="947" y="545"/>
                    <a:pt x="956" y="509"/>
                    <a:pt x="947" y="473"/>
                  </a:cubicBezTo>
                  <a:cubicBezTo>
                    <a:pt x="947" y="438"/>
                    <a:pt x="947" y="411"/>
                    <a:pt x="938" y="384"/>
                  </a:cubicBezTo>
                  <a:cubicBezTo>
                    <a:pt x="920" y="295"/>
                    <a:pt x="875" y="223"/>
                    <a:pt x="822" y="161"/>
                  </a:cubicBezTo>
                  <a:cubicBezTo>
                    <a:pt x="795" y="125"/>
                    <a:pt x="759" y="98"/>
                    <a:pt x="732" y="81"/>
                  </a:cubicBezTo>
                  <a:cubicBezTo>
                    <a:pt x="697" y="54"/>
                    <a:pt x="652" y="36"/>
                    <a:pt x="616" y="27"/>
                  </a:cubicBezTo>
                  <a:lnTo>
                    <a:pt x="616" y="27"/>
                  </a:lnTo>
                  <a:cubicBezTo>
                    <a:pt x="652" y="45"/>
                    <a:pt x="688" y="72"/>
                    <a:pt x="724" y="98"/>
                  </a:cubicBezTo>
                  <a:cubicBezTo>
                    <a:pt x="750" y="125"/>
                    <a:pt x="786" y="152"/>
                    <a:pt x="813" y="179"/>
                  </a:cubicBezTo>
                  <a:cubicBezTo>
                    <a:pt x="840" y="214"/>
                    <a:pt x="866" y="250"/>
                    <a:pt x="875" y="286"/>
                  </a:cubicBezTo>
                  <a:cubicBezTo>
                    <a:pt x="893" y="322"/>
                    <a:pt x="902" y="366"/>
                    <a:pt x="920" y="402"/>
                  </a:cubicBezTo>
                  <a:cubicBezTo>
                    <a:pt x="920" y="438"/>
                    <a:pt x="920" y="464"/>
                    <a:pt x="920" y="491"/>
                  </a:cubicBezTo>
                  <a:cubicBezTo>
                    <a:pt x="920" y="527"/>
                    <a:pt x="920" y="563"/>
                    <a:pt x="902" y="598"/>
                  </a:cubicBezTo>
                  <a:cubicBezTo>
                    <a:pt x="893" y="634"/>
                    <a:pt x="884" y="661"/>
                    <a:pt x="866" y="696"/>
                  </a:cubicBezTo>
                  <a:cubicBezTo>
                    <a:pt x="848" y="723"/>
                    <a:pt x="831" y="750"/>
                    <a:pt x="804" y="777"/>
                  </a:cubicBezTo>
                  <a:cubicBezTo>
                    <a:pt x="777" y="803"/>
                    <a:pt x="750" y="821"/>
                    <a:pt x="724" y="839"/>
                  </a:cubicBezTo>
                  <a:cubicBezTo>
                    <a:pt x="688" y="857"/>
                    <a:pt x="652" y="875"/>
                    <a:pt x="625" y="884"/>
                  </a:cubicBezTo>
                  <a:cubicBezTo>
                    <a:pt x="600" y="890"/>
                    <a:pt x="575" y="896"/>
                    <a:pt x="550" y="896"/>
                  </a:cubicBezTo>
                  <a:cubicBezTo>
                    <a:pt x="539" y="896"/>
                    <a:pt x="529" y="895"/>
                    <a:pt x="518" y="893"/>
                  </a:cubicBezTo>
                  <a:cubicBezTo>
                    <a:pt x="505" y="895"/>
                    <a:pt x="492" y="896"/>
                    <a:pt x="479" y="896"/>
                  </a:cubicBezTo>
                  <a:cubicBezTo>
                    <a:pt x="448" y="896"/>
                    <a:pt x="419" y="890"/>
                    <a:pt x="393" y="884"/>
                  </a:cubicBezTo>
                  <a:cubicBezTo>
                    <a:pt x="349" y="866"/>
                    <a:pt x="313" y="848"/>
                    <a:pt x="277" y="830"/>
                  </a:cubicBezTo>
                  <a:cubicBezTo>
                    <a:pt x="233" y="803"/>
                    <a:pt x="197" y="777"/>
                    <a:pt x="170" y="741"/>
                  </a:cubicBezTo>
                  <a:cubicBezTo>
                    <a:pt x="143" y="714"/>
                    <a:pt x="117" y="670"/>
                    <a:pt x="90" y="634"/>
                  </a:cubicBezTo>
                  <a:lnTo>
                    <a:pt x="81" y="607"/>
                  </a:lnTo>
                  <a:lnTo>
                    <a:pt x="72" y="580"/>
                  </a:lnTo>
                  <a:lnTo>
                    <a:pt x="54" y="518"/>
                  </a:lnTo>
                  <a:cubicBezTo>
                    <a:pt x="45" y="473"/>
                    <a:pt x="45" y="429"/>
                    <a:pt x="45" y="384"/>
                  </a:cubicBezTo>
                  <a:cubicBezTo>
                    <a:pt x="54" y="339"/>
                    <a:pt x="63" y="295"/>
                    <a:pt x="72" y="250"/>
                  </a:cubicBezTo>
                  <a:cubicBezTo>
                    <a:pt x="90" y="206"/>
                    <a:pt x="117" y="170"/>
                    <a:pt x="152" y="143"/>
                  </a:cubicBezTo>
                  <a:cubicBezTo>
                    <a:pt x="170" y="107"/>
                    <a:pt x="197" y="89"/>
                    <a:pt x="224" y="72"/>
                  </a:cubicBezTo>
                  <a:cubicBezTo>
                    <a:pt x="251" y="45"/>
                    <a:pt x="286" y="36"/>
                    <a:pt x="322" y="27"/>
                  </a:cubicBezTo>
                  <a:cubicBezTo>
                    <a:pt x="326" y="24"/>
                    <a:pt x="331" y="21"/>
                    <a:pt x="336" y="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21"/>
            <p:cNvSpPr/>
            <p:nvPr/>
          </p:nvSpPr>
          <p:spPr>
            <a:xfrm>
              <a:off x="8060357" y="718058"/>
              <a:ext cx="105391" cy="102049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955" y="1243"/>
                  </a:moveTo>
                  <a:cubicBezTo>
                    <a:pt x="889" y="1277"/>
                    <a:pt x="818" y="1299"/>
                    <a:pt x="747" y="1308"/>
                  </a:cubicBezTo>
                  <a:lnTo>
                    <a:pt x="747" y="1308"/>
                  </a:lnTo>
                  <a:cubicBezTo>
                    <a:pt x="821" y="1300"/>
                    <a:pt x="894" y="1279"/>
                    <a:pt x="964" y="1243"/>
                  </a:cubicBezTo>
                  <a:close/>
                  <a:moveTo>
                    <a:pt x="694" y="0"/>
                  </a:moveTo>
                  <a:cubicBezTo>
                    <a:pt x="593" y="0"/>
                    <a:pt x="490" y="24"/>
                    <a:pt x="393" y="74"/>
                  </a:cubicBezTo>
                  <a:cubicBezTo>
                    <a:pt x="241" y="154"/>
                    <a:pt x="116" y="297"/>
                    <a:pt x="54" y="458"/>
                  </a:cubicBezTo>
                  <a:cubicBezTo>
                    <a:pt x="0" y="627"/>
                    <a:pt x="9" y="806"/>
                    <a:pt x="89" y="966"/>
                  </a:cubicBezTo>
                  <a:cubicBezTo>
                    <a:pt x="203" y="1186"/>
                    <a:pt x="430" y="1313"/>
                    <a:pt x="664" y="1313"/>
                  </a:cubicBezTo>
                  <a:cubicBezTo>
                    <a:pt x="692" y="1313"/>
                    <a:pt x="720" y="1311"/>
                    <a:pt x="747" y="1308"/>
                  </a:cubicBezTo>
                  <a:lnTo>
                    <a:pt x="747" y="1308"/>
                  </a:lnTo>
                  <a:cubicBezTo>
                    <a:pt x="726" y="1310"/>
                    <a:pt x="705" y="1311"/>
                    <a:pt x="684" y="1311"/>
                  </a:cubicBezTo>
                  <a:cubicBezTo>
                    <a:pt x="450" y="1311"/>
                    <a:pt x="224" y="1177"/>
                    <a:pt x="116" y="949"/>
                  </a:cubicBezTo>
                  <a:cubicBezTo>
                    <a:pt x="45" y="797"/>
                    <a:pt x="45" y="627"/>
                    <a:pt x="107" y="475"/>
                  </a:cubicBezTo>
                  <a:cubicBezTo>
                    <a:pt x="161" y="324"/>
                    <a:pt x="277" y="199"/>
                    <a:pt x="429" y="118"/>
                  </a:cubicBezTo>
                  <a:cubicBezTo>
                    <a:pt x="519" y="74"/>
                    <a:pt x="615" y="52"/>
                    <a:pt x="710" y="52"/>
                  </a:cubicBezTo>
                  <a:cubicBezTo>
                    <a:pt x="935" y="52"/>
                    <a:pt x="1152" y="173"/>
                    <a:pt x="1259" y="386"/>
                  </a:cubicBezTo>
                  <a:cubicBezTo>
                    <a:pt x="1330" y="538"/>
                    <a:pt x="1348" y="716"/>
                    <a:pt x="1294" y="877"/>
                  </a:cubicBezTo>
                  <a:cubicBezTo>
                    <a:pt x="1357" y="716"/>
                    <a:pt x="1348" y="538"/>
                    <a:pt x="1285" y="377"/>
                  </a:cubicBezTo>
                  <a:cubicBezTo>
                    <a:pt x="1172" y="138"/>
                    <a:pt x="938" y="0"/>
                    <a:pt x="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21"/>
            <p:cNvSpPr/>
            <p:nvPr/>
          </p:nvSpPr>
          <p:spPr>
            <a:xfrm>
              <a:off x="8266785" y="693749"/>
              <a:ext cx="92344" cy="80924"/>
            </a:xfrm>
            <a:custGeom>
              <a:avLst/>
              <a:gdLst/>
              <a:ahLst/>
              <a:cxnLst/>
              <a:rect l="l" t="t" r="r" b="b"/>
              <a:pathLst>
                <a:path w="1189" h="1042" extrusionOk="0">
                  <a:moveTo>
                    <a:pt x="649" y="1"/>
                  </a:moveTo>
                  <a:cubicBezTo>
                    <a:pt x="272" y="1"/>
                    <a:pt x="0" y="393"/>
                    <a:pt x="171" y="753"/>
                  </a:cubicBezTo>
                  <a:cubicBezTo>
                    <a:pt x="257" y="932"/>
                    <a:pt x="440" y="1042"/>
                    <a:pt x="634" y="1042"/>
                  </a:cubicBezTo>
                  <a:cubicBezTo>
                    <a:pt x="682" y="1042"/>
                    <a:pt x="730" y="1035"/>
                    <a:pt x="778" y="1021"/>
                  </a:cubicBezTo>
                  <a:cubicBezTo>
                    <a:pt x="885" y="985"/>
                    <a:pt x="975" y="914"/>
                    <a:pt x="1037" y="824"/>
                  </a:cubicBezTo>
                  <a:lnTo>
                    <a:pt x="1037" y="824"/>
                  </a:lnTo>
                  <a:cubicBezTo>
                    <a:pt x="975" y="914"/>
                    <a:pt x="876" y="976"/>
                    <a:pt x="769" y="1012"/>
                  </a:cubicBezTo>
                  <a:cubicBezTo>
                    <a:pt x="727" y="1023"/>
                    <a:pt x="685" y="1028"/>
                    <a:pt x="643" y="1028"/>
                  </a:cubicBezTo>
                  <a:cubicBezTo>
                    <a:pt x="455" y="1028"/>
                    <a:pt x="279" y="918"/>
                    <a:pt x="198" y="735"/>
                  </a:cubicBezTo>
                  <a:cubicBezTo>
                    <a:pt x="163" y="628"/>
                    <a:pt x="154" y="512"/>
                    <a:pt x="189" y="405"/>
                  </a:cubicBezTo>
                  <a:cubicBezTo>
                    <a:pt x="250" y="180"/>
                    <a:pt x="453" y="38"/>
                    <a:pt x="677" y="38"/>
                  </a:cubicBezTo>
                  <a:cubicBezTo>
                    <a:pt x="684" y="38"/>
                    <a:pt x="691" y="39"/>
                    <a:pt x="698" y="39"/>
                  </a:cubicBezTo>
                  <a:cubicBezTo>
                    <a:pt x="814" y="48"/>
                    <a:pt x="921" y="92"/>
                    <a:pt x="1001" y="182"/>
                  </a:cubicBezTo>
                  <a:cubicBezTo>
                    <a:pt x="1091" y="262"/>
                    <a:pt x="1135" y="369"/>
                    <a:pt x="1144" y="494"/>
                  </a:cubicBezTo>
                  <a:cubicBezTo>
                    <a:pt x="1144" y="610"/>
                    <a:pt x="1109" y="726"/>
                    <a:pt x="1037" y="824"/>
                  </a:cubicBezTo>
                  <a:cubicBezTo>
                    <a:pt x="1189" y="628"/>
                    <a:pt x="1180" y="351"/>
                    <a:pt x="1019" y="164"/>
                  </a:cubicBezTo>
                  <a:cubicBezTo>
                    <a:pt x="939" y="74"/>
                    <a:pt x="823" y="12"/>
                    <a:pt x="698" y="3"/>
                  </a:cubicBezTo>
                  <a:cubicBezTo>
                    <a:pt x="682" y="2"/>
                    <a:pt x="665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5604430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bg>
      <p:bgPr>
        <a:solidFill>
          <a:srgbClr val="FFECC6"/>
        </a:solidFill>
        <a:effectLst/>
      </p:bgPr>
    </p:bg>
    <p:spTree>
      <p:nvGrpSpPr>
        <p:cNvPr id="1" name="Shape 2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" name="Google Shape;2283;p2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284" name="Google Shape;2284;p2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2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2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2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88" name="Google Shape;2288;p2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89" name="Google Shape;2289;p2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2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2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2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2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2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2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2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2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2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2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2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2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2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2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2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2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2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2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2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2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2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2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2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2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2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2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2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2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2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2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2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2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2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2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2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2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2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2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2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2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2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2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2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2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2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2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2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37" name="Google Shape;2337;p22"/>
          <p:cNvSpPr txBox="1">
            <a:spLocks noGrp="1"/>
          </p:cNvSpPr>
          <p:nvPr>
            <p:ph type="ctrTitle"/>
          </p:nvPr>
        </p:nvSpPr>
        <p:spPr>
          <a:xfrm>
            <a:off x="6972533" y="798267"/>
            <a:ext cx="3615200" cy="133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116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2338" name="Google Shape;2338;p22"/>
          <p:cNvSpPr txBox="1">
            <a:spLocks noGrp="1"/>
          </p:cNvSpPr>
          <p:nvPr>
            <p:ph type="subTitle" idx="1"/>
          </p:nvPr>
        </p:nvSpPr>
        <p:spPr>
          <a:xfrm>
            <a:off x="7232400" y="2259633"/>
            <a:ext cx="3355200" cy="18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9" name="Google Shape;2339;p22"/>
          <p:cNvSpPr txBox="1"/>
          <p:nvPr/>
        </p:nvSpPr>
        <p:spPr>
          <a:xfrm>
            <a:off x="5446000" y="4735967"/>
            <a:ext cx="5141600" cy="8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including icons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and infographics &amp; images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5"/>
              </a:rPr>
              <a:t>Freepi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kumimoji="0" sz="1600" b="1" i="0" u="none" strike="noStrike" kern="0" cap="none" spc="0" normalizeH="0" baseline="0" noProof="0">
              <a:ln>
                <a:noFill/>
              </a:ln>
              <a:solidFill>
                <a:srgbClr val="622300"/>
              </a:solidFill>
              <a:effectLst/>
              <a:uLnTx/>
              <a:uFillTx/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2340" name="Google Shape;2340;p22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341" name="Google Shape;2341;p22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22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22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22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22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22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22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22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22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22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22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22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22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22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22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22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22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22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22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22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22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22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22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22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22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22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22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22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22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22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22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22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22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22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22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22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22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22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22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22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22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22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22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22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22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22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22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22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22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22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22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22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22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22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22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22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22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22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22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0" name="Google Shape;2400;p22"/>
          <p:cNvGrpSpPr/>
          <p:nvPr/>
        </p:nvGrpSpPr>
        <p:grpSpPr>
          <a:xfrm>
            <a:off x="862960" y="786172"/>
            <a:ext cx="737105" cy="761499"/>
            <a:chOff x="647219" y="589629"/>
            <a:chExt cx="552829" cy="571124"/>
          </a:xfrm>
        </p:grpSpPr>
        <p:sp>
          <p:nvSpPr>
            <p:cNvPr id="2401" name="Google Shape;2401;p22"/>
            <p:cNvSpPr/>
            <p:nvPr/>
          </p:nvSpPr>
          <p:spPr>
            <a:xfrm rot="10769270">
              <a:off x="675083" y="781545"/>
              <a:ext cx="231489" cy="375227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22"/>
            <p:cNvSpPr/>
            <p:nvPr/>
          </p:nvSpPr>
          <p:spPr>
            <a:xfrm rot="10769270">
              <a:off x="685015" y="657250"/>
              <a:ext cx="217981" cy="499492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22"/>
            <p:cNvSpPr/>
            <p:nvPr/>
          </p:nvSpPr>
          <p:spPr>
            <a:xfrm rot="10769270">
              <a:off x="721170" y="880939"/>
              <a:ext cx="185091" cy="27563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22"/>
            <p:cNvSpPr/>
            <p:nvPr/>
          </p:nvSpPr>
          <p:spPr>
            <a:xfrm rot="10769270">
              <a:off x="682564" y="781515"/>
              <a:ext cx="223267" cy="378248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22"/>
            <p:cNvSpPr/>
            <p:nvPr/>
          </p:nvSpPr>
          <p:spPr>
            <a:xfrm rot="10769270">
              <a:off x="766661" y="592878"/>
              <a:ext cx="432102" cy="289643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22"/>
            <p:cNvSpPr/>
            <p:nvPr/>
          </p:nvSpPr>
          <p:spPr>
            <a:xfrm rot="10769270">
              <a:off x="648441" y="600355"/>
              <a:ext cx="548141" cy="275715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22"/>
            <p:cNvSpPr/>
            <p:nvPr/>
          </p:nvSpPr>
          <p:spPr>
            <a:xfrm rot="10769270">
              <a:off x="942772" y="630771"/>
              <a:ext cx="256157" cy="250207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22"/>
            <p:cNvSpPr/>
            <p:nvPr/>
          </p:nvSpPr>
          <p:spPr>
            <a:xfrm rot="10769270">
              <a:off x="766660" y="591545"/>
              <a:ext cx="429921" cy="292244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9" name="Google Shape;2409;p22"/>
          <p:cNvGrpSpPr/>
          <p:nvPr/>
        </p:nvGrpSpPr>
        <p:grpSpPr>
          <a:xfrm>
            <a:off x="10307635" y="713502"/>
            <a:ext cx="1119269" cy="876837"/>
            <a:chOff x="7730726" y="535126"/>
            <a:chExt cx="839452" cy="657628"/>
          </a:xfrm>
        </p:grpSpPr>
        <p:sp>
          <p:nvSpPr>
            <p:cNvPr id="2410" name="Google Shape;2410;p22"/>
            <p:cNvSpPr/>
            <p:nvPr/>
          </p:nvSpPr>
          <p:spPr>
            <a:xfrm rot="1106669">
              <a:off x="7739096" y="734482"/>
              <a:ext cx="76443" cy="64046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22"/>
            <p:cNvSpPr/>
            <p:nvPr/>
          </p:nvSpPr>
          <p:spPr>
            <a:xfrm rot="1106669">
              <a:off x="7739350" y="732271"/>
              <a:ext cx="70031" cy="65898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22"/>
            <p:cNvSpPr/>
            <p:nvPr/>
          </p:nvSpPr>
          <p:spPr>
            <a:xfrm rot="1106669">
              <a:off x="7764081" y="766247"/>
              <a:ext cx="29352" cy="24080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22"/>
            <p:cNvSpPr/>
            <p:nvPr/>
          </p:nvSpPr>
          <p:spPr>
            <a:xfrm rot="1106669">
              <a:off x="7861036" y="772367"/>
              <a:ext cx="68108" cy="68107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22"/>
            <p:cNvSpPr/>
            <p:nvPr/>
          </p:nvSpPr>
          <p:spPr>
            <a:xfrm rot="1106669">
              <a:off x="7855627" y="771630"/>
              <a:ext cx="79150" cy="70030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22"/>
            <p:cNvSpPr/>
            <p:nvPr/>
          </p:nvSpPr>
          <p:spPr>
            <a:xfrm rot="1106669">
              <a:off x="7884132" y="810808"/>
              <a:ext cx="27001" cy="22584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22"/>
            <p:cNvSpPr/>
            <p:nvPr/>
          </p:nvSpPr>
          <p:spPr>
            <a:xfrm rot="1106669">
              <a:off x="7813666" y="561149"/>
              <a:ext cx="201045" cy="225123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22"/>
            <p:cNvSpPr/>
            <p:nvPr/>
          </p:nvSpPr>
          <p:spPr>
            <a:xfrm rot="1106669">
              <a:off x="7855000" y="643021"/>
              <a:ext cx="56638" cy="139989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22"/>
            <p:cNvSpPr/>
            <p:nvPr/>
          </p:nvSpPr>
          <p:spPr>
            <a:xfrm rot="1106669">
              <a:off x="8212787" y="717077"/>
              <a:ext cx="326218" cy="233244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22"/>
            <p:cNvSpPr/>
            <p:nvPr/>
          </p:nvSpPr>
          <p:spPr>
            <a:xfrm rot="1106669">
              <a:off x="8187837" y="740137"/>
              <a:ext cx="330207" cy="166705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22"/>
            <p:cNvSpPr/>
            <p:nvPr/>
          </p:nvSpPr>
          <p:spPr>
            <a:xfrm rot="1106669">
              <a:off x="8251531" y="786273"/>
              <a:ext cx="266446" cy="194631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22"/>
            <p:cNvSpPr/>
            <p:nvPr/>
          </p:nvSpPr>
          <p:spPr>
            <a:xfrm rot="1106669">
              <a:off x="8232493" y="719980"/>
              <a:ext cx="308407" cy="235168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22"/>
            <p:cNvSpPr/>
            <p:nvPr/>
          </p:nvSpPr>
          <p:spPr>
            <a:xfrm rot="1106669">
              <a:off x="8070061" y="896504"/>
              <a:ext cx="120328" cy="197909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22"/>
            <p:cNvSpPr/>
            <p:nvPr/>
          </p:nvSpPr>
          <p:spPr>
            <a:xfrm rot="1106669">
              <a:off x="8158651" y="934576"/>
              <a:ext cx="211803" cy="8812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22"/>
            <p:cNvSpPr/>
            <p:nvPr/>
          </p:nvSpPr>
          <p:spPr>
            <a:xfrm rot="1106669">
              <a:off x="8152928" y="984928"/>
              <a:ext cx="136714" cy="187009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22"/>
            <p:cNvSpPr/>
            <p:nvPr/>
          </p:nvSpPr>
          <p:spPr>
            <a:xfrm rot="1106669">
              <a:off x="8047135" y="797725"/>
              <a:ext cx="120542" cy="197909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22"/>
            <p:cNvSpPr/>
            <p:nvPr/>
          </p:nvSpPr>
          <p:spPr>
            <a:xfrm rot="1106669">
              <a:off x="8135455" y="835268"/>
              <a:ext cx="212017" cy="88553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22"/>
            <p:cNvSpPr/>
            <p:nvPr/>
          </p:nvSpPr>
          <p:spPr>
            <a:xfrm rot="1106669">
              <a:off x="8030134" y="700067"/>
              <a:ext cx="118974" cy="199476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22"/>
            <p:cNvSpPr/>
            <p:nvPr/>
          </p:nvSpPr>
          <p:spPr>
            <a:xfrm rot="1106669">
              <a:off x="8099384" y="727516"/>
              <a:ext cx="210521" cy="73806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22"/>
            <p:cNvSpPr/>
            <p:nvPr/>
          </p:nvSpPr>
          <p:spPr>
            <a:xfrm rot="1106669">
              <a:off x="8005842" y="608925"/>
              <a:ext cx="115769" cy="197695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22"/>
            <p:cNvSpPr/>
            <p:nvPr/>
          </p:nvSpPr>
          <p:spPr>
            <a:xfrm rot="1106669">
              <a:off x="8056443" y="621528"/>
              <a:ext cx="207243" cy="6447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22"/>
            <p:cNvSpPr/>
            <p:nvPr/>
          </p:nvSpPr>
          <p:spPr>
            <a:xfrm rot="1106669">
              <a:off x="8037701" y="777569"/>
              <a:ext cx="70601" cy="12410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22"/>
            <p:cNvSpPr/>
            <p:nvPr/>
          </p:nvSpPr>
          <p:spPr>
            <a:xfrm rot="1106669">
              <a:off x="8027110" y="811161"/>
              <a:ext cx="289386" cy="344666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22"/>
            <p:cNvSpPr/>
            <p:nvPr/>
          </p:nvSpPr>
          <p:spPr>
            <a:xfrm rot="1106669">
              <a:off x="8021816" y="783573"/>
              <a:ext cx="30563" cy="19805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22"/>
            <p:cNvSpPr/>
            <p:nvPr/>
          </p:nvSpPr>
          <p:spPr>
            <a:xfrm rot="1106669">
              <a:off x="8157311" y="977237"/>
              <a:ext cx="94111" cy="189003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22"/>
            <p:cNvSpPr/>
            <p:nvPr/>
          </p:nvSpPr>
          <p:spPr>
            <a:xfrm rot="1106669">
              <a:off x="8101360" y="896283"/>
              <a:ext cx="62978" cy="199048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22"/>
            <p:cNvSpPr/>
            <p:nvPr/>
          </p:nvSpPr>
          <p:spPr>
            <a:xfrm rot="1106669">
              <a:off x="8159070" y="930427"/>
              <a:ext cx="190217" cy="9040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22"/>
            <p:cNvSpPr/>
            <p:nvPr/>
          </p:nvSpPr>
          <p:spPr>
            <a:xfrm rot="1106669">
              <a:off x="8076290" y="798329"/>
              <a:ext cx="65543" cy="19983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22"/>
            <p:cNvSpPr/>
            <p:nvPr/>
          </p:nvSpPr>
          <p:spPr>
            <a:xfrm rot="1106669">
              <a:off x="8135870" y="831357"/>
              <a:ext cx="190145" cy="90334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22"/>
            <p:cNvSpPr/>
            <p:nvPr/>
          </p:nvSpPr>
          <p:spPr>
            <a:xfrm rot="1106669">
              <a:off x="8053011" y="698518"/>
              <a:ext cx="63690" cy="20097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22"/>
            <p:cNvSpPr/>
            <p:nvPr/>
          </p:nvSpPr>
          <p:spPr>
            <a:xfrm rot="1106669">
              <a:off x="8099658" y="723907"/>
              <a:ext cx="195916" cy="77012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22"/>
            <p:cNvSpPr/>
            <p:nvPr/>
          </p:nvSpPr>
          <p:spPr>
            <a:xfrm rot="1106669">
              <a:off x="8019387" y="605341"/>
              <a:ext cx="66825" cy="199903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22"/>
            <p:cNvSpPr/>
            <p:nvPr/>
          </p:nvSpPr>
          <p:spPr>
            <a:xfrm rot="1106669">
              <a:off x="8055010" y="618364"/>
              <a:ext cx="200333" cy="66112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22"/>
            <p:cNvSpPr/>
            <p:nvPr/>
          </p:nvSpPr>
          <p:spPr>
            <a:xfrm rot="1106669">
              <a:off x="7960105" y="591414"/>
              <a:ext cx="349372" cy="420182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25390678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rgbClr val="FFECC6"/>
        </a:solidFill>
        <a:effectLst/>
      </p:bgPr>
    </p:bg>
    <p:spTree>
      <p:nvGrpSpPr>
        <p:cNvPr id="1" name="Shape 2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5" name="Google Shape;2445;p23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6" name="Google Shape;2446;p23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7" name="Google Shape;2447;p23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8" name="Google Shape;2448;p23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449" name="Google Shape;2449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450" name="Google Shape;2450;p23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1" name="Google Shape;2451;p23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2" name="Google Shape;2452;p23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3" name="Google Shape;2453;p23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4" name="Google Shape;2454;p23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5" name="Google Shape;2455;p23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6" name="Google Shape;2456;p23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7" name="Google Shape;2457;p23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8" name="Google Shape;2458;p23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9" name="Google Shape;2459;p23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0" name="Google Shape;2460;p23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1" name="Google Shape;2461;p23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2" name="Google Shape;2462;p23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3" name="Google Shape;2463;p23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4" name="Google Shape;2464;p23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5" name="Google Shape;2465;p23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6" name="Google Shape;2466;p23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7" name="Google Shape;2467;p23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8" name="Google Shape;2468;p23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9" name="Google Shape;2469;p23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0" name="Google Shape;2470;p23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1" name="Google Shape;2471;p23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2" name="Google Shape;2472;p23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3" name="Google Shape;2473;p23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4" name="Google Shape;2474;p23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5" name="Google Shape;2475;p23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6" name="Google Shape;2476;p23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7" name="Google Shape;2477;p23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8" name="Google Shape;2478;p23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9" name="Google Shape;2479;p23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0" name="Google Shape;2480;p23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1" name="Google Shape;2481;p23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2" name="Google Shape;2482;p23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3" name="Google Shape;2483;p23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4" name="Google Shape;2484;p23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5" name="Google Shape;2485;p23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6" name="Google Shape;2486;p23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7" name="Google Shape;2487;p23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8" name="Google Shape;2488;p23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9" name="Google Shape;2489;p23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0" name="Google Shape;2490;p23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1" name="Google Shape;2491;p23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2" name="Google Shape;2492;p23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3" name="Google Shape;2493;p23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4" name="Google Shape;2494;p23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5" name="Google Shape;2495;p23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6" name="Google Shape;2496;p23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7" name="Google Shape;2497;p23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8" name="Google Shape;2498;p23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9" name="Google Shape;2499;p23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0" name="Google Shape;2500;p23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1" name="Google Shape;2501;p23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2" name="Google Shape;2502;p23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3" name="Google Shape;2503;p23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4" name="Google Shape;2504;p23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5" name="Google Shape;2505;p23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6" name="Google Shape;2506;p23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7" name="Google Shape;2507;p23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8" name="Google Shape;2508;p23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9" name="Google Shape;2509;p23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0" name="Google Shape;2510;p23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1" name="Google Shape;2511;p23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2" name="Google Shape;2512;p23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3" name="Google Shape;2513;p23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4" name="Google Shape;2514;p23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5" name="Google Shape;2515;p23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6" name="Google Shape;2516;p23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7" name="Google Shape;2517;p23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8" name="Google Shape;2518;p23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9" name="Google Shape;2519;p23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0" name="Google Shape;2520;p23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1" name="Google Shape;2521;p23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2" name="Google Shape;2522;p23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3" name="Google Shape;2523;p23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4" name="Google Shape;2524;p23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5" name="Google Shape;2525;p23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6" name="Google Shape;2526;p23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7" name="Google Shape;2527;p23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8" name="Google Shape;2528;p23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9" name="Google Shape;2529;p23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0" name="Google Shape;2530;p23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1" name="Google Shape;2531;p23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2" name="Google Shape;2532;p23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3" name="Google Shape;2533;p23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4" name="Google Shape;2534;p23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5" name="Google Shape;2535;p23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6" name="Google Shape;2536;p23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7" name="Google Shape;2537;p23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8" name="Google Shape;2538;p23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9" name="Google Shape;2539;p23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0" name="Google Shape;2540;p23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1" name="Google Shape;2541;p23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2" name="Google Shape;2542;p23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3" name="Google Shape;2543;p23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4" name="Google Shape;2544;p23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5" name="Google Shape;2545;p23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6" name="Google Shape;2546;p23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7" name="Google Shape;2547;p23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8" name="Google Shape;2548;p23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9" name="Google Shape;2549;p23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0" name="Google Shape;2550;p23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1" name="Google Shape;2551;p23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2" name="Google Shape;2552;p23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3" name="Google Shape;2553;p23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4" name="Google Shape;2554;p23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5" name="Google Shape;2555;p23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6" name="Google Shape;2556;p23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7" name="Google Shape;2557;p23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8" name="Google Shape;2558;p23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9" name="Google Shape;2559;p23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0" name="Google Shape;2560;p23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1" name="Google Shape;2561;p23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2" name="Google Shape;2562;p23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3" name="Google Shape;2563;p23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4" name="Google Shape;2564;p23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5" name="Google Shape;2565;p23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6" name="Google Shape;2566;p23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7" name="Google Shape;2567;p23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8" name="Google Shape;2568;p23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9" name="Google Shape;2569;p23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0" name="Google Shape;2570;p23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1" name="Google Shape;2571;p23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2" name="Google Shape;2572;p23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3" name="Google Shape;2573;p23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4" name="Google Shape;2574;p23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5" name="Google Shape;2575;p23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6" name="Google Shape;2576;p23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7" name="Google Shape;2577;p23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8" name="Google Shape;2578;p23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9" name="Google Shape;2579;p23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0" name="Google Shape;2580;p23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1" name="Google Shape;2581;p23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2" name="Google Shape;2582;p23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3" name="Google Shape;2583;p23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4" name="Google Shape;2584;p23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5" name="Google Shape;2585;p23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6" name="Google Shape;2586;p23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7" name="Google Shape;2587;p23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8" name="Google Shape;2588;p23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9" name="Google Shape;2589;p23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0" name="Google Shape;2590;p23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1" name="Google Shape;2591;p23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2" name="Google Shape;2592;p23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3" name="Google Shape;2593;p23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4" name="Google Shape;2594;p23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5" name="Google Shape;2595;p23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6" name="Google Shape;2596;p23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7" name="Google Shape;2597;p23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8" name="Google Shape;2598;p23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9" name="Google Shape;2599;p23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0" name="Google Shape;2600;p23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1" name="Google Shape;2601;p23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2" name="Google Shape;2602;p23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3" name="Google Shape;2603;p23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4" name="Google Shape;2604;p23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5" name="Google Shape;2605;p23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6" name="Google Shape;2606;p23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7" name="Google Shape;2607;p23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8" name="Google Shape;2608;p23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9" name="Google Shape;2609;p23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0" name="Google Shape;2610;p23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1" name="Google Shape;2611;p23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2" name="Google Shape;2612;p23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3" name="Google Shape;2613;p23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4" name="Google Shape;2614;p23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5" name="Google Shape;2615;p23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6" name="Google Shape;2616;p23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7" name="Google Shape;2617;p23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8" name="Google Shape;2618;p23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9" name="Google Shape;2619;p23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0" name="Google Shape;2620;p23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1" name="Google Shape;2621;p23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2" name="Google Shape;2622;p23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3" name="Google Shape;2623;p23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4" name="Google Shape;2624;p23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5" name="Google Shape;2625;p23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6" name="Google Shape;2626;p23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7" name="Google Shape;2627;p23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8" name="Google Shape;2628;p23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9" name="Google Shape;2629;p23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0" name="Google Shape;2630;p23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1" name="Google Shape;2631;p23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2" name="Google Shape;2632;p23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3" name="Google Shape;2633;p23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24963990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rgbClr val="FFECC6"/>
        </a:solidFill>
        <a:effectLst/>
      </p:bgPr>
    </p:bg>
    <p:spTree>
      <p:nvGrpSpPr>
        <p:cNvPr id="1" name="Shape 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5" name="Google Shape;2635;p24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6" name="Google Shape;2636;p24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7" name="Google Shape;2637;p24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8" name="Google Shape;2638;p24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639" name="Google Shape;2639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640" name="Google Shape;2640;p24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1" name="Google Shape;2641;p24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2" name="Google Shape;2642;p24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3" name="Google Shape;2643;p24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4" name="Google Shape;2644;p24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5" name="Google Shape;2645;p24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6" name="Google Shape;2646;p24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7" name="Google Shape;2647;p24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8" name="Google Shape;2648;p24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9" name="Google Shape;2649;p24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0" name="Google Shape;2650;p24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1" name="Google Shape;2651;p24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2" name="Google Shape;2652;p24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3" name="Google Shape;2653;p24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4" name="Google Shape;2654;p24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5" name="Google Shape;2655;p24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6" name="Google Shape;2656;p24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7" name="Google Shape;2657;p24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8" name="Google Shape;2658;p24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9" name="Google Shape;2659;p24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0" name="Google Shape;2660;p24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1" name="Google Shape;2661;p24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2" name="Google Shape;2662;p24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3" name="Google Shape;2663;p24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4" name="Google Shape;2664;p24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5" name="Google Shape;2665;p24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6" name="Google Shape;2666;p24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7" name="Google Shape;2667;p24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8" name="Google Shape;2668;p24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9" name="Google Shape;2669;p24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0" name="Google Shape;2670;p24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1" name="Google Shape;2671;p24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2" name="Google Shape;2672;p24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3" name="Google Shape;2673;p24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4" name="Google Shape;2674;p24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5" name="Google Shape;2675;p24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6" name="Google Shape;2676;p24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7" name="Google Shape;2677;p24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8" name="Google Shape;2678;p24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9" name="Google Shape;2679;p24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0" name="Google Shape;2680;p24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1" name="Google Shape;2681;p24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2" name="Google Shape;2682;p24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3" name="Google Shape;2683;p24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4" name="Google Shape;2684;p24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5" name="Google Shape;2685;p24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6" name="Google Shape;2686;p24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7" name="Google Shape;2687;p24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8" name="Google Shape;2688;p2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9" name="Google Shape;2689;p2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0" name="Google Shape;2690;p2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1" name="Google Shape;2691;p2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2" name="Google Shape;2692;p2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3" name="Google Shape;2693;p2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4" name="Google Shape;2694;p2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5" name="Google Shape;2695;p2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6" name="Google Shape;2696;p2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7" name="Google Shape;2697;p2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8" name="Google Shape;2698;p2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9" name="Google Shape;2699;p2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0" name="Google Shape;2700;p2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1" name="Google Shape;2701;p2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2" name="Google Shape;2702;p2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3" name="Google Shape;2703;p2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4" name="Google Shape;2704;p2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5" name="Google Shape;2705;p2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6" name="Google Shape;2706;p2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7" name="Google Shape;2707;p2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8" name="Google Shape;2708;p2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9" name="Google Shape;2709;p2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0" name="Google Shape;2710;p2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1" name="Google Shape;2711;p2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2" name="Google Shape;2712;p2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3" name="Google Shape;2713;p2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4" name="Google Shape;2714;p2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5" name="Google Shape;2715;p2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6" name="Google Shape;2716;p2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7" name="Google Shape;2717;p2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8" name="Google Shape;2718;p2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9" name="Google Shape;2719;p2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0" name="Google Shape;2720;p2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1" name="Google Shape;2721;p2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2" name="Google Shape;2722;p2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3" name="Google Shape;2723;p2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4" name="Google Shape;2724;p2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5" name="Google Shape;2725;p2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6" name="Google Shape;2726;p2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7" name="Google Shape;2727;p2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8" name="Google Shape;2728;p2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9" name="Google Shape;2729;p2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0" name="Google Shape;2730;p2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1" name="Google Shape;2731;p2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2" name="Google Shape;2732;p2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3" name="Google Shape;2733;p2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4" name="Google Shape;2734;p2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5" name="Google Shape;2735;p2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6" name="Google Shape;2736;p2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7" name="Google Shape;2737;p2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8" name="Google Shape;2738;p2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9" name="Google Shape;2739;p2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0" name="Google Shape;2740;p2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1" name="Google Shape;2741;p2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2" name="Google Shape;2742;p2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3" name="Google Shape;2743;p2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4" name="Google Shape;2744;p2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5" name="Google Shape;2745;p2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6" name="Google Shape;2746;p2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7" name="Google Shape;2747;p2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8" name="Google Shape;2748;p2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9" name="Google Shape;2749;p2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0" name="Google Shape;2750;p2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1" name="Google Shape;2751;p2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2" name="Google Shape;2752;p2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3" name="Google Shape;2753;p2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4" name="Google Shape;2754;p2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5" name="Google Shape;2755;p2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6" name="Google Shape;2756;p2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7" name="Google Shape;2757;p2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8" name="Google Shape;2758;p2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9" name="Google Shape;2759;p2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0" name="Google Shape;2760;p2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1" name="Google Shape;2761;p2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2" name="Google Shape;2762;p2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3" name="Google Shape;2763;p2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4" name="Google Shape;2764;p2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5" name="Google Shape;2765;p2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6" name="Google Shape;2766;p2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7" name="Google Shape;2767;p2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8" name="Google Shape;2768;p2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9" name="Google Shape;2769;p2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0" name="Google Shape;2770;p2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1" name="Google Shape;2771;p2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2" name="Google Shape;2772;p2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3" name="Google Shape;2773;p2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4" name="Google Shape;2774;p2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5" name="Google Shape;2775;p2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6" name="Google Shape;2776;p2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7" name="Google Shape;2777;p2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8" name="Google Shape;2778;p2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9" name="Google Shape;2779;p2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0" name="Google Shape;2780;p2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1" name="Google Shape;2781;p2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2" name="Google Shape;2782;p2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3" name="Google Shape;2783;p2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4" name="Google Shape;2784;p2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5" name="Google Shape;2785;p2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6" name="Google Shape;2786;p2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7" name="Google Shape;2787;p2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8" name="Google Shape;2788;p2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9" name="Google Shape;2789;p2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0" name="Google Shape;2790;p2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1" name="Google Shape;2791;p2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2" name="Google Shape;2792;p2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3" name="Google Shape;2793;p2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4" name="Google Shape;2794;p2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5" name="Google Shape;2795;p2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6" name="Google Shape;2796;p2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7" name="Google Shape;2797;p2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8" name="Google Shape;2798;p2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9" name="Google Shape;2799;p2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0" name="Google Shape;2800;p2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1" name="Google Shape;2801;p2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2" name="Google Shape;2802;p2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3" name="Google Shape;2803;p2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4" name="Google Shape;2804;p2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5" name="Google Shape;2805;p2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6" name="Google Shape;2806;p2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7" name="Google Shape;2807;p2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8" name="Google Shape;2808;p2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9" name="Google Shape;2809;p2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0" name="Google Shape;2810;p2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1" name="Google Shape;2811;p2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2" name="Google Shape;2812;p2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3" name="Google Shape;2813;p2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4" name="Google Shape;2814;p2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5" name="Google Shape;2815;p2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6" name="Google Shape;2816;p2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7" name="Google Shape;2817;p2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8" name="Google Shape;2818;p2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9" name="Google Shape;2819;p2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0" name="Google Shape;2820;p2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1" name="Google Shape;2821;p2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2" name="Google Shape;2822;p2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3" name="Google Shape;2823;p2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4" name="Google Shape;2824;p2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5" name="Google Shape;2825;p2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6" name="Google Shape;2826;p2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7" name="Google Shape;2827;p2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8" name="Google Shape;2828;p2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9" name="Google Shape;2829;p2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0" name="Google Shape;2830;p2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1" name="Google Shape;2831;p2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2" name="Google Shape;2832;p2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3" name="Google Shape;2833;p2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4" name="Google Shape;2834;p2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5" name="Google Shape;2835;p2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6" name="Google Shape;2836;p2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7" name="Google Shape;2837;p2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8" name="Google Shape;2838;p2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9" name="Google Shape;2839;p2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0" name="Google Shape;2840;p2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1" name="Google Shape;2841;p2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2" name="Google Shape;2842;p2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3" name="Google Shape;2843;p2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4" name="Google Shape;2844;p2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5" name="Google Shape;2845;p2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6" name="Google Shape;2846;p2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7" name="Google Shape;2847;p2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8" name="Google Shape;2848;p2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9" name="Google Shape;2849;p2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0" name="Google Shape;2850;p2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1" name="Google Shape;2851;p2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2" name="Google Shape;2852;p2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3" name="Google Shape;2853;p2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4" name="Google Shape;2854;p2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5" name="Google Shape;2855;p2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6" name="Google Shape;2856;p2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7" name="Google Shape;2857;p2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8" name="Google Shape;2858;p2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9" name="Google Shape;2859;p2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0" name="Google Shape;2860;p2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1" name="Google Shape;2861;p2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2" name="Google Shape;2862;p2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3" name="Google Shape;2863;p2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4" name="Google Shape;2864;p2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5" name="Google Shape;2865;p2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6" name="Google Shape;2866;p2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7" name="Google Shape;2867;p2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8" name="Google Shape;2868;p2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9" name="Google Shape;2869;p2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0" name="Google Shape;2870;p2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1" name="Google Shape;2871;p2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2" name="Google Shape;2872;p2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3" name="Google Shape;2873;p2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4" name="Google Shape;2874;p2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5" name="Google Shape;2875;p2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6" name="Google Shape;2876;p2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7" name="Google Shape;2877;p2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8" name="Google Shape;2878;p2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9" name="Google Shape;2879;p2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0" name="Google Shape;2880;p2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1" name="Google Shape;2881;p2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2" name="Google Shape;2882;p2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3" name="Google Shape;2883;p2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4" name="Google Shape;2884;p2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5" name="Google Shape;2885;p2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6" name="Google Shape;2886;p2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7" name="Google Shape;2887;p2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8" name="Google Shape;2888;p2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9" name="Google Shape;2889;p2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0" name="Google Shape;2890;p2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1" name="Google Shape;2891;p2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2" name="Google Shape;2892;p2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3" name="Google Shape;2893;p2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4" name="Google Shape;2894;p2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5" name="Google Shape;2895;p2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6" name="Google Shape;2896;p2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7" name="Google Shape;2897;p2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8" name="Google Shape;2898;p2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9" name="Google Shape;2899;p2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00" name="Google Shape;2900;p2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7311631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bg>
      <p:bgPr>
        <a:solidFill>
          <a:srgbClr val="FFECC6"/>
        </a:solidFill>
        <a:effectLst/>
      </p:bgPr>
    </p:bg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2" name="Google Shape;1042;p1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43" name="Google Shape;1043;p1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1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1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1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047" name="Google Shape;1047;p1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48" name="Google Shape;1048;p1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1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1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1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1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1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1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1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1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1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1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1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1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1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1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1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1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1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1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1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1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1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1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1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1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1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1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1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1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1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1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1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1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1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1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1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1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1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1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1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1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1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1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1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1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1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1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1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96" name="Google Shape;1096;p13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097" name="Google Shape;1097;p13">
            <a:hlinkClick r:id="rId3" action="ppaction://hlinksldjump"/>
          </p:cNvPr>
          <p:cNvSpPr txBox="1">
            <a:spLocks noGrp="1"/>
          </p:cNvSpPr>
          <p:nvPr>
            <p:ph type="subTitle" idx="1"/>
          </p:nvPr>
        </p:nvSpPr>
        <p:spPr>
          <a:xfrm>
            <a:off x="2432227" y="1473133"/>
            <a:ext cx="3638400" cy="5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098" name="Google Shape;1098;p13"/>
          <p:cNvSpPr txBox="1">
            <a:spLocks noGrp="1"/>
          </p:cNvSpPr>
          <p:nvPr>
            <p:ph type="subTitle" idx="2"/>
          </p:nvPr>
        </p:nvSpPr>
        <p:spPr>
          <a:xfrm>
            <a:off x="2432247" y="2056420"/>
            <a:ext cx="36400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13">
            <a:hlinkClick r:id="rId3" action="ppaction://hlinksldjump"/>
          </p:cNvPr>
          <p:cNvSpPr txBox="1">
            <a:spLocks noGrp="1"/>
          </p:cNvSpPr>
          <p:nvPr>
            <p:ph type="title" idx="3" hasCustomPrompt="1"/>
          </p:nvPr>
        </p:nvSpPr>
        <p:spPr>
          <a:xfrm>
            <a:off x="1513233" y="1669201"/>
            <a:ext cx="8436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0" name="Google Shape;1100;p13">
            <a:hlinkClick r:id="rId4" action="ppaction://hlinksldjump"/>
          </p:cNvPr>
          <p:cNvSpPr txBox="1">
            <a:spLocks noGrp="1"/>
          </p:cNvSpPr>
          <p:nvPr>
            <p:ph type="subTitle" idx="4"/>
          </p:nvPr>
        </p:nvSpPr>
        <p:spPr>
          <a:xfrm>
            <a:off x="2436037" y="3063763"/>
            <a:ext cx="36492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1" name="Google Shape;1101;p13"/>
          <p:cNvSpPr txBox="1">
            <a:spLocks noGrp="1"/>
          </p:cNvSpPr>
          <p:nvPr>
            <p:ph type="subTitle" idx="5"/>
          </p:nvPr>
        </p:nvSpPr>
        <p:spPr>
          <a:xfrm>
            <a:off x="2430351" y="3649817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2" name="Google Shape;1102;p13">
            <a:hlinkClick r:id="rId4" action="ppaction://hlinksldjump"/>
          </p:cNvPr>
          <p:cNvSpPr txBox="1">
            <a:spLocks noGrp="1"/>
          </p:cNvSpPr>
          <p:nvPr>
            <p:ph type="title" idx="6" hasCustomPrompt="1"/>
          </p:nvPr>
        </p:nvSpPr>
        <p:spPr>
          <a:xfrm>
            <a:off x="1514433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3" name="Google Shape;1103;p13">
            <a:hlinkClick r:id="" action="ppaction://noaction"/>
          </p:cNvPr>
          <p:cNvSpPr txBox="1">
            <a:spLocks noGrp="1"/>
          </p:cNvSpPr>
          <p:nvPr>
            <p:ph type="subTitle" idx="7"/>
          </p:nvPr>
        </p:nvSpPr>
        <p:spPr>
          <a:xfrm>
            <a:off x="2438209" y="4656395"/>
            <a:ext cx="3640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4" name="Google Shape;1104;p13"/>
          <p:cNvSpPr txBox="1">
            <a:spLocks noGrp="1"/>
          </p:cNvSpPr>
          <p:nvPr>
            <p:ph type="subTitle" idx="8"/>
          </p:nvPr>
        </p:nvSpPr>
        <p:spPr>
          <a:xfrm>
            <a:off x="2430351" y="5243275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13">
            <a:hlinkClick r:id="" action="ppaction://noaction"/>
          </p:cNvPr>
          <p:cNvSpPr txBox="1">
            <a:spLocks noGrp="1"/>
          </p:cNvSpPr>
          <p:nvPr>
            <p:ph type="title" idx="9" hasCustomPrompt="1"/>
          </p:nvPr>
        </p:nvSpPr>
        <p:spPr>
          <a:xfrm>
            <a:off x="1514433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6" name="Google Shape;1106;p13">
            <a:hlinkClick r:id="" action="ppaction://noaction"/>
          </p:cNvPr>
          <p:cNvSpPr txBox="1">
            <a:spLocks noGrp="1"/>
          </p:cNvSpPr>
          <p:nvPr>
            <p:ph type="subTitle" idx="13"/>
          </p:nvPr>
        </p:nvSpPr>
        <p:spPr>
          <a:xfrm>
            <a:off x="7021679" y="147313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7" name="Google Shape;1107;p13"/>
          <p:cNvSpPr txBox="1">
            <a:spLocks noGrp="1"/>
          </p:cNvSpPr>
          <p:nvPr>
            <p:ph type="subTitle" idx="14"/>
          </p:nvPr>
        </p:nvSpPr>
        <p:spPr>
          <a:xfrm>
            <a:off x="7013780" y="2051820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8" name="Google Shape;1108;p13">
            <a:hlinkClick r:id="" action="ppaction://noaction"/>
          </p:cNvPr>
          <p:cNvSpPr txBox="1">
            <a:spLocks noGrp="1"/>
          </p:cNvSpPr>
          <p:nvPr>
            <p:ph type="title" idx="15" hasCustomPrompt="1"/>
          </p:nvPr>
        </p:nvSpPr>
        <p:spPr>
          <a:xfrm>
            <a:off x="6097367" y="1671016"/>
            <a:ext cx="841200" cy="84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9" name="Google Shape;1109;p13">
            <a:hlinkClick r:id="" action="ppaction://noaction"/>
          </p:cNvPr>
          <p:cNvSpPr txBox="1">
            <a:spLocks noGrp="1"/>
          </p:cNvSpPr>
          <p:nvPr>
            <p:ph type="subTitle" idx="16"/>
          </p:nvPr>
        </p:nvSpPr>
        <p:spPr>
          <a:xfrm>
            <a:off x="7021679" y="306136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0" name="Google Shape;1110;p13"/>
          <p:cNvSpPr txBox="1">
            <a:spLocks noGrp="1"/>
          </p:cNvSpPr>
          <p:nvPr>
            <p:ph type="subTitle" idx="17"/>
          </p:nvPr>
        </p:nvSpPr>
        <p:spPr>
          <a:xfrm>
            <a:off x="7013785" y="3647417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1" name="Google Shape;1111;p13">
            <a:hlinkClick r:id="" action="ppaction://noaction"/>
          </p:cNvPr>
          <p:cNvSpPr txBox="1">
            <a:spLocks noGrp="1"/>
          </p:cNvSpPr>
          <p:nvPr>
            <p:ph type="title" idx="18" hasCustomPrompt="1"/>
          </p:nvPr>
        </p:nvSpPr>
        <p:spPr>
          <a:xfrm>
            <a:off x="6097364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2" name="Google Shape;1112;p13"/>
          <p:cNvSpPr txBox="1">
            <a:spLocks noGrp="1"/>
          </p:cNvSpPr>
          <p:nvPr>
            <p:ph type="subTitle" idx="19"/>
          </p:nvPr>
        </p:nvSpPr>
        <p:spPr>
          <a:xfrm>
            <a:off x="7021679" y="4653995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3" name="Google Shape;1113;p13"/>
          <p:cNvSpPr txBox="1">
            <a:spLocks noGrp="1"/>
          </p:cNvSpPr>
          <p:nvPr>
            <p:ph type="subTitle" idx="20"/>
          </p:nvPr>
        </p:nvSpPr>
        <p:spPr>
          <a:xfrm>
            <a:off x="7013785" y="5240875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4" name="Google Shape;1114;p13">
            <a:hlinkClick r:id="" action="ppaction://noaction"/>
          </p:cNvPr>
          <p:cNvSpPr txBox="1">
            <a:spLocks noGrp="1"/>
          </p:cNvSpPr>
          <p:nvPr>
            <p:ph type="title" idx="21" hasCustomPrompt="1"/>
          </p:nvPr>
        </p:nvSpPr>
        <p:spPr>
          <a:xfrm>
            <a:off x="6097367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5" name="Google Shape;1115;p13"/>
          <p:cNvSpPr/>
          <p:nvPr/>
        </p:nvSpPr>
        <p:spPr>
          <a:xfrm rot="5189938" flipH="1">
            <a:off x="1422473" y="816132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6" name="Google Shape;1116;p13"/>
          <p:cNvSpPr/>
          <p:nvPr/>
        </p:nvSpPr>
        <p:spPr>
          <a:xfrm rot="5189938" flipH="1">
            <a:off x="1434259" y="800721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7" name="Google Shape;1117;p13"/>
          <p:cNvSpPr/>
          <p:nvPr/>
        </p:nvSpPr>
        <p:spPr>
          <a:xfrm rot="5189938" flipH="1">
            <a:off x="1442043" y="861947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8" name="Google Shape;1118;p13"/>
          <p:cNvSpPr/>
          <p:nvPr/>
        </p:nvSpPr>
        <p:spPr>
          <a:xfrm rot="5189938" flipH="1">
            <a:off x="1443270" y="820978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9" name="Google Shape;1119;p13"/>
          <p:cNvSpPr/>
          <p:nvPr/>
        </p:nvSpPr>
        <p:spPr>
          <a:xfrm rot="5189938" flipH="1">
            <a:off x="1290760" y="1136357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0" name="Google Shape;1120;p13"/>
          <p:cNvSpPr/>
          <p:nvPr/>
        </p:nvSpPr>
        <p:spPr>
          <a:xfrm rot="5189938" flipH="1">
            <a:off x="1108040" y="1333956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1" name="Google Shape;1121;p13"/>
          <p:cNvSpPr/>
          <p:nvPr/>
        </p:nvSpPr>
        <p:spPr>
          <a:xfrm rot="5189938" flipH="1">
            <a:off x="1303086" y="1292413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2" name="Google Shape;1122;p13"/>
          <p:cNvSpPr/>
          <p:nvPr/>
        </p:nvSpPr>
        <p:spPr>
          <a:xfrm rot="5189938" flipH="1">
            <a:off x="1185013" y="1037640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3" name="Google Shape;1123;p13"/>
          <p:cNvSpPr/>
          <p:nvPr/>
        </p:nvSpPr>
        <p:spPr>
          <a:xfrm rot="5189938" flipH="1">
            <a:off x="1002971" y="1234307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4" name="Google Shape;1124;p13"/>
          <p:cNvSpPr/>
          <p:nvPr/>
        </p:nvSpPr>
        <p:spPr>
          <a:xfrm rot="5189938" flipH="1">
            <a:off x="1077600" y="938513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5" name="Google Shape;1125;p13"/>
          <p:cNvSpPr/>
          <p:nvPr/>
        </p:nvSpPr>
        <p:spPr>
          <a:xfrm rot="5189938" flipH="1">
            <a:off x="881663" y="1111899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6" name="Google Shape;1126;p13"/>
          <p:cNvSpPr/>
          <p:nvPr/>
        </p:nvSpPr>
        <p:spPr>
          <a:xfrm rot="5189938" flipH="1">
            <a:off x="976773" y="830997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7" name="Google Shape;1127;p13"/>
          <p:cNvSpPr/>
          <p:nvPr/>
        </p:nvSpPr>
        <p:spPr>
          <a:xfrm rot="5189938" flipH="1">
            <a:off x="775470" y="981100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8" name="Google Shape;1128;p13"/>
          <p:cNvSpPr/>
          <p:nvPr/>
        </p:nvSpPr>
        <p:spPr>
          <a:xfrm rot="5189938" flipH="1">
            <a:off x="1321064" y="1265817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9" name="Google Shape;1129;p13"/>
          <p:cNvSpPr/>
          <p:nvPr/>
        </p:nvSpPr>
        <p:spPr>
          <a:xfrm rot="5189938" flipH="1">
            <a:off x="1322119" y="1114619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0" name="Google Shape;1130;p13"/>
          <p:cNvSpPr/>
          <p:nvPr/>
        </p:nvSpPr>
        <p:spPr>
          <a:xfrm rot="5189938" flipH="1">
            <a:off x="1112111" y="1327804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1" name="Google Shape;1131;p13"/>
          <p:cNvSpPr/>
          <p:nvPr/>
        </p:nvSpPr>
        <p:spPr>
          <a:xfrm rot="5189938" flipH="1">
            <a:off x="1217715" y="1017105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2" name="Google Shape;1132;p13"/>
          <p:cNvSpPr/>
          <p:nvPr/>
        </p:nvSpPr>
        <p:spPr>
          <a:xfrm rot="5189938" flipH="1">
            <a:off x="1006259" y="1228276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3" name="Google Shape;1133;p13"/>
          <p:cNvSpPr/>
          <p:nvPr/>
        </p:nvSpPr>
        <p:spPr>
          <a:xfrm rot="5189938" flipH="1">
            <a:off x="1108052" y="915411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4" name="Google Shape;1134;p13"/>
          <p:cNvSpPr/>
          <p:nvPr/>
        </p:nvSpPr>
        <p:spPr>
          <a:xfrm rot="5189938" flipH="1">
            <a:off x="883201" y="1108540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5" name="Google Shape;1135;p13"/>
          <p:cNvSpPr/>
          <p:nvPr/>
        </p:nvSpPr>
        <p:spPr>
          <a:xfrm rot="5189938" flipH="1">
            <a:off x="1007480" y="806868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6" name="Google Shape;1136;p13"/>
          <p:cNvSpPr/>
          <p:nvPr/>
        </p:nvSpPr>
        <p:spPr>
          <a:xfrm rot="5189938" flipH="1">
            <a:off x="774658" y="978141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7" name="Google Shape;1137;p13"/>
          <p:cNvSpPr/>
          <p:nvPr/>
        </p:nvSpPr>
        <p:spPr>
          <a:xfrm rot="5189938" flipH="1">
            <a:off x="842147" y="849984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8" name="Google Shape;1138;p13"/>
          <p:cNvSpPr/>
          <p:nvPr/>
        </p:nvSpPr>
        <p:spPr>
          <a:xfrm rot="5189938" flipH="1">
            <a:off x="1161785" y="968179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9" name="Google Shape;1139;p13"/>
          <p:cNvSpPr/>
          <p:nvPr/>
        </p:nvSpPr>
        <p:spPr>
          <a:xfrm rot="5189938" flipH="1">
            <a:off x="1134799" y="1070416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0" name="Google Shape;1140;p13"/>
          <p:cNvSpPr/>
          <p:nvPr/>
        </p:nvSpPr>
        <p:spPr>
          <a:xfrm rot="5189938" flipH="1">
            <a:off x="1171629" y="961541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1" name="Google Shape;1141;p13"/>
          <p:cNvSpPr/>
          <p:nvPr/>
        </p:nvSpPr>
        <p:spPr>
          <a:xfrm rot="1106660">
            <a:off x="10151017" y="1019562"/>
            <a:ext cx="117356" cy="98321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2" name="Google Shape;1142;p13"/>
          <p:cNvSpPr/>
          <p:nvPr/>
        </p:nvSpPr>
        <p:spPr>
          <a:xfrm rot="1106660">
            <a:off x="10151407" y="1016167"/>
            <a:ext cx="107512" cy="101165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3" name="Google Shape;1143;p13"/>
          <p:cNvSpPr/>
          <p:nvPr/>
        </p:nvSpPr>
        <p:spPr>
          <a:xfrm rot="1106660">
            <a:off x="10189374" y="1068326"/>
            <a:ext cx="45061" cy="36967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4" name="Google Shape;1144;p13"/>
          <p:cNvSpPr/>
          <p:nvPr/>
        </p:nvSpPr>
        <p:spPr>
          <a:xfrm rot="1106660">
            <a:off x="10338221" y="1077721"/>
            <a:ext cx="104559" cy="104555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5" name="Google Shape;1145;p13"/>
          <p:cNvSpPr/>
          <p:nvPr/>
        </p:nvSpPr>
        <p:spPr>
          <a:xfrm rot="1106660">
            <a:off x="10329916" y="1076591"/>
            <a:ext cx="121512" cy="1075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6" name="Google Shape;1146;p13"/>
          <p:cNvSpPr/>
          <p:nvPr/>
        </p:nvSpPr>
        <p:spPr>
          <a:xfrm rot="1106660">
            <a:off x="10373679" y="1136735"/>
            <a:ext cx="41452" cy="34669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7" name="Google Shape;1147;p13"/>
          <p:cNvSpPr/>
          <p:nvPr/>
        </p:nvSpPr>
        <p:spPr>
          <a:xfrm rot="1106660">
            <a:off x="10265498" y="753466"/>
            <a:ext cx="308647" cy="345601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8" name="Google Shape;1148;p13"/>
          <p:cNvSpPr/>
          <p:nvPr/>
        </p:nvSpPr>
        <p:spPr>
          <a:xfrm rot="1106660">
            <a:off x="10328955" y="879153"/>
            <a:ext cx="86951" cy="214907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9" name="Google Shape;1149;p13"/>
          <p:cNvSpPr/>
          <p:nvPr/>
        </p:nvSpPr>
        <p:spPr>
          <a:xfrm rot="1106660">
            <a:off x="10878237" y="992842"/>
            <a:ext cx="500812" cy="358069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0" name="Google Shape;1150;p13"/>
          <p:cNvSpPr/>
          <p:nvPr/>
        </p:nvSpPr>
        <p:spPr>
          <a:xfrm rot="1106660">
            <a:off x="10839933" y="1028244"/>
            <a:ext cx="506937" cy="255920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1" name="Google Shape;1151;p13"/>
          <p:cNvSpPr/>
          <p:nvPr/>
        </p:nvSpPr>
        <p:spPr>
          <a:xfrm rot="1106660">
            <a:off x="10937717" y="1099069"/>
            <a:ext cx="409049" cy="298792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2" name="Google Shape;1152;p13"/>
          <p:cNvSpPr/>
          <p:nvPr/>
        </p:nvSpPr>
        <p:spPr>
          <a:xfrm rot="1106660">
            <a:off x="10908491" y="997299"/>
            <a:ext cx="473469" cy="36102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3" name="Google Shape;1153;p13"/>
          <p:cNvSpPr/>
          <p:nvPr/>
        </p:nvSpPr>
        <p:spPr>
          <a:xfrm rot="1106660">
            <a:off x="10659120" y="1268294"/>
            <a:ext cx="184728" cy="303823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4" name="Google Shape;1154;p13"/>
          <p:cNvSpPr/>
          <p:nvPr/>
        </p:nvSpPr>
        <p:spPr>
          <a:xfrm rot="1106660">
            <a:off x="10795126" y="1326741"/>
            <a:ext cx="325161" cy="135288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5" name="Google Shape;1155;p13"/>
          <p:cNvSpPr/>
          <p:nvPr/>
        </p:nvSpPr>
        <p:spPr>
          <a:xfrm rot="1106660">
            <a:off x="10786339" y="1404042"/>
            <a:ext cx="209884" cy="287089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6" name="Google Shape;1156;p13"/>
          <p:cNvSpPr/>
          <p:nvPr/>
        </p:nvSpPr>
        <p:spPr>
          <a:xfrm rot="1106660">
            <a:off x="10623925" y="1116651"/>
            <a:ext cx="185057" cy="303823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7" name="Google Shape;1157;p13"/>
          <p:cNvSpPr/>
          <p:nvPr/>
        </p:nvSpPr>
        <p:spPr>
          <a:xfrm rot="1106660">
            <a:off x="10759516" y="1174287"/>
            <a:ext cx="325489" cy="135944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8" name="Google Shape;1158;p13"/>
          <p:cNvSpPr/>
          <p:nvPr/>
        </p:nvSpPr>
        <p:spPr>
          <a:xfrm rot="1106660">
            <a:off x="10597824" y="966729"/>
            <a:ext cx="182651" cy="306228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9" name="Google Shape;1159;p13"/>
          <p:cNvSpPr/>
          <p:nvPr/>
        </p:nvSpPr>
        <p:spPr>
          <a:xfrm rot="1106660">
            <a:off x="10704140" y="1008868"/>
            <a:ext cx="323193" cy="113304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0" name="Google Shape;1160;p13"/>
          <p:cNvSpPr/>
          <p:nvPr/>
        </p:nvSpPr>
        <p:spPr>
          <a:xfrm rot="1106660">
            <a:off x="10560530" y="826810"/>
            <a:ext cx="177729" cy="303495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1" name="Google Shape;1161;p13"/>
          <p:cNvSpPr/>
          <p:nvPr/>
        </p:nvSpPr>
        <p:spPr>
          <a:xfrm rot="1106660">
            <a:off x="10638214" y="846157"/>
            <a:ext cx="318161" cy="9897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2" name="Google Shape;1162;p13"/>
          <p:cNvSpPr/>
          <p:nvPr/>
        </p:nvSpPr>
        <p:spPr>
          <a:xfrm rot="1106660">
            <a:off x="10609440" y="1085708"/>
            <a:ext cx="108387" cy="1905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3" name="Google Shape;1163;p13"/>
          <p:cNvSpPr/>
          <p:nvPr/>
        </p:nvSpPr>
        <p:spPr>
          <a:xfrm rot="1106660">
            <a:off x="10593182" y="1137276"/>
            <a:ext cx="444268" cy="529120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4" name="Google Shape;1164;p13"/>
          <p:cNvSpPr/>
          <p:nvPr/>
        </p:nvSpPr>
        <p:spPr>
          <a:xfrm rot="1106660">
            <a:off x="10585053" y="1094926"/>
            <a:ext cx="46920" cy="30404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5" name="Google Shape;1165;p13"/>
          <p:cNvSpPr/>
          <p:nvPr/>
        </p:nvSpPr>
        <p:spPr>
          <a:xfrm rot="1106660">
            <a:off x="10793068" y="1392233"/>
            <a:ext cx="144480" cy="290152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6" name="Google Shape;1166;p13"/>
          <p:cNvSpPr/>
          <p:nvPr/>
        </p:nvSpPr>
        <p:spPr>
          <a:xfrm rot="1106660">
            <a:off x="10707173" y="1267955"/>
            <a:ext cx="96684" cy="30557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7" name="Google Shape;1167;p13"/>
          <p:cNvSpPr/>
          <p:nvPr/>
        </p:nvSpPr>
        <p:spPr>
          <a:xfrm rot="1106660">
            <a:off x="10795770" y="1320372"/>
            <a:ext cx="292023" cy="13878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8" name="Google Shape;1168;p13"/>
          <p:cNvSpPr/>
          <p:nvPr/>
        </p:nvSpPr>
        <p:spPr>
          <a:xfrm rot="1106660">
            <a:off x="10668683" y="1117577"/>
            <a:ext cx="100621" cy="306776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9" name="Google Shape;1169;p13"/>
          <p:cNvSpPr/>
          <p:nvPr/>
        </p:nvSpPr>
        <p:spPr>
          <a:xfrm rot="1106660">
            <a:off x="10760153" y="1168282"/>
            <a:ext cx="291913" cy="138677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0" name="Google Shape;1170;p13"/>
          <p:cNvSpPr/>
          <p:nvPr/>
        </p:nvSpPr>
        <p:spPr>
          <a:xfrm rot="1106660">
            <a:off x="10632945" y="964350"/>
            <a:ext cx="97779" cy="308525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1" name="Google Shape;1171;p13"/>
          <p:cNvSpPr/>
          <p:nvPr/>
        </p:nvSpPr>
        <p:spPr>
          <a:xfrm rot="1106660">
            <a:off x="10704559" y="1003327"/>
            <a:ext cx="300772" cy="11822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2" name="Google Shape;1172;p13"/>
          <p:cNvSpPr/>
          <p:nvPr/>
        </p:nvSpPr>
        <p:spPr>
          <a:xfrm rot="1106660">
            <a:off x="10581326" y="821306"/>
            <a:ext cx="102591" cy="306885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3" name="Google Shape;1173;p13"/>
          <p:cNvSpPr/>
          <p:nvPr/>
        </p:nvSpPr>
        <p:spPr>
          <a:xfrm rot="1106660">
            <a:off x="10636014" y="841300"/>
            <a:ext cx="307553" cy="101493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4" name="Google Shape;1174;p13"/>
          <p:cNvSpPr/>
          <p:nvPr/>
        </p:nvSpPr>
        <p:spPr>
          <a:xfrm rot="1106660">
            <a:off x="10490315" y="799928"/>
            <a:ext cx="536359" cy="6450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5" name="Google Shape;1175;p13"/>
          <p:cNvSpPr/>
          <p:nvPr/>
        </p:nvSpPr>
        <p:spPr>
          <a:xfrm rot="-3603133">
            <a:off x="10946693" y="5441550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6" name="Google Shape;1176;p13"/>
          <p:cNvSpPr/>
          <p:nvPr/>
        </p:nvSpPr>
        <p:spPr>
          <a:xfrm rot="1365070">
            <a:off x="10474597" y="5719953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7" name="Google Shape;1177;p13"/>
          <p:cNvSpPr/>
          <p:nvPr/>
        </p:nvSpPr>
        <p:spPr>
          <a:xfrm rot="1365070">
            <a:off x="10487034" y="5831446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8" name="Google Shape;1178;p13"/>
          <p:cNvSpPr/>
          <p:nvPr/>
        </p:nvSpPr>
        <p:spPr>
          <a:xfrm rot="1365070">
            <a:off x="10500134" y="5720485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9" name="Google Shape;1179;p13"/>
          <p:cNvSpPr/>
          <p:nvPr/>
        </p:nvSpPr>
        <p:spPr>
          <a:xfrm rot="1365070">
            <a:off x="10603981" y="5791371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0" name="Google Shape;1180;p13"/>
          <p:cNvSpPr/>
          <p:nvPr/>
        </p:nvSpPr>
        <p:spPr>
          <a:xfrm rot="-3603133">
            <a:off x="10944343" y="5442561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1" name="Google Shape;1181;p13"/>
          <p:cNvSpPr/>
          <p:nvPr/>
        </p:nvSpPr>
        <p:spPr>
          <a:xfrm rot="-3603133">
            <a:off x="10977235" y="5463916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2" name="Google Shape;1182;p13"/>
          <p:cNvSpPr/>
          <p:nvPr/>
        </p:nvSpPr>
        <p:spPr>
          <a:xfrm rot="-3603133">
            <a:off x="11064574" y="5370969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3" name="Google Shape;1183;p13"/>
          <p:cNvSpPr/>
          <p:nvPr/>
        </p:nvSpPr>
        <p:spPr>
          <a:xfrm rot="-3603133">
            <a:off x="10970123" y="5424517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4" name="Google Shape;1184;p13"/>
          <p:cNvSpPr/>
          <p:nvPr/>
        </p:nvSpPr>
        <p:spPr>
          <a:xfrm rot="-9882522">
            <a:off x="10649151" y="5413111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5" name="Google Shape;1185;p13"/>
          <p:cNvSpPr/>
          <p:nvPr/>
        </p:nvSpPr>
        <p:spPr>
          <a:xfrm rot="-9882522">
            <a:off x="10651057" y="5405084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6" name="Google Shape;1186;p13"/>
          <p:cNvSpPr/>
          <p:nvPr/>
        </p:nvSpPr>
        <p:spPr>
          <a:xfrm rot="-9882522">
            <a:off x="10666506" y="5411233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7" name="Google Shape;1187;p13"/>
          <p:cNvSpPr/>
          <p:nvPr/>
        </p:nvSpPr>
        <p:spPr>
          <a:xfrm rot="-9882522">
            <a:off x="10699409" y="5466340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92413951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rgbClr val="FFECC6"/>
        </a:solidFill>
        <a:effectLst/>
      </p:bgPr>
    </p:bg>
    <p:spTree>
      <p:nvGrpSpPr>
        <p:cNvPr id="1" name="Shape 2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2" name="Google Shape;2902;p2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903" name="Google Shape;2903;p2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2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2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2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907" name="Google Shape;2907;p2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08" name="Google Shape;2908;p2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2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2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2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2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2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2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2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2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2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2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2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2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2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2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2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2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2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2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2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2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2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2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2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2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2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2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2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2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2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2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2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2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2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2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2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2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2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2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2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2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2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2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2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2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2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2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2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956" name="Google Shape;2956;p25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7" name="Google Shape;2957;p25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8" name="Google Shape;2958;p25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9" name="Google Shape;2959;p25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0" name="Google Shape;2960;p25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1" name="Google Shape;2961;p25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2" name="Google Shape;2962;p25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3" name="Google Shape;2963;p25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4" name="Google Shape;2964;p25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5" name="Google Shape;2965;p25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6" name="Google Shape;2966;p25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7" name="Google Shape;2967;p25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8" name="Google Shape;2968;p25"/>
          <p:cNvSpPr/>
          <p:nvPr/>
        </p:nvSpPr>
        <p:spPr>
          <a:xfrm rot="3684608">
            <a:off x="10570028" y="8778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9" name="Google Shape;2969;p25"/>
          <p:cNvSpPr/>
          <p:nvPr/>
        </p:nvSpPr>
        <p:spPr>
          <a:xfrm rot="3684608">
            <a:off x="10572923" y="8720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0" name="Google Shape;2970;p25"/>
          <p:cNvSpPr/>
          <p:nvPr/>
        </p:nvSpPr>
        <p:spPr>
          <a:xfrm rot="3684608">
            <a:off x="10594988" y="9224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1" name="Google Shape;2971;p25"/>
          <p:cNvSpPr/>
          <p:nvPr/>
        </p:nvSpPr>
        <p:spPr>
          <a:xfrm rot="3684608">
            <a:off x="10665158" y="10397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2" name="Google Shape;2972;p25"/>
          <p:cNvSpPr/>
          <p:nvPr/>
        </p:nvSpPr>
        <p:spPr>
          <a:xfrm rot="3684608">
            <a:off x="10656732" y="10386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3" name="Google Shape;2973;p25"/>
          <p:cNvSpPr/>
          <p:nvPr/>
        </p:nvSpPr>
        <p:spPr>
          <a:xfrm rot="3684608">
            <a:off x="10682825" y="10939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4" name="Google Shape;2974;p25"/>
          <p:cNvSpPr/>
          <p:nvPr/>
        </p:nvSpPr>
        <p:spPr>
          <a:xfrm rot="3684608">
            <a:off x="10722354" y="7947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5" name="Google Shape;2975;p25"/>
          <p:cNvSpPr/>
          <p:nvPr/>
        </p:nvSpPr>
        <p:spPr>
          <a:xfrm rot="3684608">
            <a:off x="10756739" y="8705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6" name="Google Shape;2976;p25"/>
          <p:cNvSpPr/>
          <p:nvPr/>
        </p:nvSpPr>
        <p:spPr>
          <a:xfrm rot="3684608">
            <a:off x="10972791" y="14391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7" name="Google Shape;2977;p25"/>
          <p:cNvSpPr/>
          <p:nvPr/>
        </p:nvSpPr>
        <p:spPr>
          <a:xfrm rot="3684608">
            <a:off x="10954962" y="14544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8" name="Google Shape;2978;p25"/>
          <p:cNvSpPr/>
          <p:nvPr/>
        </p:nvSpPr>
        <p:spPr>
          <a:xfrm rot="3684608">
            <a:off x="10976351" y="15323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9" name="Google Shape;2979;p25"/>
          <p:cNvSpPr/>
          <p:nvPr/>
        </p:nvSpPr>
        <p:spPr>
          <a:xfrm rot="3684608">
            <a:off x="10994148" y="14530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0" name="Google Shape;2980;p25"/>
          <p:cNvSpPr/>
          <p:nvPr/>
        </p:nvSpPr>
        <p:spPr>
          <a:xfrm rot="3684608">
            <a:off x="10690929" y="13918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1" name="Google Shape;2981;p25"/>
          <p:cNvSpPr/>
          <p:nvPr/>
        </p:nvSpPr>
        <p:spPr>
          <a:xfrm rot="3684608">
            <a:off x="10787385" y="15939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2" name="Google Shape;2982;p25"/>
          <p:cNvSpPr/>
          <p:nvPr/>
        </p:nvSpPr>
        <p:spPr>
          <a:xfrm rot="3684608">
            <a:off x="10693771" y="15850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3" name="Google Shape;2983;p25"/>
          <p:cNvSpPr/>
          <p:nvPr/>
        </p:nvSpPr>
        <p:spPr>
          <a:xfrm rot="3684608">
            <a:off x="10767048" y="12595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4" name="Google Shape;2984;p25"/>
          <p:cNvSpPr/>
          <p:nvPr/>
        </p:nvSpPr>
        <p:spPr>
          <a:xfrm rot="3684608">
            <a:off x="10863529" y="14606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5" name="Google Shape;2985;p25"/>
          <p:cNvSpPr/>
          <p:nvPr/>
        </p:nvSpPr>
        <p:spPr>
          <a:xfrm rot="3684608">
            <a:off x="10848101" y="11332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6" name="Google Shape;2986;p25"/>
          <p:cNvSpPr/>
          <p:nvPr/>
        </p:nvSpPr>
        <p:spPr>
          <a:xfrm rot="3684608">
            <a:off x="10942289" y="13070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7" name="Google Shape;2987;p25"/>
          <p:cNvSpPr/>
          <p:nvPr/>
        </p:nvSpPr>
        <p:spPr>
          <a:xfrm rot="3684608">
            <a:off x="10916476" y="10065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8" name="Google Shape;2988;p25"/>
          <p:cNvSpPr/>
          <p:nvPr/>
        </p:nvSpPr>
        <p:spPr>
          <a:xfrm rot="3684608">
            <a:off x="11009240" y="11463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9" name="Google Shape;2989;p25"/>
          <p:cNvSpPr/>
          <p:nvPr/>
        </p:nvSpPr>
        <p:spPr>
          <a:xfrm rot="3684608">
            <a:off x="10825331" y="12168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0" name="Google Shape;2990;p25"/>
          <p:cNvSpPr/>
          <p:nvPr/>
        </p:nvSpPr>
        <p:spPr>
          <a:xfrm rot="3684608">
            <a:off x="10621705" y="13107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1" name="Google Shape;2991;p25"/>
          <p:cNvSpPr/>
          <p:nvPr/>
        </p:nvSpPr>
        <p:spPr>
          <a:xfrm rot="3684608">
            <a:off x="10863294" y="12077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2" name="Google Shape;2992;p25"/>
          <p:cNvSpPr/>
          <p:nvPr/>
        </p:nvSpPr>
        <p:spPr>
          <a:xfrm rot="3684608">
            <a:off x="10714086" y="15587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3" name="Google Shape;2993;p25"/>
          <p:cNvSpPr/>
          <p:nvPr/>
        </p:nvSpPr>
        <p:spPr>
          <a:xfrm rot="3684608">
            <a:off x="10736666" y="13940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4" name="Google Shape;2994;p25"/>
          <p:cNvSpPr/>
          <p:nvPr/>
        </p:nvSpPr>
        <p:spPr>
          <a:xfrm rot="3684608">
            <a:off x="10795301" y="15782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5" name="Google Shape;2995;p25"/>
          <p:cNvSpPr/>
          <p:nvPr/>
        </p:nvSpPr>
        <p:spPr>
          <a:xfrm rot="3684608">
            <a:off x="10808695" y="12614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6" name="Google Shape;2996;p25"/>
          <p:cNvSpPr/>
          <p:nvPr/>
        </p:nvSpPr>
        <p:spPr>
          <a:xfrm rot="3684608">
            <a:off x="10871508" y="14451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7" name="Google Shape;2997;p25"/>
          <p:cNvSpPr/>
          <p:nvPr/>
        </p:nvSpPr>
        <p:spPr>
          <a:xfrm rot="3684608">
            <a:off x="10885316" y="11263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8" name="Google Shape;2998;p25"/>
          <p:cNvSpPr/>
          <p:nvPr/>
        </p:nvSpPr>
        <p:spPr>
          <a:xfrm rot="3684608">
            <a:off x="10947601" y="12951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9" name="Google Shape;2999;p25"/>
          <p:cNvSpPr/>
          <p:nvPr/>
        </p:nvSpPr>
        <p:spPr>
          <a:xfrm rot="3684608">
            <a:off x="10943845" y="9909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0" name="Google Shape;3000;p25"/>
          <p:cNvSpPr/>
          <p:nvPr/>
        </p:nvSpPr>
        <p:spPr>
          <a:xfrm rot="3684608">
            <a:off x="11011463" y="11374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1" name="Google Shape;3001;p25"/>
          <p:cNvSpPr/>
          <p:nvPr/>
        </p:nvSpPr>
        <p:spPr>
          <a:xfrm rot="3684608">
            <a:off x="10722599" y="10152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2" name="Google Shape;3002;p25"/>
          <p:cNvSpPr/>
          <p:nvPr/>
        </p:nvSpPr>
        <p:spPr>
          <a:xfrm>
            <a:off x="9373359" y="9273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3" name="Google Shape;3003;p25"/>
          <p:cNvSpPr/>
          <p:nvPr/>
        </p:nvSpPr>
        <p:spPr>
          <a:xfrm>
            <a:off x="9390389" y="904913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4" name="Google Shape;3004;p25"/>
          <p:cNvSpPr/>
          <p:nvPr/>
        </p:nvSpPr>
        <p:spPr>
          <a:xfrm>
            <a:off x="9389007" y="9615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5" name="Google Shape;3005;p25"/>
          <p:cNvSpPr/>
          <p:nvPr/>
        </p:nvSpPr>
        <p:spPr>
          <a:xfrm>
            <a:off x="9370966" y="9275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6" name="Google Shape;3006;p25"/>
          <p:cNvSpPr/>
          <p:nvPr/>
        </p:nvSpPr>
        <p:spPr>
          <a:xfrm>
            <a:off x="9762801" y="8218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7" name="Google Shape;3007;p25"/>
          <p:cNvSpPr/>
          <p:nvPr/>
        </p:nvSpPr>
        <p:spPr>
          <a:xfrm>
            <a:off x="9766851" y="8563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8" name="Google Shape;3008;p25"/>
          <p:cNvSpPr/>
          <p:nvPr/>
        </p:nvSpPr>
        <p:spPr>
          <a:xfrm>
            <a:off x="9759488" y="8207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9" name="Google Shape;3009;p25"/>
          <p:cNvSpPr/>
          <p:nvPr/>
        </p:nvSpPr>
        <p:spPr>
          <a:xfrm>
            <a:off x="9789954" y="8915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0" name="Google Shape;3010;p25"/>
          <p:cNvSpPr/>
          <p:nvPr/>
        </p:nvSpPr>
        <p:spPr>
          <a:xfrm>
            <a:off x="9858987" y="9422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1" name="Google Shape;3011;p25"/>
          <p:cNvSpPr/>
          <p:nvPr/>
        </p:nvSpPr>
        <p:spPr>
          <a:xfrm>
            <a:off x="10215384" y="13351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2" name="Google Shape;3012;p25"/>
          <p:cNvSpPr/>
          <p:nvPr/>
        </p:nvSpPr>
        <p:spPr>
          <a:xfrm>
            <a:off x="10020710" y="13264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3" name="Google Shape;3013;p25"/>
          <p:cNvSpPr/>
          <p:nvPr/>
        </p:nvSpPr>
        <p:spPr>
          <a:xfrm>
            <a:off x="9768507" y="10967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4" name="Google Shape;3014;p25"/>
          <p:cNvSpPr/>
          <p:nvPr/>
        </p:nvSpPr>
        <p:spPr>
          <a:xfrm>
            <a:off x="9885956" y="12544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5" name="Google Shape;3015;p25"/>
          <p:cNvSpPr/>
          <p:nvPr/>
        </p:nvSpPr>
        <p:spPr>
          <a:xfrm>
            <a:off x="9909797" y="12828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6" name="Google Shape;3016;p25"/>
          <p:cNvSpPr/>
          <p:nvPr/>
        </p:nvSpPr>
        <p:spPr>
          <a:xfrm>
            <a:off x="9801368" y="11151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7" name="Google Shape;3017;p25"/>
          <p:cNvSpPr/>
          <p:nvPr/>
        </p:nvSpPr>
        <p:spPr>
          <a:xfrm>
            <a:off x="10051914" y="13535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8" name="Google Shape;3018;p25"/>
          <p:cNvSpPr/>
          <p:nvPr/>
        </p:nvSpPr>
        <p:spPr>
          <a:xfrm>
            <a:off x="10277055" y="13676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9" name="Google Shape;3019;p25"/>
          <p:cNvSpPr/>
          <p:nvPr/>
        </p:nvSpPr>
        <p:spPr>
          <a:xfrm>
            <a:off x="10222012" y="13334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0" name="Google Shape;3020;p25"/>
          <p:cNvSpPr/>
          <p:nvPr/>
        </p:nvSpPr>
        <p:spPr>
          <a:xfrm>
            <a:off x="10026510" y="13255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1" name="Google Shape;3021;p25"/>
          <p:cNvSpPr/>
          <p:nvPr/>
        </p:nvSpPr>
        <p:spPr>
          <a:xfrm>
            <a:off x="9768507" y="10941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2" name="Google Shape;3022;p25"/>
          <p:cNvSpPr/>
          <p:nvPr/>
        </p:nvSpPr>
        <p:spPr>
          <a:xfrm>
            <a:off x="9890099" y="12527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3" name="Google Shape;3023;p25"/>
          <p:cNvSpPr/>
          <p:nvPr/>
        </p:nvSpPr>
        <p:spPr>
          <a:xfrm>
            <a:off x="10302459" y="14501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4" name="Google Shape;3024;p25"/>
          <p:cNvSpPr/>
          <p:nvPr/>
        </p:nvSpPr>
        <p:spPr>
          <a:xfrm>
            <a:off x="10045377" y="14404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5" name="Google Shape;3025;p25"/>
          <p:cNvSpPr/>
          <p:nvPr/>
        </p:nvSpPr>
        <p:spPr>
          <a:xfrm>
            <a:off x="9753781" y="115454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6" name="Google Shape;3026;p25"/>
          <p:cNvSpPr/>
          <p:nvPr/>
        </p:nvSpPr>
        <p:spPr>
          <a:xfrm>
            <a:off x="9895069" y="13515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7" name="Google Shape;3027;p25"/>
          <p:cNvSpPr/>
          <p:nvPr/>
        </p:nvSpPr>
        <p:spPr>
          <a:xfrm rot="-10221533">
            <a:off x="1022717" y="11509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8" name="Google Shape;3028;p25"/>
          <p:cNvSpPr/>
          <p:nvPr/>
        </p:nvSpPr>
        <p:spPr>
          <a:xfrm rot="-10221533">
            <a:off x="1055564" y="9575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9" name="Google Shape;3029;p25"/>
          <p:cNvSpPr/>
          <p:nvPr/>
        </p:nvSpPr>
        <p:spPr>
          <a:xfrm rot="-10221533">
            <a:off x="1081010" y="13127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0" name="Google Shape;3030;p25"/>
          <p:cNvSpPr/>
          <p:nvPr/>
        </p:nvSpPr>
        <p:spPr>
          <a:xfrm rot="-10221533">
            <a:off x="1034013" y="11518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1" name="Google Shape;3031;p25"/>
          <p:cNvSpPr/>
          <p:nvPr/>
        </p:nvSpPr>
        <p:spPr>
          <a:xfrm rot="-10221533">
            <a:off x="1226620" y="9126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2" name="Google Shape;3032;p25"/>
          <p:cNvSpPr/>
          <p:nvPr/>
        </p:nvSpPr>
        <p:spPr>
          <a:xfrm rot="-10221533">
            <a:off x="1041640" y="9077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3" name="Google Shape;3033;p25"/>
          <p:cNvSpPr/>
          <p:nvPr/>
        </p:nvSpPr>
        <p:spPr>
          <a:xfrm rot="-10221533">
            <a:off x="1496959" y="9964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4" name="Google Shape;3034;p25"/>
          <p:cNvSpPr/>
          <p:nvPr/>
        </p:nvSpPr>
        <p:spPr>
          <a:xfrm rot="-10221533">
            <a:off x="1226656" y="9102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5" name="Google Shape;3035;p25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6" name="Google Shape;3036;p25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7" name="Google Shape;3037;p25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8" name="Google Shape;3038;p25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58993116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FFECC6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" name="Google Shape;10;p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" name="Google Shape;14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15;p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" name="Google Shape;63;p2"/>
          <p:cNvSpPr txBox="1">
            <a:spLocks noGrp="1"/>
          </p:cNvSpPr>
          <p:nvPr>
            <p:ph type="ctrTitle"/>
          </p:nvPr>
        </p:nvSpPr>
        <p:spPr>
          <a:xfrm rot="-250">
            <a:off x="3348200" y="1715167"/>
            <a:ext cx="5495600" cy="3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933">
                <a:latin typeface="Grand Hotel"/>
                <a:ea typeface="Grand Hotel"/>
                <a:cs typeface="Grand Hotel"/>
                <a:sym typeface="Grand Hotel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4" name="Google Shape;64;p2"/>
          <p:cNvSpPr txBox="1">
            <a:spLocks noGrp="1"/>
          </p:cNvSpPr>
          <p:nvPr>
            <p:ph type="subTitle" idx="1"/>
          </p:nvPr>
        </p:nvSpPr>
        <p:spPr>
          <a:xfrm rot="331">
            <a:off x="4020400" y="4612067"/>
            <a:ext cx="4151200" cy="8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65" name="Google Shape;65;p2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Google Shape;66;p2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7" name="Google Shape;67;p2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8" name="Google Shape;68;p2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9" name="Google Shape;69;p2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0" name="Google Shape;70;p2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1" name="Google Shape;71;p2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2" name="Google Shape;72;p2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3" name="Google Shape;73;p2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" name="Google Shape;74;p2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" name="Google Shape;75;p2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" name="Google Shape;76;p2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" name="Google Shape;77;p2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8" name="Google Shape;78;p2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" name="Google Shape;79;p2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0" name="Google Shape;80;p2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1" name="Google Shape;81;p2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" name="Google Shape;82;p2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" name="Google Shape;83;p2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" name="Google Shape;84;p2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" name="Google Shape;85;p2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" name="Google Shape;86;p2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" name="Google Shape;87;p2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" name="Google Shape;88;p2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" name="Google Shape;89;p2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" name="Google Shape;90;p2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" name="Google Shape;91;p2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" name="Google Shape;92;p2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" name="Google Shape;93;p2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" name="Google Shape;94;p2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5" name="Google Shape;95;p2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" name="Google Shape;96;p2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7" name="Google Shape;97;p2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" name="Google Shape;98;p2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9" name="Google Shape;99;p2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0" name="Google Shape;100;p2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1" name="Google Shape;101;p2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2" name="Google Shape;102;p2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3" name="Google Shape;103;p2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4" name="Google Shape;104;p2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5" name="Google Shape;105;p2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6" name="Google Shape;106;p2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7" name="Google Shape;107;p2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8" name="Google Shape;108;p2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9" name="Google Shape;109;p2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0" name="Google Shape;110;p2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" name="Google Shape;111;p2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" name="Google Shape;112;p2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" name="Google Shape;113;p2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" name="Google Shape;114;p2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" name="Google Shape;115;p2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" name="Google Shape;116;p2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" name="Google Shape;117;p2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" name="Google Shape;118;p2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9" name="Google Shape;119;p2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0" name="Google Shape;120;p2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1" name="Google Shape;121;p2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2" name="Google Shape;122;p2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3" name="Google Shape;123;p2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" name="Google Shape;124;p2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" name="Google Shape;125;p2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" name="Google Shape;126;p2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" name="Google Shape;127;p2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" name="Google Shape;128;p2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" name="Google Shape;129;p2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" name="Google Shape;130;p2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" name="Google Shape;131;p2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" name="Google Shape;132;p2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Google Shape;133;p2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" name="Google Shape;134;p2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" name="Google Shape;135;p2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" name="Google Shape;136;p2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" name="Google Shape;137;p2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" name="Google Shape;138;p2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" name="Google Shape;139;p2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" name="Google Shape;140;p2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Google Shape;141;p2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Google Shape;142;p2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" name="Google Shape;143;p2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" name="Google Shape;144;p2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" name="Google Shape;145;p2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6" name="Google Shape;146;p2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7" name="Google Shape;147;p2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Google Shape;148;p2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9" name="Google Shape;149;p2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0" name="Google Shape;150;p2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1" name="Google Shape;151;p2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2" name="Google Shape;152;p2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3" name="Google Shape;153;p2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4" name="Google Shape;154;p2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5" name="Google Shape;155;p2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6" name="Google Shape;156;p2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Google Shape;157;p2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8" name="Google Shape;158;p2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9" name="Google Shape;159;p2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0" name="Google Shape;160;p2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1" name="Google Shape;161;p2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2" name="Google Shape;162;p2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Google Shape;163;p2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" name="Google Shape;164;p2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Google Shape;165;p2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Google Shape;166;p2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Google Shape;167;p2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" name="Google Shape;168;p2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" name="Google Shape;169;p2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" name="Google Shape;170;p2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1" name="Google Shape;171;p2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2" name="Google Shape;172;p2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3" name="Google Shape;173;p2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4" name="Google Shape;174;p2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" name="Google Shape;175;p2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" name="Google Shape;176;p2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" name="Google Shape;177;p2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" name="Google Shape;178;p2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" name="Google Shape;179;p2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" name="Google Shape;180;p2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" name="Google Shape;181;p2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" name="Google Shape;182;p2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Google Shape;183;p2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" name="Google Shape;184;p2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" name="Google Shape;185;p2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" name="Google Shape;186;p2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7" name="Google Shape;187;p2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8" name="Google Shape;188;p2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9" name="Google Shape;189;p2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0" name="Google Shape;190;p2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" name="Google Shape;191;p2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" name="Google Shape;192;p2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" name="Google Shape;193;p2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" name="Google Shape;194;p2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" name="Google Shape;195;p2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196;p2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" name="Google Shape;197;p2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" name="Google Shape;198;p2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" name="Google Shape;199;p2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" name="Google Shape;200;p2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" name="Google Shape;201;p2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" name="Google Shape;202;p2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" name="Google Shape;203;p2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" name="Google Shape;204;p2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" name="Google Shape;205;p2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" name="Google Shape;206;p2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" name="Google Shape;207;p2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94779021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63" name="Google Shape;263;p3"/>
          <p:cNvSpPr txBox="1">
            <a:spLocks noGrp="1"/>
          </p:cNvSpPr>
          <p:nvPr>
            <p:ph type="title" hasCustomPrompt="1"/>
          </p:nvPr>
        </p:nvSpPr>
        <p:spPr>
          <a:xfrm flipH="1">
            <a:off x="2572000" y="11472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4" name="Google Shape;264;p3"/>
          <p:cNvSpPr txBox="1">
            <a:spLocks noGrp="1"/>
          </p:cNvSpPr>
          <p:nvPr>
            <p:ph type="title" idx="2"/>
          </p:nvPr>
        </p:nvSpPr>
        <p:spPr>
          <a:xfrm>
            <a:off x="908800" y="2899300"/>
            <a:ext cx="603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65" name="Google Shape;265;p3"/>
          <p:cNvSpPr txBox="1">
            <a:spLocks noGrp="1"/>
          </p:cNvSpPr>
          <p:nvPr>
            <p:ph type="subTitle" idx="1"/>
          </p:nvPr>
        </p:nvSpPr>
        <p:spPr>
          <a:xfrm>
            <a:off x="1988000" y="4156133"/>
            <a:ext cx="3938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73562909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rgbClr val="FFECC6"/>
        </a:solidFill>
        <a:effectLst/>
      </p:bgPr>
    </p:bg>
    <p:spTree>
      <p:nvGrpSpPr>
        <p:cNvPr id="1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Google Shape;267;p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68" name="Google Shape;268;p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72" name="Google Shape;272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3" name="Google Shape;273;p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21" name="Google Shape;321;p4"/>
          <p:cNvSpPr txBox="1">
            <a:spLocks noGrp="1"/>
          </p:cNvSpPr>
          <p:nvPr>
            <p:ph type="body" idx="1"/>
          </p:nvPr>
        </p:nvSpPr>
        <p:spPr>
          <a:xfrm>
            <a:off x="952600" y="1370633"/>
            <a:ext cx="10286800" cy="477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22" name="Google Shape;322;p4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323" name="Google Shape;323;p4"/>
          <p:cNvGrpSpPr/>
          <p:nvPr/>
        </p:nvGrpSpPr>
        <p:grpSpPr>
          <a:xfrm>
            <a:off x="862974" y="662924"/>
            <a:ext cx="10608863" cy="5459517"/>
            <a:chOff x="647230" y="497193"/>
            <a:chExt cx="7956647" cy="4094638"/>
          </a:xfrm>
        </p:grpSpPr>
        <p:sp>
          <p:nvSpPr>
            <p:cNvPr id="324" name="Google Shape;324;p4"/>
            <p:cNvSpPr/>
            <p:nvPr/>
          </p:nvSpPr>
          <p:spPr>
            <a:xfrm rot="3684608">
              <a:off x="7911495" y="592925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4"/>
            <p:cNvSpPr/>
            <p:nvPr/>
          </p:nvSpPr>
          <p:spPr>
            <a:xfrm rot="3684608">
              <a:off x="7913667" y="58854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4"/>
            <p:cNvSpPr/>
            <p:nvPr/>
          </p:nvSpPr>
          <p:spPr>
            <a:xfrm rot="3684608">
              <a:off x="7930216" y="62635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4"/>
            <p:cNvSpPr/>
            <p:nvPr/>
          </p:nvSpPr>
          <p:spPr>
            <a:xfrm rot="3684608">
              <a:off x="7982843" y="714338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4"/>
            <p:cNvSpPr/>
            <p:nvPr/>
          </p:nvSpPr>
          <p:spPr>
            <a:xfrm rot="3684608">
              <a:off x="7976524" y="713525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4"/>
            <p:cNvSpPr/>
            <p:nvPr/>
          </p:nvSpPr>
          <p:spPr>
            <a:xfrm rot="3684608">
              <a:off x="7996094" y="754982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4"/>
            <p:cNvSpPr/>
            <p:nvPr/>
          </p:nvSpPr>
          <p:spPr>
            <a:xfrm rot="3684608">
              <a:off x="8025740" y="530604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4"/>
            <p:cNvSpPr/>
            <p:nvPr/>
          </p:nvSpPr>
          <p:spPr>
            <a:xfrm rot="3684608">
              <a:off x="8051529" y="587430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4"/>
            <p:cNvSpPr/>
            <p:nvPr/>
          </p:nvSpPr>
          <p:spPr>
            <a:xfrm rot="3684608">
              <a:off x="8213568" y="1013890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4"/>
            <p:cNvSpPr/>
            <p:nvPr/>
          </p:nvSpPr>
          <p:spPr>
            <a:xfrm rot="3684608">
              <a:off x="8200196" y="1025364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4"/>
            <p:cNvSpPr/>
            <p:nvPr/>
          </p:nvSpPr>
          <p:spPr>
            <a:xfrm rot="3684608">
              <a:off x="8216238" y="1083780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4"/>
            <p:cNvSpPr/>
            <p:nvPr/>
          </p:nvSpPr>
          <p:spPr>
            <a:xfrm rot="3684608">
              <a:off x="8229585" y="1024319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4"/>
            <p:cNvSpPr/>
            <p:nvPr/>
          </p:nvSpPr>
          <p:spPr>
            <a:xfrm rot="3684608">
              <a:off x="8002172" y="97840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4"/>
            <p:cNvSpPr/>
            <p:nvPr/>
          </p:nvSpPr>
          <p:spPr>
            <a:xfrm rot="3684608">
              <a:off x="8074514" y="1129973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4"/>
            <p:cNvSpPr/>
            <p:nvPr/>
          </p:nvSpPr>
          <p:spPr>
            <a:xfrm rot="3684608">
              <a:off x="8004303" y="1123297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4"/>
            <p:cNvSpPr/>
            <p:nvPr/>
          </p:nvSpPr>
          <p:spPr>
            <a:xfrm rot="3684608">
              <a:off x="8059260" y="879151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4"/>
            <p:cNvSpPr/>
            <p:nvPr/>
          </p:nvSpPr>
          <p:spPr>
            <a:xfrm rot="3684608">
              <a:off x="8131622" y="1030013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4"/>
            <p:cNvSpPr/>
            <p:nvPr/>
          </p:nvSpPr>
          <p:spPr>
            <a:xfrm rot="3684608">
              <a:off x="8120051" y="784468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4"/>
            <p:cNvSpPr/>
            <p:nvPr/>
          </p:nvSpPr>
          <p:spPr>
            <a:xfrm rot="3684608">
              <a:off x="8190691" y="914797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4"/>
            <p:cNvSpPr/>
            <p:nvPr/>
          </p:nvSpPr>
          <p:spPr>
            <a:xfrm rot="3684608">
              <a:off x="8171332" y="689434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4"/>
            <p:cNvSpPr/>
            <p:nvPr/>
          </p:nvSpPr>
          <p:spPr>
            <a:xfrm rot="3684608">
              <a:off x="8240905" y="794241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4"/>
            <p:cNvSpPr/>
            <p:nvPr/>
          </p:nvSpPr>
          <p:spPr>
            <a:xfrm rot="3684608">
              <a:off x="8102973" y="847175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4"/>
            <p:cNvSpPr/>
            <p:nvPr/>
          </p:nvSpPr>
          <p:spPr>
            <a:xfrm rot="3684608">
              <a:off x="7950254" y="917611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4"/>
            <p:cNvSpPr/>
            <p:nvPr/>
          </p:nvSpPr>
          <p:spPr>
            <a:xfrm rot="3684608">
              <a:off x="8131445" y="840296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4"/>
            <p:cNvSpPr/>
            <p:nvPr/>
          </p:nvSpPr>
          <p:spPr>
            <a:xfrm rot="3684608">
              <a:off x="8019539" y="1103606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4"/>
            <p:cNvSpPr/>
            <p:nvPr/>
          </p:nvSpPr>
          <p:spPr>
            <a:xfrm rot="3684608">
              <a:off x="8036474" y="980067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4"/>
            <p:cNvSpPr/>
            <p:nvPr/>
          </p:nvSpPr>
          <p:spPr>
            <a:xfrm rot="3684608">
              <a:off x="8080450" y="1118207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4"/>
            <p:cNvSpPr/>
            <p:nvPr/>
          </p:nvSpPr>
          <p:spPr>
            <a:xfrm rot="3684608">
              <a:off x="8090496" y="880634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4"/>
            <p:cNvSpPr/>
            <p:nvPr/>
          </p:nvSpPr>
          <p:spPr>
            <a:xfrm rot="3684608">
              <a:off x="8137606" y="1018407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4"/>
            <p:cNvSpPr/>
            <p:nvPr/>
          </p:nvSpPr>
          <p:spPr>
            <a:xfrm rot="3684608">
              <a:off x="8147962" y="7792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4"/>
            <p:cNvSpPr/>
            <p:nvPr/>
          </p:nvSpPr>
          <p:spPr>
            <a:xfrm rot="3684608">
              <a:off x="8194675" y="905914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4"/>
            <p:cNvSpPr/>
            <p:nvPr/>
          </p:nvSpPr>
          <p:spPr>
            <a:xfrm rot="3684608">
              <a:off x="8191859" y="677721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4"/>
            <p:cNvSpPr/>
            <p:nvPr/>
          </p:nvSpPr>
          <p:spPr>
            <a:xfrm rot="3684608">
              <a:off x="8242572" y="787613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4"/>
            <p:cNvSpPr/>
            <p:nvPr/>
          </p:nvSpPr>
          <p:spPr>
            <a:xfrm rot="3684608">
              <a:off x="8025924" y="695963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4"/>
            <p:cNvSpPr/>
            <p:nvPr/>
          </p:nvSpPr>
          <p:spPr>
            <a:xfrm>
              <a:off x="7013994" y="630044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4"/>
            <p:cNvSpPr/>
            <p:nvPr/>
          </p:nvSpPr>
          <p:spPr>
            <a:xfrm>
              <a:off x="7026766" y="613199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4"/>
            <p:cNvSpPr/>
            <p:nvPr/>
          </p:nvSpPr>
          <p:spPr>
            <a:xfrm>
              <a:off x="7025730" y="655657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4"/>
            <p:cNvSpPr/>
            <p:nvPr/>
          </p:nvSpPr>
          <p:spPr>
            <a:xfrm>
              <a:off x="7012199" y="630182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4"/>
            <p:cNvSpPr/>
            <p:nvPr/>
          </p:nvSpPr>
          <p:spPr>
            <a:xfrm>
              <a:off x="7306075" y="550929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4"/>
            <p:cNvSpPr/>
            <p:nvPr/>
          </p:nvSpPr>
          <p:spPr>
            <a:xfrm>
              <a:off x="7309113" y="576748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4"/>
            <p:cNvSpPr/>
            <p:nvPr/>
          </p:nvSpPr>
          <p:spPr>
            <a:xfrm>
              <a:off x="7303590" y="550100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4"/>
            <p:cNvSpPr/>
            <p:nvPr/>
          </p:nvSpPr>
          <p:spPr>
            <a:xfrm>
              <a:off x="7326440" y="60318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4"/>
            <p:cNvSpPr/>
            <p:nvPr/>
          </p:nvSpPr>
          <p:spPr>
            <a:xfrm>
              <a:off x="7378215" y="641228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4"/>
            <p:cNvSpPr/>
            <p:nvPr/>
          </p:nvSpPr>
          <p:spPr>
            <a:xfrm>
              <a:off x="7645513" y="935874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4"/>
            <p:cNvSpPr/>
            <p:nvPr/>
          </p:nvSpPr>
          <p:spPr>
            <a:xfrm>
              <a:off x="7499507" y="929384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4"/>
            <p:cNvSpPr/>
            <p:nvPr/>
          </p:nvSpPr>
          <p:spPr>
            <a:xfrm>
              <a:off x="7310355" y="757070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4"/>
            <p:cNvSpPr/>
            <p:nvPr/>
          </p:nvSpPr>
          <p:spPr>
            <a:xfrm>
              <a:off x="7398442" y="875329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4"/>
            <p:cNvSpPr/>
            <p:nvPr/>
          </p:nvSpPr>
          <p:spPr>
            <a:xfrm>
              <a:off x="7416322" y="89666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4"/>
            <p:cNvSpPr/>
            <p:nvPr/>
          </p:nvSpPr>
          <p:spPr>
            <a:xfrm>
              <a:off x="7335000" y="770878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4"/>
            <p:cNvSpPr/>
            <p:nvPr/>
          </p:nvSpPr>
          <p:spPr>
            <a:xfrm>
              <a:off x="7522910" y="949681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4"/>
            <p:cNvSpPr/>
            <p:nvPr/>
          </p:nvSpPr>
          <p:spPr>
            <a:xfrm>
              <a:off x="7691766" y="960243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4"/>
            <p:cNvSpPr/>
            <p:nvPr/>
          </p:nvSpPr>
          <p:spPr>
            <a:xfrm>
              <a:off x="7650484" y="934631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4"/>
            <p:cNvSpPr/>
            <p:nvPr/>
          </p:nvSpPr>
          <p:spPr>
            <a:xfrm>
              <a:off x="7503857" y="92869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4"/>
            <p:cNvSpPr/>
            <p:nvPr/>
          </p:nvSpPr>
          <p:spPr>
            <a:xfrm>
              <a:off x="7310355" y="755137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4"/>
            <p:cNvSpPr/>
            <p:nvPr/>
          </p:nvSpPr>
          <p:spPr>
            <a:xfrm>
              <a:off x="7401549" y="874086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4"/>
            <p:cNvSpPr/>
            <p:nvPr/>
          </p:nvSpPr>
          <p:spPr>
            <a:xfrm>
              <a:off x="7710819" y="1022100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4"/>
            <p:cNvSpPr/>
            <p:nvPr/>
          </p:nvSpPr>
          <p:spPr>
            <a:xfrm>
              <a:off x="7518008" y="1014851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4"/>
            <p:cNvSpPr/>
            <p:nvPr/>
          </p:nvSpPr>
          <p:spPr>
            <a:xfrm>
              <a:off x="7299310" y="800425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4"/>
            <p:cNvSpPr/>
            <p:nvPr/>
          </p:nvSpPr>
          <p:spPr>
            <a:xfrm>
              <a:off x="7405277" y="948162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4"/>
            <p:cNvSpPr/>
            <p:nvPr/>
          </p:nvSpPr>
          <p:spPr>
            <a:xfrm rot="10769305">
              <a:off x="669173" y="740768"/>
              <a:ext cx="182315" cy="295522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4"/>
            <p:cNvSpPr/>
            <p:nvPr/>
          </p:nvSpPr>
          <p:spPr>
            <a:xfrm rot="10769305">
              <a:off x="676996" y="642876"/>
              <a:ext cx="171676" cy="393390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4"/>
            <p:cNvSpPr/>
            <p:nvPr/>
          </p:nvSpPr>
          <p:spPr>
            <a:xfrm rot="10769305">
              <a:off x="705470" y="819049"/>
              <a:ext cx="145773" cy="21708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4"/>
            <p:cNvSpPr/>
            <p:nvPr/>
          </p:nvSpPr>
          <p:spPr>
            <a:xfrm rot="10769305">
              <a:off x="675065" y="740745"/>
              <a:ext cx="175839" cy="297901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4"/>
            <p:cNvSpPr/>
            <p:nvPr/>
          </p:nvSpPr>
          <p:spPr>
            <a:xfrm rot="10769305">
              <a:off x="741298" y="592180"/>
              <a:ext cx="340313" cy="228117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4"/>
            <p:cNvSpPr/>
            <p:nvPr/>
          </p:nvSpPr>
          <p:spPr>
            <a:xfrm rot="10769305">
              <a:off x="648191" y="598068"/>
              <a:ext cx="431702" cy="217148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4"/>
            <p:cNvSpPr/>
            <p:nvPr/>
          </p:nvSpPr>
          <p:spPr>
            <a:xfrm rot="10769305">
              <a:off x="879998" y="622025"/>
              <a:ext cx="201743" cy="197058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4"/>
            <p:cNvSpPr/>
            <p:nvPr/>
          </p:nvSpPr>
          <p:spPr>
            <a:xfrm rot="10769305">
              <a:off x="741297" y="591130"/>
              <a:ext cx="338595" cy="230166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4"/>
            <p:cNvSpPr/>
            <p:nvPr/>
          </p:nvSpPr>
          <p:spPr>
            <a:xfrm rot="-3510584">
              <a:off x="8071609" y="4092268"/>
              <a:ext cx="195637" cy="222632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4"/>
            <p:cNvSpPr/>
            <p:nvPr/>
          </p:nvSpPr>
          <p:spPr>
            <a:xfrm rot="-3510584">
              <a:off x="8131720" y="4096561"/>
              <a:ext cx="123100" cy="24962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4"/>
            <p:cNvSpPr/>
            <p:nvPr/>
          </p:nvSpPr>
          <p:spPr>
            <a:xfrm rot="-3510584">
              <a:off x="8090761" y="4120883"/>
              <a:ext cx="156061" cy="203552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4"/>
            <p:cNvSpPr/>
            <p:nvPr/>
          </p:nvSpPr>
          <p:spPr>
            <a:xfrm rot="-3510584">
              <a:off x="8079445" y="4094024"/>
              <a:ext cx="174018" cy="224758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4"/>
            <p:cNvSpPr/>
            <p:nvPr/>
          </p:nvSpPr>
          <p:spPr>
            <a:xfrm rot="-3510584">
              <a:off x="8160493" y="4320043"/>
              <a:ext cx="94924" cy="16362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4"/>
            <p:cNvSpPr/>
            <p:nvPr/>
          </p:nvSpPr>
          <p:spPr>
            <a:xfrm rot="-3510584">
              <a:off x="8155483" y="4460402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4"/>
            <p:cNvSpPr/>
            <p:nvPr/>
          </p:nvSpPr>
          <p:spPr>
            <a:xfrm rot="-3510584">
              <a:off x="8079265" y="4388903"/>
              <a:ext cx="136095" cy="135800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4"/>
            <p:cNvSpPr/>
            <p:nvPr/>
          </p:nvSpPr>
          <p:spPr>
            <a:xfrm rot="-3510584">
              <a:off x="8241528" y="4298092"/>
              <a:ext cx="95397" cy="163149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4"/>
            <p:cNvSpPr/>
            <p:nvPr/>
          </p:nvSpPr>
          <p:spPr>
            <a:xfrm rot="-3510584">
              <a:off x="8236757" y="4437870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4"/>
            <p:cNvSpPr/>
            <p:nvPr/>
          </p:nvSpPr>
          <p:spPr>
            <a:xfrm rot="-3510584">
              <a:off x="8318705" y="4275184"/>
              <a:ext cx="101599" cy="160255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4"/>
            <p:cNvSpPr/>
            <p:nvPr/>
          </p:nvSpPr>
          <p:spPr>
            <a:xfrm rot="-3510584">
              <a:off x="8335369" y="4408759"/>
              <a:ext cx="168229" cy="4938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4"/>
            <p:cNvSpPr/>
            <p:nvPr/>
          </p:nvSpPr>
          <p:spPr>
            <a:xfrm rot="-3510584">
              <a:off x="8390600" y="4245115"/>
              <a:ext cx="112822" cy="155057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4"/>
            <p:cNvSpPr/>
            <p:nvPr/>
          </p:nvSpPr>
          <p:spPr>
            <a:xfrm rot="-3510584">
              <a:off x="8428559" y="4371217"/>
              <a:ext cx="164862" cy="5085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4"/>
            <p:cNvSpPr/>
            <p:nvPr/>
          </p:nvSpPr>
          <p:spPr>
            <a:xfrm rot="-3510584">
              <a:off x="8099757" y="4375910"/>
              <a:ext cx="111818" cy="137454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4"/>
            <p:cNvSpPr/>
            <p:nvPr/>
          </p:nvSpPr>
          <p:spPr>
            <a:xfrm rot="-3510584">
              <a:off x="8187124" y="4309468"/>
              <a:ext cx="55407" cy="16527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4"/>
            <p:cNvSpPr/>
            <p:nvPr/>
          </p:nvSpPr>
          <p:spPr>
            <a:xfrm rot="-3510584">
              <a:off x="8158743" y="4457040"/>
              <a:ext cx="166103" cy="5404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4"/>
            <p:cNvSpPr/>
            <p:nvPr/>
          </p:nvSpPr>
          <p:spPr>
            <a:xfrm rot="-3510584">
              <a:off x="8265596" y="4287383"/>
              <a:ext cx="57533" cy="16474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4"/>
            <p:cNvSpPr/>
            <p:nvPr/>
          </p:nvSpPr>
          <p:spPr>
            <a:xfrm rot="-3510584">
              <a:off x="8239789" y="4434636"/>
              <a:ext cx="166634" cy="5446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4"/>
            <p:cNvSpPr/>
            <p:nvPr/>
          </p:nvSpPr>
          <p:spPr>
            <a:xfrm rot="-3510584">
              <a:off x="8342629" y="4263270"/>
              <a:ext cx="65921" cy="161613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4"/>
            <p:cNvSpPr/>
            <p:nvPr/>
          </p:nvSpPr>
          <p:spPr>
            <a:xfrm rot="-3510584">
              <a:off x="8336458" y="4406850"/>
              <a:ext cx="166634" cy="51686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4"/>
            <p:cNvSpPr/>
            <p:nvPr/>
          </p:nvSpPr>
          <p:spPr>
            <a:xfrm rot="-3510584">
              <a:off x="8414731" y="4232618"/>
              <a:ext cx="77026" cy="156651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4"/>
            <p:cNvSpPr/>
            <p:nvPr/>
          </p:nvSpPr>
          <p:spPr>
            <a:xfrm rot="-3510584">
              <a:off x="8428272" y="4369540"/>
              <a:ext cx="166103" cy="5233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4"/>
            <p:cNvSpPr/>
            <p:nvPr/>
          </p:nvSpPr>
          <p:spPr>
            <a:xfrm rot="-3510584">
              <a:off x="8199245" y="4228031"/>
              <a:ext cx="352879" cy="280283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4"/>
            <p:cNvSpPr/>
            <p:nvPr/>
          </p:nvSpPr>
          <p:spPr>
            <a:xfrm rot="-3510584">
              <a:off x="8307125" y="4277354"/>
              <a:ext cx="71769" cy="11022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4"/>
            <p:cNvSpPr/>
            <p:nvPr/>
          </p:nvSpPr>
          <p:spPr>
            <a:xfrm rot="-3510584">
              <a:off x="8113989" y="4292689"/>
              <a:ext cx="225172" cy="257837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4"/>
            <p:cNvSpPr/>
            <p:nvPr/>
          </p:nvSpPr>
          <p:spPr>
            <a:xfrm rot="-3510584">
              <a:off x="8372817" y="4288428"/>
              <a:ext cx="20615" cy="21678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17" name="Google Shape;417;p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8" name="Google Shape;418;p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9" name="Google Shape;419;p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Google Shape;420;p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1" name="Google Shape;421;p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2" name="Google Shape;422;p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3" name="Google Shape;423;p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7637092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bg>
      <p:bgPr>
        <a:solidFill>
          <a:srgbClr val="FFECC6"/>
        </a:solidFill>
        <a:effectLst/>
      </p:bgPr>
    </p:bg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" name="Google Shape;425;p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426" name="Google Shape;426;p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430" name="Google Shape;430;p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1" name="Google Shape;431;p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79" name="Google Shape;479;p5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80" name="Google Shape;480;p5"/>
          <p:cNvSpPr txBox="1">
            <a:spLocks noGrp="1"/>
          </p:cNvSpPr>
          <p:nvPr>
            <p:ph type="body" idx="1"/>
          </p:nvPr>
        </p:nvSpPr>
        <p:spPr>
          <a:xfrm>
            <a:off x="783367" y="1270200"/>
            <a:ext cx="5923200" cy="49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1" name="Google Shape;481;p5"/>
          <p:cNvSpPr txBox="1">
            <a:spLocks noGrp="1"/>
          </p:cNvSpPr>
          <p:nvPr>
            <p:ph type="body" idx="2"/>
          </p:nvPr>
        </p:nvSpPr>
        <p:spPr>
          <a:xfrm>
            <a:off x="6503367" y="2212633"/>
            <a:ext cx="4622000" cy="38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2" name="Google Shape;482;p5"/>
          <p:cNvSpPr/>
          <p:nvPr/>
        </p:nvSpPr>
        <p:spPr>
          <a:xfrm rot="5189938" flipH="1">
            <a:off x="1321973" y="553599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3" name="Google Shape;483;p5"/>
          <p:cNvSpPr/>
          <p:nvPr/>
        </p:nvSpPr>
        <p:spPr>
          <a:xfrm rot="5189938" flipH="1">
            <a:off x="1333759" y="538187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4" name="Google Shape;484;p5"/>
          <p:cNvSpPr/>
          <p:nvPr/>
        </p:nvSpPr>
        <p:spPr>
          <a:xfrm rot="5189938" flipH="1">
            <a:off x="1341543" y="599414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5" name="Google Shape;485;p5"/>
          <p:cNvSpPr/>
          <p:nvPr/>
        </p:nvSpPr>
        <p:spPr>
          <a:xfrm rot="5189938" flipH="1">
            <a:off x="1342770" y="558445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6" name="Google Shape;486;p5"/>
          <p:cNvSpPr/>
          <p:nvPr/>
        </p:nvSpPr>
        <p:spPr>
          <a:xfrm rot="5189938" flipH="1">
            <a:off x="1190260" y="873823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7" name="Google Shape;487;p5"/>
          <p:cNvSpPr/>
          <p:nvPr/>
        </p:nvSpPr>
        <p:spPr>
          <a:xfrm rot="5189938" flipH="1">
            <a:off x="1007540" y="107142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8" name="Google Shape;488;p5"/>
          <p:cNvSpPr/>
          <p:nvPr/>
        </p:nvSpPr>
        <p:spPr>
          <a:xfrm rot="5189938" flipH="1">
            <a:off x="1202586" y="1029880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9" name="Google Shape;489;p5"/>
          <p:cNvSpPr/>
          <p:nvPr/>
        </p:nvSpPr>
        <p:spPr>
          <a:xfrm rot="5189938" flipH="1">
            <a:off x="1084513" y="775106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0" name="Google Shape;490;p5"/>
          <p:cNvSpPr/>
          <p:nvPr/>
        </p:nvSpPr>
        <p:spPr>
          <a:xfrm rot="5189938" flipH="1">
            <a:off x="902471" y="97177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1" name="Google Shape;491;p5"/>
          <p:cNvSpPr/>
          <p:nvPr/>
        </p:nvSpPr>
        <p:spPr>
          <a:xfrm rot="5189938" flipH="1">
            <a:off x="977100" y="675980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2" name="Google Shape;492;p5"/>
          <p:cNvSpPr/>
          <p:nvPr/>
        </p:nvSpPr>
        <p:spPr>
          <a:xfrm rot="5189938" flipH="1">
            <a:off x="781163" y="849366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3" name="Google Shape;493;p5"/>
          <p:cNvSpPr/>
          <p:nvPr/>
        </p:nvSpPr>
        <p:spPr>
          <a:xfrm rot="5189938" flipH="1">
            <a:off x="876273" y="568464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4" name="Google Shape;494;p5"/>
          <p:cNvSpPr/>
          <p:nvPr/>
        </p:nvSpPr>
        <p:spPr>
          <a:xfrm rot="5189938" flipH="1">
            <a:off x="674970" y="718567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5" name="Google Shape;495;p5"/>
          <p:cNvSpPr/>
          <p:nvPr/>
        </p:nvSpPr>
        <p:spPr>
          <a:xfrm rot="5189938" flipH="1">
            <a:off x="1220564" y="1003284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6" name="Google Shape;496;p5"/>
          <p:cNvSpPr/>
          <p:nvPr/>
        </p:nvSpPr>
        <p:spPr>
          <a:xfrm rot="5189938" flipH="1">
            <a:off x="1221619" y="852086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7" name="Google Shape;497;p5"/>
          <p:cNvSpPr/>
          <p:nvPr/>
        </p:nvSpPr>
        <p:spPr>
          <a:xfrm rot="5189938" flipH="1">
            <a:off x="1011611" y="1065270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8" name="Google Shape;498;p5"/>
          <p:cNvSpPr/>
          <p:nvPr/>
        </p:nvSpPr>
        <p:spPr>
          <a:xfrm rot="5189938" flipH="1">
            <a:off x="1117215" y="754571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9" name="Google Shape;499;p5"/>
          <p:cNvSpPr/>
          <p:nvPr/>
        </p:nvSpPr>
        <p:spPr>
          <a:xfrm rot="5189938" flipH="1">
            <a:off x="905759" y="965743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0" name="Google Shape;500;p5"/>
          <p:cNvSpPr/>
          <p:nvPr/>
        </p:nvSpPr>
        <p:spPr>
          <a:xfrm rot="5189938" flipH="1">
            <a:off x="1007552" y="652878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1" name="Google Shape;501;p5"/>
          <p:cNvSpPr/>
          <p:nvPr/>
        </p:nvSpPr>
        <p:spPr>
          <a:xfrm rot="5189938" flipH="1">
            <a:off x="782701" y="846006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2" name="Google Shape;502;p5"/>
          <p:cNvSpPr/>
          <p:nvPr/>
        </p:nvSpPr>
        <p:spPr>
          <a:xfrm rot="5189938" flipH="1">
            <a:off x="906980" y="544335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3" name="Google Shape;503;p5"/>
          <p:cNvSpPr/>
          <p:nvPr/>
        </p:nvSpPr>
        <p:spPr>
          <a:xfrm rot="5189938" flipH="1">
            <a:off x="674158" y="715607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4" name="Google Shape;504;p5"/>
          <p:cNvSpPr/>
          <p:nvPr/>
        </p:nvSpPr>
        <p:spPr>
          <a:xfrm rot="5189938" flipH="1">
            <a:off x="741647" y="587451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5" name="Google Shape;505;p5"/>
          <p:cNvSpPr/>
          <p:nvPr/>
        </p:nvSpPr>
        <p:spPr>
          <a:xfrm rot="5189938" flipH="1">
            <a:off x="1061285" y="705646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6" name="Google Shape;506;p5"/>
          <p:cNvSpPr/>
          <p:nvPr/>
        </p:nvSpPr>
        <p:spPr>
          <a:xfrm rot="5189938" flipH="1">
            <a:off x="1034299" y="807883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7" name="Google Shape;507;p5"/>
          <p:cNvSpPr/>
          <p:nvPr/>
        </p:nvSpPr>
        <p:spPr>
          <a:xfrm rot="5189938" flipH="1">
            <a:off x="1071129" y="699007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8" name="Google Shape;508;p5"/>
          <p:cNvSpPr/>
          <p:nvPr/>
        </p:nvSpPr>
        <p:spPr>
          <a:xfrm rot="-3603133">
            <a:off x="11069059" y="543251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9" name="Google Shape;509;p5"/>
          <p:cNvSpPr/>
          <p:nvPr/>
        </p:nvSpPr>
        <p:spPr>
          <a:xfrm rot="1365070">
            <a:off x="10596964" y="5710920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0" name="Google Shape;510;p5"/>
          <p:cNvSpPr/>
          <p:nvPr/>
        </p:nvSpPr>
        <p:spPr>
          <a:xfrm rot="1365070">
            <a:off x="10609400" y="5822413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1" name="Google Shape;511;p5"/>
          <p:cNvSpPr/>
          <p:nvPr/>
        </p:nvSpPr>
        <p:spPr>
          <a:xfrm rot="1365070">
            <a:off x="10622501" y="5711452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2" name="Google Shape;512;p5"/>
          <p:cNvSpPr/>
          <p:nvPr/>
        </p:nvSpPr>
        <p:spPr>
          <a:xfrm rot="1365070">
            <a:off x="10726347" y="5782338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3" name="Google Shape;513;p5"/>
          <p:cNvSpPr/>
          <p:nvPr/>
        </p:nvSpPr>
        <p:spPr>
          <a:xfrm rot="-3603133">
            <a:off x="11066710" y="543352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4" name="Google Shape;514;p5"/>
          <p:cNvSpPr/>
          <p:nvPr/>
        </p:nvSpPr>
        <p:spPr>
          <a:xfrm rot="-3603133">
            <a:off x="11099602" y="5454883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5" name="Google Shape;515;p5"/>
          <p:cNvSpPr/>
          <p:nvPr/>
        </p:nvSpPr>
        <p:spPr>
          <a:xfrm rot="-3603133">
            <a:off x="11186940" y="5361936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6" name="Google Shape;516;p5"/>
          <p:cNvSpPr/>
          <p:nvPr/>
        </p:nvSpPr>
        <p:spPr>
          <a:xfrm rot="-3603133">
            <a:off x="11092489" y="5415484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7" name="Google Shape;517;p5"/>
          <p:cNvSpPr/>
          <p:nvPr/>
        </p:nvSpPr>
        <p:spPr>
          <a:xfrm rot="-9882522">
            <a:off x="10771517" y="5404078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8" name="Google Shape;518;p5"/>
          <p:cNvSpPr/>
          <p:nvPr/>
        </p:nvSpPr>
        <p:spPr>
          <a:xfrm rot="-9882522">
            <a:off x="10773424" y="5396051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9" name="Google Shape;519;p5"/>
          <p:cNvSpPr/>
          <p:nvPr/>
        </p:nvSpPr>
        <p:spPr>
          <a:xfrm rot="-9882522">
            <a:off x="10788873" y="5402200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Google Shape;520;p5"/>
          <p:cNvSpPr/>
          <p:nvPr/>
        </p:nvSpPr>
        <p:spPr>
          <a:xfrm rot="-9882522">
            <a:off x="10821776" y="5457307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28064465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rgbClr val="FFECC6"/>
        </a:solidFill>
        <a:effectLst/>
      </p:bgPr>
    </p:bg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" name="Google Shape;522;p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523" name="Google Shape;523;p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527" name="Google Shape;527;p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8" name="Google Shape;528;p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76" name="Google Shape;576;p6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577" name="Google Shape;577;p6"/>
          <p:cNvGrpSpPr/>
          <p:nvPr/>
        </p:nvGrpSpPr>
        <p:grpSpPr>
          <a:xfrm>
            <a:off x="863699" y="713515"/>
            <a:ext cx="10563208" cy="5508388"/>
            <a:chOff x="647774" y="535136"/>
            <a:chExt cx="7922406" cy="4131291"/>
          </a:xfrm>
        </p:grpSpPr>
        <p:sp>
          <p:nvSpPr>
            <p:cNvPr id="578" name="Google Shape;578;p6"/>
            <p:cNvSpPr/>
            <p:nvPr/>
          </p:nvSpPr>
          <p:spPr>
            <a:xfrm rot="5189938" flipH="1">
              <a:off x="1066854" y="612099"/>
              <a:ext cx="251925" cy="286696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6"/>
            <p:cNvSpPr/>
            <p:nvPr/>
          </p:nvSpPr>
          <p:spPr>
            <a:xfrm rot="5189938" flipH="1">
              <a:off x="1075694" y="600540"/>
              <a:ext cx="158518" cy="321459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6"/>
            <p:cNvSpPr/>
            <p:nvPr/>
          </p:nvSpPr>
          <p:spPr>
            <a:xfrm rot="5189938" flipH="1">
              <a:off x="1081532" y="646460"/>
              <a:ext cx="200962" cy="262127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6"/>
            <p:cNvSpPr/>
            <p:nvPr/>
          </p:nvSpPr>
          <p:spPr>
            <a:xfrm rot="5189938" flipH="1">
              <a:off x="1082452" y="615733"/>
              <a:ext cx="224086" cy="289435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6"/>
            <p:cNvSpPr/>
            <p:nvPr/>
          </p:nvSpPr>
          <p:spPr>
            <a:xfrm rot="5189938" flipH="1">
              <a:off x="968070" y="852267"/>
              <a:ext cx="122236" cy="210705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6"/>
            <p:cNvSpPr/>
            <p:nvPr/>
          </p:nvSpPr>
          <p:spPr>
            <a:xfrm rot="5189938" flipH="1">
              <a:off x="831030" y="1000467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6"/>
            <p:cNvSpPr/>
            <p:nvPr/>
          </p:nvSpPr>
          <p:spPr>
            <a:xfrm rot="5189938" flipH="1">
              <a:off x="977314" y="969310"/>
              <a:ext cx="175253" cy="174878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6"/>
            <p:cNvSpPr/>
            <p:nvPr/>
          </p:nvSpPr>
          <p:spPr>
            <a:xfrm rot="5189938" flipH="1">
              <a:off x="888760" y="778229"/>
              <a:ext cx="122844" cy="210097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6"/>
            <p:cNvSpPr/>
            <p:nvPr/>
          </p:nvSpPr>
          <p:spPr>
            <a:xfrm rot="5189938" flipH="1">
              <a:off x="752228" y="925730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6"/>
            <p:cNvSpPr/>
            <p:nvPr/>
          </p:nvSpPr>
          <p:spPr>
            <a:xfrm rot="5189938" flipH="1">
              <a:off x="808199" y="703885"/>
              <a:ext cx="130831" cy="206370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6"/>
            <p:cNvSpPr/>
            <p:nvPr/>
          </p:nvSpPr>
          <p:spPr>
            <a:xfrm rot="5189938" flipH="1">
              <a:off x="661247" y="833924"/>
              <a:ext cx="216632" cy="6359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6"/>
            <p:cNvSpPr/>
            <p:nvPr/>
          </p:nvSpPr>
          <p:spPr>
            <a:xfrm rot="5189938" flipH="1">
              <a:off x="732579" y="623248"/>
              <a:ext cx="145283" cy="199676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6"/>
            <p:cNvSpPr/>
            <p:nvPr/>
          </p:nvSpPr>
          <p:spPr>
            <a:xfrm rot="5189938" flipH="1">
              <a:off x="581602" y="735825"/>
              <a:ext cx="212296" cy="65494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6"/>
            <p:cNvSpPr/>
            <p:nvPr/>
          </p:nvSpPr>
          <p:spPr>
            <a:xfrm rot="5189938" flipH="1">
              <a:off x="990798" y="949363"/>
              <a:ext cx="143990" cy="177008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6"/>
            <p:cNvSpPr/>
            <p:nvPr/>
          </p:nvSpPr>
          <p:spPr>
            <a:xfrm rot="5189938" flipH="1">
              <a:off x="991589" y="835964"/>
              <a:ext cx="71348" cy="212835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6"/>
            <p:cNvSpPr/>
            <p:nvPr/>
          </p:nvSpPr>
          <p:spPr>
            <a:xfrm rot="5189938" flipH="1">
              <a:off x="834083" y="995852"/>
              <a:ext cx="213893" cy="69601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6"/>
            <p:cNvSpPr/>
            <p:nvPr/>
          </p:nvSpPr>
          <p:spPr>
            <a:xfrm rot="5189938" flipH="1">
              <a:off x="913286" y="762828"/>
              <a:ext cx="74087" cy="212151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6"/>
            <p:cNvSpPr/>
            <p:nvPr/>
          </p:nvSpPr>
          <p:spPr>
            <a:xfrm rot="5189938" flipH="1">
              <a:off x="754694" y="921207"/>
              <a:ext cx="214578" cy="70134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6"/>
            <p:cNvSpPr/>
            <p:nvPr/>
          </p:nvSpPr>
          <p:spPr>
            <a:xfrm rot="5189938" flipH="1">
              <a:off x="831039" y="686558"/>
              <a:ext cx="84888" cy="208119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6"/>
            <p:cNvSpPr/>
            <p:nvPr/>
          </p:nvSpPr>
          <p:spPr>
            <a:xfrm rot="5189938" flipH="1">
              <a:off x="662401" y="831404"/>
              <a:ext cx="214578" cy="66559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6"/>
            <p:cNvSpPr/>
            <p:nvPr/>
          </p:nvSpPr>
          <p:spPr>
            <a:xfrm rot="5189938" flipH="1">
              <a:off x="755610" y="605151"/>
              <a:ext cx="99188" cy="201730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6"/>
            <p:cNvSpPr/>
            <p:nvPr/>
          </p:nvSpPr>
          <p:spPr>
            <a:xfrm rot="5189938" flipH="1">
              <a:off x="580993" y="733605"/>
              <a:ext cx="213893" cy="6739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6"/>
            <p:cNvSpPr/>
            <p:nvPr/>
          </p:nvSpPr>
          <p:spPr>
            <a:xfrm rot="5189938" flipH="1">
              <a:off x="631610" y="637488"/>
              <a:ext cx="454409" cy="360938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6"/>
            <p:cNvSpPr/>
            <p:nvPr/>
          </p:nvSpPr>
          <p:spPr>
            <a:xfrm rot="5189938" flipH="1">
              <a:off x="871339" y="726134"/>
              <a:ext cx="92418" cy="141941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6"/>
            <p:cNvSpPr/>
            <p:nvPr/>
          </p:nvSpPr>
          <p:spPr>
            <a:xfrm rot="5189938" flipH="1">
              <a:off x="851099" y="802812"/>
              <a:ext cx="289958" cy="33203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6"/>
            <p:cNvSpPr/>
            <p:nvPr/>
          </p:nvSpPr>
          <p:spPr>
            <a:xfrm rot="5189938" flipH="1">
              <a:off x="878722" y="721155"/>
              <a:ext cx="26546" cy="27917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6"/>
            <p:cNvSpPr/>
            <p:nvPr/>
          </p:nvSpPr>
          <p:spPr>
            <a:xfrm rot="1106660">
              <a:off x="7613262" y="764671"/>
              <a:ext cx="88017" cy="73741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6"/>
            <p:cNvSpPr/>
            <p:nvPr/>
          </p:nvSpPr>
          <p:spPr>
            <a:xfrm rot="1106660">
              <a:off x="7613555" y="762125"/>
              <a:ext cx="80634" cy="75874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6"/>
            <p:cNvSpPr/>
            <p:nvPr/>
          </p:nvSpPr>
          <p:spPr>
            <a:xfrm rot="1106660">
              <a:off x="7642030" y="801244"/>
              <a:ext cx="33796" cy="27725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6"/>
            <p:cNvSpPr/>
            <p:nvPr/>
          </p:nvSpPr>
          <p:spPr>
            <a:xfrm rot="1106660">
              <a:off x="7753665" y="808291"/>
              <a:ext cx="78419" cy="78416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6"/>
            <p:cNvSpPr/>
            <p:nvPr/>
          </p:nvSpPr>
          <p:spPr>
            <a:xfrm rot="1106660">
              <a:off x="7747437" y="807443"/>
              <a:ext cx="91134" cy="80631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6"/>
            <p:cNvSpPr/>
            <p:nvPr/>
          </p:nvSpPr>
          <p:spPr>
            <a:xfrm rot="1106660">
              <a:off x="7780259" y="852551"/>
              <a:ext cx="31089" cy="26002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6"/>
            <p:cNvSpPr/>
            <p:nvPr/>
          </p:nvSpPr>
          <p:spPr>
            <a:xfrm rot="1106660">
              <a:off x="7699123" y="565099"/>
              <a:ext cx="231485" cy="259201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6"/>
            <p:cNvSpPr/>
            <p:nvPr/>
          </p:nvSpPr>
          <p:spPr>
            <a:xfrm rot="1106660">
              <a:off x="7746716" y="659365"/>
              <a:ext cx="65213" cy="161180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6"/>
            <p:cNvSpPr/>
            <p:nvPr/>
          </p:nvSpPr>
          <p:spPr>
            <a:xfrm rot="1106660">
              <a:off x="8158677" y="744631"/>
              <a:ext cx="375609" cy="268552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6"/>
            <p:cNvSpPr/>
            <p:nvPr/>
          </p:nvSpPr>
          <p:spPr>
            <a:xfrm rot="1106660">
              <a:off x="8129949" y="771183"/>
              <a:ext cx="380203" cy="191940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6"/>
            <p:cNvSpPr/>
            <p:nvPr/>
          </p:nvSpPr>
          <p:spPr>
            <a:xfrm rot="1106660">
              <a:off x="8203287" y="824302"/>
              <a:ext cx="306787" cy="224094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6"/>
            <p:cNvSpPr/>
            <p:nvPr/>
          </p:nvSpPr>
          <p:spPr>
            <a:xfrm rot="1106660">
              <a:off x="8181368" y="747974"/>
              <a:ext cx="355102" cy="270766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6"/>
            <p:cNvSpPr/>
            <p:nvPr/>
          </p:nvSpPr>
          <p:spPr>
            <a:xfrm rot="1106660">
              <a:off x="7994340" y="951220"/>
              <a:ext cx="138546" cy="227867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6"/>
            <p:cNvSpPr/>
            <p:nvPr/>
          </p:nvSpPr>
          <p:spPr>
            <a:xfrm rot="1106660">
              <a:off x="8096344" y="995056"/>
              <a:ext cx="243871" cy="10146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6"/>
            <p:cNvSpPr/>
            <p:nvPr/>
          </p:nvSpPr>
          <p:spPr>
            <a:xfrm rot="1106660">
              <a:off x="8089754" y="1053031"/>
              <a:ext cx="157413" cy="215317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6"/>
            <p:cNvSpPr/>
            <p:nvPr/>
          </p:nvSpPr>
          <p:spPr>
            <a:xfrm rot="1106660">
              <a:off x="7967943" y="837488"/>
              <a:ext cx="138793" cy="227867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6"/>
            <p:cNvSpPr/>
            <p:nvPr/>
          </p:nvSpPr>
          <p:spPr>
            <a:xfrm rot="1106660">
              <a:off x="8069636" y="880715"/>
              <a:ext cx="244117" cy="101958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6"/>
            <p:cNvSpPr/>
            <p:nvPr/>
          </p:nvSpPr>
          <p:spPr>
            <a:xfrm rot="1106660">
              <a:off x="7948368" y="725046"/>
              <a:ext cx="136988" cy="229671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6"/>
            <p:cNvSpPr/>
            <p:nvPr/>
          </p:nvSpPr>
          <p:spPr>
            <a:xfrm rot="1106660">
              <a:off x="8028104" y="756651"/>
              <a:ext cx="242395" cy="84978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6"/>
            <p:cNvSpPr/>
            <p:nvPr/>
          </p:nvSpPr>
          <p:spPr>
            <a:xfrm rot="1106660">
              <a:off x="7920397" y="620107"/>
              <a:ext cx="133297" cy="227621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6"/>
            <p:cNvSpPr/>
            <p:nvPr/>
          </p:nvSpPr>
          <p:spPr>
            <a:xfrm rot="1106660">
              <a:off x="7978660" y="634617"/>
              <a:ext cx="238621" cy="7423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6"/>
            <p:cNvSpPr/>
            <p:nvPr/>
          </p:nvSpPr>
          <p:spPr>
            <a:xfrm rot="1106660">
              <a:off x="7957080" y="814281"/>
              <a:ext cx="81290" cy="142888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6"/>
            <p:cNvSpPr/>
            <p:nvPr/>
          </p:nvSpPr>
          <p:spPr>
            <a:xfrm rot="1106660">
              <a:off x="7944886" y="852957"/>
              <a:ext cx="333201" cy="396840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6"/>
            <p:cNvSpPr/>
            <p:nvPr/>
          </p:nvSpPr>
          <p:spPr>
            <a:xfrm rot="1106660">
              <a:off x="7938790" y="821194"/>
              <a:ext cx="35190" cy="22803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6"/>
            <p:cNvSpPr/>
            <p:nvPr/>
          </p:nvSpPr>
          <p:spPr>
            <a:xfrm rot="1106660">
              <a:off x="8094801" y="1044175"/>
              <a:ext cx="108360" cy="217614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6"/>
            <p:cNvSpPr/>
            <p:nvPr/>
          </p:nvSpPr>
          <p:spPr>
            <a:xfrm rot="1106660">
              <a:off x="8030379" y="950966"/>
              <a:ext cx="72513" cy="22917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6"/>
            <p:cNvSpPr/>
            <p:nvPr/>
          </p:nvSpPr>
          <p:spPr>
            <a:xfrm rot="1106660">
              <a:off x="8096827" y="990279"/>
              <a:ext cx="219017" cy="104090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6"/>
            <p:cNvSpPr/>
            <p:nvPr/>
          </p:nvSpPr>
          <p:spPr>
            <a:xfrm rot="1106660">
              <a:off x="8001512" y="838183"/>
              <a:ext cx="75466" cy="23008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6"/>
            <p:cNvSpPr/>
            <p:nvPr/>
          </p:nvSpPr>
          <p:spPr>
            <a:xfrm rot="1106660">
              <a:off x="8070114" y="876211"/>
              <a:ext cx="218935" cy="104008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6"/>
            <p:cNvSpPr/>
            <p:nvPr/>
          </p:nvSpPr>
          <p:spPr>
            <a:xfrm rot="1106660">
              <a:off x="7974709" y="723262"/>
              <a:ext cx="73334" cy="231394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6"/>
            <p:cNvSpPr/>
            <p:nvPr/>
          </p:nvSpPr>
          <p:spPr>
            <a:xfrm rot="1106660">
              <a:off x="8028419" y="752495"/>
              <a:ext cx="225579" cy="88670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6"/>
            <p:cNvSpPr/>
            <p:nvPr/>
          </p:nvSpPr>
          <p:spPr>
            <a:xfrm rot="1106660">
              <a:off x="7935994" y="615979"/>
              <a:ext cx="76943" cy="230164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6"/>
            <p:cNvSpPr/>
            <p:nvPr/>
          </p:nvSpPr>
          <p:spPr>
            <a:xfrm rot="1106660">
              <a:off x="7977010" y="630975"/>
              <a:ext cx="230665" cy="76120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6"/>
            <p:cNvSpPr/>
            <p:nvPr/>
          </p:nvSpPr>
          <p:spPr>
            <a:xfrm rot="1106660">
              <a:off x="7867736" y="599945"/>
              <a:ext cx="402269" cy="483787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6"/>
            <p:cNvSpPr/>
            <p:nvPr/>
          </p:nvSpPr>
          <p:spPr>
            <a:xfrm rot="-3603133">
              <a:off x="8210019" y="4081162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6"/>
            <p:cNvSpPr/>
            <p:nvPr/>
          </p:nvSpPr>
          <p:spPr>
            <a:xfrm rot="1365070">
              <a:off x="7855948" y="4289965"/>
              <a:ext cx="453612" cy="300440"/>
            </a:xfrm>
            <a:custGeom>
              <a:avLst/>
              <a:gdLst/>
              <a:ahLst/>
              <a:cxnLst/>
              <a:rect l="l" t="t" r="r" b="b"/>
              <a:pathLst>
                <a:path w="5005" h="3315" extrusionOk="0">
                  <a:moveTo>
                    <a:pt x="3133" y="1"/>
                  </a:moveTo>
                  <a:cubicBezTo>
                    <a:pt x="3086" y="1"/>
                    <a:pt x="3041" y="10"/>
                    <a:pt x="2999" y="30"/>
                  </a:cubicBezTo>
                  <a:cubicBezTo>
                    <a:pt x="2651" y="190"/>
                    <a:pt x="2741" y="458"/>
                    <a:pt x="2741" y="458"/>
                  </a:cubicBezTo>
                  <a:cubicBezTo>
                    <a:pt x="2741" y="458"/>
                    <a:pt x="2316" y="210"/>
                    <a:pt x="1958" y="210"/>
                  </a:cubicBezTo>
                  <a:cubicBezTo>
                    <a:pt x="1832" y="210"/>
                    <a:pt x="1713" y="241"/>
                    <a:pt x="1625" y="324"/>
                  </a:cubicBezTo>
                  <a:cubicBezTo>
                    <a:pt x="1286" y="637"/>
                    <a:pt x="1803" y="896"/>
                    <a:pt x="1803" y="896"/>
                  </a:cubicBezTo>
                  <a:cubicBezTo>
                    <a:pt x="1803" y="896"/>
                    <a:pt x="1673" y="875"/>
                    <a:pt x="1507" y="875"/>
                  </a:cubicBezTo>
                  <a:cubicBezTo>
                    <a:pt x="1237" y="875"/>
                    <a:pt x="875" y="930"/>
                    <a:pt x="831" y="1217"/>
                  </a:cubicBezTo>
                  <a:cubicBezTo>
                    <a:pt x="759" y="1690"/>
                    <a:pt x="1295" y="1734"/>
                    <a:pt x="1295" y="1734"/>
                  </a:cubicBezTo>
                  <a:cubicBezTo>
                    <a:pt x="72" y="1877"/>
                    <a:pt x="1" y="2930"/>
                    <a:pt x="643" y="3127"/>
                  </a:cubicBezTo>
                  <a:cubicBezTo>
                    <a:pt x="733" y="3154"/>
                    <a:pt x="822" y="3166"/>
                    <a:pt x="909" y="3166"/>
                  </a:cubicBezTo>
                  <a:cubicBezTo>
                    <a:pt x="1448" y="3166"/>
                    <a:pt x="1910" y="2716"/>
                    <a:pt x="1911" y="2716"/>
                  </a:cubicBezTo>
                  <a:lnTo>
                    <a:pt x="1911" y="2716"/>
                  </a:lnTo>
                  <a:cubicBezTo>
                    <a:pt x="1911" y="2716"/>
                    <a:pt x="1821" y="3216"/>
                    <a:pt x="2241" y="3305"/>
                  </a:cubicBezTo>
                  <a:cubicBezTo>
                    <a:pt x="2270" y="3311"/>
                    <a:pt x="2297" y="3314"/>
                    <a:pt x="2325" y="3314"/>
                  </a:cubicBezTo>
                  <a:cubicBezTo>
                    <a:pt x="2693" y="3314"/>
                    <a:pt x="2910" y="2788"/>
                    <a:pt x="2910" y="2788"/>
                  </a:cubicBezTo>
                  <a:cubicBezTo>
                    <a:pt x="2910" y="2788"/>
                    <a:pt x="3104" y="3169"/>
                    <a:pt x="3399" y="3169"/>
                  </a:cubicBezTo>
                  <a:cubicBezTo>
                    <a:pt x="3484" y="3169"/>
                    <a:pt x="3578" y="3137"/>
                    <a:pt x="3678" y="3055"/>
                  </a:cubicBezTo>
                  <a:cubicBezTo>
                    <a:pt x="4124" y="2689"/>
                    <a:pt x="3847" y="2074"/>
                    <a:pt x="3847" y="2074"/>
                  </a:cubicBezTo>
                  <a:lnTo>
                    <a:pt x="3847" y="2074"/>
                  </a:lnTo>
                  <a:cubicBezTo>
                    <a:pt x="3847" y="2074"/>
                    <a:pt x="3976" y="2225"/>
                    <a:pt x="4171" y="2225"/>
                  </a:cubicBezTo>
                  <a:cubicBezTo>
                    <a:pt x="4276" y="2225"/>
                    <a:pt x="4400" y="2181"/>
                    <a:pt x="4534" y="2047"/>
                  </a:cubicBezTo>
                  <a:cubicBezTo>
                    <a:pt x="4847" y="1743"/>
                    <a:pt x="4651" y="1297"/>
                    <a:pt x="4651" y="1297"/>
                  </a:cubicBezTo>
                  <a:lnTo>
                    <a:pt x="4651" y="1297"/>
                  </a:lnTo>
                  <a:cubicBezTo>
                    <a:pt x="4703" y="1329"/>
                    <a:pt x="4745" y="1342"/>
                    <a:pt x="4778" y="1342"/>
                  </a:cubicBezTo>
                  <a:cubicBezTo>
                    <a:pt x="5005" y="1342"/>
                    <a:pt x="4793" y="681"/>
                    <a:pt x="4793" y="681"/>
                  </a:cubicBezTo>
                  <a:cubicBezTo>
                    <a:pt x="4793" y="681"/>
                    <a:pt x="4279" y="152"/>
                    <a:pt x="4046" y="152"/>
                  </a:cubicBezTo>
                  <a:cubicBezTo>
                    <a:pt x="4021" y="152"/>
                    <a:pt x="3999" y="158"/>
                    <a:pt x="3981" y="173"/>
                  </a:cubicBezTo>
                  <a:cubicBezTo>
                    <a:pt x="3874" y="244"/>
                    <a:pt x="3847" y="387"/>
                    <a:pt x="3928" y="485"/>
                  </a:cubicBezTo>
                  <a:cubicBezTo>
                    <a:pt x="3928" y="485"/>
                    <a:pt x="3478" y="1"/>
                    <a:pt x="3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6"/>
            <p:cNvSpPr/>
            <p:nvPr/>
          </p:nvSpPr>
          <p:spPr>
            <a:xfrm rot="1365070">
              <a:off x="7865275" y="4373584"/>
              <a:ext cx="326002" cy="208813"/>
            </a:xfrm>
            <a:custGeom>
              <a:avLst/>
              <a:gdLst/>
              <a:ahLst/>
              <a:cxnLst/>
              <a:rect l="l" t="t" r="r" b="b"/>
              <a:pathLst>
                <a:path w="3597" h="2304" extrusionOk="0">
                  <a:moveTo>
                    <a:pt x="884" y="590"/>
                  </a:moveTo>
                  <a:cubicBezTo>
                    <a:pt x="919" y="608"/>
                    <a:pt x="955" y="608"/>
                    <a:pt x="1000" y="616"/>
                  </a:cubicBezTo>
                  <a:cubicBezTo>
                    <a:pt x="919" y="625"/>
                    <a:pt x="848" y="634"/>
                    <a:pt x="777" y="652"/>
                  </a:cubicBezTo>
                  <a:cubicBezTo>
                    <a:pt x="411" y="893"/>
                    <a:pt x="143" y="1259"/>
                    <a:pt x="18" y="1679"/>
                  </a:cubicBezTo>
                  <a:cubicBezTo>
                    <a:pt x="18" y="1696"/>
                    <a:pt x="9" y="1714"/>
                    <a:pt x="0" y="1723"/>
                  </a:cubicBezTo>
                  <a:cubicBezTo>
                    <a:pt x="71" y="1866"/>
                    <a:pt x="196" y="1964"/>
                    <a:pt x="348" y="2009"/>
                  </a:cubicBezTo>
                  <a:cubicBezTo>
                    <a:pt x="982" y="2205"/>
                    <a:pt x="1615" y="1598"/>
                    <a:pt x="1615" y="1598"/>
                  </a:cubicBezTo>
                  <a:cubicBezTo>
                    <a:pt x="1615" y="1598"/>
                    <a:pt x="1517" y="2098"/>
                    <a:pt x="1937" y="2187"/>
                  </a:cubicBezTo>
                  <a:cubicBezTo>
                    <a:pt x="2356" y="2277"/>
                    <a:pt x="2606" y="1670"/>
                    <a:pt x="2606" y="1670"/>
                  </a:cubicBezTo>
                  <a:cubicBezTo>
                    <a:pt x="2606" y="1670"/>
                    <a:pt x="2927" y="2303"/>
                    <a:pt x="3374" y="1937"/>
                  </a:cubicBezTo>
                  <a:cubicBezTo>
                    <a:pt x="3481" y="1848"/>
                    <a:pt x="3561" y="1732"/>
                    <a:pt x="3597" y="1598"/>
                  </a:cubicBezTo>
                  <a:cubicBezTo>
                    <a:pt x="3213" y="483"/>
                    <a:pt x="1901" y="1"/>
                    <a:pt x="884" y="59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6"/>
            <p:cNvSpPr/>
            <p:nvPr/>
          </p:nvSpPr>
          <p:spPr>
            <a:xfrm rot="1365070">
              <a:off x="7875100" y="4290364"/>
              <a:ext cx="425607" cy="302978"/>
            </a:xfrm>
            <a:custGeom>
              <a:avLst/>
              <a:gdLst/>
              <a:ahLst/>
              <a:cxnLst/>
              <a:rect l="l" t="t" r="r" b="b"/>
              <a:pathLst>
                <a:path w="4696" h="3343" extrusionOk="0">
                  <a:moveTo>
                    <a:pt x="1697" y="2735"/>
                  </a:move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close/>
                  <a:moveTo>
                    <a:pt x="1695" y="2737"/>
                  </a:moveTo>
                  <a:lnTo>
                    <a:pt x="1695" y="2737"/>
                  </a:lnTo>
                  <a:cubicBezTo>
                    <a:pt x="1481" y="2941"/>
                    <a:pt x="1214" y="3083"/>
                    <a:pt x="920" y="3164"/>
                  </a:cubicBezTo>
                  <a:cubicBezTo>
                    <a:pt x="1205" y="3092"/>
                    <a:pt x="1481" y="2941"/>
                    <a:pt x="1695" y="2737"/>
                  </a:cubicBezTo>
                  <a:close/>
                  <a:moveTo>
                    <a:pt x="2898" y="1"/>
                  </a:moveTo>
                  <a:cubicBezTo>
                    <a:pt x="2878" y="1"/>
                    <a:pt x="2858" y="2"/>
                    <a:pt x="2839" y="4"/>
                  </a:cubicBezTo>
                  <a:cubicBezTo>
                    <a:pt x="2776" y="22"/>
                    <a:pt x="2705" y="58"/>
                    <a:pt x="2652" y="102"/>
                  </a:cubicBezTo>
                  <a:cubicBezTo>
                    <a:pt x="2540" y="182"/>
                    <a:pt x="2479" y="311"/>
                    <a:pt x="2498" y="439"/>
                  </a:cubicBezTo>
                  <a:lnTo>
                    <a:pt x="2498" y="439"/>
                  </a:lnTo>
                  <a:cubicBezTo>
                    <a:pt x="2367" y="368"/>
                    <a:pt x="2236" y="313"/>
                    <a:pt x="2089" y="272"/>
                  </a:cubicBezTo>
                  <a:cubicBezTo>
                    <a:pt x="1984" y="235"/>
                    <a:pt x="1875" y="215"/>
                    <a:pt x="1762" y="215"/>
                  </a:cubicBezTo>
                  <a:cubicBezTo>
                    <a:pt x="1711" y="215"/>
                    <a:pt x="1660" y="219"/>
                    <a:pt x="1607" y="227"/>
                  </a:cubicBezTo>
                  <a:cubicBezTo>
                    <a:pt x="1527" y="245"/>
                    <a:pt x="1447" y="281"/>
                    <a:pt x="1384" y="343"/>
                  </a:cubicBezTo>
                  <a:cubicBezTo>
                    <a:pt x="1322" y="397"/>
                    <a:pt x="1286" y="477"/>
                    <a:pt x="1277" y="566"/>
                  </a:cubicBezTo>
                  <a:cubicBezTo>
                    <a:pt x="1277" y="647"/>
                    <a:pt x="1313" y="727"/>
                    <a:pt x="1384" y="790"/>
                  </a:cubicBezTo>
                  <a:cubicBezTo>
                    <a:pt x="1417" y="822"/>
                    <a:pt x="1453" y="855"/>
                    <a:pt x="1495" y="884"/>
                  </a:cubicBezTo>
                  <a:lnTo>
                    <a:pt x="1495" y="884"/>
                  </a:lnTo>
                  <a:cubicBezTo>
                    <a:pt x="1438" y="878"/>
                    <a:pt x="1381" y="875"/>
                    <a:pt x="1324" y="875"/>
                  </a:cubicBezTo>
                  <a:cubicBezTo>
                    <a:pt x="1252" y="875"/>
                    <a:pt x="1180" y="880"/>
                    <a:pt x="1107" y="888"/>
                  </a:cubicBezTo>
                  <a:cubicBezTo>
                    <a:pt x="1027" y="897"/>
                    <a:pt x="947" y="915"/>
                    <a:pt x="875" y="941"/>
                  </a:cubicBezTo>
                  <a:cubicBezTo>
                    <a:pt x="795" y="968"/>
                    <a:pt x="724" y="1013"/>
                    <a:pt x="670" y="1075"/>
                  </a:cubicBezTo>
                  <a:cubicBezTo>
                    <a:pt x="572" y="1218"/>
                    <a:pt x="572" y="1405"/>
                    <a:pt x="661" y="1548"/>
                  </a:cubicBezTo>
                  <a:cubicBezTo>
                    <a:pt x="735" y="1648"/>
                    <a:pt x="843" y="1719"/>
                    <a:pt x="961" y="1751"/>
                  </a:cubicBezTo>
                  <a:lnTo>
                    <a:pt x="961" y="1751"/>
                  </a:lnTo>
                  <a:cubicBezTo>
                    <a:pt x="702" y="1797"/>
                    <a:pt x="461" y="1913"/>
                    <a:pt x="260" y="2084"/>
                  </a:cubicBezTo>
                  <a:cubicBezTo>
                    <a:pt x="144" y="2191"/>
                    <a:pt x="72" y="2325"/>
                    <a:pt x="37" y="2476"/>
                  </a:cubicBezTo>
                  <a:cubicBezTo>
                    <a:pt x="1" y="2619"/>
                    <a:pt x="28" y="2780"/>
                    <a:pt x="108" y="2914"/>
                  </a:cubicBezTo>
                  <a:cubicBezTo>
                    <a:pt x="188" y="3039"/>
                    <a:pt x="322" y="3137"/>
                    <a:pt x="474" y="3164"/>
                  </a:cubicBezTo>
                  <a:cubicBezTo>
                    <a:pt x="545" y="3181"/>
                    <a:pt x="619" y="3190"/>
                    <a:pt x="694" y="3190"/>
                  </a:cubicBezTo>
                  <a:cubicBezTo>
                    <a:pt x="768" y="3190"/>
                    <a:pt x="844" y="3181"/>
                    <a:pt x="920" y="3164"/>
                  </a:cubicBezTo>
                  <a:lnTo>
                    <a:pt x="920" y="3164"/>
                  </a:lnTo>
                  <a:cubicBezTo>
                    <a:pt x="854" y="3176"/>
                    <a:pt x="786" y="3183"/>
                    <a:pt x="716" y="3183"/>
                  </a:cubicBezTo>
                  <a:cubicBezTo>
                    <a:pt x="636" y="3183"/>
                    <a:pt x="555" y="3174"/>
                    <a:pt x="474" y="3155"/>
                  </a:cubicBezTo>
                  <a:cubicBezTo>
                    <a:pt x="331" y="3119"/>
                    <a:pt x="206" y="3030"/>
                    <a:pt x="126" y="2905"/>
                  </a:cubicBezTo>
                  <a:cubicBezTo>
                    <a:pt x="45" y="2780"/>
                    <a:pt x="28" y="2628"/>
                    <a:pt x="63" y="2485"/>
                  </a:cubicBezTo>
                  <a:cubicBezTo>
                    <a:pt x="99" y="2343"/>
                    <a:pt x="179" y="2209"/>
                    <a:pt x="286" y="2110"/>
                  </a:cubicBezTo>
                  <a:cubicBezTo>
                    <a:pt x="510" y="1914"/>
                    <a:pt x="795" y="1798"/>
                    <a:pt x="1090" y="1771"/>
                  </a:cubicBezTo>
                  <a:lnTo>
                    <a:pt x="1224" y="1762"/>
                  </a:lnTo>
                  <a:lnTo>
                    <a:pt x="1090" y="1745"/>
                  </a:lnTo>
                  <a:cubicBezTo>
                    <a:pt x="1087" y="1744"/>
                    <a:pt x="1084" y="1744"/>
                    <a:pt x="1081" y="1743"/>
                  </a:cubicBezTo>
                  <a:lnTo>
                    <a:pt x="1081" y="1743"/>
                  </a:lnTo>
                  <a:lnTo>
                    <a:pt x="1081" y="1736"/>
                  </a:lnTo>
                  <a:cubicBezTo>
                    <a:pt x="1071" y="1737"/>
                    <a:pt x="1060" y="1738"/>
                    <a:pt x="1050" y="1739"/>
                  </a:cubicBezTo>
                  <a:lnTo>
                    <a:pt x="1050" y="1739"/>
                  </a:lnTo>
                  <a:cubicBezTo>
                    <a:pt x="913" y="1714"/>
                    <a:pt x="787" y="1644"/>
                    <a:pt x="697" y="1530"/>
                  </a:cubicBezTo>
                  <a:cubicBezTo>
                    <a:pt x="617" y="1396"/>
                    <a:pt x="617" y="1227"/>
                    <a:pt x="706" y="1102"/>
                  </a:cubicBezTo>
                  <a:cubicBezTo>
                    <a:pt x="759" y="1048"/>
                    <a:pt x="822" y="1004"/>
                    <a:pt x="893" y="977"/>
                  </a:cubicBezTo>
                  <a:cubicBezTo>
                    <a:pt x="965" y="950"/>
                    <a:pt x="1036" y="932"/>
                    <a:pt x="1116" y="923"/>
                  </a:cubicBezTo>
                  <a:cubicBezTo>
                    <a:pt x="1178" y="917"/>
                    <a:pt x="1238" y="914"/>
                    <a:pt x="1298" y="914"/>
                  </a:cubicBezTo>
                  <a:cubicBezTo>
                    <a:pt x="1390" y="914"/>
                    <a:pt x="1483" y="921"/>
                    <a:pt x="1578" y="931"/>
                  </a:cubicBezTo>
                  <a:lnTo>
                    <a:pt x="1578" y="931"/>
                  </a:lnTo>
                  <a:cubicBezTo>
                    <a:pt x="1579" y="932"/>
                    <a:pt x="1580" y="932"/>
                    <a:pt x="1581" y="932"/>
                  </a:cubicBezTo>
                  <a:lnTo>
                    <a:pt x="1581" y="931"/>
                  </a:lnTo>
                  <a:lnTo>
                    <a:pt x="1581" y="931"/>
                  </a:lnTo>
                  <a:cubicBezTo>
                    <a:pt x="1584" y="932"/>
                    <a:pt x="1587" y="932"/>
                    <a:pt x="1589" y="932"/>
                  </a:cubicBezTo>
                  <a:lnTo>
                    <a:pt x="1697" y="950"/>
                  </a:lnTo>
                  <a:lnTo>
                    <a:pt x="1598" y="897"/>
                  </a:lnTo>
                  <a:cubicBezTo>
                    <a:pt x="1527" y="861"/>
                    <a:pt x="1464" y="816"/>
                    <a:pt x="1411" y="763"/>
                  </a:cubicBezTo>
                  <a:cubicBezTo>
                    <a:pt x="1357" y="709"/>
                    <a:pt x="1322" y="638"/>
                    <a:pt x="1322" y="566"/>
                  </a:cubicBezTo>
                  <a:cubicBezTo>
                    <a:pt x="1331" y="486"/>
                    <a:pt x="1366" y="424"/>
                    <a:pt x="1420" y="370"/>
                  </a:cubicBezTo>
                  <a:cubicBezTo>
                    <a:pt x="1473" y="317"/>
                    <a:pt x="1545" y="281"/>
                    <a:pt x="1625" y="272"/>
                  </a:cubicBezTo>
                  <a:cubicBezTo>
                    <a:pt x="1672" y="264"/>
                    <a:pt x="1720" y="260"/>
                    <a:pt x="1768" y="260"/>
                  </a:cubicBezTo>
                  <a:cubicBezTo>
                    <a:pt x="1875" y="260"/>
                    <a:pt x="1982" y="280"/>
                    <a:pt x="2080" y="317"/>
                  </a:cubicBezTo>
                  <a:cubicBezTo>
                    <a:pt x="2232" y="361"/>
                    <a:pt x="2375" y="424"/>
                    <a:pt x="2518" y="495"/>
                  </a:cubicBezTo>
                  <a:lnTo>
                    <a:pt x="2571" y="531"/>
                  </a:lnTo>
                  <a:lnTo>
                    <a:pt x="2553" y="468"/>
                  </a:lnTo>
                  <a:cubicBezTo>
                    <a:pt x="2518" y="343"/>
                    <a:pt x="2571" y="209"/>
                    <a:pt x="2678" y="138"/>
                  </a:cubicBezTo>
                  <a:cubicBezTo>
                    <a:pt x="2732" y="93"/>
                    <a:pt x="2794" y="67"/>
                    <a:pt x="2857" y="49"/>
                  </a:cubicBezTo>
                  <a:cubicBezTo>
                    <a:pt x="2874" y="46"/>
                    <a:pt x="2890" y="45"/>
                    <a:pt x="2907" y="45"/>
                  </a:cubicBezTo>
                  <a:cubicBezTo>
                    <a:pt x="2953" y="45"/>
                    <a:pt x="2998" y="54"/>
                    <a:pt x="3044" y="67"/>
                  </a:cubicBezTo>
                  <a:cubicBezTo>
                    <a:pt x="3169" y="111"/>
                    <a:pt x="3285" y="174"/>
                    <a:pt x="3392" y="254"/>
                  </a:cubicBezTo>
                  <a:cubicBezTo>
                    <a:pt x="3491" y="328"/>
                    <a:pt x="3590" y="410"/>
                    <a:pt x="3682" y="500"/>
                  </a:cubicBezTo>
                  <a:lnTo>
                    <a:pt x="3682" y="500"/>
                  </a:lnTo>
                  <a:cubicBezTo>
                    <a:pt x="3686" y="507"/>
                    <a:pt x="3691" y="515"/>
                    <a:pt x="3696" y="522"/>
                  </a:cubicBezTo>
                  <a:lnTo>
                    <a:pt x="3701" y="518"/>
                  </a:lnTo>
                  <a:lnTo>
                    <a:pt x="3701" y="518"/>
                  </a:lnTo>
                  <a:cubicBezTo>
                    <a:pt x="3702" y="519"/>
                    <a:pt x="3703" y="521"/>
                    <a:pt x="3705" y="522"/>
                  </a:cubicBezTo>
                  <a:lnTo>
                    <a:pt x="3740" y="486"/>
                  </a:lnTo>
                  <a:cubicBezTo>
                    <a:pt x="3705" y="441"/>
                    <a:pt x="3687" y="397"/>
                    <a:pt x="3696" y="343"/>
                  </a:cubicBezTo>
                  <a:cubicBezTo>
                    <a:pt x="3696" y="290"/>
                    <a:pt x="3723" y="245"/>
                    <a:pt x="3767" y="218"/>
                  </a:cubicBezTo>
                  <a:cubicBezTo>
                    <a:pt x="3785" y="201"/>
                    <a:pt x="3807" y="194"/>
                    <a:pt x="3831" y="194"/>
                  </a:cubicBezTo>
                  <a:cubicBezTo>
                    <a:pt x="3854" y="194"/>
                    <a:pt x="3879" y="201"/>
                    <a:pt x="3901" y="209"/>
                  </a:cubicBezTo>
                  <a:cubicBezTo>
                    <a:pt x="3955" y="227"/>
                    <a:pt x="3999" y="254"/>
                    <a:pt x="4053" y="281"/>
                  </a:cubicBezTo>
                  <a:cubicBezTo>
                    <a:pt x="4237" y="403"/>
                    <a:pt x="4403" y="543"/>
                    <a:pt x="4561" y="700"/>
                  </a:cubicBezTo>
                  <a:lnTo>
                    <a:pt x="4561" y="700"/>
                  </a:lnTo>
                  <a:cubicBezTo>
                    <a:pt x="4606" y="843"/>
                    <a:pt x="4633" y="977"/>
                    <a:pt x="4651" y="1120"/>
                  </a:cubicBezTo>
                  <a:cubicBezTo>
                    <a:pt x="4660" y="1191"/>
                    <a:pt x="4651" y="1254"/>
                    <a:pt x="4615" y="1316"/>
                  </a:cubicBezTo>
                  <a:cubicBezTo>
                    <a:pt x="4602" y="1336"/>
                    <a:pt x="4584" y="1343"/>
                    <a:pt x="4563" y="1343"/>
                  </a:cubicBezTo>
                  <a:cubicBezTo>
                    <a:pt x="4528" y="1343"/>
                    <a:pt x="4485" y="1321"/>
                    <a:pt x="4445" y="1298"/>
                  </a:cubicBezTo>
                  <a:lnTo>
                    <a:pt x="4392" y="1272"/>
                  </a:lnTo>
                  <a:lnTo>
                    <a:pt x="4419" y="1325"/>
                  </a:lnTo>
                  <a:cubicBezTo>
                    <a:pt x="4419" y="1327"/>
                    <a:pt x="4420" y="1329"/>
                    <a:pt x="4421" y="1332"/>
                  </a:cubicBezTo>
                  <a:lnTo>
                    <a:pt x="4421" y="1332"/>
                  </a:lnTo>
                  <a:lnTo>
                    <a:pt x="4419" y="1334"/>
                  </a:lnTo>
                  <a:cubicBezTo>
                    <a:pt x="4420" y="1335"/>
                    <a:pt x="4421" y="1335"/>
                    <a:pt x="4422" y="1336"/>
                  </a:cubicBezTo>
                  <a:lnTo>
                    <a:pt x="4422" y="1336"/>
                  </a:lnTo>
                  <a:cubicBezTo>
                    <a:pt x="4465" y="1457"/>
                    <a:pt x="4490" y="1579"/>
                    <a:pt x="4472" y="1709"/>
                  </a:cubicBezTo>
                  <a:cubicBezTo>
                    <a:pt x="4463" y="1834"/>
                    <a:pt x="4410" y="1959"/>
                    <a:pt x="4312" y="2048"/>
                  </a:cubicBezTo>
                  <a:cubicBezTo>
                    <a:pt x="4231" y="2146"/>
                    <a:pt x="4106" y="2209"/>
                    <a:pt x="3981" y="2226"/>
                  </a:cubicBezTo>
                  <a:cubicBezTo>
                    <a:pt x="3972" y="2227"/>
                    <a:pt x="3962" y="2227"/>
                    <a:pt x="3953" y="2227"/>
                  </a:cubicBezTo>
                  <a:cubicBezTo>
                    <a:pt x="3830" y="2227"/>
                    <a:pt x="3717" y="2175"/>
                    <a:pt x="3642" y="2084"/>
                  </a:cubicBezTo>
                  <a:lnTo>
                    <a:pt x="3642" y="2084"/>
                  </a:lnTo>
                  <a:cubicBezTo>
                    <a:pt x="3642" y="2084"/>
                    <a:pt x="3642" y="2084"/>
                    <a:pt x="3642" y="2084"/>
                  </a:cubicBezTo>
                  <a:lnTo>
                    <a:pt x="3580" y="2021"/>
                  </a:lnTo>
                  <a:lnTo>
                    <a:pt x="3615" y="2102"/>
                  </a:lnTo>
                  <a:cubicBezTo>
                    <a:pt x="3616" y="2104"/>
                    <a:pt x="3617" y="2106"/>
                    <a:pt x="3618" y="2108"/>
                  </a:cubicBezTo>
                  <a:lnTo>
                    <a:pt x="3618" y="2108"/>
                  </a:lnTo>
                  <a:lnTo>
                    <a:pt x="3615" y="2110"/>
                  </a:lnTo>
                  <a:cubicBezTo>
                    <a:pt x="3618" y="2113"/>
                    <a:pt x="3620" y="2115"/>
                    <a:pt x="3622" y="2117"/>
                  </a:cubicBezTo>
                  <a:lnTo>
                    <a:pt x="3622" y="2117"/>
                  </a:lnTo>
                  <a:cubicBezTo>
                    <a:pt x="3680" y="2265"/>
                    <a:pt x="3704" y="2428"/>
                    <a:pt x="3696" y="2583"/>
                  </a:cubicBezTo>
                  <a:cubicBezTo>
                    <a:pt x="3687" y="2753"/>
                    <a:pt x="3615" y="2914"/>
                    <a:pt x="3490" y="3021"/>
                  </a:cubicBezTo>
                  <a:cubicBezTo>
                    <a:pt x="3437" y="3083"/>
                    <a:pt x="3366" y="3128"/>
                    <a:pt x="3285" y="3155"/>
                  </a:cubicBezTo>
                  <a:cubicBezTo>
                    <a:pt x="3248" y="3167"/>
                    <a:pt x="3211" y="3174"/>
                    <a:pt x="3173" y="3174"/>
                  </a:cubicBezTo>
                  <a:cubicBezTo>
                    <a:pt x="3130" y="3174"/>
                    <a:pt x="3087" y="3165"/>
                    <a:pt x="3044" y="3146"/>
                  </a:cubicBezTo>
                  <a:cubicBezTo>
                    <a:pt x="2892" y="3065"/>
                    <a:pt x="2776" y="2949"/>
                    <a:pt x="2696" y="2798"/>
                  </a:cubicBezTo>
                  <a:lnTo>
                    <a:pt x="2687" y="2780"/>
                  </a:lnTo>
                  <a:lnTo>
                    <a:pt x="2678" y="2798"/>
                  </a:lnTo>
                  <a:cubicBezTo>
                    <a:pt x="2625" y="2932"/>
                    <a:pt x="2553" y="3048"/>
                    <a:pt x="2455" y="3146"/>
                  </a:cubicBezTo>
                  <a:cubicBezTo>
                    <a:pt x="2411" y="3199"/>
                    <a:pt x="2357" y="3244"/>
                    <a:pt x="2295" y="3280"/>
                  </a:cubicBezTo>
                  <a:cubicBezTo>
                    <a:pt x="2241" y="3306"/>
                    <a:pt x="2170" y="3324"/>
                    <a:pt x="2098" y="3333"/>
                  </a:cubicBezTo>
                  <a:cubicBezTo>
                    <a:pt x="1964" y="3333"/>
                    <a:pt x="1830" y="3262"/>
                    <a:pt x="1759" y="3137"/>
                  </a:cubicBezTo>
                  <a:cubicBezTo>
                    <a:pt x="1697" y="3012"/>
                    <a:pt x="1670" y="2878"/>
                    <a:pt x="1697" y="2735"/>
                  </a:cubicBezTo>
                  <a:lnTo>
                    <a:pt x="1697" y="2735"/>
                  </a:lnTo>
                  <a:cubicBezTo>
                    <a:pt x="1670" y="2878"/>
                    <a:pt x="1688" y="3021"/>
                    <a:pt x="1750" y="3146"/>
                  </a:cubicBezTo>
                  <a:cubicBezTo>
                    <a:pt x="1830" y="3262"/>
                    <a:pt x="1955" y="3342"/>
                    <a:pt x="2098" y="3342"/>
                  </a:cubicBezTo>
                  <a:cubicBezTo>
                    <a:pt x="2170" y="3342"/>
                    <a:pt x="2241" y="3324"/>
                    <a:pt x="2303" y="3289"/>
                  </a:cubicBezTo>
                  <a:cubicBezTo>
                    <a:pt x="2366" y="3253"/>
                    <a:pt x="2419" y="3208"/>
                    <a:pt x="2464" y="3164"/>
                  </a:cubicBezTo>
                  <a:cubicBezTo>
                    <a:pt x="2557" y="3062"/>
                    <a:pt x="2634" y="2952"/>
                    <a:pt x="2688" y="2827"/>
                  </a:cubicBezTo>
                  <a:lnTo>
                    <a:pt x="2688" y="2827"/>
                  </a:lnTo>
                  <a:cubicBezTo>
                    <a:pt x="2761" y="2978"/>
                    <a:pt x="2890" y="3096"/>
                    <a:pt x="3035" y="3173"/>
                  </a:cubicBezTo>
                  <a:cubicBezTo>
                    <a:pt x="3078" y="3192"/>
                    <a:pt x="3124" y="3201"/>
                    <a:pt x="3171" y="3201"/>
                  </a:cubicBezTo>
                  <a:cubicBezTo>
                    <a:pt x="3211" y="3201"/>
                    <a:pt x="3253" y="3194"/>
                    <a:pt x="3294" y="3181"/>
                  </a:cubicBezTo>
                  <a:cubicBezTo>
                    <a:pt x="3374" y="3155"/>
                    <a:pt x="3446" y="3110"/>
                    <a:pt x="3508" y="3048"/>
                  </a:cubicBezTo>
                  <a:cubicBezTo>
                    <a:pt x="3633" y="2932"/>
                    <a:pt x="3714" y="2762"/>
                    <a:pt x="3723" y="2592"/>
                  </a:cubicBezTo>
                  <a:cubicBezTo>
                    <a:pt x="3730" y="2450"/>
                    <a:pt x="3712" y="2300"/>
                    <a:pt x="3669" y="2161"/>
                  </a:cubicBezTo>
                  <a:lnTo>
                    <a:pt x="3669" y="2161"/>
                  </a:lnTo>
                  <a:cubicBezTo>
                    <a:pt x="3748" y="2224"/>
                    <a:pt x="3848" y="2263"/>
                    <a:pt x="3954" y="2263"/>
                  </a:cubicBezTo>
                  <a:cubicBezTo>
                    <a:pt x="3963" y="2263"/>
                    <a:pt x="3972" y="2263"/>
                    <a:pt x="3981" y="2262"/>
                  </a:cubicBezTo>
                  <a:cubicBezTo>
                    <a:pt x="4115" y="2244"/>
                    <a:pt x="4240" y="2182"/>
                    <a:pt x="4338" y="2075"/>
                  </a:cubicBezTo>
                  <a:cubicBezTo>
                    <a:pt x="4428" y="1977"/>
                    <a:pt x="4490" y="1852"/>
                    <a:pt x="4508" y="1709"/>
                  </a:cubicBezTo>
                  <a:cubicBezTo>
                    <a:pt x="4516" y="1591"/>
                    <a:pt x="4503" y="1473"/>
                    <a:pt x="4463" y="1356"/>
                  </a:cubicBezTo>
                  <a:lnTo>
                    <a:pt x="4463" y="1356"/>
                  </a:lnTo>
                  <a:cubicBezTo>
                    <a:pt x="4484" y="1365"/>
                    <a:pt x="4505" y="1373"/>
                    <a:pt x="4526" y="1379"/>
                  </a:cubicBezTo>
                  <a:cubicBezTo>
                    <a:pt x="4538" y="1383"/>
                    <a:pt x="4550" y="1386"/>
                    <a:pt x="4561" y="1386"/>
                  </a:cubicBezTo>
                  <a:cubicBezTo>
                    <a:pt x="4593" y="1386"/>
                    <a:pt x="4622" y="1369"/>
                    <a:pt x="4642" y="1343"/>
                  </a:cubicBezTo>
                  <a:cubicBezTo>
                    <a:pt x="4677" y="1272"/>
                    <a:pt x="4695" y="1191"/>
                    <a:pt x="4686" y="1120"/>
                  </a:cubicBezTo>
                  <a:cubicBezTo>
                    <a:pt x="4669" y="968"/>
                    <a:pt x="4642" y="825"/>
                    <a:pt x="4597" y="691"/>
                  </a:cubicBezTo>
                  <a:cubicBezTo>
                    <a:pt x="4437" y="522"/>
                    <a:pt x="4258" y="379"/>
                    <a:pt x="4071" y="245"/>
                  </a:cubicBezTo>
                  <a:cubicBezTo>
                    <a:pt x="4026" y="218"/>
                    <a:pt x="3972" y="192"/>
                    <a:pt x="3919" y="174"/>
                  </a:cubicBezTo>
                  <a:cubicBezTo>
                    <a:pt x="3892" y="156"/>
                    <a:pt x="3856" y="156"/>
                    <a:pt x="3830" y="156"/>
                  </a:cubicBezTo>
                  <a:cubicBezTo>
                    <a:pt x="3794" y="156"/>
                    <a:pt x="3758" y="165"/>
                    <a:pt x="3731" y="192"/>
                  </a:cubicBezTo>
                  <a:cubicBezTo>
                    <a:pt x="3687" y="227"/>
                    <a:pt x="3651" y="281"/>
                    <a:pt x="3642" y="343"/>
                  </a:cubicBezTo>
                  <a:cubicBezTo>
                    <a:pt x="3642" y="366"/>
                    <a:pt x="3644" y="388"/>
                    <a:pt x="3649" y="410"/>
                  </a:cubicBezTo>
                  <a:lnTo>
                    <a:pt x="3649" y="410"/>
                  </a:lnTo>
                  <a:cubicBezTo>
                    <a:pt x="3579" y="341"/>
                    <a:pt x="3501" y="275"/>
                    <a:pt x="3419" y="218"/>
                  </a:cubicBezTo>
                  <a:cubicBezTo>
                    <a:pt x="3312" y="129"/>
                    <a:pt x="3187" y="67"/>
                    <a:pt x="3053" y="22"/>
                  </a:cubicBezTo>
                  <a:cubicBezTo>
                    <a:pt x="3007" y="9"/>
                    <a:pt x="2952" y="1"/>
                    <a:pt x="28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6"/>
            <p:cNvSpPr/>
            <p:nvPr/>
          </p:nvSpPr>
          <p:spPr>
            <a:xfrm rot="1365070">
              <a:off x="7952985" y="4343528"/>
              <a:ext cx="431951" cy="223948"/>
            </a:xfrm>
            <a:custGeom>
              <a:avLst/>
              <a:gdLst/>
              <a:ahLst/>
              <a:cxnLst/>
              <a:rect l="l" t="t" r="r" b="b"/>
              <a:pathLst>
                <a:path w="4766" h="2471" extrusionOk="0">
                  <a:moveTo>
                    <a:pt x="4671" y="0"/>
                  </a:moveTo>
                  <a:cubicBezTo>
                    <a:pt x="4661" y="0"/>
                    <a:pt x="4652" y="2"/>
                    <a:pt x="4642" y="7"/>
                  </a:cubicBezTo>
                  <a:cubicBezTo>
                    <a:pt x="4142" y="239"/>
                    <a:pt x="3642" y="471"/>
                    <a:pt x="3142" y="703"/>
                  </a:cubicBezTo>
                  <a:lnTo>
                    <a:pt x="2428" y="311"/>
                  </a:lnTo>
                  <a:cubicBezTo>
                    <a:pt x="2425" y="309"/>
                    <a:pt x="2423" y="308"/>
                    <a:pt x="2422" y="308"/>
                  </a:cubicBezTo>
                  <a:cubicBezTo>
                    <a:pt x="2395" y="308"/>
                    <a:pt x="2803" y="664"/>
                    <a:pt x="2999" y="775"/>
                  </a:cubicBezTo>
                  <a:lnTo>
                    <a:pt x="2526" y="998"/>
                  </a:lnTo>
                  <a:lnTo>
                    <a:pt x="2464" y="1025"/>
                  </a:lnTo>
                  <a:lnTo>
                    <a:pt x="1322" y="516"/>
                  </a:lnTo>
                  <a:lnTo>
                    <a:pt x="1322" y="516"/>
                  </a:lnTo>
                  <a:cubicBezTo>
                    <a:pt x="1634" y="730"/>
                    <a:pt x="1973" y="926"/>
                    <a:pt x="2312" y="1096"/>
                  </a:cubicBezTo>
                  <a:lnTo>
                    <a:pt x="1902" y="1292"/>
                  </a:lnTo>
                  <a:lnTo>
                    <a:pt x="608" y="1087"/>
                  </a:lnTo>
                  <a:lnTo>
                    <a:pt x="411" y="1051"/>
                  </a:lnTo>
                  <a:lnTo>
                    <a:pt x="411" y="1051"/>
                  </a:lnTo>
                  <a:cubicBezTo>
                    <a:pt x="840" y="1194"/>
                    <a:pt x="1268" y="1301"/>
                    <a:pt x="1696" y="1391"/>
                  </a:cubicBezTo>
                  <a:lnTo>
                    <a:pt x="429" y="1989"/>
                  </a:lnTo>
                  <a:lnTo>
                    <a:pt x="1" y="2194"/>
                  </a:lnTo>
                  <a:cubicBezTo>
                    <a:pt x="438" y="2069"/>
                    <a:pt x="866" y="1908"/>
                    <a:pt x="1286" y="1730"/>
                  </a:cubicBezTo>
                  <a:lnTo>
                    <a:pt x="1759" y="1507"/>
                  </a:lnTo>
                  <a:lnTo>
                    <a:pt x="1759" y="1507"/>
                  </a:lnTo>
                  <a:lnTo>
                    <a:pt x="1304" y="2328"/>
                  </a:lnTo>
                  <a:lnTo>
                    <a:pt x="1223" y="2471"/>
                  </a:lnTo>
                  <a:cubicBezTo>
                    <a:pt x="1464" y="2176"/>
                    <a:pt x="1687" y="1864"/>
                    <a:pt x="1884" y="1533"/>
                  </a:cubicBezTo>
                  <a:lnTo>
                    <a:pt x="1955" y="1408"/>
                  </a:lnTo>
                  <a:lnTo>
                    <a:pt x="2384" y="1203"/>
                  </a:lnTo>
                  <a:lnTo>
                    <a:pt x="2384" y="1203"/>
                  </a:lnTo>
                  <a:cubicBezTo>
                    <a:pt x="2348" y="1587"/>
                    <a:pt x="2348" y="1962"/>
                    <a:pt x="2366" y="2346"/>
                  </a:cubicBezTo>
                  <a:lnTo>
                    <a:pt x="2518" y="1141"/>
                  </a:lnTo>
                  <a:lnTo>
                    <a:pt x="3071" y="882"/>
                  </a:lnTo>
                  <a:lnTo>
                    <a:pt x="3071" y="882"/>
                  </a:lnTo>
                  <a:cubicBezTo>
                    <a:pt x="3054" y="1098"/>
                    <a:pt x="3138" y="1577"/>
                    <a:pt x="3150" y="1577"/>
                  </a:cubicBezTo>
                  <a:cubicBezTo>
                    <a:pt x="3151" y="1577"/>
                    <a:pt x="3151" y="1575"/>
                    <a:pt x="3151" y="1569"/>
                  </a:cubicBezTo>
                  <a:cubicBezTo>
                    <a:pt x="3169" y="1319"/>
                    <a:pt x="3187" y="1069"/>
                    <a:pt x="3196" y="819"/>
                  </a:cubicBezTo>
                  <a:lnTo>
                    <a:pt x="3624" y="623"/>
                  </a:lnTo>
                  <a:cubicBezTo>
                    <a:pt x="3990" y="453"/>
                    <a:pt x="4347" y="284"/>
                    <a:pt x="4704" y="123"/>
                  </a:cubicBezTo>
                  <a:cubicBezTo>
                    <a:pt x="4766" y="85"/>
                    <a:pt x="4728" y="0"/>
                    <a:pt x="4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6"/>
            <p:cNvSpPr/>
            <p:nvPr/>
          </p:nvSpPr>
          <p:spPr>
            <a:xfrm rot="-3603133">
              <a:off x="8208257" y="4081920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6"/>
            <p:cNvSpPr/>
            <p:nvPr/>
          </p:nvSpPr>
          <p:spPr>
            <a:xfrm rot="-3603133">
              <a:off x="8232926" y="4097937"/>
              <a:ext cx="289829" cy="265728"/>
            </a:xfrm>
            <a:custGeom>
              <a:avLst/>
              <a:gdLst/>
              <a:ahLst/>
              <a:cxnLst/>
              <a:rect l="l" t="t" r="r" b="b"/>
              <a:pathLst>
                <a:path w="3198" h="2932" extrusionOk="0">
                  <a:moveTo>
                    <a:pt x="1664" y="2377"/>
                  </a:moveTo>
                  <a:lnTo>
                    <a:pt x="1665" y="2377"/>
                  </a:lnTo>
                  <a:cubicBezTo>
                    <a:pt x="1666" y="2378"/>
                    <a:pt x="1666" y="2378"/>
                    <a:pt x="1666" y="2378"/>
                  </a:cubicBezTo>
                  <a:cubicBezTo>
                    <a:pt x="1667" y="2378"/>
                    <a:pt x="1666" y="2378"/>
                    <a:pt x="1664" y="2377"/>
                  </a:cubicBezTo>
                  <a:close/>
                  <a:moveTo>
                    <a:pt x="3194" y="1"/>
                  </a:moveTo>
                  <a:cubicBezTo>
                    <a:pt x="3194" y="1"/>
                    <a:pt x="3193" y="2"/>
                    <a:pt x="3191" y="3"/>
                  </a:cubicBezTo>
                  <a:cubicBezTo>
                    <a:pt x="3084" y="102"/>
                    <a:pt x="2968" y="200"/>
                    <a:pt x="2861" y="298"/>
                  </a:cubicBezTo>
                  <a:cubicBezTo>
                    <a:pt x="2584" y="548"/>
                    <a:pt x="2307" y="798"/>
                    <a:pt x="2022" y="1048"/>
                  </a:cubicBezTo>
                  <a:cubicBezTo>
                    <a:pt x="2066" y="842"/>
                    <a:pt x="2093" y="637"/>
                    <a:pt x="2111" y="423"/>
                  </a:cubicBezTo>
                  <a:lnTo>
                    <a:pt x="2111" y="423"/>
                  </a:lnTo>
                  <a:cubicBezTo>
                    <a:pt x="2102" y="459"/>
                    <a:pt x="2093" y="494"/>
                    <a:pt x="2084" y="521"/>
                  </a:cubicBezTo>
                  <a:lnTo>
                    <a:pt x="1959" y="1101"/>
                  </a:lnTo>
                  <a:cubicBezTo>
                    <a:pt x="1825" y="1208"/>
                    <a:pt x="1700" y="1315"/>
                    <a:pt x="1575" y="1423"/>
                  </a:cubicBezTo>
                  <a:cubicBezTo>
                    <a:pt x="1406" y="1556"/>
                    <a:pt x="1236" y="1681"/>
                    <a:pt x="1076" y="1815"/>
                  </a:cubicBezTo>
                  <a:lnTo>
                    <a:pt x="1076" y="1780"/>
                  </a:lnTo>
                  <a:cubicBezTo>
                    <a:pt x="1093" y="1529"/>
                    <a:pt x="1094" y="992"/>
                    <a:pt x="1085" y="992"/>
                  </a:cubicBezTo>
                  <a:lnTo>
                    <a:pt x="1085" y="992"/>
                  </a:lnTo>
                  <a:cubicBezTo>
                    <a:pt x="1085" y="992"/>
                    <a:pt x="1085" y="993"/>
                    <a:pt x="1085" y="994"/>
                  </a:cubicBezTo>
                  <a:cubicBezTo>
                    <a:pt x="1076" y="1030"/>
                    <a:pt x="1076" y="1066"/>
                    <a:pt x="1076" y="1101"/>
                  </a:cubicBezTo>
                  <a:lnTo>
                    <a:pt x="1013" y="1869"/>
                  </a:lnTo>
                  <a:cubicBezTo>
                    <a:pt x="933" y="1931"/>
                    <a:pt x="853" y="1994"/>
                    <a:pt x="772" y="2065"/>
                  </a:cubicBezTo>
                  <a:cubicBezTo>
                    <a:pt x="612" y="2199"/>
                    <a:pt x="469" y="2333"/>
                    <a:pt x="326" y="2476"/>
                  </a:cubicBezTo>
                  <a:cubicBezTo>
                    <a:pt x="210" y="2592"/>
                    <a:pt x="112" y="2717"/>
                    <a:pt x="31" y="2851"/>
                  </a:cubicBezTo>
                  <a:cubicBezTo>
                    <a:pt x="1" y="2893"/>
                    <a:pt x="37" y="2932"/>
                    <a:pt x="78" y="2932"/>
                  </a:cubicBezTo>
                  <a:cubicBezTo>
                    <a:pt x="96" y="2932"/>
                    <a:pt x="116" y="2924"/>
                    <a:pt x="130" y="2904"/>
                  </a:cubicBezTo>
                  <a:cubicBezTo>
                    <a:pt x="228" y="2752"/>
                    <a:pt x="344" y="2610"/>
                    <a:pt x="478" y="2485"/>
                  </a:cubicBezTo>
                  <a:cubicBezTo>
                    <a:pt x="603" y="2360"/>
                    <a:pt x="737" y="2235"/>
                    <a:pt x="870" y="2128"/>
                  </a:cubicBezTo>
                  <a:lnTo>
                    <a:pt x="942" y="2154"/>
                  </a:lnTo>
                  <a:cubicBezTo>
                    <a:pt x="1164" y="2237"/>
                    <a:pt x="1623" y="2365"/>
                    <a:pt x="1664" y="2377"/>
                  </a:cubicBezTo>
                  <a:lnTo>
                    <a:pt x="1664" y="2377"/>
                  </a:lnTo>
                  <a:lnTo>
                    <a:pt x="1567" y="2333"/>
                  </a:lnTo>
                  <a:lnTo>
                    <a:pt x="924" y="2092"/>
                  </a:lnTo>
                  <a:lnTo>
                    <a:pt x="995" y="2020"/>
                  </a:lnTo>
                  <a:cubicBezTo>
                    <a:pt x="1129" y="1913"/>
                    <a:pt x="1272" y="1806"/>
                    <a:pt x="1406" y="1708"/>
                  </a:cubicBezTo>
                  <a:lnTo>
                    <a:pt x="1486" y="1726"/>
                  </a:lnTo>
                  <a:cubicBezTo>
                    <a:pt x="1722" y="1785"/>
                    <a:pt x="2227" y="1852"/>
                    <a:pt x="2254" y="1852"/>
                  </a:cubicBezTo>
                  <a:cubicBezTo>
                    <a:pt x="2256" y="1852"/>
                    <a:pt x="2256" y="1851"/>
                    <a:pt x="2254" y="1851"/>
                  </a:cubicBezTo>
                  <a:lnTo>
                    <a:pt x="2147" y="1824"/>
                  </a:lnTo>
                  <a:lnTo>
                    <a:pt x="1459" y="1663"/>
                  </a:lnTo>
                  <a:cubicBezTo>
                    <a:pt x="1549" y="1583"/>
                    <a:pt x="1647" y="1512"/>
                    <a:pt x="1736" y="1440"/>
                  </a:cubicBezTo>
                  <a:cubicBezTo>
                    <a:pt x="1959" y="1253"/>
                    <a:pt x="2129" y="1101"/>
                    <a:pt x="2334" y="905"/>
                  </a:cubicBezTo>
                  <a:lnTo>
                    <a:pt x="2343" y="905"/>
                  </a:lnTo>
                  <a:cubicBezTo>
                    <a:pt x="2448" y="918"/>
                    <a:pt x="2547" y="926"/>
                    <a:pt x="2646" y="926"/>
                  </a:cubicBezTo>
                  <a:cubicBezTo>
                    <a:pt x="2682" y="926"/>
                    <a:pt x="2718" y="925"/>
                    <a:pt x="2754" y="923"/>
                  </a:cubicBezTo>
                  <a:lnTo>
                    <a:pt x="2700" y="914"/>
                  </a:lnTo>
                  <a:lnTo>
                    <a:pt x="2379" y="851"/>
                  </a:lnTo>
                  <a:cubicBezTo>
                    <a:pt x="2722" y="525"/>
                    <a:pt x="3197" y="1"/>
                    <a:pt x="3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6"/>
            <p:cNvSpPr/>
            <p:nvPr/>
          </p:nvSpPr>
          <p:spPr>
            <a:xfrm rot="-3603133">
              <a:off x="8298430" y="4028226"/>
              <a:ext cx="190138" cy="257299"/>
            </a:xfrm>
            <a:custGeom>
              <a:avLst/>
              <a:gdLst/>
              <a:ahLst/>
              <a:cxnLst/>
              <a:rect l="l" t="t" r="r" b="b"/>
              <a:pathLst>
                <a:path w="2098" h="2839" extrusionOk="0">
                  <a:moveTo>
                    <a:pt x="902" y="2838"/>
                  </a:moveTo>
                  <a:cubicBezTo>
                    <a:pt x="295" y="2499"/>
                    <a:pt x="0" y="1776"/>
                    <a:pt x="215" y="1107"/>
                  </a:cubicBezTo>
                  <a:cubicBezTo>
                    <a:pt x="420" y="438"/>
                    <a:pt x="1062" y="0"/>
                    <a:pt x="1759" y="63"/>
                  </a:cubicBezTo>
                  <a:cubicBezTo>
                    <a:pt x="1875" y="72"/>
                    <a:pt x="1982" y="98"/>
                    <a:pt x="2098" y="134"/>
                  </a:cubicBezTo>
                  <a:cubicBezTo>
                    <a:pt x="2080" y="928"/>
                    <a:pt x="1580" y="2365"/>
                    <a:pt x="902" y="28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6"/>
            <p:cNvSpPr/>
            <p:nvPr/>
          </p:nvSpPr>
          <p:spPr>
            <a:xfrm rot="-3603133">
              <a:off x="8227592" y="4068388"/>
              <a:ext cx="296898" cy="274428"/>
            </a:xfrm>
            <a:custGeom>
              <a:avLst/>
              <a:gdLst/>
              <a:ahLst/>
              <a:cxnLst/>
              <a:rect l="l" t="t" r="r" b="b"/>
              <a:pathLst>
                <a:path w="3276" h="3028" extrusionOk="0">
                  <a:moveTo>
                    <a:pt x="3094" y="0"/>
                  </a:moveTo>
                  <a:cubicBezTo>
                    <a:pt x="2734" y="0"/>
                    <a:pt x="2369" y="28"/>
                    <a:pt x="2017" y="82"/>
                  </a:cubicBezTo>
                  <a:cubicBezTo>
                    <a:pt x="1598" y="127"/>
                    <a:pt x="1205" y="243"/>
                    <a:pt x="830" y="422"/>
                  </a:cubicBezTo>
                  <a:cubicBezTo>
                    <a:pt x="455" y="618"/>
                    <a:pt x="179" y="957"/>
                    <a:pt x="63" y="1359"/>
                  </a:cubicBezTo>
                  <a:cubicBezTo>
                    <a:pt x="0" y="1564"/>
                    <a:pt x="0" y="1769"/>
                    <a:pt x="63" y="1975"/>
                  </a:cubicBezTo>
                  <a:cubicBezTo>
                    <a:pt x="125" y="2171"/>
                    <a:pt x="241" y="2349"/>
                    <a:pt x="384" y="2501"/>
                  </a:cubicBezTo>
                  <a:cubicBezTo>
                    <a:pt x="241" y="2349"/>
                    <a:pt x="134" y="2171"/>
                    <a:pt x="71" y="1975"/>
                  </a:cubicBezTo>
                  <a:cubicBezTo>
                    <a:pt x="9" y="1778"/>
                    <a:pt x="9" y="1564"/>
                    <a:pt x="71" y="1368"/>
                  </a:cubicBezTo>
                  <a:cubicBezTo>
                    <a:pt x="188" y="975"/>
                    <a:pt x="464" y="645"/>
                    <a:pt x="839" y="457"/>
                  </a:cubicBezTo>
                  <a:cubicBezTo>
                    <a:pt x="1214" y="288"/>
                    <a:pt x="1607" y="172"/>
                    <a:pt x="2017" y="127"/>
                  </a:cubicBezTo>
                  <a:cubicBezTo>
                    <a:pt x="2361" y="82"/>
                    <a:pt x="2705" y="62"/>
                    <a:pt x="3049" y="62"/>
                  </a:cubicBezTo>
                  <a:cubicBezTo>
                    <a:pt x="3107" y="62"/>
                    <a:pt x="3164" y="63"/>
                    <a:pt x="3222" y="64"/>
                  </a:cubicBezTo>
                  <a:lnTo>
                    <a:pt x="3222" y="64"/>
                  </a:lnTo>
                  <a:cubicBezTo>
                    <a:pt x="3220" y="261"/>
                    <a:pt x="3202" y="457"/>
                    <a:pt x="3160" y="654"/>
                  </a:cubicBezTo>
                  <a:cubicBezTo>
                    <a:pt x="3124" y="859"/>
                    <a:pt x="3070" y="1055"/>
                    <a:pt x="3008" y="1261"/>
                  </a:cubicBezTo>
                  <a:cubicBezTo>
                    <a:pt x="2883" y="1653"/>
                    <a:pt x="2704" y="2028"/>
                    <a:pt x="2472" y="2376"/>
                  </a:cubicBezTo>
                  <a:cubicBezTo>
                    <a:pt x="2365" y="2546"/>
                    <a:pt x="2222" y="2698"/>
                    <a:pt x="2053" y="2822"/>
                  </a:cubicBezTo>
                  <a:cubicBezTo>
                    <a:pt x="1883" y="2938"/>
                    <a:pt x="1687" y="3010"/>
                    <a:pt x="1473" y="3010"/>
                  </a:cubicBezTo>
                  <a:cubicBezTo>
                    <a:pt x="1458" y="3011"/>
                    <a:pt x="1443" y="3011"/>
                    <a:pt x="1428" y="3011"/>
                  </a:cubicBezTo>
                  <a:cubicBezTo>
                    <a:pt x="1238" y="3011"/>
                    <a:pt x="1049" y="2958"/>
                    <a:pt x="884" y="2867"/>
                  </a:cubicBezTo>
                  <a:cubicBezTo>
                    <a:pt x="696" y="2769"/>
                    <a:pt x="527" y="2644"/>
                    <a:pt x="384" y="2501"/>
                  </a:cubicBezTo>
                  <a:lnTo>
                    <a:pt x="384" y="2501"/>
                  </a:lnTo>
                  <a:cubicBezTo>
                    <a:pt x="527" y="2653"/>
                    <a:pt x="696" y="2778"/>
                    <a:pt x="875" y="2876"/>
                  </a:cubicBezTo>
                  <a:cubicBezTo>
                    <a:pt x="1062" y="2974"/>
                    <a:pt x="1267" y="3028"/>
                    <a:pt x="1482" y="3028"/>
                  </a:cubicBezTo>
                  <a:cubicBezTo>
                    <a:pt x="1687" y="3019"/>
                    <a:pt x="1892" y="2956"/>
                    <a:pt x="2071" y="2831"/>
                  </a:cubicBezTo>
                  <a:cubicBezTo>
                    <a:pt x="2240" y="2706"/>
                    <a:pt x="2383" y="2555"/>
                    <a:pt x="2499" y="2385"/>
                  </a:cubicBezTo>
                  <a:cubicBezTo>
                    <a:pt x="2731" y="2037"/>
                    <a:pt x="2919" y="1662"/>
                    <a:pt x="3044" y="1261"/>
                  </a:cubicBezTo>
                  <a:cubicBezTo>
                    <a:pt x="3115" y="1064"/>
                    <a:pt x="3168" y="859"/>
                    <a:pt x="3213" y="654"/>
                  </a:cubicBezTo>
                  <a:cubicBezTo>
                    <a:pt x="3249" y="448"/>
                    <a:pt x="3276" y="243"/>
                    <a:pt x="3276" y="29"/>
                  </a:cubicBezTo>
                  <a:lnTo>
                    <a:pt x="3276" y="2"/>
                  </a:lnTo>
                  <a:lnTo>
                    <a:pt x="3249" y="2"/>
                  </a:lnTo>
                  <a:cubicBezTo>
                    <a:pt x="3197" y="1"/>
                    <a:pt x="3146" y="0"/>
                    <a:pt x="3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6"/>
            <p:cNvSpPr/>
            <p:nvPr/>
          </p:nvSpPr>
          <p:spPr>
            <a:xfrm rot="-9882522">
              <a:off x="7986863" y="4059833"/>
              <a:ext cx="237098" cy="187247"/>
            </a:xfrm>
            <a:custGeom>
              <a:avLst/>
              <a:gdLst/>
              <a:ahLst/>
              <a:cxnLst/>
              <a:rect l="l" t="t" r="r" b="b"/>
              <a:pathLst>
                <a:path w="2616" h="2066" extrusionOk="0">
                  <a:moveTo>
                    <a:pt x="984" y="1"/>
                  </a:moveTo>
                  <a:cubicBezTo>
                    <a:pt x="556" y="1"/>
                    <a:pt x="182" y="150"/>
                    <a:pt x="107" y="150"/>
                  </a:cubicBezTo>
                  <a:lnTo>
                    <a:pt x="98" y="150"/>
                  </a:lnTo>
                  <a:lnTo>
                    <a:pt x="107" y="159"/>
                  </a:lnTo>
                  <a:cubicBezTo>
                    <a:pt x="116" y="275"/>
                    <a:pt x="0" y="1301"/>
                    <a:pt x="500" y="1748"/>
                  </a:cubicBezTo>
                  <a:cubicBezTo>
                    <a:pt x="780" y="1999"/>
                    <a:pt x="1216" y="2065"/>
                    <a:pt x="1599" y="2065"/>
                  </a:cubicBezTo>
                  <a:cubicBezTo>
                    <a:pt x="2033" y="2065"/>
                    <a:pt x="2401" y="1980"/>
                    <a:pt x="2401" y="1980"/>
                  </a:cubicBezTo>
                  <a:cubicBezTo>
                    <a:pt x="2615" y="1141"/>
                    <a:pt x="2062" y="328"/>
                    <a:pt x="1544" y="105"/>
                  </a:cubicBezTo>
                  <a:cubicBezTo>
                    <a:pt x="1360" y="28"/>
                    <a:pt x="1167" y="1"/>
                    <a:pt x="9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6"/>
            <p:cNvSpPr/>
            <p:nvPr/>
          </p:nvSpPr>
          <p:spPr>
            <a:xfrm rot="-9882522">
              <a:off x="7988292" y="4053813"/>
              <a:ext cx="169213" cy="179724"/>
            </a:xfrm>
            <a:custGeom>
              <a:avLst/>
              <a:gdLst/>
              <a:ahLst/>
              <a:cxnLst/>
              <a:rect l="l" t="t" r="r" b="b"/>
              <a:pathLst>
                <a:path w="1867" h="1983" extrusionOk="0">
                  <a:moveTo>
                    <a:pt x="1652" y="1938"/>
                  </a:moveTo>
                  <a:cubicBezTo>
                    <a:pt x="1866" y="1090"/>
                    <a:pt x="1313" y="269"/>
                    <a:pt x="795" y="54"/>
                  </a:cubicBezTo>
                  <a:cubicBezTo>
                    <a:pt x="742" y="28"/>
                    <a:pt x="688" y="10"/>
                    <a:pt x="635" y="1"/>
                  </a:cubicBezTo>
                  <a:cubicBezTo>
                    <a:pt x="1" y="724"/>
                    <a:pt x="438" y="1866"/>
                    <a:pt x="1393" y="1982"/>
                  </a:cubicBezTo>
                  <a:cubicBezTo>
                    <a:pt x="1554" y="1955"/>
                    <a:pt x="1652" y="1938"/>
                    <a:pt x="1652" y="19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6"/>
            <p:cNvSpPr/>
            <p:nvPr/>
          </p:nvSpPr>
          <p:spPr>
            <a:xfrm rot="-9882522">
              <a:off x="7999879" y="4058425"/>
              <a:ext cx="216161" cy="190328"/>
            </a:xfrm>
            <a:custGeom>
              <a:avLst/>
              <a:gdLst/>
              <a:ahLst/>
              <a:cxnLst/>
              <a:rect l="l" t="t" r="r" b="b"/>
              <a:pathLst>
                <a:path w="2385" h="2100" extrusionOk="0">
                  <a:moveTo>
                    <a:pt x="10" y="161"/>
                  </a:moveTo>
                  <a:lnTo>
                    <a:pt x="10" y="170"/>
                  </a:lnTo>
                  <a:cubicBezTo>
                    <a:pt x="9" y="232"/>
                    <a:pt x="8" y="293"/>
                    <a:pt x="8" y="355"/>
                  </a:cubicBezTo>
                  <a:lnTo>
                    <a:pt x="8" y="355"/>
                  </a:lnTo>
                  <a:cubicBezTo>
                    <a:pt x="10" y="293"/>
                    <a:pt x="14" y="232"/>
                    <a:pt x="19" y="170"/>
                  </a:cubicBezTo>
                  <a:lnTo>
                    <a:pt x="10" y="161"/>
                  </a:lnTo>
                  <a:close/>
                  <a:moveTo>
                    <a:pt x="930" y="0"/>
                  </a:moveTo>
                  <a:cubicBezTo>
                    <a:pt x="769" y="0"/>
                    <a:pt x="617" y="18"/>
                    <a:pt x="466" y="54"/>
                  </a:cubicBezTo>
                  <a:cubicBezTo>
                    <a:pt x="314" y="72"/>
                    <a:pt x="171" y="125"/>
                    <a:pt x="19" y="161"/>
                  </a:cubicBezTo>
                  <a:cubicBezTo>
                    <a:pt x="171" y="134"/>
                    <a:pt x="314" y="81"/>
                    <a:pt x="466" y="72"/>
                  </a:cubicBezTo>
                  <a:cubicBezTo>
                    <a:pt x="617" y="36"/>
                    <a:pt x="769" y="27"/>
                    <a:pt x="930" y="27"/>
                  </a:cubicBezTo>
                  <a:cubicBezTo>
                    <a:pt x="1233" y="27"/>
                    <a:pt x="1528" y="143"/>
                    <a:pt x="1760" y="348"/>
                  </a:cubicBezTo>
                  <a:cubicBezTo>
                    <a:pt x="1983" y="554"/>
                    <a:pt x="2152" y="813"/>
                    <a:pt x="2251" y="1098"/>
                  </a:cubicBezTo>
                  <a:cubicBezTo>
                    <a:pt x="2295" y="1250"/>
                    <a:pt x="2322" y="1393"/>
                    <a:pt x="2331" y="1544"/>
                  </a:cubicBezTo>
                  <a:cubicBezTo>
                    <a:pt x="2340" y="1691"/>
                    <a:pt x="2323" y="1837"/>
                    <a:pt x="2290" y="1976"/>
                  </a:cubicBezTo>
                  <a:lnTo>
                    <a:pt x="2290" y="1976"/>
                  </a:lnTo>
                  <a:cubicBezTo>
                    <a:pt x="2030" y="2030"/>
                    <a:pt x="1763" y="2063"/>
                    <a:pt x="1496" y="2063"/>
                  </a:cubicBezTo>
                  <a:cubicBezTo>
                    <a:pt x="1465" y="2063"/>
                    <a:pt x="1434" y="2063"/>
                    <a:pt x="1403" y="2062"/>
                  </a:cubicBezTo>
                  <a:cubicBezTo>
                    <a:pt x="1099" y="2062"/>
                    <a:pt x="796" y="1982"/>
                    <a:pt x="537" y="1839"/>
                  </a:cubicBezTo>
                  <a:cubicBezTo>
                    <a:pt x="269" y="1678"/>
                    <a:pt x="144" y="1375"/>
                    <a:pt x="82" y="1080"/>
                  </a:cubicBezTo>
                  <a:cubicBezTo>
                    <a:pt x="32" y="844"/>
                    <a:pt x="10" y="602"/>
                    <a:pt x="8" y="355"/>
                  </a:cubicBezTo>
                  <a:lnTo>
                    <a:pt x="8" y="355"/>
                  </a:lnTo>
                  <a:cubicBezTo>
                    <a:pt x="1" y="597"/>
                    <a:pt x="20" y="838"/>
                    <a:pt x="55" y="1080"/>
                  </a:cubicBezTo>
                  <a:cubicBezTo>
                    <a:pt x="82" y="1232"/>
                    <a:pt x="135" y="1384"/>
                    <a:pt x="207" y="1518"/>
                  </a:cubicBezTo>
                  <a:cubicBezTo>
                    <a:pt x="278" y="1651"/>
                    <a:pt x="385" y="1776"/>
                    <a:pt x="519" y="1857"/>
                  </a:cubicBezTo>
                  <a:cubicBezTo>
                    <a:pt x="787" y="2017"/>
                    <a:pt x="1090" y="2098"/>
                    <a:pt x="1403" y="2098"/>
                  </a:cubicBezTo>
                  <a:cubicBezTo>
                    <a:pt x="1441" y="2099"/>
                    <a:pt x="1479" y="2099"/>
                    <a:pt x="1517" y="2099"/>
                  </a:cubicBezTo>
                  <a:cubicBezTo>
                    <a:pt x="1784" y="2099"/>
                    <a:pt x="2056" y="2072"/>
                    <a:pt x="2322" y="2017"/>
                  </a:cubicBezTo>
                  <a:lnTo>
                    <a:pt x="2340" y="2017"/>
                  </a:lnTo>
                  <a:lnTo>
                    <a:pt x="2340" y="2008"/>
                  </a:lnTo>
                  <a:cubicBezTo>
                    <a:pt x="2367" y="1848"/>
                    <a:pt x="2384" y="1696"/>
                    <a:pt x="2376" y="1535"/>
                  </a:cubicBezTo>
                  <a:cubicBezTo>
                    <a:pt x="2367" y="1384"/>
                    <a:pt x="2340" y="1232"/>
                    <a:pt x="2286" y="1080"/>
                  </a:cubicBezTo>
                  <a:cubicBezTo>
                    <a:pt x="2188" y="786"/>
                    <a:pt x="2010" y="518"/>
                    <a:pt x="1787" y="313"/>
                  </a:cubicBezTo>
                  <a:cubicBezTo>
                    <a:pt x="1670" y="206"/>
                    <a:pt x="1528" y="125"/>
                    <a:pt x="1385" y="72"/>
                  </a:cubicBezTo>
                  <a:cubicBezTo>
                    <a:pt x="1233" y="27"/>
                    <a:pt x="1081" y="0"/>
                    <a:pt x="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6"/>
            <p:cNvSpPr/>
            <p:nvPr/>
          </p:nvSpPr>
          <p:spPr>
            <a:xfrm rot="-9882522">
              <a:off x="8024556" y="4099755"/>
              <a:ext cx="230209" cy="183350"/>
            </a:xfrm>
            <a:custGeom>
              <a:avLst/>
              <a:gdLst/>
              <a:ahLst/>
              <a:cxnLst/>
              <a:rect l="l" t="t" r="r" b="b"/>
              <a:pathLst>
                <a:path w="2540" h="2023" extrusionOk="0">
                  <a:moveTo>
                    <a:pt x="69" y="0"/>
                  </a:moveTo>
                  <a:cubicBezTo>
                    <a:pt x="32" y="0"/>
                    <a:pt x="0" y="57"/>
                    <a:pt x="36" y="85"/>
                  </a:cubicBezTo>
                  <a:lnTo>
                    <a:pt x="723" y="638"/>
                  </a:lnTo>
                  <a:lnTo>
                    <a:pt x="1035" y="1406"/>
                  </a:lnTo>
                  <a:cubicBezTo>
                    <a:pt x="1008" y="1192"/>
                    <a:pt x="955" y="977"/>
                    <a:pt x="884" y="763"/>
                  </a:cubicBezTo>
                  <a:lnTo>
                    <a:pt x="884" y="763"/>
                  </a:lnTo>
                  <a:lnTo>
                    <a:pt x="1303" y="1102"/>
                  </a:lnTo>
                  <a:lnTo>
                    <a:pt x="1615" y="1870"/>
                  </a:lnTo>
                  <a:cubicBezTo>
                    <a:pt x="1580" y="1647"/>
                    <a:pt x="1526" y="1433"/>
                    <a:pt x="1455" y="1227"/>
                  </a:cubicBezTo>
                  <a:lnTo>
                    <a:pt x="1455" y="1227"/>
                  </a:lnTo>
                  <a:cubicBezTo>
                    <a:pt x="1624" y="1361"/>
                    <a:pt x="2365" y="1888"/>
                    <a:pt x="2526" y="2022"/>
                  </a:cubicBezTo>
                  <a:cubicBezTo>
                    <a:pt x="2527" y="2022"/>
                    <a:pt x="2528" y="2023"/>
                    <a:pt x="2528" y="2023"/>
                  </a:cubicBezTo>
                  <a:cubicBezTo>
                    <a:pt x="2539" y="2023"/>
                    <a:pt x="1683" y="1287"/>
                    <a:pt x="1526" y="1156"/>
                  </a:cubicBezTo>
                  <a:lnTo>
                    <a:pt x="1526" y="1156"/>
                  </a:lnTo>
                  <a:lnTo>
                    <a:pt x="2195" y="1299"/>
                  </a:lnTo>
                  <a:cubicBezTo>
                    <a:pt x="1928" y="1192"/>
                    <a:pt x="1642" y="1102"/>
                    <a:pt x="1365" y="1031"/>
                  </a:cubicBezTo>
                  <a:lnTo>
                    <a:pt x="946" y="692"/>
                  </a:lnTo>
                  <a:lnTo>
                    <a:pt x="946" y="692"/>
                  </a:lnTo>
                  <a:cubicBezTo>
                    <a:pt x="1178" y="736"/>
                    <a:pt x="1410" y="754"/>
                    <a:pt x="1642" y="754"/>
                  </a:cubicBezTo>
                  <a:lnTo>
                    <a:pt x="794" y="567"/>
                  </a:lnTo>
                  <a:lnTo>
                    <a:pt x="98" y="14"/>
                  </a:lnTo>
                  <a:cubicBezTo>
                    <a:pt x="89" y="4"/>
                    <a:pt x="79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12036392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16488510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rgbClr val="FFECC6"/>
        </a:solidFill>
        <a:effectLst/>
      </p:bgPr>
    </p:bg>
    <p:spTree>
      <p:nvGrpSpPr>
        <p:cNvPr id="1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oogle Shape;709;p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10" name="Google Shape;710;p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14" name="Google Shape;714;p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5" name="Google Shape;715;p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63" name="Google Shape;763;p8"/>
          <p:cNvSpPr txBox="1">
            <a:spLocks noGrp="1"/>
          </p:cNvSpPr>
          <p:nvPr>
            <p:ph type="title"/>
          </p:nvPr>
        </p:nvSpPr>
        <p:spPr>
          <a:xfrm>
            <a:off x="2531000" y="1828800"/>
            <a:ext cx="7130000" cy="32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14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02689444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bg>
      <p:bgPr>
        <a:solidFill>
          <a:srgbClr val="FFECC6"/>
        </a:solidFill>
        <a:effectLst/>
      </p:bgPr>
    </p:bg>
    <p:spTree>
      <p:nvGrpSpPr>
        <p:cNvPr id="1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5" name="Google Shape;765;p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66" name="Google Shape;766;p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0" name="Google Shape;770;p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1" name="Google Shape;771;p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19" name="Google Shape;819;p9"/>
          <p:cNvSpPr txBox="1">
            <a:spLocks noGrp="1"/>
          </p:cNvSpPr>
          <p:nvPr>
            <p:ph type="title"/>
          </p:nvPr>
        </p:nvSpPr>
        <p:spPr>
          <a:xfrm>
            <a:off x="1415884" y="1625667"/>
            <a:ext cx="4548000" cy="108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6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820" name="Google Shape;820;p9"/>
          <p:cNvSpPr txBox="1">
            <a:spLocks noGrp="1"/>
          </p:cNvSpPr>
          <p:nvPr>
            <p:ph type="subTitle" idx="1"/>
          </p:nvPr>
        </p:nvSpPr>
        <p:spPr>
          <a:xfrm>
            <a:off x="1394100" y="2711267"/>
            <a:ext cx="4717600" cy="222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821" name="Google Shape;821;p9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2" name="Google Shape;822;p9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3" name="Google Shape;823;p9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4" name="Google Shape;824;p9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5" name="Google Shape;825;p9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6" name="Google Shape;826;p9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7" name="Google Shape;827;p9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8" name="Google Shape;828;p9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9" name="Google Shape;829;p9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0" name="Google Shape;830;p9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1" name="Google Shape;831;p9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2" name="Google Shape;832;p9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3" name="Google Shape;833;p9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4" name="Google Shape;834;p9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5" name="Google Shape;835;p9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6" name="Google Shape;836;p9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7" name="Google Shape;837;p9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8" name="Google Shape;838;p9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9" name="Google Shape;839;p9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0" name="Google Shape;840;p9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1" name="Google Shape;841;p9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2" name="Google Shape;842;p9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3" name="Google Shape;843;p9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4" name="Google Shape;844;p9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5" name="Google Shape;845;p9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6" name="Google Shape;846;p9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7" name="Google Shape;847;p9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8" name="Google Shape;848;p9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9" name="Google Shape;849;p9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0" name="Google Shape;850;p9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1" name="Google Shape;851;p9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2" name="Google Shape;852;p9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3" name="Google Shape;853;p9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4" name="Google Shape;854;p9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5" name="Google Shape;855;p9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6" name="Google Shape;856;p9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7" name="Google Shape;857;p9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8" name="Google Shape;858;p9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9" name="Google Shape;859;p9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0" name="Google Shape;860;p9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1" name="Google Shape;861;p9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2" name="Google Shape;862;p9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3" name="Google Shape;863;p9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4" name="Google Shape;864;p9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5" name="Google Shape;865;p9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6" name="Google Shape;866;p9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7" name="Google Shape;867;p9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8" name="Google Shape;868;p9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9" name="Google Shape;869;p9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0" name="Google Shape;870;p9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1" name="Google Shape;871;p9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2" name="Google Shape;872;p9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3" name="Google Shape;873;p9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4" name="Google Shape;874;p9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5" name="Google Shape;875;p9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6" name="Google Shape;876;p9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7" name="Google Shape;877;p9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8" name="Google Shape;878;p9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9" name="Google Shape;879;p9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0" name="Google Shape;880;p9"/>
          <p:cNvSpPr/>
          <p:nvPr/>
        </p:nvSpPr>
        <p:spPr>
          <a:xfrm rot="9470733">
            <a:off x="1049926" y="1077170"/>
            <a:ext cx="217293" cy="352205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1" name="Google Shape;881;p9"/>
          <p:cNvSpPr/>
          <p:nvPr/>
        </p:nvSpPr>
        <p:spPr>
          <a:xfrm rot="9470733">
            <a:off x="1037519" y="963514"/>
            <a:ext cx="204613" cy="468847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2" name="Google Shape;882;p9"/>
          <p:cNvSpPr/>
          <p:nvPr/>
        </p:nvSpPr>
        <p:spPr>
          <a:xfrm rot="9470733">
            <a:off x="1108842" y="1159260"/>
            <a:ext cx="173740" cy="258720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3" name="Google Shape;883;p9"/>
          <p:cNvSpPr/>
          <p:nvPr/>
        </p:nvSpPr>
        <p:spPr>
          <a:xfrm rot="9470733">
            <a:off x="1057238" y="1075878"/>
            <a:ext cx="209575" cy="355041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4" name="Google Shape;884;p9"/>
          <p:cNvSpPr/>
          <p:nvPr/>
        </p:nvSpPr>
        <p:spPr>
          <a:xfrm rot="9470733">
            <a:off x="1043073" y="848961"/>
            <a:ext cx="405604" cy="271872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5" name="Google Shape;885;p9"/>
          <p:cNvSpPr/>
          <p:nvPr/>
        </p:nvSpPr>
        <p:spPr>
          <a:xfrm rot="9470733">
            <a:off x="936264" y="876788"/>
            <a:ext cx="514525" cy="258799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6" name="Google Shape;886;p9"/>
          <p:cNvSpPr/>
          <p:nvPr/>
        </p:nvSpPr>
        <p:spPr>
          <a:xfrm rot="9470733">
            <a:off x="1208844" y="852815"/>
            <a:ext cx="240448" cy="234856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7" name="Google Shape;887;p9"/>
          <p:cNvSpPr/>
          <p:nvPr/>
        </p:nvSpPr>
        <p:spPr>
          <a:xfrm rot="9470733">
            <a:off x="1043134" y="848091"/>
            <a:ext cx="403556" cy="274315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8" name="Google Shape;888;p9"/>
          <p:cNvSpPr/>
          <p:nvPr/>
        </p:nvSpPr>
        <p:spPr>
          <a:xfrm>
            <a:off x="11079770" y="1291171"/>
            <a:ext cx="305825" cy="249591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9" name="Google Shape;889;p9"/>
          <p:cNvSpPr/>
          <p:nvPr/>
        </p:nvSpPr>
        <p:spPr>
          <a:xfrm>
            <a:off x="11079769" y="1291485"/>
            <a:ext cx="384507" cy="334179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0" name="Google Shape;890;p9"/>
          <p:cNvSpPr/>
          <p:nvPr/>
        </p:nvSpPr>
        <p:spPr>
          <a:xfrm>
            <a:off x="11079770" y="1289360"/>
            <a:ext cx="206745" cy="23068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1" name="Google Shape;891;p9"/>
          <p:cNvSpPr/>
          <p:nvPr/>
        </p:nvSpPr>
        <p:spPr>
          <a:xfrm>
            <a:off x="11076226" y="1291013"/>
            <a:ext cx="306849" cy="250299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2" name="Google Shape;892;p9"/>
          <p:cNvSpPr/>
          <p:nvPr/>
        </p:nvSpPr>
        <p:spPr>
          <a:xfrm>
            <a:off x="10427088" y="747335"/>
            <a:ext cx="200051" cy="23328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3" name="Google Shape;893;p9"/>
          <p:cNvSpPr/>
          <p:nvPr/>
        </p:nvSpPr>
        <p:spPr>
          <a:xfrm>
            <a:off x="10433074" y="704097"/>
            <a:ext cx="187449" cy="273927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4" name="Google Shape;894;p9"/>
          <p:cNvSpPr/>
          <p:nvPr/>
        </p:nvSpPr>
        <p:spPr>
          <a:xfrm>
            <a:off x="10427403" y="747100"/>
            <a:ext cx="193435" cy="235729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5" name="Google Shape;895;p9"/>
          <p:cNvSpPr/>
          <p:nvPr/>
        </p:nvSpPr>
        <p:spPr>
          <a:xfrm>
            <a:off x="10431657" y="830348"/>
            <a:ext cx="168783" cy="155472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6" name="Google Shape;896;p9"/>
          <p:cNvSpPr/>
          <p:nvPr/>
        </p:nvSpPr>
        <p:spPr>
          <a:xfrm>
            <a:off x="10655886" y="732293"/>
            <a:ext cx="289679" cy="26581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7" name="Google Shape;897;p9"/>
          <p:cNvSpPr/>
          <p:nvPr/>
        </p:nvSpPr>
        <p:spPr>
          <a:xfrm>
            <a:off x="10630998" y="702284"/>
            <a:ext cx="303305" cy="295429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8" name="Google Shape;898;p9"/>
          <p:cNvSpPr/>
          <p:nvPr/>
        </p:nvSpPr>
        <p:spPr>
          <a:xfrm>
            <a:off x="10667856" y="731898"/>
            <a:ext cx="274872" cy="268020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9" name="Google Shape;899;p9"/>
          <p:cNvSpPr/>
          <p:nvPr/>
        </p:nvSpPr>
        <p:spPr>
          <a:xfrm>
            <a:off x="10751499" y="774822"/>
            <a:ext cx="192647" cy="22572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0" name="Google Shape;900;p9"/>
          <p:cNvSpPr/>
          <p:nvPr/>
        </p:nvSpPr>
        <p:spPr>
          <a:xfrm>
            <a:off x="10991481" y="758126"/>
            <a:ext cx="396084" cy="374740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1" name="Google Shape;901;p9"/>
          <p:cNvSpPr/>
          <p:nvPr/>
        </p:nvSpPr>
        <p:spPr>
          <a:xfrm>
            <a:off x="11001010" y="943290"/>
            <a:ext cx="38749" cy="43633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2" name="Google Shape;902;p9"/>
          <p:cNvSpPr/>
          <p:nvPr/>
        </p:nvSpPr>
        <p:spPr>
          <a:xfrm>
            <a:off x="11128917" y="1180357"/>
            <a:ext cx="45839" cy="33945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3" name="Google Shape;903;p9"/>
          <p:cNvSpPr/>
          <p:nvPr/>
        </p:nvSpPr>
        <p:spPr>
          <a:xfrm>
            <a:off x="10900512" y="1133572"/>
            <a:ext cx="40797" cy="43555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4" name="Google Shape;904;p9"/>
          <p:cNvSpPr/>
          <p:nvPr/>
        </p:nvSpPr>
        <p:spPr>
          <a:xfrm>
            <a:off x="10970058" y="1029295"/>
            <a:ext cx="26857" cy="28196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Google Shape;905;p9"/>
          <p:cNvSpPr/>
          <p:nvPr/>
        </p:nvSpPr>
        <p:spPr>
          <a:xfrm>
            <a:off x="11202084" y="1054026"/>
            <a:ext cx="47177" cy="42924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6" name="Google Shape;906;p9"/>
          <p:cNvSpPr/>
          <p:nvPr/>
        </p:nvSpPr>
        <p:spPr>
          <a:xfrm>
            <a:off x="11270919" y="927380"/>
            <a:ext cx="35915" cy="35600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7" name="Google Shape;907;p9"/>
          <p:cNvSpPr/>
          <p:nvPr/>
        </p:nvSpPr>
        <p:spPr>
          <a:xfrm>
            <a:off x="11157742" y="976447"/>
            <a:ext cx="117509" cy="10057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8" name="Google Shape;908;p9"/>
          <p:cNvSpPr/>
          <p:nvPr/>
        </p:nvSpPr>
        <p:spPr>
          <a:xfrm>
            <a:off x="11076936" y="1095848"/>
            <a:ext cx="131529" cy="105065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9" name="Google Shape;909;p9"/>
          <p:cNvSpPr/>
          <p:nvPr/>
        </p:nvSpPr>
        <p:spPr>
          <a:xfrm>
            <a:off x="10909019" y="1079938"/>
            <a:ext cx="120896" cy="108295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0" name="Google Shape;910;p9"/>
          <p:cNvSpPr/>
          <p:nvPr/>
        </p:nvSpPr>
        <p:spPr>
          <a:xfrm>
            <a:off x="10984155" y="1011731"/>
            <a:ext cx="71751" cy="72775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1" name="Google Shape;911;p9"/>
          <p:cNvSpPr/>
          <p:nvPr/>
        </p:nvSpPr>
        <p:spPr>
          <a:xfrm>
            <a:off x="11012982" y="899813"/>
            <a:ext cx="108295" cy="100971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2" name="Google Shape;912;p9"/>
          <p:cNvSpPr/>
          <p:nvPr/>
        </p:nvSpPr>
        <p:spPr>
          <a:xfrm>
            <a:off x="11230201" y="874532"/>
            <a:ext cx="85140" cy="79941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3" name="Google Shape;913;p9"/>
          <p:cNvSpPr/>
          <p:nvPr/>
        </p:nvSpPr>
        <p:spPr>
          <a:xfrm>
            <a:off x="11176014" y="1011889"/>
            <a:ext cx="54265" cy="53320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4" name="Google Shape;914;p9"/>
          <p:cNvSpPr/>
          <p:nvPr/>
        </p:nvSpPr>
        <p:spPr>
          <a:xfrm>
            <a:off x="11093789" y="1129713"/>
            <a:ext cx="58440" cy="5946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5" name="Google Shape;915;p9"/>
          <p:cNvSpPr/>
          <p:nvPr/>
        </p:nvSpPr>
        <p:spPr>
          <a:xfrm>
            <a:off x="10933513" y="1116955"/>
            <a:ext cx="61984" cy="62851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6" name="Google Shape;916;p9"/>
          <p:cNvSpPr/>
          <p:nvPr/>
        </p:nvSpPr>
        <p:spPr>
          <a:xfrm>
            <a:off x="11032671" y="934783"/>
            <a:ext cx="47887" cy="49147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7" name="Google Shape;917;p9"/>
          <p:cNvSpPr/>
          <p:nvPr/>
        </p:nvSpPr>
        <p:spPr>
          <a:xfrm>
            <a:off x="10994710" y="1040322"/>
            <a:ext cx="30953" cy="32921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8" name="Google Shape;918;p9"/>
          <p:cNvSpPr/>
          <p:nvPr/>
        </p:nvSpPr>
        <p:spPr>
          <a:xfrm>
            <a:off x="11249891" y="904617"/>
            <a:ext cx="36624" cy="37568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9" name="Google Shape;919;p9"/>
          <p:cNvSpPr/>
          <p:nvPr/>
        </p:nvSpPr>
        <p:spPr>
          <a:xfrm>
            <a:off x="11157741" y="975818"/>
            <a:ext cx="106720" cy="103727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0" name="Google Shape;920;p9"/>
          <p:cNvSpPr/>
          <p:nvPr/>
        </p:nvSpPr>
        <p:spPr>
          <a:xfrm>
            <a:off x="11214686" y="1027878"/>
            <a:ext cx="3623" cy="3623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1" name="Google Shape;921;p9"/>
          <p:cNvSpPr/>
          <p:nvPr/>
        </p:nvSpPr>
        <p:spPr>
          <a:xfrm>
            <a:off x="11072682" y="1093956"/>
            <a:ext cx="121684" cy="107035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2" name="Google Shape;922;p9"/>
          <p:cNvSpPr/>
          <p:nvPr/>
        </p:nvSpPr>
        <p:spPr>
          <a:xfrm>
            <a:off x="10910358" y="1079938"/>
            <a:ext cx="109713" cy="109713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3" name="Google Shape;923;p9"/>
          <p:cNvSpPr/>
          <p:nvPr/>
        </p:nvSpPr>
        <p:spPr>
          <a:xfrm>
            <a:off x="10980611" y="1149483"/>
            <a:ext cx="2915" cy="4332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4" name="Google Shape;924;p9"/>
          <p:cNvSpPr/>
          <p:nvPr/>
        </p:nvSpPr>
        <p:spPr>
          <a:xfrm>
            <a:off x="10982030" y="1012441"/>
            <a:ext cx="75295" cy="74585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5" name="Google Shape;925;p9"/>
          <p:cNvSpPr/>
          <p:nvPr/>
        </p:nvSpPr>
        <p:spPr>
          <a:xfrm>
            <a:off x="11013691" y="897687"/>
            <a:ext cx="106877" cy="103491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6" name="Google Shape;926;p9"/>
          <p:cNvSpPr/>
          <p:nvPr/>
        </p:nvSpPr>
        <p:spPr>
          <a:xfrm>
            <a:off x="11223034" y="873035"/>
            <a:ext cx="93645" cy="82068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1406915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rgbClr val="FFECC6"/>
        </a:solidFill>
        <a:effectLst/>
      </p:bgPr>
    </p:bg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8" name="Google Shape;928;p10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29" name="Google Shape;929;p10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10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10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10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33" name="Google Shape;933;p1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4" name="Google Shape;934;p10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10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10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10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10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10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10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10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10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10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10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10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10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10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10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10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10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10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10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10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10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10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10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10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10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10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10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10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10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10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10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10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10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10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10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10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10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10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10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10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10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10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10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10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10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10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10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10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82" name="Google Shape;982;p10"/>
          <p:cNvSpPr txBox="1">
            <a:spLocks noGrp="1"/>
          </p:cNvSpPr>
          <p:nvPr>
            <p:ph type="title"/>
          </p:nvPr>
        </p:nvSpPr>
        <p:spPr>
          <a:xfrm>
            <a:off x="2046167" y="906567"/>
            <a:ext cx="4240400" cy="17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7894921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solidFill>
          <a:srgbClr val="FFECC6"/>
        </a:solidFill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9" name="Google Shape;1189;p1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190" name="Google Shape;1190;p1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1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1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1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194" name="Google Shape;1194;p1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95" name="Google Shape;1195;p1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1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1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1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1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1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1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1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1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1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1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1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1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1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1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1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1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1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1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1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1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1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1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1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1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1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1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1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1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1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1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1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1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1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1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1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1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1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1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1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1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1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1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1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1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1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1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1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243" name="Google Shape;1243;p14"/>
          <p:cNvSpPr txBox="1">
            <a:spLocks noGrp="1"/>
          </p:cNvSpPr>
          <p:nvPr>
            <p:ph type="title"/>
          </p:nvPr>
        </p:nvSpPr>
        <p:spPr>
          <a:xfrm>
            <a:off x="3330400" y="4225300"/>
            <a:ext cx="5531200" cy="7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2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1244" name="Google Shape;1244;p14"/>
          <p:cNvSpPr txBox="1">
            <a:spLocks noGrp="1"/>
          </p:cNvSpPr>
          <p:nvPr>
            <p:ph type="subTitle" idx="1"/>
          </p:nvPr>
        </p:nvSpPr>
        <p:spPr>
          <a:xfrm>
            <a:off x="2221400" y="2472017"/>
            <a:ext cx="7749200" cy="16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9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245" name="Google Shape;1245;p1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6" name="Google Shape;1246;p1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7" name="Google Shape;1247;p1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8" name="Google Shape;1248;p1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9" name="Google Shape;1249;p1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0" name="Google Shape;1250;p1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1" name="Google Shape;1251;p1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2" name="Google Shape;1252;p1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3" name="Google Shape;1253;p1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4" name="Google Shape;1254;p1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5" name="Google Shape;1255;p1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6" name="Google Shape;1256;p1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7" name="Google Shape;1257;p1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8" name="Google Shape;1258;p1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9" name="Google Shape;1259;p1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0" name="Google Shape;1260;p1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1" name="Google Shape;1261;p1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2" name="Google Shape;1262;p1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3" name="Google Shape;1263;p1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4" name="Google Shape;1264;p1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5" name="Google Shape;1265;p1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6" name="Google Shape;1266;p1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7" name="Google Shape;1267;p1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8" name="Google Shape;1268;p1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9" name="Google Shape;1269;p1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0" name="Google Shape;1270;p1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1" name="Google Shape;1271;p1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2" name="Google Shape;1272;p1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3" name="Google Shape;1273;p1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4" name="Google Shape;1274;p1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5" name="Google Shape;1275;p1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6" name="Google Shape;1276;p1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7" name="Google Shape;1277;p1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8" name="Google Shape;1278;p1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9" name="Google Shape;1279;p1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0" name="Google Shape;1280;p1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1" name="Google Shape;1281;p1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2" name="Google Shape;1282;p1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3" name="Google Shape;1283;p1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4" name="Google Shape;1284;p1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5" name="Google Shape;1285;p1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6" name="Google Shape;1286;p1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7" name="Google Shape;1287;p1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8" name="Google Shape;1288;p1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9" name="Google Shape;1289;p1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0" name="Google Shape;1290;p1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1" name="Google Shape;1291;p1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2" name="Google Shape;1292;p1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3" name="Google Shape;1293;p1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4" name="Google Shape;1294;p1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5" name="Google Shape;1295;p1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6" name="Google Shape;1296;p1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7" name="Google Shape;1297;p1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8" name="Google Shape;1298;p1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9" name="Google Shape;1299;p1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0" name="Google Shape;1300;p1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1" name="Google Shape;1301;p1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2" name="Google Shape;1302;p1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3" name="Google Shape;1303;p1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4" name="Google Shape;1304;p1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5" name="Google Shape;1305;p1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6" name="Google Shape;1306;p1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7" name="Google Shape;1307;p1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8" name="Google Shape;1308;p1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9" name="Google Shape;1309;p1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0" name="Google Shape;1310;p1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1" name="Google Shape;1311;p1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2" name="Google Shape;1312;p1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3" name="Google Shape;1313;p1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4" name="Google Shape;1314;p1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5" name="Google Shape;1315;p1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6" name="Google Shape;1316;p1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7" name="Google Shape;1317;p1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8" name="Google Shape;1318;p1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9" name="Google Shape;1319;p1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0" name="Google Shape;1320;p1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1" name="Google Shape;1321;p1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2" name="Google Shape;1322;p1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3" name="Google Shape;1323;p1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4" name="Google Shape;1324;p1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5" name="Google Shape;1325;p1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6" name="Google Shape;1326;p1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7" name="Google Shape;1327;p1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8" name="Google Shape;1328;p1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9" name="Google Shape;1329;p1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0" name="Google Shape;1330;p1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1" name="Google Shape;1331;p1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2" name="Google Shape;1332;p1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3" name="Google Shape;1333;p1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4" name="Google Shape;1334;p1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5" name="Google Shape;1335;p1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6" name="Google Shape;1336;p1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7" name="Google Shape;1337;p1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8" name="Google Shape;1338;p1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9" name="Google Shape;1339;p1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0" name="Google Shape;1340;p1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1" name="Google Shape;1341;p1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2" name="Google Shape;1342;p1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3" name="Google Shape;1343;p1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4" name="Google Shape;1344;p1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5" name="Google Shape;1345;p1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6" name="Google Shape;1346;p1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7" name="Google Shape;1347;p1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8" name="Google Shape;1348;p1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9" name="Google Shape;1349;p1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0" name="Google Shape;1350;p1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1" name="Google Shape;1351;p1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2" name="Google Shape;1352;p1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3" name="Google Shape;1353;p1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4" name="Google Shape;1354;p1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5" name="Google Shape;1355;p1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6" name="Google Shape;1356;p1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7" name="Google Shape;1357;p1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8" name="Google Shape;1358;p1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9" name="Google Shape;1359;p1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0" name="Google Shape;1360;p1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1" name="Google Shape;1361;p1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2" name="Google Shape;1362;p1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3" name="Google Shape;1363;p1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4" name="Google Shape;1364;p1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5" name="Google Shape;1365;p1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6" name="Google Shape;1366;p1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7" name="Google Shape;1367;p1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8" name="Google Shape;1368;p1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9" name="Google Shape;1369;p1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0" name="Google Shape;1370;p1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1" name="Google Shape;1371;p1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2" name="Google Shape;1372;p1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3" name="Google Shape;1373;p1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4" name="Google Shape;1374;p1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5" name="Google Shape;1375;p1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6" name="Google Shape;1376;p1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7" name="Google Shape;1377;p1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8" name="Google Shape;1378;p1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9" name="Google Shape;1379;p1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0" name="Google Shape;1380;p1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1" name="Google Shape;1381;p1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2" name="Google Shape;1382;p1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3" name="Google Shape;1383;p1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4" name="Google Shape;1384;p1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5" name="Google Shape;1385;p1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6" name="Google Shape;1386;p1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7" name="Google Shape;1387;p1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8" name="Google Shape;1388;p1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9" name="Google Shape;1389;p1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0" name="Google Shape;1390;p1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1" name="Google Shape;1391;p1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2" name="Google Shape;1392;p1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3" name="Google Shape;1393;p1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4" name="Google Shape;1394;p1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5" name="Google Shape;1395;p1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6" name="Google Shape;1396;p1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7" name="Google Shape;1397;p1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8" name="Google Shape;1398;p1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9" name="Google Shape;1399;p1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0" name="Google Shape;1400;p1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1" name="Google Shape;1401;p1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2" name="Google Shape;1402;p1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3" name="Google Shape;1403;p1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4" name="Google Shape;1404;p1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5" name="Google Shape;1405;p1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6" name="Google Shape;1406;p1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7" name="Google Shape;1407;p1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8" name="Google Shape;1408;p1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9" name="Google Shape;1409;p1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0" name="Google Shape;1410;p1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1" name="Google Shape;1411;p1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2" name="Google Shape;1412;p1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3" name="Google Shape;1413;p1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4" name="Google Shape;1414;p1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5" name="Google Shape;1415;p1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6" name="Google Shape;1416;p1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7" name="Google Shape;1417;p1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8" name="Google Shape;1418;p1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9" name="Google Shape;1419;p1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0" name="Google Shape;1420;p1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1" name="Google Shape;1421;p1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2" name="Google Shape;1422;p1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3" name="Google Shape;1423;p1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4" name="Google Shape;1424;p1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5" name="Google Shape;1425;p1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6" name="Google Shape;1426;p1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7" name="Google Shape;1427;p1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8" name="Google Shape;1428;p1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9" name="Google Shape;1429;p1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0" name="Google Shape;1430;p1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1" name="Google Shape;1431;p1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2" name="Google Shape;1432;p1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3" name="Google Shape;1433;p1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4" name="Google Shape;1434;p1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5" name="Google Shape;1435;p1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6" name="Google Shape;1436;p1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7" name="Google Shape;1437;p1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8" name="Google Shape;1438;p1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9" name="Google Shape;1439;p1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0" name="Google Shape;1440;p1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1" name="Google Shape;1441;p1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2" name="Google Shape;1442;p1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3" name="Google Shape;1443;p1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4" name="Google Shape;1444;p1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5" name="Google Shape;1445;p1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6" name="Google Shape;1446;p1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7" name="Google Shape;1447;p1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8" name="Google Shape;1448;p1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9" name="Google Shape;1449;p1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0" name="Google Shape;1450;p1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1" name="Google Shape;1451;p1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2" name="Google Shape;1452;p1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3" name="Google Shape;1453;p1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4" name="Google Shape;1454;p1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5" name="Google Shape;1455;p1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6" name="Google Shape;1456;p1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7" name="Google Shape;1457;p1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78141760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rgbClr val="FFECC6"/>
        </a:solidFill>
        <a:effectLst/>
      </p:bgPr>
    </p:bg>
    <p:spTree>
      <p:nvGrpSpPr>
        <p:cNvPr id="1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4" name="Google Shape;984;p1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85" name="Google Shape;985;p1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1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1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1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89" name="Google Shape;989;p1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90" name="Google Shape;990;p1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1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1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1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1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1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1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1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1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1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1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1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1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1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1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1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1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1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1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1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1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1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1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1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1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1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1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1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1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1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1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1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1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1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1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1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1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1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1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1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1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38" name="Google Shape;1038;p11"/>
          <p:cNvSpPr txBox="1">
            <a:spLocks noGrp="1"/>
          </p:cNvSpPr>
          <p:nvPr>
            <p:ph type="title" hasCustomPrompt="1"/>
          </p:nvPr>
        </p:nvSpPr>
        <p:spPr>
          <a:xfrm>
            <a:off x="1525800" y="2208300"/>
            <a:ext cx="9140400" cy="17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39" name="Google Shape;1039;p11"/>
          <p:cNvSpPr txBox="1">
            <a:spLocks noGrp="1"/>
          </p:cNvSpPr>
          <p:nvPr>
            <p:ph type="body" idx="1"/>
          </p:nvPr>
        </p:nvSpPr>
        <p:spPr>
          <a:xfrm>
            <a:off x="2342200" y="4282384"/>
            <a:ext cx="7507600" cy="50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400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66384915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93545902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bg>
      <p:bgPr>
        <a:solidFill>
          <a:srgbClr val="FFECC6"/>
        </a:solidFill>
        <a:effectLst/>
      </p:bgPr>
    </p:bg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2" name="Google Shape;1042;p1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43" name="Google Shape;1043;p1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1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1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1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047" name="Google Shape;1047;p1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48" name="Google Shape;1048;p1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1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1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1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1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1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1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1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1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1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1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1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1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1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1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1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1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1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1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1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1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1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1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1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1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1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1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1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1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1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1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1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1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1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1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1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1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1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1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1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1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1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1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1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1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1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1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1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96" name="Google Shape;1096;p13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097" name="Google Shape;1097;p13">
            <a:hlinkClick r:id="rId3" action="ppaction://hlinksldjump"/>
          </p:cNvPr>
          <p:cNvSpPr txBox="1">
            <a:spLocks noGrp="1"/>
          </p:cNvSpPr>
          <p:nvPr>
            <p:ph type="subTitle" idx="1"/>
          </p:nvPr>
        </p:nvSpPr>
        <p:spPr>
          <a:xfrm>
            <a:off x="2432227" y="1473133"/>
            <a:ext cx="3638400" cy="5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098" name="Google Shape;1098;p13"/>
          <p:cNvSpPr txBox="1">
            <a:spLocks noGrp="1"/>
          </p:cNvSpPr>
          <p:nvPr>
            <p:ph type="subTitle" idx="2"/>
          </p:nvPr>
        </p:nvSpPr>
        <p:spPr>
          <a:xfrm>
            <a:off x="2432247" y="2056420"/>
            <a:ext cx="36400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13">
            <a:hlinkClick r:id="rId3" action="ppaction://hlinksldjump"/>
          </p:cNvPr>
          <p:cNvSpPr txBox="1">
            <a:spLocks noGrp="1"/>
          </p:cNvSpPr>
          <p:nvPr>
            <p:ph type="title" idx="3" hasCustomPrompt="1"/>
          </p:nvPr>
        </p:nvSpPr>
        <p:spPr>
          <a:xfrm>
            <a:off x="1513233" y="1669201"/>
            <a:ext cx="8436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0" name="Google Shape;1100;p13">
            <a:hlinkClick r:id="rId4" action="ppaction://hlinksldjump"/>
          </p:cNvPr>
          <p:cNvSpPr txBox="1">
            <a:spLocks noGrp="1"/>
          </p:cNvSpPr>
          <p:nvPr>
            <p:ph type="subTitle" idx="4"/>
          </p:nvPr>
        </p:nvSpPr>
        <p:spPr>
          <a:xfrm>
            <a:off x="2436037" y="3063763"/>
            <a:ext cx="36492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1" name="Google Shape;1101;p13"/>
          <p:cNvSpPr txBox="1">
            <a:spLocks noGrp="1"/>
          </p:cNvSpPr>
          <p:nvPr>
            <p:ph type="subTitle" idx="5"/>
          </p:nvPr>
        </p:nvSpPr>
        <p:spPr>
          <a:xfrm>
            <a:off x="2430351" y="3649817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2" name="Google Shape;1102;p13">
            <a:hlinkClick r:id="rId4" action="ppaction://hlinksldjump"/>
          </p:cNvPr>
          <p:cNvSpPr txBox="1">
            <a:spLocks noGrp="1"/>
          </p:cNvSpPr>
          <p:nvPr>
            <p:ph type="title" idx="6" hasCustomPrompt="1"/>
          </p:nvPr>
        </p:nvSpPr>
        <p:spPr>
          <a:xfrm>
            <a:off x="1514433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3" name="Google Shape;1103;p13">
            <a:hlinkClick r:id="" action="ppaction://noaction"/>
          </p:cNvPr>
          <p:cNvSpPr txBox="1">
            <a:spLocks noGrp="1"/>
          </p:cNvSpPr>
          <p:nvPr>
            <p:ph type="subTitle" idx="7"/>
          </p:nvPr>
        </p:nvSpPr>
        <p:spPr>
          <a:xfrm>
            <a:off x="2438209" y="4656395"/>
            <a:ext cx="3640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4" name="Google Shape;1104;p13"/>
          <p:cNvSpPr txBox="1">
            <a:spLocks noGrp="1"/>
          </p:cNvSpPr>
          <p:nvPr>
            <p:ph type="subTitle" idx="8"/>
          </p:nvPr>
        </p:nvSpPr>
        <p:spPr>
          <a:xfrm>
            <a:off x="2430351" y="5243275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13">
            <a:hlinkClick r:id="" action="ppaction://noaction"/>
          </p:cNvPr>
          <p:cNvSpPr txBox="1">
            <a:spLocks noGrp="1"/>
          </p:cNvSpPr>
          <p:nvPr>
            <p:ph type="title" idx="9" hasCustomPrompt="1"/>
          </p:nvPr>
        </p:nvSpPr>
        <p:spPr>
          <a:xfrm>
            <a:off x="1514433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6" name="Google Shape;1106;p13">
            <a:hlinkClick r:id="" action="ppaction://noaction"/>
          </p:cNvPr>
          <p:cNvSpPr txBox="1">
            <a:spLocks noGrp="1"/>
          </p:cNvSpPr>
          <p:nvPr>
            <p:ph type="subTitle" idx="13"/>
          </p:nvPr>
        </p:nvSpPr>
        <p:spPr>
          <a:xfrm>
            <a:off x="7021679" y="147313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7" name="Google Shape;1107;p13"/>
          <p:cNvSpPr txBox="1">
            <a:spLocks noGrp="1"/>
          </p:cNvSpPr>
          <p:nvPr>
            <p:ph type="subTitle" idx="14"/>
          </p:nvPr>
        </p:nvSpPr>
        <p:spPr>
          <a:xfrm>
            <a:off x="7013780" y="2051820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8" name="Google Shape;1108;p13">
            <a:hlinkClick r:id="" action="ppaction://noaction"/>
          </p:cNvPr>
          <p:cNvSpPr txBox="1">
            <a:spLocks noGrp="1"/>
          </p:cNvSpPr>
          <p:nvPr>
            <p:ph type="title" idx="15" hasCustomPrompt="1"/>
          </p:nvPr>
        </p:nvSpPr>
        <p:spPr>
          <a:xfrm>
            <a:off x="6097367" y="1671016"/>
            <a:ext cx="841200" cy="84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9" name="Google Shape;1109;p13">
            <a:hlinkClick r:id="" action="ppaction://noaction"/>
          </p:cNvPr>
          <p:cNvSpPr txBox="1">
            <a:spLocks noGrp="1"/>
          </p:cNvSpPr>
          <p:nvPr>
            <p:ph type="subTitle" idx="16"/>
          </p:nvPr>
        </p:nvSpPr>
        <p:spPr>
          <a:xfrm>
            <a:off x="7021679" y="306136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0" name="Google Shape;1110;p13"/>
          <p:cNvSpPr txBox="1">
            <a:spLocks noGrp="1"/>
          </p:cNvSpPr>
          <p:nvPr>
            <p:ph type="subTitle" idx="17"/>
          </p:nvPr>
        </p:nvSpPr>
        <p:spPr>
          <a:xfrm>
            <a:off x="7013785" y="3647417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1" name="Google Shape;1111;p13">
            <a:hlinkClick r:id="" action="ppaction://noaction"/>
          </p:cNvPr>
          <p:cNvSpPr txBox="1">
            <a:spLocks noGrp="1"/>
          </p:cNvSpPr>
          <p:nvPr>
            <p:ph type="title" idx="18" hasCustomPrompt="1"/>
          </p:nvPr>
        </p:nvSpPr>
        <p:spPr>
          <a:xfrm>
            <a:off x="6097364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2" name="Google Shape;1112;p13"/>
          <p:cNvSpPr txBox="1">
            <a:spLocks noGrp="1"/>
          </p:cNvSpPr>
          <p:nvPr>
            <p:ph type="subTitle" idx="19"/>
          </p:nvPr>
        </p:nvSpPr>
        <p:spPr>
          <a:xfrm>
            <a:off x="7021679" y="4653995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3" name="Google Shape;1113;p13"/>
          <p:cNvSpPr txBox="1">
            <a:spLocks noGrp="1"/>
          </p:cNvSpPr>
          <p:nvPr>
            <p:ph type="subTitle" idx="20"/>
          </p:nvPr>
        </p:nvSpPr>
        <p:spPr>
          <a:xfrm>
            <a:off x="7013785" y="5240875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4" name="Google Shape;1114;p13">
            <a:hlinkClick r:id="" action="ppaction://noaction"/>
          </p:cNvPr>
          <p:cNvSpPr txBox="1">
            <a:spLocks noGrp="1"/>
          </p:cNvSpPr>
          <p:nvPr>
            <p:ph type="title" idx="21" hasCustomPrompt="1"/>
          </p:nvPr>
        </p:nvSpPr>
        <p:spPr>
          <a:xfrm>
            <a:off x="6097367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5" name="Google Shape;1115;p13"/>
          <p:cNvSpPr/>
          <p:nvPr/>
        </p:nvSpPr>
        <p:spPr>
          <a:xfrm rot="5189938" flipH="1">
            <a:off x="1422473" y="816132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6" name="Google Shape;1116;p13"/>
          <p:cNvSpPr/>
          <p:nvPr/>
        </p:nvSpPr>
        <p:spPr>
          <a:xfrm rot="5189938" flipH="1">
            <a:off x="1434259" y="800721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7" name="Google Shape;1117;p13"/>
          <p:cNvSpPr/>
          <p:nvPr/>
        </p:nvSpPr>
        <p:spPr>
          <a:xfrm rot="5189938" flipH="1">
            <a:off x="1442043" y="861947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8" name="Google Shape;1118;p13"/>
          <p:cNvSpPr/>
          <p:nvPr/>
        </p:nvSpPr>
        <p:spPr>
          <a:xfrm rot="5189938" flipH="1">
            <a:off x="1443270" y="820978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9" name="Google Shape;1119;p13"/>
          <p:cNvSpPr/>
          <p:nvPr/>
        </p:nvSpPr>
        <p:spPr>
          <a:xfrm rot="5189938" flipH="1">
            <a:off x="1290760" y="1136357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0" name="Google Shape;1120;p13"/>
          <p:cNvSpPr/>
          <p:nvPr/>
        </p:nvSpPr>
        <p:spPr>
          <a:xfrm rot="5189938" flipH="1">
            <a:off x="1108040" y="1333956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1" name="Google Shape;1121;p13"/>
          <p:cNvSpPr/>
          <p:nvPr/>
        </p:nvSpPr>
        <p:spPr>
          <a:xfrm rot="5189938" flipH="1">
            <a:off x="1303086" y="1292413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2" name="Google Shape;1122;p13"/>
          <p:cNvSpPr/>
          <p:nvPr/>
        </p:nvSpPr>
        <p:spPr>
          <a:xfrm rot="5189938" flipH="1">
            <a:off x="1185013" y="1037640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3" name="Google Shape;1123;p13"/>
          <p:cNvSpPr/>
          <p:nvPr/>
        </p:nvSpPr>
        <p:spPr>
          <a:xfrm rot="5189938" flipH="1">
            <a:off x="1002971" y="1234307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4" name="Google Shape;1124;p13"/>
          <p:cNvSpPr/>
          <p:nvPr/>
        </p:nvSpPr>
        <p:spPr>
          <a:xfrm rot="5189938" flipH="1">
            <a:off x="1077600" y="938513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5" name="Google Shape;1125;p13"/>
          <p:cNvSpPr/>
          <p:nvPr/>
        </p:nvSpPr>
        <p:spPr>
          <a:xfrm rot="5189938" flipH="1">
            <a:off x="881663" y="1111899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6" name="Google Shape;1126;p13"/>
          <p:cNvSpPr/>
          <p:nvPr/>
        </p:nvSpPr>
        <p:spPr>
          <a:xfrm rot="5189938" flipH="1">
            <a:off x="976773" y="830997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7" name="Google Shape;1127;p13"/>
          <p:cNvSpPr/>
          <p:nvPr/>
        </p:nvSpPr>
        <p:spPr>
          <a:xfrm rot="5189938" flipH="1">
            <a:off x="775470" y="981100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8" name="Google Shape;1128;p13"/>
          <p:cNvSpPr/>
          <p:nvPr/>
        </p:nvSpPr>
        <p:spPr>
          <a:xfrm rot="5189938" flipH="1">
            <a:off x="1321064" y="1265817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9" name="Google Shape;1129;p13"/>
          <p:cNvSpPr/>
          <p:nvPr/>
        </p:nvSpPr>
        <p:spPr>
          <a:xfrm rot="5189938" flipH="1">
            <a:off x="1322119" y="1114619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0" name="Google Shape;1130;p13"/>
          <p:cNvSpPr/>
          <p:nvPr/>
        </p:nvSpPr>
        <p:spPr>
          <a:xfrm rot="5189938" flipH="1">
            <a:off x="1112111" y="1327804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1" name="Google Shape;1131;p13"/>
          <p:cNvSpPr/>
          <p:nvPr/>
        </p:nvSpPr>
        <p:spPr>
          <a:xfrm rot="5189938" flipH="1">
            <a:off x="1217715" y="1017105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2" name="Google Shape;1132;p13"/>
          <p:cNvSpPr/>
          <p:nvPr/>
        </p:nvSpPr>
        <p:spPr>
          <a:xfrm rot="5189938" flipH="1">
            <a:off x="1006259" y="1228276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3" name="Google Shape;1133;p13"/>
          <p:cNvSpPr/>
          <p:nvPr/>
        </p:nvSpPr>
        <p:spPr>
          <a:xfrm rot="5189938" flipH="1">
            <a:off x="1108052" y="915411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4" name="Google Shape;1134;p13"/>
          <p:cNvSpPr/>
          <p:nvPr/>
        </p:nvSpPr>
        <p:spPr>
          <a:xfrm rot="5189938" flipH="1">
            <a:off x="883201" y="1108540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5" name="Google Shape;1135;p13"/>
          <p:cNvSpPr/>
          <p:nvPr/>
        </p:nvSpPr>
        <p:spPr>
          <a:xfrm rot="5189938" flipH="1">
            <a:off x="1007480" y="806868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6" name="Google Shape;1136;p13"/>
          <p:cNvSpPr/>
          <p:nvPr/>
        </p:nvSpPr>
        <p:spPr>
          <a:xfrm rot="5189938" flipH="1">
            <a:off x="774658" y="978141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7" name="Google Shape;1137;p13"/>
          <p:cNvSpPr/>
          <p:nvPr/>
        </p:nvSpPr>
        <p:spPr>
          <a:xfrm rot="5189938" flipH="1">
            <a:off x="842147" y="849984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8" name="Google Shape;1138;p13"/>
          <p:cNvSpPr/>
          <p:nvPr/>
        </p:nvSpPr>
        <p:spPr>
          <a:xfrm rot="5189938" flipH="1">
            <a:off x="1161785" y="968179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9" name="Google Shape;1139;p13"/>
          <p:cNvSpPr/>
          <p:nvPr/>
        </p:nvSpPr>
        <p:spPr>
          <a:xfrm rot="5189938" flipH="1">
            <a:off x="1134799" y="1070416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0" name="Google Shape;1140;p13"/>
          <p:cNvSpPr/>
          <p:nvPr/>
        </p:nvSpPr>
        <p:spPr>
          <a:xfrm rot="5189938" flipH="1">
            <a:off x="1171629" y="961541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1" name="Google Shape;1141;p13"/>
          <p:cNvSpPr/>
          <p:nvPr/>
        </p:nvSpPr>
        <p:spPr>
          <a:xfrm rot="1106660">
            <a:off x="10151017" y="1019562"/>
            <a:ext cx="117356" cy="98321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2" name="Google Shape;1142;p13"/>
          <p:cNvSpPr/>
          <p:nvPr/>
        </p:nvSpPr>
        <p:spPr>
          <a:xfrm rot="1106660">
            <a:off x="10151407" y="1016167"/>
            <a:ext cx="107512" cy="101165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3" name="Google Shape;1143;p13"/>
          <p:cNvSpPr/>
          <p:nvPr/>
        </p:nvSpPr>
        <p:spPr>
          <a:xfrm rot="1106660">
            <a:off x="10189374" y="1068326"/>
            <a:ext cx="45061" cy="36967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4" name="Google Shape;1144;p13"/>
          <p:cNvSpPr/>
          <p:nvPr/>
        </p:nvSpPr>
        <p:spPr>
          <a:xfrm rot="1106660">
            <a:off x="10338221" y="1077721"/>
            <a:ext cx="104559" cy="104555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5" name="Google Shape;1145;p13"/>
          <p:cNvSpPr/>
          <p:nvPr/>
        </p:nvSpPr>
        <p:spPr>
          <a:xfrm rot="1106660">
            <a:off x="10329916" y="1076591"/>
            <a:ext cx="121512" cy="1075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6" name="Google Shape;1146;p13"/>
          <p:cNvSpPr/>
          <p:nvPr/>
        </p:nvSpPr>
        <p:spPr>
          <a:xfrm rot="1106660">
            <a:off x="10373679" y="1136735"/>
            <a:ext cx="41452" cy="34669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7" name="Google Shape;1147;p13"/>
          <p:cNvSpPr/>
          <p:nvPr/>
        </p:nvSpPr>
        <p:spPr>
          <a:xfrm rot="1106660">
            <a:off x="10265498" y="753466"/>
            <a:ext cx="308647" cy="345601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8" name="Google Shape;1148;p13"/>
          <p:cNvSpPr/>
          <p:nvPr/>
        </p:nvSpPr>
        <p:spPr>
          <a:xfrm rot="1106660">
            <a:off x="10328955" y="879153"/>
            <a:ext cx="86951" cy="214907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9" name="Google Shape;1149;p13"/>
          <p:cNvSpPr/>
          <p:nvPr/>
        </p:nvSpPr>
        <p:spPr>
          <a:xfrm rot="1106660">
            <a:off x="10878237" y="992842"/>
            <a:ext cx="500812" cy="358069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0" name="Google Shape;1150;p13"/>
          <p:cNvSpPr/>
          <p:nvPr/>
        </p:nvSpPr>
        <p:spPr>
          <a:xfrm rot="1106660">
            <a:off x="10839933" y="1028244"/>
            <a:ext cx="506937" cy="255920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1" name="Google Shape;1151;p13"/>
          <p:cNvSpPr/>
          <p:nvPr/>
        </p:nvSpPr>
        <p:spPr>
          <a:xfrm rot="1106660">
            <a:off x="10937717" y="1099069"/>
            <a:ext cx="409049" cy="298792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2" name="Google Shape;1152;p13"/>
          <p:cNvSpPr/>
          <p:nvPr/>
        </p:nvSpPr>
        <p:spPr>
          <a:xfrm rot="1106660">
            <a:off x="10908491" y="997299"/>
            <a:ext cx="473469" cy="36102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3" name="Google Shape;1153;p13"/>
          <p:cNvSpPr/>
          <p:nvPr/>
        </p:nvSpPr>
        <p:spPr>
          <a:xfrm rot="1106660">
            <a:off x="10659120" y="1268294"/>
            <a:ext cx="184728" cy="303823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4" name="Google Shape;1154;p13"/>
          <p:cNvSpPr/>
          <p:nvPr/>
        </p:nvSpPr>
        <p:spPr>
          <a:xfrm rot="1106660">
            <a:off x="10795126" y="1326741"/>
            <a:ext cx="325161" cy="135288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5" name="Google Shape;1155;p13"/>
          <p:cNvSpPr/>
          <p:nvPr/>
        </p:nvSpPr>
        <p:spPr>
          <a:xfrm rot="1106660">
            <a:off x="10786339" y="1404042"/>
            <a:ext cx="209884" cy="287089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6" name="Google Shape;1156;p13"/>
          <p:cNvSpPr/>
          <p:nvPr/>
        </p:nvSpPr>
        <p:spPr>
          <a:xfrm rot="1106660">
            <a:off x="10623925" y="1116651"/>
            <a:ext cx="185057" cy="303823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7" name="Google Shape;1157;p13"/>
          <p:cNvSpPr/>
          <p:nvPr/>
        </p:nvSpPr>
        <p:spPr>
          <a:xfrm rot="1106660">
            <a:off x="10759516" y="1174287"/>
            <a:ext cx="325489" cy="135944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8" name="Google Shape;1158;p13"/>
          <p:cNvSpPr/>
          <p:nvPr/>
        </p:nvSpPr>
        <p:spPr>
          <a:xfrm rot="1106660">
            <a:off x="10597824" y="966729"/>
            <a:ext cx="182651" cy="306228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9" name="Google Shape;1159;p13"/>
          <p:cNvSpPr/>
          <p:nvPr/>
        </p:nvSpPr>
        <p:spPr>
          <a:xfrm rot="1106660">
            <a:off x="10704140" y="1008868"/>
            <a:ext cx="323193" cy="113304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0" name="Google Shape;1160;p13"/>
          <p:cNvSpPr/>
          <p:nvPr/>
        </p:nvSpPr>
        <p:spPr>
          <a:xfrm rot="1106660">
            <a:off x="10560530" y="826810"/>
            <a:ext cx="177729" cy="303495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1" name="Google Shape;1161;p13"/>
          <p:cNvSpPr/>
          <p:nvPr/>
        </p:nvSpPr>
        <p:spPr>
          <a:xfrm rot="1106660">
            <a:off x="10638214" y="846157"/>
            <a:ext cx="318161" cy="9897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2" name="Google Shape;1162;p13"/>
          <p:cNvSpPr/>
          <p:nvPr/>
        </p:nvSpPr>
        <p:spPr>
          <a:xfrm rot="1106660">
            <a:off x="10609440" y="1085708"/>
            <a:ext cx="108387" cy="1905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3" name="Google Shape;1163;p13"/>
          <p:cNvSpPr/>
          <p:nvPr/>
        </p:nvSpPr>
        <p:spPr>
          <a:xfrm rot="1106660">
            <a:off x="10593182" y="1137276"/>
            <a:ext cx="444268" cy="529120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4" name="Google Shape;1164;p13"/>
          <p:cNvSpPr/>
          <p:nvPr/>
        </p:nvSpPr>
        <p:spPr>
          <a:xfrm rot="1106660">
            <a:off x="10585053" y="1094926"/>
            <a:ext cx="46920" cy="30404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5" name="Google Shape;1165;p13"/>
          <p:cNvSpPr/>
          <p:nvPr/>
        </p:nvSpPr>
        <p:spPr>
          <a:xfrm rot="1106660">
            <a:off x="10793068" y="1392233"/>
            <a:ext cx="144480" cy="290152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6" name="Google Shape;1166;p13"/>
          <p:cNvSpPr/>
          <p:nvPr/>
        </p:nvSpPr>
        <p:spPr>
          <a:xfrm rot="1106660">
            <a:off x="10707173" y="1267955"/>
            <a:ext cx="96684" cy="30557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7" name="Google Shape;1167;p13"/>
          <p:cNvSpPr/>
          <p:nvPr/>
        </p:nvSpPr>
        <p:spPr>
          <a:xfrm rot="1106660">
            <a:off x="10795770" y="1320372"/>
            <a:ext cx="292023" cy="13878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8" name="Google Shape;1168;p13"/>
          <p:cNvSpPr/>
          <p:nvPr/>
        </p:nvSpPr>
        <p:spPr>
          <a:xfrm rot="1106660">
            <a:off x="10668683" y="1117577"/>
            <a:ext cx="100621" cy="306776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9" name="Google Shape;1169;p13"/>
          <p:cNvSpPr/>
          <p:nvPr/>
        </p:nvSpPr>
        <p:spPr>
          <a:xfrm rot="1106660">
            <a:off x="10760153" y="1168282"/>
            <a:ext cx="291913" cy="138677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0" name="Google Shape;1170;p13"/>
          <p:cNvSpPr/>
          <p:nvPr/>
        </p:nvSpPr>
        <p:spPr>
          <a:xfrm rot="1106660">
            <a:off x="10632945" y="964350"/>
            <a:ext cx="97779" cy="308525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1" name="Google Shape;1171;p13"/>
          <p:cNvSpPr/>
          <p:nvPr/>
        </p:nvSpPr>
        <p:spPr>
          <a:xfrm rot="1106660">
            <a:off x="10704559" y="1003327"/>
            <a:ext cx="300772" cy="11822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2" name="Google Shape;1172;p13"/>
          <p:cNvSpPr/>
          <p:nvPr/>
        </p:nvSpPr>
        <p:spPr>
          <a:xfrm rot="1106660">
            <a:off x="10581326" y="821306"/>
            <a:ext cx="102591" cy="306885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3" name="Google Shape;1173;p13"/>
          <p:cNvSpPr/>
          <p:nvPr/>
        </p:nvSpPr>
        <p:spPr>
          <a:xfrm rot="1106660">
            <a:off x="10636014" y="841300"/>
            <a:ext cx="307553" cy="101493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4" name="Google Shape;1174;p13"/>
          <p:cNvSpPr/>
          <p:nvPr/>
        </p:nvSpPr>
        <p:spPr>
          <a:xfrm rot="1106660">
            <a:off x="10490315" y="799928"/>
            <a:ext cx="536359" cy="6450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5" name="Google Shape;1175;p13"/>
          <p:cNvSpPr/>
          <p:nvPr/>
        </p:nvSpPr>
        <p:spPr>
          <a:xfrm rot="-3603133">
            <a:off x="10946693" y="5441550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6" name="Google Shape;1176;p13"/>
          <p:cNvSpPr/>
          <p:nvPr/>
        </p:nvSpPr>
        <p:spPr>
          <a:xfrm rot="1365070">
            <a:off x="10474597" y="5719953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7" name="Google Shape;1177;p13"/>
          <p:cNvSpPr/>
          <p:nvPr/>
        </p:nvSpPr>
        <p:spPr>
          <a:xfrm rot="1365070">
            <a:off x="10487034" y="5831446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8" name="Google Shape;1178;p13"/>
          <p:cNvSpPr/>
          <p:nvPr/>
        </p:nvSpPr>
        <p:spPr>
          <a:xfrm rot="1365070">
            <a:off x="10500134" y="5720485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9" name="Google Shape;1179;p13"/>
          <p:cNvSpPr/>
          <p:nvPr/>
        </p:nvSpPr>
        <p:spPr>
          <a:xfrm rot="1365070">
            <a:off x="10603981" y="5791371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0" name="Google Shape;1180;p13"/>
          <p:cNvSpPr/>
          <p:nvPr/>
        </p:nvSpPr>
        <p:spPr>
          <a:xfrm rot="-3603133">
            <a:off x="10944343" y="5442561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1" name="Google Shape;1181;p13"/>
          <p:cNvSpPr/>
          <p:nvPr/>
        </p:nvSpPr>
        <p:spPr>
          <a:xfrm rot="-3603133">
            <a:off x="10977235" y="5463916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2" name="Google Shape;1182;p13"/>
          <p:cNvSpPr/>
          <p:nvPr/>
        </p:nvSpPr>
        <p:spPr>
          <a:xfrm rot="-3603133">
            <a:off x="11064574" y="5370969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3" name="Google Shape;1183;p13"/>
          <p:cNvSpPr/>
          <p:nvPr/>
        </p:nvSpPr>
        <p:spPr>
          <a:xfrm rot="-3603133">
            <a:off x="10970123" y="5424517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4" name="Google Shape;1184;p13"/>
          <p:cNvSpPr/>
          <p:nvPr/>
        </p:nvSpPr>
        <p:spPr>
          <a:xfrm rot="-9882522">
            <a:off x="10649151" y="5413111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5" name="Google Shape;1185;p13"/>
          <p:cNvSpPr/>
          <p:nvPr/>
        </p:nvSpPr>
        <p:spPr>
          <a:xfrm rot="-9882522">
            <a:off x="10651057" y="5405084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6" name="Google Shape;1186;p13"/>
          <p:cNvSpPr/>
          <p:nvPr/>
        </p:nvSpPr>
        <p:spPr>
          <a:xfrm rot="-9882522">
            <a:off x="10666506" y="5411233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7" name="Google Shape;1187;p13"/>
          <p:cNvSpPr/>
          <p:nvPr/>
        </p:nvSpPr>
        <p:spPr>
          <a:xfrm rot="-9882522">
            <a:off x="10699409" y="5466340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5416256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solidFill>
          <a:srgbClr val="FFECC6"/>
        </a:solidFill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9" name="Google Shape;1189;p1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190" name="Google Shape;1190;p1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1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1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1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194" name="Google Shape;1194;p1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95" name="Google Shape;1195;p1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1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1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1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1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1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1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1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1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1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1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1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1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1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1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1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1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1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1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1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1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1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1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1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1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1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1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1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1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1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1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1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1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1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1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1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1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1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1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1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1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1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1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1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1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1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1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1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243" name="Google Shape;1243;p14"/>
          <p:cNvSpPr txBox="1">
            <a:spLocks noGrp="1"/>
          </p:cNvSpPr>
          <p:nvPr>
            <p:ph type="title"/>
          </p:nvPr>
        </p:nvSpPr>
        <p:spPr>
          <a:xfrm>
            <a:off x="3330400" y="4225300"/>
            <a:ext cx="5531200" cy="7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2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1244" name="Google Shape;1244;p14"/>
          <p:cNvSpPr txBox="1">
            <a:spLocks noGrp="1"/>
          </p:cNvSpPr>
          <p:nvPr>
            <p:ph type="subTitle" idx="1"/>
          </p:nvPr>
        </p:nvSpPr>
        <p:spPr>
          <a:xfrm>
            <a:off x="2221400" y="2472017"/>
            <a:ext cx="7749200" cy="16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9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245" name="Google Shape;1245;p1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6" name="Google Shape;1246;p1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7" name="Google Shape;1247;p1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8" name="Google Shape;1248;p1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9" name="Google Shape;1249;p1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0" name="Google Shape;1250;p1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1" name="Google Shape;1251;p1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2" name="Google Shape;1252;p1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3" name="Google Shape;1253;p1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4" name="Google Shape;1254;p1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5" name="Google Shape;1255;p1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6" name="Google Shape;1256;p1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7" name="Google Shape;1257;p1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8" name="Google Shape;1258;p1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9" name="Google Shape;1259;p1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0" name="Google Shape;1260;p1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1" name="Google Shape;1261;p1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2" name="Google Shape;1262;p1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3" name="Google Shape;1263;p1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4" name="Google Shape;1264;p1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5" name="Google Shape;1265;p1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6" name="Google Shape;1266;p1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7" name="Google Shape;1267;p1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8" name="Google Shape;1268;p1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9" name="Google Shape;1269;p1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0" name="Google Shape;1270;p1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1" name="Google Shape;1271;p1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2" name="Google Shape;1272;p1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3" name="Google Shape;1273;p1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4" name="Google Shape;1274;p1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5" name="Google Shape;1275;p1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6" name="Google Shape;1276;p1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7" name="Google Shape;1277;p1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8" name="Google Shape;1278;p1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9" name="Google Shape;1279;p1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0" name="Google Shape;1280;p1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1" name="Google Shape;1281;p1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2" name="Google Shape;1282;p1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3" name="Google Shape;1283;p1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4" name="Google Shape;1284;p1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5" name="Google Shape;1285;p1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6" name="Google Shape;1286;p1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7" name="Google Shape;1287;p1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8" name="Google Shape;1288;p1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9" name="Google Shape;1289;p1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0" name="Google Shape;1290;p1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1" name="Google Shape;1291;p1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2" name="Google Shape;1292;p1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3" name="Google Shape;1293;p1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4" name="Google Shape;1294;p1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5" name="Google Shape;1295;p1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6" name="Google Shape;1296;p1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7" name="Google Shape;1297;p1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8" name="Google Shape;1298;p1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9" name="Google Shape;1299;p1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0" name="Google Shape;1300;p1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1" name="Google Shape;1301;p1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2" name="Google Shape;1302;p1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3" name="Google Shape;1303;p1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4" name="Google Shape;1304;p1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5" name="Google Shape;1305;p1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6" name="Google Shape;1306;p1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7" name="Google Shape;1307;p1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8" name="Google Shape;1308;p1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9" name="Google Shape;1309;p1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0" name="Google Shape;1310;p1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1" name="Google Shape;1311;p1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2" name="Google Shape;1312;p1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3" name="Google Shape;1313;p1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4" name="Google Shape;1314;p1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5" name="Google Shape;1315;p1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6" name="Google Shape;1316;p1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7" name="Google Shape;1317;p1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8" name="Google Shape;1318;p1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9" name="Google Shape;1319;p1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0" name="Google Shape;1320;p1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1" name="Google Shape;1321;p1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2" name="Google Shape;1322;p1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3" name="Google Shape;1323;p1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4" name="Google Shape;1324;p1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5" name="Google Shape;1325;p1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6" name="Google Shape;1326;p1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7" name="Google Shape;1327;p1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8" name="Google Shape;1328;p1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9" name="Google Shape;1329;p1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0" name="Google Shape;1330;p1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1" name="Google Shape;1331;p1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2" name="Google Shape;1332;p1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3" name="Google Shape;1333;p1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4" name="Google Shape;1334;p1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5" name="Google Shape;1335;p1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6" name="Google Shape;1336;p1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7" name="Google Shape;1337;p1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8" name="Google Shape;1338;p1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9" name="Google Shape;1339;p1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0" name="Google Shape;1340;p1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1" name="Google Shape;1341;p1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2" name="Google Shape;1342;p1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3" name="Google Shape;1343;p1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4" name="Google Shape;1344;p1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5" name="Google Shape;1345;p1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6" name="Google Shape;1346;p1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7" name="Google Shape;1347;p1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8" name="Google Shape;1348;p1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9" name="Google Shape;1349;p1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0" name="Google Shape;1350;p1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1" name="Google Shape;1351;p1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2" name="Google Shape;1352;p1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3" name="Google Shape;1353;p1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4" name="Google Shape;1354;p1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5" name="Google Shape;1355;p1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6" name="Google Shape;1356;p1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7" name="Google Shape;1357;p1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8" name="Google Shape;1358;p1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9" name="Google Shape;1359;p1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0" name="Google Shape;1360;p1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1" name="Google Shape;1361;p1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2" name="Google Shape;1362;p1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3" name="Google Shape;1363;p1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4" name="Google Shape;1364;p1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5" name="Google Shape;1365;p1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6" name="Google Shape;1366;p1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7" name="Google Shape;1367;p1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8" name="Google Shape;1368;p1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9" name="Google Shape;1369;p1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0" name="Google Shape;1370;p1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1" name="Google Shape;1371;p1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2" name="Google Shape;1372;p1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3" name="Google Shape;1373;p1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4" name="Google Shape;1374;p1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5" name="Google Shape;1375;p1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6" name="Google Shape;1376;p1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7" name="Google Shape;1377;p1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8" name="Google Shape;1378;p1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9" name="Google Shape;1379;p1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0" name="Google Shape;1380;p1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1" name="Google Shape;1381;p1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2" name="Google Shape;1382;p1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3" name="Google Shape;1383;p1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4" name="Google Shape;1384;p1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5" name="Google Shape;1385;p1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6" name="Google Shape;1386;p1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7" name="Google Shape;1387;p1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8" name="Google Shape;1388;p1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9" name="Google Shape;1389;p1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0" name="Google Shape;1390;p1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1" name="Google Shape;1391;p1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2" name="Google Shape;1392;p1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3" name="Google Shape;1393;p1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4" name="Google Shape;1394;p1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5" name="Google Shape;1395;p1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6" name="Google Shape;1396;p1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7" name="Google Shape;1397;p1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8" name="Google Shape;1398;p1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9" name="Google Shape;1399;p1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0" name="Google Shape;1400;p1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1" name="Google Shape;1401;p1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2" name="Google Shape;1402;p1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3" name="Google Shape;1403;p1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4" name="Google Shape;1404;p1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5" name="Google Shape;1405;p1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6" name="Google Shape;1406;p1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7" name="Google Shape;1407;p1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8" name="Google Shape;1408;p1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9" name="Google Shape;1409;p1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0" name="Google Shape;1410;p1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1" name="Google Shape;1411;p1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2" name="Google Shape;1412;p1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3" name="Google Shape;1413;p1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4" name="Google Shape;1414;p1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5" name="Google Shape;1415;p1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6" name="Google Shape;1416;p1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7" name="Google Shape;1417;p1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8" name="Google Shape;1418;p1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9" name="Google Shape;1419;p1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0" name="Google Shape;1420;p1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1" name="Google Shape;1421;p1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2" name="Google Shape;1422;p1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3" name="Google Shape;1423;p1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4" name="Google Shape;1424;p1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5" name="Google Shape;1425;p1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6" name="Google Shape;1426;p1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7" name="Google Shape;1427;p1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8" name="Google Shape;1428;p1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9" name="Google Shape;1429;p1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0" name="Google Shape;1430;p1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1" name="Google Shape;1431;p1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2" name="Google Shape;1432;p1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3" name="Google Shape;1433;p1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4" name="Google Shape;1434;p1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5" name="Google Shape;1435;p1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6" name="Google Shape;1436;p1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7" name="Google Shape;1437;p1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8" name="Google Shape;1438;p1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9" name="Google Shape;1439;p1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0" name="Google Shape;1440;p1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1" name="Google Shape;1441;p1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2" name="Google Shape;1442;p1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3" name="Google Shape;1443;p1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4" name="Google Shape;1444;p1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5" name="Google Shape;1445;p1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6" name="Google Shape;1446;p1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7" name="Google Shape;1447;p1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8" name="Google Shape;1448;p1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9" name="Google Shape;1449;p1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0" name="Google Shape;1450;p1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1" name="Google Shape;1451;p1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2" name="Google Shape;1452;p1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3" name="Google Shape;1453;p1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4" name="Google Shape;1454;p1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5" name="Google Shape;1455;p1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6" name="Google Shape;1456;p1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7" name="Google Shape;1457;p1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09118203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bg>
      <p:bgPr>
        <a:solidFill>
          <a:srgbClr val="FFECC6"/>
        </a:solidFill>
        <a:effectLst/>
      </p:bgPr>
    </p:bg>
    <p:spTree>
      <p:nvGrpSpPr>
        <p:cNvPr id="1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9" name="Google Shape;1459;p1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460" name="Google Shape;1460;p1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1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1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1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64" name="Google Shape;1464;p1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65" name="Google Shape;1465;p1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1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1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1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1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1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1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1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1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1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1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1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1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1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1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1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1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1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1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1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1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1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1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1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1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1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1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1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1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1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1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1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1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1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1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1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1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1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1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1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1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1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1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1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1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1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1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1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13" name="Google Shape;1513;p15"/>
          <p:cNvSpPr txBox="1">
            <a:spLocks noGrp="1"/>
          </p:cNvSpPr>
          <p:nvPr>
            <p:ph type="title" hasCustomPrompt="1"/>
          </p:nvPr>
        </p:nvSpPr>
        <p:spPr>
          <a:xfrm flipH="1">
            <a:off x="4741800" y="1270533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14" name="Google Shape;1514;p15"/>
          <p:cNvSpPr txBox="1">
            <a:spLocks noGrp="1"/>
          </p:cNvSpPr>
          <p:nvPr>
            <p:ph type="title" idx="2"/>
          </p:nvPr>
        </p:nvSpPr>
        <p:spPr>
          <a:xfrm>
            <a:off x="3759800" y="3070333"/>
            <a:ext cx="46724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15" name="Google Shape;1515;p15"/>
          <p:cNvSpPr txBox="1">
            <a:spLocks noGrp="1"/>
          </p:cNvSpPr>
          <p:nvPr>
            <p:ph type="subTitle" idx="1"/>
          </p:nvPr>
        </p:nvSpPr>
        <p:spPr>
          <a:xfrm>
            <a:off x="4014600" y="4328933"/>
            <a:ext cx="4162800" cy="87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18642667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7" name="Google Shape;1517;p1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18" name="Google Shape;1518;p1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1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1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1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22" name="Google Shape;1522;p1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23" name="Google Shape;1523;p1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1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1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1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1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1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1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1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1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1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1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1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1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1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1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1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1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1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1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1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1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1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1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1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1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1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1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1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1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1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1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1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1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71" name="Google Shape;1571;p16"/>
          <p:cNvSpPr txBox="1">
            <a:spLocks noGrp="1"/>
          </p:cNvSpPr>
          <p:nvPr>
            <p:ph type="title" hasCustomPrompt="1"/>
          </p:nvPr>
        </p:nvSpPr>
        <p:spPr>
          <a:xfrm flipH="1">
            <a:off x="6915800" y="13504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72" name="Google Shape;1572;p16"/>
          <p:cNvSpPr txBox="1">
            <a:spLocks noGrp="1"/>
          </p:cNvSpPr>
          <p:nvPr>
            <p:ph type="title" idx="2"/>
          </p:nvPr>
        </p:nvSpPr>
        <p:spPr>
          <a:xfrm>
            <a:off x="5627600" y="3119967"/>
            <a:ext cx="528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73" name="Google Shape;1573;p16"/>
          <p:cNvSpPr txBox="1">
            <a:spLocks noGrp="1"/>
          </p:cNvSpPr>
          <p:nvPr>
            <p:ph type="subTitle" idx="1"/>
          </p:nvPr>
        </p:nvSpPr>
        <p:spPr>
          <a:xfrm>
            <a:off x="6319739" y="4481733"/>
            <a:ext cx="3900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09685135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bg>
      <p:bgPr>
        <a:solidFill>
          <a:srgbClr val="FFECC6"/>
        </a:solidFill>
        <a:effectLst/>
      </p:bgPr>
    </p:bg>
    <p:spTree>
      <p:nvGrpSpPr>
        <p:cNvPr id="1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5" name="Google Shape;1575;p1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76" name="Google Shape;1576;p1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1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80" name="Google Shape;1580;p1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81" name="Google Shape;1581;p1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1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1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1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1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1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1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1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1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1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1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1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1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1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1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1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1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1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1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1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1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1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1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1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1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1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1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1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1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1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1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29" name="Google Shape;1629;p1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630" name="Google Shape;1630;p17"/>
          <p:cNvSpPr/>
          <p:nvPr/>
        </p:nvSpPr>
        <p:spPr>
          <a:xfrm rot="3684608">
            <a:off x="10671628" y="6746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1" name="Google Shape;1631;p17"/>
          <p:cNvSpPr/>
          <p:nvPr/>
        </p:nvSpPr>
        <p:spPr>
          <a:xfrm rot="3684608">
            <a:off x="10674523" y="6688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2" name="Google Shape;1632;p17"/>
          <p:cNvSpPr/>
          <p:nvPr/>
        </p:nvSpPr>
        <p:spPr>
          <a:xfrm rot="3684608">
            <a:off x="10696588" y="7192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3" name="Google Shape;1633;p17"/>
          <p:cNvSpPr/>
          <p:nvPr/>
        </p:nvSpPr>
        <p:spPr>
          <a:xfrm rot="3684608">
            <a:off x="10766758" y="8365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4" name="Google Shape;1634;p17"/>
          <p:cNvSpPr/>
          <p:nvPr/>
        </p:nvSpPr>
        <p:spPr>
          <a:xfrm rot="3684608">
            <a:off x="10758332" y="8354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5" name="Google Shape;1635;p17"/>
          <p:cNvSpPr/>
          <p:nvPr/>
        </p:nvSpPr>
        <p:spPr>
          <a:xfrm rot="3684608">
            <a:off x="10784425" y="8907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6" name="Google Shape;1636;p17"/>
          <p:cNvSpPr/>
          <p:nvPr/>
        </p:nvSpPr>
        <p:spPr>
          <a:xfrm rot="3684608">
            <a:off x="10823954" y="5915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7" name="Google Shape;1637;p17"/>
          <p:cNvSpPr/>
          <p:nvPr/>
        </p:nvSpPr>
        <p:spPr>
          <a:xfrm rot="3684608">
            <a:off x="10858339" y="6673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8" name="Google Shape;1638;p17"/>
          <p:cNvSpPr/>
          <p:nvPr/>
        </p:nvSpPr>
        <p:spPr>
          <a:xfrm rot="3684608">
            <a:off x="11074391" y="12359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9" name="Google Shape;1639;p17"/>
          <p:cNvSpPr/>
          <p:nvPr/>
        </p:nvSpPr>
        <p:spPr>
          <a:xfrm rot="3684608">
            <a:off x="11056562" y="12512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0" name="Google Shape;1640;p17"/>
          <p:cNvSpPr/>
          <p:nvPr/>
        </p:nvSpPr>
        <p:spPr>
          <a:xfrm rot="3684608">
            <a:off x="11077951" y="13291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1" name="Google Shape;1641;p17"/>
          <p:cNvSpPr/>
          <p:nvPr/>
        </p:nvSpPr>
        <p:spPr>
          <a:xfrm rot="3684608">
            <a:off x="11095748" y="12498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2" name="Google Shape;1642;p17"/>
          <p:cNvSpPr/>
          <p:nvPr/>
        </p:nvSpPr>
        <p:spPr>
          <a:xfrm rot="3684608">
            <a:off x="10792529" y="11886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3" name="Google Shape;1643;p17"/>
          <p:cNvSpPr/>
          <p:nvPr/>
        </p:nvSpPr>
        <p:spPr>
          <a:xfrm rot="3684608">
            <a:off x="10888985" y="13907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4" name="Google Shape;1644;p17"/>
          <p:cNvSpPr/>
          <p:nvPr/>
        </p:nvSpPr>
        <p:spPr>
          <a:xfrm rot="3684608">
            <a:off x="10795371" y="13818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5" name="Google Shape;1645;p17"/>
          <p:cNvSpPr/>
          <p:nvPr/>
        </p:nvSpPr>
        <p:spPr>
          <a:xfrm rot="3684608">
            <a:off x="10868648" y="10563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6" name="Google Shape;1646;p17"/>
          <p:cNvSpPr/>
          <p:nvPr/>
        </p:nvSpPr>
        <p:spPr>
          <a:xfrm rot="3684608">
            <a:off x="10965129" y="12574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7" name="Google Shape;1647;p17"/>
          <p:cNvSpPr/>
          <p:nvPr/>
        </p:nvSpPr>
        <p:spPr>
          <a:xfrm rot="3684608">
            <a:off x="10949701" y="9300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8" name="Google Shape;1648;p17"/>
          <p:cNvSpPr/>
          <p:nvPr/>
        </p:nvSpPr>
        <p:spPr>
          <a:xfrm rot="3684608">
            <a:off x="11043889" y="11038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9" name="Google Shape;1649;p17"/>
          <p:cNvSpPr/>
          <p:nvPr/>
        </p:nvSpPr>
        <p:spPr>
          <a:xfrm rot="3684608">
            <a:off x="11018076" y="8033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0" name="Google Shape;1650;p17"/>
          <p:cNvSpPr/>
          <p:nvPr/>
        </p:nvSpPr>
        <p:spPr>
          <a:xfrm rot="3684608">
            <a:off x="11110840" y="9431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1" name="Google Shape;1651;p17"/>
          <p:cNvSpPr/>
          <p:nvPr/>
        </p:nvSpPr>
        <p:spPr>
          <a:xfrm rot="3684608">
            <a:off x="10926931" y="10136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2" name="Google Shape;1652;p17"/>
          <p:cNvSpPr/>
          <p:nvPr/>
        </p:nvSpPr>
        <p:spPr>
          <a:xfrm rot="3684608">
            <a:off x="10723305" y="11075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3" name="Google Shape;1653;p17"/>
          <p:cNvSpPr/>
          <p:nvPr/>
        </p:nvSpPr>
        <p:spPr>
          <a:xfrm rot="3684608">
            <a:off x="10964894" y="10045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4" name="Google Shape;1654;p17"/>
          <p:cNvSpPr/>
          <p:nvPr/>
        </p:nvSpPr>
        <p:spPr>
          <a:xfrm rot="3684608">
            <a:off x="10815686" y="13555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5" name="Google Shape;1655;p17"/>
          <p:cNvSpPr/>
          <p:nvPr/>
        </p:nvSpPr>
        <p:spPr>
          <a:xfrm rot="3684608">
            <a:off x="10838266" y="11908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6" name="Google Shape;1656;p17"/>
          <p:cNvSpPr/>
          <p:nvPr/>
        </p:nvSpPr>
        <p:spPr>
          <a:xfrm rot="3684608">
            <a:off x="10896901" y="13750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7" name="Google Shape;1657;p17"/>
          <p:cNvSpPr/>
          <p:nvPr/>
        </p:nvSpPr>
        <p:spPr>
          <a:xfrm rot="3684608">
            <a:off x="10910295" y="10582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8" name="Google Shape;1658;p17"/>
          <p:cNvSpPr/>
          <p:nvPr/>
        </p:nvSpPr>
        <p:spPr>
          <a:xfrm rot="3684608">
            <a:off x="10973108" y="12419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9" name="Google Shape;1659;p17"/>
          <p:cNvSpPr/>
          <p:nvPr/>
        </p:nvSpPr>
        <p:spPr>
          <a:xfrm rot="3684608">
            <a:off x="10986916" y="9231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0" name="Google Shape;1660;p17"/>
          <p:cNvSpPr/>
          <p:nvPr/>
        </p:nvSpPr>
        <p:spPr>
          <a:xfrm rot="3684608">
            <a:off x="11049201" y="10919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1" name="Google Shape;1661;p17"/>
          <p:cNvSpPr/>
          <p:nvPr/>
        </p:nvSpPr>
        <p:spPr>
          <a:xfrm rot="3684608">
            <a:off x="11045445" y="7877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2" name="Google Shape;1662;p17"/>
          <p:cNvSpPr/>
          <p:nvPr/>
        </p:nvSpPr>
        <p:spPr>
          <a:xfrm rot="3684608">
            <a:off x="11113063" y="9342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3" name="Google Shape;1663;p17"/>
          <p:cNvSpPr/>
          <p:nvPr/>
        </p:nvSpPr>
        <p:spPr>
          <a:xfrm rot="3684608">
            <a:off x="10824199" y="8120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4" name="Google Shape;1664;p17"/>
          <p:cNvSpPr/>
          <p:nvPr/>
        </p:nvSpPr>
        <p:spPr>
          <a:xfrm>
            <a:off x="9474959" y="7241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5" name="Google Shape;1665;p17"/>
          <p:cNvSpPr/>
          <p:nvPr/>
        </p:nvSpPr>
        <p:spPr>
          <a:xfrm>
            <a:off x="9491989" y="701712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6" name="Google Shape;1666;p17"/>
          <p:cNvSpPr/>
          <p:nvPr/>
        </p:nvSpPr>
        <p:spPr>
          <a:xfrm>
            <a:off x="9490607" y="7583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7" name="Google Shape;1667;p17"/>
          <p:cNvSpPr/>
          <p:nvPr/>
        </p:nvSpPr>
        <p:spPr>
          <a:xfrm>
            <a:off x="9472566" y="7243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8" name="Google Shape;1668;p17"/>
          <p:cNvSpPr/>
          <p:nvPr/>
        </p:nvSpPr>
        <p:spPr>
          <a:xfrm>
            <a:off x="9864401" y="6186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9" name="Google Shape;1669;p17"/>
          <p:cNvSpPr/>
          <p:nvPr/>
        </p:nvSpPr>
        <p:spPr>
          <a:xfrm>
            <a:off x="9868451" y="6531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0" name="Google Shape;1670;p17"/>
          <p:cNvSpPr/>
          <p:nvPr/>
        </p:nvSpPr>
        <p:spPr>
          <a:xfrm>
            <a:off x="9861088" y="6175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1" name="Google Shape;1671;p17"/>
          <p:cNvSpPr/>
          <p:nvPr/>
        </p:nvSpPr>
        <p:spPr>
          <a:xfrm>
            <a:off x="9891554" y="6883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2" name="Google Shape;1672;p17"/>
          <p:cNvSpPr/>
          <p:nvPr/>
        </p:nvSpPr>
        <p:spPr>
          <a:xfrm>
            <a:off x="9960587" y="7390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3" name="Google Shape;1673;p17"/>
          <p:cNvSpPr/>
          <p:nvPr/>
        </p:nvSpPr>
        <p:spPr>
          <a:xfrm>
            <a:off x="10316984" y="11319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4" name="Google Shape;1674;p17"/>
          <p:cNvSpPr/>
          <p:nvPr/>
        </p:nvSpPr>
        <p:spPr>
          <a:xfrm>
            <a:off x="10122310" y="11232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5" name="Google Shape;1675;p17"/>
          <p:cNvSpPr/>
          <p:nvPr/>
        </p:nvSpPr>
        <p:spPr>
          <a:xfrm>
            <a:off x="9870107" y="8935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6" name="Google Shape;1676;p17"/>
          <p:cNvSpPr/>
          <p:nvPr/>
        </p:nvSpPr>
        <p:spPr>
          <a:xfrm>
            <a:off x="9987556" y="10512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7" name="Google Shape;1677;p17"/>
          <p:cNvSpPr/>
          <p:nvPr/>
        </p:nvSpPr>
        <p:spPr>
          <a:xfrm>
            <a:off x="10011397" y="10796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8" name="Google Shape;1678;p17"/>
          <p:cNvSpPr/>
          <p:nvPr/>
        </p:nvSpPr>
        <p:spPr>
          <a:xfrm>
            <a:off x="9902968" y="9119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9" name="Google Shape;1679;p17"/>
          <p:cNvSpPr/>
          <p:nvPr/>
        </p:nvSpPr>
        <p:spPr>
          <a:xfrm>
            <a:off x="10153514" y="11503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0" name="Google Shape;1680;p17"/>
          <p:cNvSpPr/>
          <p:nvPr/>
        </p:nvSpPr>
        <p:spPr>
          <a:xfrm>
            <a:off x="10378655" y="11644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1" name="Google Shape;1681;p17"/>
          <p:cNvSpPr/>
          <p:nvPr/>
        </p:nvSpPr>
        <p:spPr>
          <a:xfrm>
            <a:off x="10323612" y="11302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2" name="Google Shape;1682;p17"/>
          <p:cNvSpPr/>
          <p:nvPr/>
        </p:nvSpPr>
        <p:spPr>
          <a:xfrm>
            <a:off x="10128110" y="11223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3" name="Google Shape;1683;p17"/>
          <p:cNvSpPr/>
          <p:nvPr/>
        </p:nvSpPr>
        <p:spPr>
          <a:xfrm>
            <a:off x="9870107" y="8909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4" name="Google Shape;1684;p17"/>
          <p:cNvSpPr/>
          <p:nvPr/>
        </p:nvSpPr>
        <p:spPr>
          <a:xfrm>
            <a:off x="9991699" y="10495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5" name="Google Shape;1685;p17"/>
          <p:cNvSpPr/>
          <p:nvPr/>
        </p:nvSpPr>
        <p:spPr>
          <a:xfrm>
            <a:off x="10404059" y="12469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6" name="Google Shape;1686;p17"/>
          <p:cNvSpPr/>
          <p:nvPr/>
        </p:nvSpPr>
        <p:spPr>
          <a:xfrm>
            <a:off x="10146977" y="12372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7" name="Google Shape;1687;p17"/>
          <p:cNvSpPr/>
          <p:nvPr/>
        </p:nvSpPr>
        <p:spPr>
          <a:xfrm>
            <a:off x="9855381" y="951347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8" name="Google Shape;1688;p17"/>
          <p:cNvSpPr/>
          <p:nvPr/>
        </p:nvSpPr>
        <p:spPr>
          <a:xfrm>
            <a:off x="9996669" y="11483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9" name="Google Shape;1689;p17"/>
          <p:cNvSpPr/>
          <p:nvPr/>
        </p:nvSpPr>
        <p:spPr>
          <a:xfrm rot="-10221533">
            <a:off x="819517" y="10493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0" name="Google Shape;1690;p17"/>
          <p:cNvSpPr/>
          <p:nvPr/>
        </p:nvSpPr>
        <p:spPr>
          <a:xfrm rot="-10221533">
            <a:off x="852364" y="8559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1" name="Google Shape;1691;p17"/>
          <p:cNvSpPr/>
          <p:nvPr/>
        </p:nvSpPr>
        <p:spPr>
          <a:xfrm rot="-10221533">
            <a:off x="877810" y="12111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2" name="Google Shape;1692;p17"/>
          <p:cNvSpPr/>
          <p:nvPr/>
        </p:nvSpPr>
        <p:spPr>
          <a:xfrm rot="-10221533">
            <a:off x="830813" y="10502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3" name="Google Shape;1693;p17"/>
          <p:cNvSpPr/>
          <p:nvPr/>
        </p:nvSpPr>
        <p:spPr>
          <a:xfrm rot="-10221533">
            <a:off x="1023420" y="8110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4" name="Google Shape;1694;p17"/>
          <p:cNvSpPr/>
          <p:nvPr/>
        </p:nvSpPr>
        <p:spPr>
          <a:xfrm rot="-10221533">
            <a:off x="838440" y="8061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5" name="Google Shape;1695;p17"/>
          <p:cNvSpPr/>
          <p:nvPr/>
        </p:nvSpPr>
        <p:spPr>
          <a:xfrm rot="-10221533">
            <a:off x="1293760" y="8948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6" name="Google Shape;1696;p17"/>
          <p:cNvSpPr/>
          <p:nvPr/>
        </p:nvSpPr>
        <p:spPr>
          <a:xfrm rot="-10221533">
            <a:off x="1023456" y="8086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7" name="Google Shape;1697;p17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8" name="Google Shape;1698;p17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9" name="Google Shape;1699;p17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0" name="Google Shape;1700;p17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68950319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bg>
      <p:bgPr>
        <a:solidFill>
          <a:srgbClr val="FFECC6"/>
        </a:solidFill>
        <a:effectLst/>
      </p:bgPr>
    </p:bg>
    <p:spTree>
      <p:nvGrpSpPr>
        <p:cNvPr id="1" name="Shape 1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2" name="Google Shape;1702;p1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703" name="Google Shape;1703;p1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1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707" name="Google Shape;1707;p1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08" name="Google Shape;1708;p1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1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1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1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1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1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1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1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1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1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1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1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756" name="Google Shape;1756;p18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757" name="Google Shape;1757;p18"/>
          <p:cNvSpPr/>
          <p:nvPr/>
        </p:nvSpPr>
        <p:spPr>
          <a:xfrm rot="-7115431">
            <a:off x="1354967" y="5945610"/>
            <a:ext cx="102507" cy="85884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8" name="Google Shape;1758;p18"/>
          <p:cNvSpPr/>
          <p:nvPr/>
        </p:nvSpPr>
        <p:spPr>
          <a:xfrm rot="-7115431">
            <a:off x="1360987" y="5948325"/>
            <a:ext cx="93908" cy="88368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9" name="Google Shape;1759;p18"/>
          <p:cNvSpPr/>
          <p:nvPr/>
        </p:nvSpPr>
        <p:spPr>
          <a:xfrm rot="-7115431">
            <a:off x="1395898" y="5959529"/>
            <a:ext cx="39359" cy="3228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0" name="Google Shape;1760;p18"/>
          <p:cNvSpPr/>
          <p:nvPr/>
        </p:nvSpPr>
        <p:spPr>
          <a:xfrm rot="-7115431">
            <a:off x="1281473" y="5796078"/>
            <a:ext cx="91329" cy="9132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1" name="Google Shape;1761;p18"/>
          <p:cNvSpPr/>
          <p:nvPr/>
        </p:nvSpPr>
        <p:spPr>
          <a:xfrm rot="-7115431">
            <a:off x="1274164" y="5794465"/>
            <a:ext cx="106136" cy="939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2" name="Google Shape;1762;p18"/>
          <p:cNvSpPr/>
          <p:nvPr/>
        </p:nvSpPr>
        <p:spPr>
          <a:xfrm rot="-7115431">
            <a:off x="1320870" y="5808890"/>
            <a:ext cx="36207" cy="30284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3" name="Google Shape;1763;p18"/>
          <p:cNvSpPr/>
          <p:nvPr/>
        </p:nvSpPr>
        <p:spPr>
          <a:xfrm rot="-7115431">
            <a:off x="1052299" y="5803568"/>
            <a:ext cx="269592" cy="30188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4" name="Google Shape;1764;p18"/>
          <p:cNvSpPr/>
          <p:nvPr/>
        </p:nvSpPr>
        <p:spPr>
          <a:xfrm rot="-7115431">
            <a:off x="1215341" y="5850293"/>
            <a:ext cx="75948" cy="187721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5" name="Google Shape;1765;p18"/>
          <p:cNvSpPr/>
          <p:nvPr/>
        </p:nvSpPr>
        <p:spPr>
          <a:xfrm rot="-7115431">
            <a:off x="661545" y="5219146"/>
            <a:ext cx="437443" cy="31277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6" name="Google Shape;1766;p18"/>
          <p:cNvSpPr/>
          <p:nvPr/>
        </p:nvSpPr>
        <p:spPr>
          <a:xfrm rot="-7115431">
            <a:off x="672065" y="5294758"/>
            <a:ext cx="442792" cy="223545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7" name="Google Shape;1767;p18"/>
          <p:cNvSpPr/>
          <p:nvPr/>
        </p:nvSpPr>
        <p:spPr>
          <a:xfrm rot="-7115431">
            <a:off x="738529" y="5187984"/>
            <a:ext cx="357291" cy="260995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8" name="Google Shape;1768;p18"/>
          <p:cNvSpPr/>
          <p:nvPr/>
        </p:nvSpPr>
        <p:spPr>
          <a:xfrm rot="-7115431">
            <a:off x="666420" y="5204191"/>
            <a:ext cx="413560" cy="315352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9" name="Google Shape;1769;p18"/>
          <p:cNvSpPr/>
          <p:nvPr/>
        </p:nvSpPr>
        <p:spPr>
          <a:xfrm rot="-7115431">
            <a:off x="1188508" y="5308646"/>
            <a:ext cx="161355" cy="265389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0" name="Google Shape;1770;p18"/>
          <p:cNvSpPr/>
          <p:nvPr/>
        </p:nvSpPr>
        <p:spPr>
          <a:xfrm rot="-7115431">
            <a:off x="979993" y="5275987"/>
            <a:ext cx="284017" cy="118173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1" name="Google Shape;1771;p18"/>
          <p:cNvSpPr/>
          <p:nvPr/>
        </p:nvSpPr>
        <p:spPr>
          <a:xfrm rot="-7115431">
            <a:off x="1164007" y="5151309"/>
            <a:ext cx="183327" cy="25077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2" name="Google Shape;1772;p18"/>
          <p:cNvSpPr/>
          <p:nvPr/>
        </p:nvSpPr>
        <p:spPr>
          <a:xfrm rot="-7115431">
            <a:off x="1120473" y="5426428"/>
            <a:ext cx="161641" cy="265389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3" name="Google Shape;1773;p18"/>
          <p:cNvSpPr/>
          <p:nvPr/>
        </p:nvSpPr>
        <p:spPr>
          <a:xfrm rot="-7115431">
            <a:off x="911935" y="5394040"/>
            <a:ext cx="284304" cy="11874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4" name="Google Shape;1774;p18"/>
          <p:cNvSpPr/>
          <p:nvPr/>
        </p:nvSpPr>
        <p:spPr>
          <a:xfrm rot="-7115431">
            <a:off x="1050431" y="5536691"/>
            <a:ext cx="159539" cy="267491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5" name="Google Shape;1775;p18"/>
          <p:cNvSpPr/>
          <p:nvPr/>
        </p:nvSpPr>
        <p:spPr>
          <a:xfrm rot="-7115431">
            <a:off x="843841" y="5550546"/>
            <a:ext cx="282299" cy="98972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6" name="Google Shape;1776;p18"/>
          <p:cNvSpPr/>
          <p:nvPr/>
        </p:nvSpPr>
        <p:spPr>
          <a:xfrm rot="-7115431">
            <a:off x="993873" y="5651859"/>
            <a:ext cx="155240" cy="265103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7" name="Google Shape;1777;p18"/>
          <p:cNvSpPr/>
          <p:nvPr/>
        </p:nvSpPr>
        <p:spPr>
          <a:xfrm rot="-7115431">
            <a:off x="788645" y="5706129"/>
            <a:ext cx="277904" cy="8645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8" name="Google Shape;1778;p18"/>
          <p:cNvSpPr/>
          <p:nvPr/>
        </p:nvSpPr>
        <p:spPr>
          <a:xfrm rot="-7115431">
            <a:off x="1135565" y="5563349"/>
            <a:ext cx="94672" cy="1664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9" name="Google Shape;1779;p18"/>
          <p:cNvSpPr/>
          <p:nvPr/>
        </p:nvSpPr>
        <p:spPr>
          <a:xfrm rot="-7115431">
            <a:off x="1023419" y="5183990"/>
            <a:ext cx="388052" cy="462185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0" name="Google Shape;1780;p18"/>
          <p:cNvSpPr/>
          <p:nvPr/>
        </p:nvSpPr>
        <p:spPr>
          <a:xfrm rot="-7115431">
            <a:off x="1155468" y="5711371"/>
            <a:ext cx="40984" cy="2655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1" name="Google Shape;1781;p18"/>
          <p:cNvSpPr/>
          <p:nvPr/>
        </p:nvSpPr>
        <p:spPr>
          <a:xfrm rot="-7115431">
            <a:off x="1203055" y="5172002"/>
            <a:ext cx="126199" cy="25344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2" name="Google Shape;1782;p18"/>
          <p:cNvSpPr/>
          <p:nvPr/>
        </p:nvSpPr>
        <p:spPr>
          <a:xfrm rot="-7115431">
            <a:off x="1224704" y="5305139"/>
            <a:ext cx="84451" cy="266917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3" name="Google Shape;1783;p18"/>
          <p:cNvSpPr/>
          <p:nvPr/>
        </p:nvSpPr>
        <p:spPr>
          <a:xfrm rot="-7115431">
            <a:off x="1001895" y="5286893"/>
            <a:ext cx="255072" cy="121231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4" name="Google Shape;1784;p18"/>
          <p:cNvSpPr/>
          <p:nvPr/>
        </p:nvSpPr>
        <p:spPr>
          <a:xfrm rot="-7115431">
            <a:off x="1157156" y="5422088"/>
            <a:ext cx="87889" cy="267968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5" name="Google Shape;1785;p18"/>
          <p:cNvSpPr/>
          <p:nvPr/>
        </p:nvSpPr>
        <p:spPr>
          <a:xfrm rot="-7115431">
            <a:off x="934161" y="5405425"/>
            <a:ext cx="254976" cy="12113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6" name="Google Shape;1786;p18"/>
          <p:cNvSpPr/>
          <p:nvPr/>
        </p:nvSpPr>
        <p:spPr>
          <a:xfrm rot="-7115431">
            <a:off x="1091443" y="5540828"/>
            <a:ext cx="85405" cy="269497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7" name="Google Shape;1787;p18"/>
          <p:cNvSpPr/>
          <p:nvPr/>
        </p:nvSpPr>
        <p:spPr>
          <a:xfrm rot="-7115431">
            <a:off x="858698" y="5556789"/>
            <a:ext cx="262713" cy="103271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8" name="Google Shape;1788;p18"/>
          <p:cNvSpPr/>
          <p:nvPr/>
        </p:nvSpPr>
        <p:spPr>
          <a:xfrm rot="-7115431">
            <a:off x="1035145" y="5662797"/>
            <a:ext cx="89609" cy="268064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9" name="Google Shape;1789;p18"/>
          <p:cNvSpPr/>
          <p:nvPr/>
        </p:nvSpPr>
        <p:spPr>
          <a:xfrm rot="-7115431">
            <a:off x="795934" y="5711797"/>
            <a:ext cx="268637" cy="88655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0" name="Google Shape;1790;p18"/>
          <p:cNvSpPr/>
          <p:nvPr/>
        </p:nvSpPr>
        <p:spPr>
          <a:xfrm rot="-7115431">
            <a:off x="853180" y="5345764"/>
            <a:ext cx="468491" cy="5634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1" name="Google Shape;1791;p18"/>
          <p:cNvSpPr/>
          <p:nvPr/>
        </p:nvSpPr>
        <p:spPr>
          <a:xfrm rot="10800000">
            <a:off x="2248280" y="5691606"/>
            <a:ext cx="274291" cy="29583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2" name="Google Shape;1792;p18"/>
          <p:cNvSpPr/>
          <p:nvPr/>
        </p:nvSpPr>
        <p:spPr>
          <a:xfrm rot="10800000">
            <a:off x="2254179" y="5714627"/>
            <a:ext cx="253235" cy="29280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3" name="Google Shape;1793;p18"/>
          <p:cNvSpPr/>
          <p:nvPr/>
        </p:nvSpPr>
        <p:spPr>
          <a:xfrm rot="10800000">
            <a:off x="2268024" y="5693735"/>
            <a:ext cx="240619" cy="26331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4" name="Google Shape;1794;p18"/>
          <p:cNvSpPr/>
          <p:nvPr/>
        </p:nvSpPr>
        <p:spPr>
          <a:xfrm rot="10800000">
            <a:off x="2270236" y="5689394"/>
            <a:ext cx="254464" cy="29788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5" name="Google Shape;1795;p18"/>
          <p:cNvSpPr/>
          <p:nvPr/>
        </p:nvSpPr>
        <p:spPr>
          <a:xfrm rot="10800000">
            <a:off x="1822024" y="5833011"/>
            <a:ext cx="353923" cy="248320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6" name="Google Shape;1796;p18"/>
          <p:cNvSpPr/>
          <p:nvPr/>
        </p:nvSpPr>
        <p:spPr>
          <a:xfrm rot="10800000">
            <a:off x="1858563" y="5820968"/>
            <a:ext cx="313779" cy="229723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7" name="Google Shape;1797;p18"/>
          <p:cNvSpPr/>
          <p:nvPr/>
        </p:nvSpPr>
        <p:spPr>
          <a:xfrm rot="10800000">
            <a:off x="1825629" y="5832601"/>
            <a:ext cx="353268" cy="249712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8" name="Google Shape;1798;p18"/>
          <p:cNvSpPr/>
          <p:nvPr/>
        </p:nvSpPr>
        <p:spPr>
          <a:xfrm rot="10800000">
            <a:off x="1755092" y="5882986"/>
            <a:ext cx="396689" cy="13632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9" name="Google Shape;1799;p18"/>
          <p:cNvSpPr/>
          <p:nvPr/>
        </p:nvSpPr>
        <p:spPr>
          <a:xfrm rot="10800000">
            <a:off x="1674149" y="5576907"/>
            <a:ext cx="416188" cy="397263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0" name="Google Shape;1800;p18"/>
          <p:cNvSpPr/>
          <p:nvPr/>
        </p:nvSpPr>
        <p:spPr>
          <a:xfrm rot="10800000">
            <a:off x="1647284" y="5501040"/>
            <a:ext cx="125840" cy="123464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1" name="Google Shape;1801;p18"/>
          <p:cNvSpPr/>
          <p:nvPr/>
        </p:nvSpPr>
        <p:spPr>
          <a:xfrm rot="10800000">
            <a:off x="1822029" y="5507267"/>
            <a:ext cx="124365" cy="124939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2" name="Google Shape;1802;p18"/>
          <p:cNvSpPr/>
          <p:nvPr/>
        </p:nvSpPr>
        <p:spPr>
          <a:xfrm rot="10800000">
            <a:off x="2038393" y="5728635"/>
            <a:ext cx="132476" cy="108061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3" name="Google Shape;1803;p18"/>
          <p:cNvSpPr/>
          <p:nvPr/>
        </p:nvSpPr>
        <p:spPr>
          <a:xfrm rot="10800000">
            <a:off x="1939017" y="5576249"/>
            <a:ext cx="127315" cy="120104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4" name="Google Shape;1804;p18"/>
          <p:cNvSpPr/>
          <p:nvPr/>
        </p:nvSpPr>
        <p:spPr>
          <a:xfrm rot="10800000">
            <a:off x="1996777" y="5618851"/>
            <a:ext cx="48337" cy="5218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5" name="Google Shape;1805;p18"/>
          <p:cNvSpPr/>
          <p:nvPr/>
        </p:nvSpPr>
        <p:spPr>
          <a:xfrm rot="10800000">
            <a:off x="2083780" y="5768368"/>
            <a:ext cx="57840" cy="51941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6" name="Google Shape;1806;p18"/>
          <p:cNvSpPr/>
          <p:nvPr/>
        </p:nvSpPr>
        <p:spPr>
          <a:xfrm rot="10800000">
            <a:off x="1867336" y="5547985"/>
            <a:ext cx="51287" cy="60135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7" name="Google Shape;1807;p18"/>
          <p:cNvSpPr/>
          <p:nvPr/>
        </p:nvSpPr>
        <p:spPr>
          <a:xfrm rot="10800000">
            <a:off x="1669898" y="5541102"/>
            <a:ext cx="48337" cy="5448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8" name="Google Shape;1808;p18"/>
          <p:cNvSpPr/>
          <p:nvPr/>
        </p:nvSpPr>
        <p:spPr>
          <a:xfrm rot="10800000">
            <a:off x="1650889" y="5500713"/>
            <a:ext cx="116336" cy="125265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9" name="Google Shape;1809;p18"/>
          <p:cNvSpPr/>
          <p:nvPr/>
        </p:nvSpPr>
        <p:spPr>
          <a:xfrm rot="10800000">
            <a:off x="1825635" y="5506283"/>
            <a:ext cx="115599" cy="126740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0" name="Google Shape;1810;p18"/>
          <p:cNvSpPr/>
          <p:nvPr/>
        </p:nvSpPr>
        <p:spPr>
          <a:xfrm rot="10800000">
            <a:off x="2038393" y="5728552"/>
            <a:ext cx="132476" cy="110437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1" name="Google Shape;1811;p18"/>
          <p:cNvSpPr/>
          <p:nvPr/>
        </p:nvSpPr>
        <p:spPr>
          <a:xfrm rot="10800000">
            <a:off x="1944835" y="5575185"/>
            <a:ext cx="117811" cy="122644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2" name="Google Shape;1812;p18"/>
          <p:cNvSpPr/>
          <p:nvPr/>
        </p:nvSpPr>
        <p:spPr>
          <a:xfrm rot="10800000">
            <a:off x="1669898" y="5493421"/>
            <a:ext cx="25725" cy="28756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3" name="Google Shape;1813;p18"/>
          <p:cNvSpPr/>
          <p:nvPr/>
        </p:nvSpPr>
        <p:spPr>
          <a:xfrm rot="10800000">
            <a:off x="1896583" y="5500711"/>
            <a:ext cx="27855" cy="30067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4" name="Google Shape;1814;p18"/>
          <p:cNvSpPr/>
          <p:nvPr/>
        </p:nvSpPr>
        <p:spPr>
          <a:xfrm rot="10800000">
            <a:off x="2145880" y="5762716"/>
            <a:ext cx="38096" cy="22529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5" name="Google Shape;1815;p18"/>
          <p:cNvSpPr/>
          <p:nvPr/>
        </p:nvSpPr>
        <p:spPr>
          <a:xfrm rot="10800000">
            <a:off x="2018651" y="5569448"/>
            <a:ext cx="39571" cy="40472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6" name="Google Shape;1816;p18"/>
          <p:cNvSpPr/>
          <p:nvPr/>
        </p:nvSpPr>
        <p:spPr>
          <a:xfrm rot="-10329356">
            <a:off x="846005" y="900803"/>
            <a:ext cx="278505" cy="45141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7" name="Google Shape;1817;p18"/>
          <p:cNvSpPr/>
          <p:nvPr/>
        </p:nvSpPr>
        <p:spPr>
          <a:xfrm rot="-10329356">
            <a:off x="868784" y="752621"/>
            <a:ext cx="262253" cy="600905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8" name="Google Shape;1818;p18"/>
          <p:cNvSpPr/>
          <p:nvPr/>
        </p:nvSpPr>
        <p:spPr>
          <a:xfrm rot="-10329356">
            <a:off x="892487" y="1023745"/>
            <a:ext cx="222684" cy="33159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9" name="Google Shape;1819;p18"/>
          <p:cNvSpPr/>
          <p:nvPr/>
        </p:nvSpPr>
        <p:spPr>
          <a:xfrm rot="-10329356">
            <a:off x="854702" y="901336"/>
            <a:ext cx="268613" cy="4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0" name="Google Shape;1820;p18"/>
          <p:cNvSpPr/>
          <p:nvPr/>
        </p:nvSpPr>
        <p:spPr>
          <a:xfrm rot="-10329356">
            <a:off x="994219" y="710347"/>
            <a:ext cx="519864" cy="348451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1" name="Google Shape;1821;p18"/>
          <p:cNvSpPr/>
          <p:nvPr/>
        </p:nvSpPr>
        <p:spPr>
          <a:xfrm rot="-10329356">
            <a:off x="852667" y="708810"/>
            <a:ext cx="659471" cy="331695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2" name="Google Shape;1822;p18"/>
          <p:cNvSpPr/>
          <p:nvPr/>
        </p:nvSpPr>
        <p:spPr>
          <a:xfrm rot="-10329356">
            <a:off x="1201795" y="771112"/>
            <a:ext cx="308184" cy="301008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3" name="Google Shape;1823;p18"/>
          <p:cNvSpPr/>
          <p:nvPr/>
        </p:nvSpPr>
        <p:spPr>
          <a:xfrm rot="-10329356">
            <a:off x="994237" y="708553"/>
            <a:ext cx="517240" cy="351580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4" name="Google Shape;1824;p18"/>
          <p:cNvSpPr/>
          <p:nvPr/>
        </p:nvSpPr>
        <p:spPr>
          <a:xfrm>
            <a:off x="10952007" y="1363810"/>
            <a:ext cx="398823" cy="325477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5" name="Google Shape;1825;p18"/>
          <p:cNvSpPr/>
          <p:nvPr/>
        </p:nvSpPr>
        <p:spPr>
          <a:xfrm>
            <a:off x="10952007" y="1364220"/>
            <a:ext cx="501431" cy="435784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6" name="Google Shape;1826;p18"/>
          <p:cNvSpPr/>
          <p:nvPr/>
        </p:nvSpPr>
        <p:spPr>
          <a:xfrm>
            <a:off x="10952007" y="1361447"/>
            <a:ext cx="269613" cy="30082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7" name="Google Shape;1827;p18"/>
          <p:cNvSpPr/>
          <p:nvPr/>
        </p:nvSpPr>
        <p:spPr>
          <a:xfrm>
            <a:off x="10947386" y="1363604"/>
            <a:ext cx="400159" cy="326401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8" name="Google Shape;1828;p18"/>
          <p:cNvSpPr/>
          <p:nvPr/>
        </p:nvSpPr>
        <p:spPr>
          <a:xfrm>
            <a:off x="10100865" y="654621"/>
            <a:ext cx="260884" cy="30421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9" name="Google Shape;1829;p18"/>
          <p:cNvSpPr/>
          <p:nvPr/>
        </p:nvSpPr>
        <p:spPr>
          <a:xfrm>
            <a:off x="10108670" y="598234"/>
            <a:ext cx="244449" cy="357213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0" name="Google Shape;1830;p18"/>
          <p:cNvSpPr/>
          <p:nvPr/>
        </p:nvSpPr>
        <p:spPr>
          <a:xfrm>
            <a:off x="10101275" y="654313"/>
            <a:ext cx="252256" cy="307401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1" name="Google Shape;1831;p18"/>
          <p:cNvSpPr/>
          <p:nvPr/>
        </p:nvSpPr>
        <p:spPr>
          <a:xfrm>
            <a:off x="10106822" y="762873"/>
            <a:ext cx="220108" cy="202743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2" name="Google Shape;1832;p18"/>
          <p:cNvSpPr/>
          <p:nvPr/>
        </p:nvSpPr>
        <p:spPr>
          <a:xfrm>
            <a:off x="10399231" y="635003"/>
            <a:ext cx="377768" cy="34663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3" name="Google Shape;1833;p18"/>
          <p:cNvSpPr/>
          <p:nvPr/>
        </p:nvSpPr>
        <p:spPr>
          <a:xfrm>
            <a:off x="10366776" y="595872"/>
            <a:ext cx="395536" cy="385253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4" name="Google Shape;1834;p18"/>
          <p:cNvSpPr/>
          <p:nvPr/>
        </p:nvSpPr>
        <p:spPr>
          <a:xfrm>
            <a:off x="10414844" y="634490"/>
            <a:ext cx="358457" cy="349511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5" name="Google Shape;1835;p18"/>
          <p:cNvSpPr/>
          <p:nvPr/>
        </p:nvSpPr>
        <p:spPr>
          <a:xfrm>
            <a:off x="10523919" y="690464"/>
            <a:ext cx="251228" cy="29435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6" name="Google Shape;1836;p18"/>
          <p:cNvSpPr/>
          <p:nvPr/>
        </p:nvSpPr>
        <p:spPr>
          <a:xfrm>
            <a:off x="10836871" y="668691"/>
            <a:ext cx="516528" cy="488679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7" name="Google Shape;1837;p18"/>
          <p:cNvSpPr/>
          <p:nvPr/>
        </p:nvSpPr>
        <p:spPr>
          <a:xfrm>
            <a:off x="10849299" y="910154"/>
            <a:ext cx="50533" cy="56900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8" name="Google Shape;1838;p18"/>
          <p:cNvSpPr/>
          <p:nvPr/>
        </p:nvSpPr>
        <p:spPr>
          <a:xfrm>
            <a:off x="11016098" y="1219300"/>
            <a:ext cx="59777" cy="44267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9" name="Google Shape;1839;p18"/>
          <p:cNvSpPr/>
          <p:nvPr/>
        </p:nvSpPr>
        <p:spPr>
          <a:xfrm>
            <a:off x="10718243" y="1158294"/>
            <a:ext cx="53204" cy="56797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0" name="Google Shape;1840;p18"/>
          <p:cNvSpPr/>
          <p:nvPr/>
        </p:nvSpPr>
        <p:spPr>
          <a:xfrm>
            <a:off x="10808935" y="1022310"/>
            <a:ext cx="35024" cy="36769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1" name="Google Shape;1841;p18"/>
          <p:cNvSpPr/>
          <p:nvPr/>
        </p:nvSpPr>
        <p:spPr>
          <a:xfrm>
            <a:off x="11111513" y="1054559"/>
            <a:ext cx="61523" cy="55975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2" name="Google Shape;1842;p18"/>
          <p:cNvSpPr/>
          <p:nvPr/>
        </p:nvSpPr>
        <p:spPr>
          <a:xfrm>
            <a:off x="11201281" y="889407"/>
            <a:ext cx="46836" cy="46424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3" name="Google Shape;1843;p18"/>
          <p:cNvSpPr/>
          <p:nvPr/>
        </p:nvSpPr>
        <p:spPr>
          <a:xfrm>
            <a:off x="11053688" y="953394"/>
            <a:ext cx="153243" cy="13115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4" name="Google Shape;1844;p18"/>
          <p:cNvSpPr/>
          <p:nvPr/>
        </p:nvSpPr>
        <p:spPr>
          <a:xfrm>
            <a:off x="10948310" y="1109096"/>
            <a:ext cx="171525" cy="137011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5" name="Google Shape;1845;p18"/>
          <p:cNvSpPr/>
          <p:nvPr/>
        </p:nvSpPr>
        <p:spPr>
          <a:xfrm>
            <a:off x="10729337" y="1088350"/>
            <a:ext cx="157660" cy="141221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6" name="Google Shape;1846;p18"/>
          <p:cNvSpPr/>
          <p:nvPr/>
        </p:nvSpPr>
        <p:spPr>
          <a:xfrm>
            <a:off x="10827320" y="999406"/>
            <a:ext cx="93569" cy="94901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7" name="Google Shape;1847;p18"/>
          <p:cNvSpPr/>
          <p:nvPr/>
        </p:nvSpPr>
        <p:spPr>
          <a:xfrm>
            <a:off x="10864911" y="853460"/>
            <a:ext cx="141227" cy="131669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8" name="Google Shape;1848;p18"/>
          <p:cNvSpPr/>
          <p:nvPr/>
        </p:nvSpPr>
        <p:spPr>
          <a:xfrm>
            <a:off x="11148180" y="820491"/>
            <a:ext cx="111029" cy="104247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9" name="Google Shape;1849;p18"/>
          <p:cNvSpPr/>
          <p:nvPr/>
        </p:nvSpPr>
        <p:spPr>
          <a:xfrm>
            <a:off x="11077517" y="999611"/>
            <a:ext cx="70767" cy="69532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0" name="Google Shape;1850;p18"/>
          <p:cNvSpPr/>
          <p:nvPr/>
        </p:nvSpPr>
        <p:spPr>
          <a:xfrm>
            <a:off x="10970289" y="1153260"/>
            <a:ext cx="76211" cy="7754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1" name="Google Shape;1851;p18"/>
          <p:cNvSpPr/>
          <p:nvPr/>
        </p:nvSpPr>
        <p:spPr>
          <a:xfrm>
            <a:off x="10761278" y="1136621"/>
            <a:ext cx="80833" cy="81960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2" name="Google Shape;1852;p18"/>
          <p:cNvSpPr/>
          <p:nvPr/>
        </p:nvSpPr>
        <p:spPr>
          <a:xfrm>
            <a:off x="10890588" y="899062"/>
            <a:ext cx="62448" cy="64089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3" name="Google Shape;1853;p18"/>
          <p:cNvSpPr/>
          <p:nvPr/>
        </p:nvSpPr>
        <p:spPr>
          <a:xfrm>
            <a:off x="10841083" y="1036689"/>
            <a:ext cx="40365" cy="42932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4" name="Google Shape;1854;p18"/>
          <p:cNvSpPr/>
          <p:nvPr/>
        </p:nvSpPr>
        <p:spPr>
          <a:xfrm>
            <a:off x="11173857" y="859726"/>
            <a:ext cx="47760" cy="48991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5" name="Google Shape;1855;p18"/>
          <p:cNvSpPr/>
          <p:nvPr/>
        </p:nvSpPr>
        <p:spPr>
          <a:xfrm>
            <a:off x="11053689" y="952573"/>
            <a:ext cx="139172" cy="135265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6" name="Google Shape;1856;p18"/>
          <p:cNvSpPr/>
          <p:nvPr/>
        </p:nvSpPr>
        <p:spPr>
          <a:xfrm>
            <a:off x="11127947" y="1020461"/>
            <a:ext cx="4724" cy="4724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7" name="Google Shape;1857;p18"/>
          <p:cNvSpPr/>
          <p:nvPr/>
        </p:nvSpPr>
        <p:spPr>
          <a:xfrm>
            <a:off x="10942763" y="1106632"/>
            <a:ext cx="158687" cy="139579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8" name="Google Shape;1858;p18"/>
          <p:cNvSpPr/>
          <p:nvPr/>
        </p:nvSpPr>
        <p:spPr>
          <a:xfrm>
            <a:off x="10731081" y="1088350"/>
            <a:ext cx="143075" cy="143071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9" name="Google Shape;1859;p18"/>
          <p:cNvSpPr/>
          <p:nvPr/>
        </p:nvSpPr>
        <p:spPr>
          <a:xfrm>
            <a:off x="10822697" y="1179041"/>
            <a:ext cx="3800" cy="5649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0" name="Google Shape;1860;p18"/>
          <p:cNvSpPr/>
          <p:nvPr/>
        </p:nvSpPr>
        <p:spPr>
          <a:xfrm>
            <a:off x="10824547" y="1000331"/>
            <a:ext cx="98191" cy="97263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1" name="Google Shape;1861;p18"/>
          <p:cNvSpPr/>
          <p:nvPr/>
        </p:nvSpPr>
        <p:spPr>
          <a:xfrm>
            <a:off x="10865836" y="850687"/>
            <a:ext cx="139377" cy="134956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2" name="Google Shape;1862;p18"/>
          <p:cNvSpPr/>
          <p:nvPr/>
        </p:nvSpPr>
        <p:spPr>
          <a:xfrm>
            <a:off x="11138833" y="818541"/>
            <a:ext cx="122123" cy="107020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863" name="Google Shape;1863;p18"/>
          <p:cNvGrpSpPr/>
          <p:nvPr/>
        </p:nvGrpSpPr>
        <p:grpSpPr>
          <a:xfrm>
            <a:off x="10005945" y="2179112"/>
            <a:ext cx="1347448" cy="3611991"/>
            <a:chOff x="7504459" y="1634334"/>
            <a:chExt cx="1010586" cy="2708993"/>
          </a:xfrm>
        </p:grpSpPr>
        <p:sp>
          <p:nvSpPr>
            <p:cNvPr id="1864" name="Google Shape;1864;p18"/>
            <p:cNvSpPr/>
            <p:nvPr/>
          </p:nvSpPr>
          <p:spPr>
            <a:xfrm rot="-6479572">
              <a:off x="8081662" y="1806355"/>
              <a:ext cx="363297" cy="32550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18"/>
            <p:cNvSpPr/>
            <p:nvPr/>
          </p:nvSpPr>
          <p:spPr>
            <a:xfrm rot="-6479572">
              <a:off x="8039146" y="1725627"/>
              <a:ext cx="461568" cy="363887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18"/>
            <p:cNvSpPr/>
            <p:nvPr/>
          </p:nvSpPr>
          <p:spPr>
            <a:xfrm rot="-6479572">
              <a:off x="8123749" y="1914020"/>
              <a:ext cx="235762" cy="257057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18"/>
            <p:cNvSpPr/>
            <p:nvPr/>
          </p:nvSpPr>
          <p:spPr>
            <a:xfrm rot="-6479572">
              <a:off x="8083262" y="1802715"/>
              <a:ext cx="359488" cy="328985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18"/>
            <p:cNvSpPr/>
            <p:nvPr/>
          </p:nvSpPr>
          <p:spPr>
            <a:xfrm rot="-4312710">
              <a:off x="7537663" y="4024628"/>
              <a:ext cx="291665" cy="26643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18"/>
            <p:cNvSpPr/>
            <p:nvPr/>
          </p:nvSpPr>
          <p:spPr>
            <a:xfrm rot="-4312710">
              <a:off x="7532096" y="3971992"/>
              <a:ext cx="370559" cy="297852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18"/>
            <p:cNvSpPr/>
            <p:nvPr/>
          </p:nvSpPr>
          <p:spPr>
            <a:xfrm rot="-4312710">
              <a:off x="7539242" y="4090270"/>
              <a:ext cx="189276" cy="210408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18"/>
            <p:cNvSpPr/>
            <p:nvPr/>
          </p:nvSpPr>
          <p:spPr>
            <a:xfrm rot="-4312710">
              <a:off x="7539899" y="4021826"/>
              <a:ext cx="288607" cy="269283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4889619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bg>
      <p:bgPr>
        <a:solidFill>
          <a:srgbClr val="FFECC6"/>
        </a:solidFill>
        <a:effectLst/>
      </p:bgPr>
    </p:bg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3" name="Google Shape;1873;p1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874" name="Google Shape;1874;p1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1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1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1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878" name="Google Shape;1878;p1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79" name="Google Shape;1879;p1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1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1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1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1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1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1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1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1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1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1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1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1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1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1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1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1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1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1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1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1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1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1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1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1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1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1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1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1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1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1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1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1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1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1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1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1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1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1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1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1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1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1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1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1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927" name="Google Shape;1927;p19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928" name="Google Shape;1928;p19"/>
          <p:cNvSpPr/>
          <p:nvPr/>
        </p:nvSpPr>
        <p:spPr>
          <a:xfrm rot="-2831871" flipH="1">
            <a:off x="1805203" y="652547"/>
            <a:ext cx="631124" cy="682965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9" name="Google Shape;1929;p19"/>
          <p:cNvSpPr/>
          <p:nvPr/>
        </p:nvSpPr>
        <p:spPr>
          <a:xfrm rot="-2831871" flipH="1">
            <a:off x="2016021" y="656666"/>
            <a:ext cx="374817" cy="478501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0" name="Google Shape;1930;p19"/>
          <p:cNvSpPr/>
          <p:nvPr/>
        </p:nvSpPr>
        <p:spPr>
          <a:xfrm rot="-2831871" flipH="1">
            <a:off x="1799068" y="643318"/>
            <a:ext cx="636723" cy="697793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1" name="Google Shape;1931;p19"/>
          <p:cNvSpPr/>
          <p:nvPr/>
        </p:nvSpPr>
        <p:spPr>
          <a:xfrm rot="-2831871" flipH="1">
            <a:off x="1847295" y="768996"/>
            <a:ext cx="464711" cy="469584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2" name="Google Shape;1932;p19"/>
          <p:cNvSpPr/>
          <p:nvPr/>
        </p:nvSpPr>
        <p:spPr>
          <a:xfrm rot="-2438499" flipH="1">
            <a:off x="1465120" y="958477"/>
            <a:ext cx="410077" cy="299335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3" name="Google Shape;1933;p19"/>
          <p:cNvSpPr/>
          <p:nvPr/>
        </p:nvSpPr>
        <p:spPr>
          <a:xfrm rot="-2438499" flipH="1">
            <a:off x="1486763" y="980887"/>
            <a:ext cx="412463" cy="220639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4" name="Google Shape;1934;p19"/>
          <p:cNvSpPr/>
          <p:nvPr/>
        </p:nvSpPr>
        <p:spPr>
          <a:xfrm rot="-2438499" flipH="1">
            <a:off x="1466741" y="958400"/>
            <a:ext cx="310955" cy="331373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5" name="Google Shape;1935;p19"/>
          <p:cNvSpPr/>
          <p:nvPr/>
        </p:nvSpPr>
        <p:spPr>
          <a:xfrm rot="-2438499" flipH="1">
            <a:off x="1465190" y="967809"/>
            <a:ext cx="383223" cy="302239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6" name="Google Shape;1936;p19"/>
          <p:cNvSpPr/>
          <p:nvPr/>
        </p:nvSpPr>
        <p:spPr>
          <a:xfrm rot="-2831871" flipH="1">
            <a:off x="940363" y="737301"/>
            <a:ext cx="643669" cy="651135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7" name="Google Shape;1937;p19"/>
          <p:cNvSpPr/>
          <p:nvPr/>
        </p:nvSpPr>
        <p:spPr>
          <a:xfrm rot="-2831871" flipH="1">
            <a:off x="1510574" y="865811"/>
            <a:ext cx="79940" cy="63455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8" name="Google Shape;1938;p19"/>
          <p:cNvSpPr/>
          <p:nvPr/>
        </p:nvSpPr>
        <p:spPr>
          <a:xfrm rot="-2831871" flipH="1">
            <a:off x="1382654" y="780038"/>
            <a:ext cx="103580" cy="82429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9" name="Google Shape;1939;p19"/>
          <p:cNvSpPr/>
          <p:nvPr/>
        </p:nvSpPr>
        <p:spPr>
          <a:xfrm rot="-2831871" flipH="1">
            <a:off x="952325" y="992055"/>
            <a:ext cx="149201" cy="115815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0" name="Google Shape;1940;p19"/>
          <p:cNvSpPr/>
          <p:nvPr/>
        </p:nvSpPr>
        <p:spPr>
          <a:xfrm rot="-2831871" flipH="1">
            <a:off x="1010701" y="1171612"/>
            <a:ext cx="126183" cy="99848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1" name="Google Shape;1941;p19"/>
          <p:cNvSpPr/>
          <p:nvPr/>
        </p:nvSpPr>
        <p:spPr>
          <a:xfrm rot="-2831871" flipH="1">
            <a:off x="1292020" y="992520"/>
            <a:ext cx="138833" cy="110112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2" name="Google Shape;1942;p19"/>
          <p:cNvSpPr/>
          <p:nvPr/>
        </p:nvSpPr>
        <p:spPr>
          <a:xfrm rot="-2831871" flipH="1">
            <a:off x="1296954" y="1195609"/>
            <a:ext cx="112497" cy="89168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3" name="Google Shape;1943;p19"/>
          <p:cNvSpPr/>
          <p:nvPr/>
        </p:nvSpPr>
        <p:spPr>
          <a:xfrm rot="-2831871" flipH="1">
            <a:off x="1431200" y="978098"/>
            <a:ext cx="88961" cy="70609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4" name="Google Shape;1944;p19"/>
          <p:cNvSpPr/>
          <p:nvPr/>
        </p:nvSpPr>
        <p:spPr>
          <a:xfrm rot="-2831871" flipH="1">
            <a:off x="1087125" y="1356812"/>
            <a:ext cx="98915" cy="78489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5" name="Google Shape;1945;p19"/>
          <p:cNvSpPr/>
          <p:nvPr/>
        </p:nvSpPr>
        <p:spPr>
          <a:xfrm rot="-2831871" flipH="1">
            <a:off x="1205169" y="1423195"/>
            <a:ext cx="137071" cy="107831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6" name="Google Shape;1946;p19"/>
          <p:cNvSpPr/>
          <p:nvPr/>
        </p:nvSpPr>
        <p:spPr>
          <a:xfrm rot="-2831871" flipH="1">
            <a:off x="1343637" y="1343738"/>
            <a:ext cx="114571" cy="90724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7" name="Google Shape;1947;p19"/>
          <p:cNvSpPr/>
          <p:nvPr/>
        </p:nvSpPr>
        <p:spPr>
          <a:xfrm rot="-2831871" flipH="1">
            <a:off x="1375560" y="1379901"/>
            <a:ext cx="46347" cy="47695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8" name="Google Shape;1948;p19"/>
          <p:cNvSpPr/>
          <p:nvPr/>
        </p:nvSpPr>
        <p:spPr>
          <a:xfrm rot="-2831871" flipH="1">
            <a:off x="1258846" y="1475164"/>
            <a:ext cx="38985" cy="4271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9" name="Google Shape;1949;p19"/>
          <p:cNvSpPr/>
          <p:nvPr/>
        </p:nvSpPr>
        <p:spPr>
          <a:xfrm rot="-2831871" flipH="1">
            <a:off x="1116605" y="1388944"/>
            <a:ext cx="33489" cy="34941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0" name="Google Shape;1950;p19"/>
          <p:cNvSpPr/>
          <p:nvPr/>
        </p:nvSpPr>
        <p:spPr>
          <a:xfrm rot="-2831871" flipH="1">
            <a:off x="1057519" y="1217133"/>
            <a:ext cx="37119" cy="38052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1" name="Google Shape;1951;p19"/>
          <p:cNvSpPr/>
          <p:nvPr/>
        </p:nvSpPr>
        <p:spPr>
          <a:xfrm rot="-2831871" flipH="1">
            <a:off x="1010945" y="1044516"/>
            <a:ext cx="49147" cy="49561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2" name="Google Shape;1952;p19"/>
          <p:cNvSpPr/>
          <p:nvPr/>
        </p:nvSpPr>
        <p:spPr>
          <a:xfrm rot="-2831871" flipH="1">
            <a:off x="1336684" y="1229152"/>
            <a:ext cx="34320" cy="40229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3" name="Google Shape;1953;p19"/>
          <p:cNvSpPr/>
          <p:nvPr/>
        </p:nvSpPr>
        <p:spPr>
          <a:xfrm rot="-2831871" flipH="1">
            <a:off x="1343000" y="1035568"/>
            <a:ext cx="46451" cy="4800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4" name="Google Shape;1954;p19"/>
          <p:cNvSpPr/>
          <p:nvPr/>
        </p:nvSpPr>
        <p:spPr>
          <a:xfrm rot="-2831871" flipH="1">
            <a:off x="1460165" y="1002669"/>
            <a:ext cx="37119" cy="34735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5" name="Google Shape;1955;p19"/>
          <p:cNvSpPr/>
          <p:nvPr/>
        </p:nvSpPr>
        <p:spPr>
          <a:xfrm rot="-2831871" flipH="1">
            <a:off x="1533188" y="886185"/>
            <a:ext cx="36289" cy="35045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6" name="Google Shape;1956;p19"/>
          <p:cNvSpPr/>
          <p:nvPr/>
        </p:nvSpPr>
        <p:spPr>
          <a:xfrm rot="-2831871" flipH="1">
            <a:off x="1414493" y="820947"/>
            <a:ext cx="35252" cy="34320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7" name="Google Shape;1957;p19"/>
          <p:cNvSpPr/>
          <p:nvPr/>
        </p:nvSpPr>
        <p:spPr>
          <a:xfrm rot="-2831871" flipH="1">
            <a:off x="1507820" y="866934"/>
            <a:ext cx="73097" cy="64076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8" name="Google Shape;1958;p19"/>
          <p:cNvSpPr/>
          <p:nvPr/>
        </p:nvSpPr>
        <p:spPr>
          <a:xfrm rot="-2831871" flipH="1">
            <a:off x="1385159" y="784884"/>
            <a:ext cx="90724" cy="82429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9" name="Google Shape;1959;p19"/>
          <p:cNvSpPr/>
          <p:nvPr/>
        </p:nvSpPr>
        <p:spPr>
          <a:xfrm rot="-2831871" flipH="1">
            <a:off x="955894" y="995537"/>
            <a:ext cx="134375" cy="116852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0" name="Google Shape;1960;p19"/>
          <p:cNvSpPr/>
          <p:nvPr/>
        </p:nvSpPr>
        <p:spPr>
          <a:xfrm rot="-2831871" flipH="1">
            <a:off x="1012131" y="1180301"/>
            <a:ext cx="111253" cy="98707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1" name="Google Shape;1961;p19"/>
          <p:cNvSpPr/>
          <p:nvPr/>
        </p:nvSpPr>
        <p:spPr>
          <a:xfrm rot="-2831871" flipH="1">
            <a:off x="1304235" y="996912"/>
            <a:ext cx="111149" cy="108349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2" name="Google Shape;1962;p19"/>
          <p:cNvSpPr/>
          <p:nvPr/>
        </p:nvSpPr>
        <p:spPr>
          <a:xfrm rot="-2831871" flipH="1">
            <a:off x="1299020" y="1201794"/>
            <a:ext cx="98189" cy="88857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3" name="Google Shape;1963;p19"/>
          <p:cNvSpPr/>
          <p:nvPr/>
        </p:nvSpPr>
        <p:spPr>
          <a:xfrm rot="-2831871" flipH="1">
            <a:off x="1433727" y="978852"/>
            <a:ext cx="80355" cy="70505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4" name="Google Shape;1964;p19"/>
          <p:cNvSpPr/>
          <p:nvPr/>
        </p:nvSpPr>
        <p:spPr>
          <a:xfrm rot="-2831871" flipH="1">
            <a:off x="1088225" y="1361626"/>
            <a:ext cx="88649" cy="78489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5" name="Google Shape;1965;p19"/>
          <p:cNvSpPr/>
          <p:nvPr/>
        </p:nvSpPr>
        <p:spPr>
          <a:xfrm rot="-2831871" flipH="1">
            <a:off x="1215606" y="1427477"/>
            <a:ext cx="111149" cy="107313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6" name="Google Shape;1966;p19"/>
          <p:cNvSpPr/>
          <p:nvPr/>
        </p:nvSpPr>
        <p:spPr>
          <a:xfrm rot="-2831871" flipH="1">
            <a:off x="1345406" y="1350901"/>
            <a:ext cx="100469" cy="89791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7" name="Google Shape;1967;p19"/>
          <p:cNvSpPr/>
          <p:nvPr/>
        </p:nvSpPr>
        <p:spPr>
          <a:xfrm rot="7840409" flipH="1">
            <a:off x="1188675" y="1918487"/>
            <a:ext cx="308884" cy="351505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8" name="Google Shape;1968;p19"/>
          <p:cNvSpPr/>
          <p:nvPr/>
        </p:nvSpPr>
        <p:spPr>
          <a:xfrm rot="7840409" flipH="1">
            <a:off x="1207665" y="1869948"/>
            <a:ext cx="194359" cy="394125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9" name="Google Shape;1969;p19"/>
          <p:cNvSpPr/>
          <p:nvPr/>
        </p:nvSpPr>
        <p:spPr>
          <a:xfrm rot="7840409" flipH="1">
            <a:off x="1191555" y="1943732"/>
            <a:ext cx="246399" cy="321381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0" name="Google Shape;1970;p19"/>
          <p:cNvSpPr/>
          <p:nvPr/>
        </p:nvSpPr>
        <p:spPr>
          <a:xfrm rot="7840409" flipH="1">
            <a:off x="1202942" y="1922642"/>
            <a:ext cx="274751" cy="35486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1" name="Google Shape;1971;p19"/>
          <p:cNvSpPr/>
          <p:nvPr/>
        </p:nvSpPr>
        <p:spPr>
          <a:xfrm rot="7840409" flipH="1">
            <a:off x="951564" y="2003060"/>
            <a:ext cx="149872" cy="258336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2" name="Google Shape;1972;p19"/>
          <p:cNvSpPr/>
          <p:nvPr/>
        </p:nvSpPr>
        <p:spPr>
          <a:xfrm rot="7840409" flipH="1">
            <a:off x="749246" y="2082999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3" name="Google Shape;1973;p19"/>
          <p:cNvSpPr/>
          <p:nvPr/>
        </p:nvSpPr>
        <p:spPr>
          <a:xfrm rot="7840409" flipH="1">
            <a:off x="865811" y="2142740"/>
            <a:ext cx="214876" cy="214409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4" name="Google Shape;1974;p19"/>
          <p:cNvSpPr/>
          <p:nvPr/>
        </p:nvSpPr>
        <p:spPr>
          <a:xfrm rot="7840409" flipH="1">
            <a:off x="945232" y="1870560"/>
            <a:ext cx="150619" cy="25758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5" name="Google Shape;1975;p19"/>
          <p:cNvSpPr/>
          <p:nvPr/>
        </p:nvSpPr>
        <p:spPr>
          <a:xfrm rot="7840409" flipH="1">
            <a:off x="743803" y="1949954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6" name="Google Shape;1976;p19"/>
          <p:cNvSpPr/>
          <p:nvPr/>
        </p:nvSpPr>
        <p:spPr>
          <a:xfrm rot="7840409" flipH="1">
            <a:off x="938113" y="1740418"/>
            <a:ext cx="160411" cy="25302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7" name="Google Shape;1977;p19"/>
          <p:cNvSpPr/>
          <p:nvPr/>
        </p:nvSpPr>
        <p:spPr>
          <a:xfrm rot="7840409" flipH="1">
            <a:off x="743911" y="1790623"/>
            <a:ext cx="265611" cy="77967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8" name="Google Shape;1978;p19"/>
          <p:cNvSpPr/>
          <p:nvPr/>
        </p:nvSpPr>
        <p:spPr>
          <a:xfrm rot="7840409" flipH="1">
            <a:off x="940864" y="1612236"/>
            <a:ext cx="178131" cy="244813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9" name="Google Shape;1979;p19"/>
          <p:cNvSpPr/>
          <p:nvPr/>
        </p:nvSpPr>
        <p:spPr>
          <a:xfrm rot="7840409" flipH="1">
            <a:off x="757626" y="1634132"/>
            <a:ext cx="260295" cy="80299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0" name="Google Shape;1980;p19"/>
          <p:cNvSpPr/>
          <p:nvPr/>
        </p:nvSpPr>
        <p:spPr>
          <a:xfrm rot="7840409" flipH="1">
            <a:off x="899221" y="2122995"/>
            <a:ext cx="176545" cy="21702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1" name="Google Shape;1981;p19"/>
          <p:cNvSpPr/>
          <p:nvPr/>
        </p:nvSpPr>
        <p:spPr>
          <a:xfrm rot="7840409" flipH="1">
            <a:off x="994085" y="1986713"/>
            <a:ext cx="87480" cy="260948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2" name="Google Shape;1982;p19"/>
          <p:cNvSpPr/>
          <p:nvPr/>
        </p:nvSpPr>
        <p:spPr>
          <a:xfrm rot="7840409" flipH="1">
            <a:off x="755459" y="2078466"/>
            <a:ext cx="262253" cy="85335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3" name="Google Shape;1983;p19"/>
          <p:cNvSpPr/>
          <p:nvPr/>
        </p:nvSpPr>
        <p:spPr>
          <a:xfrm rot="7840409" flipH="1">
            <a:off x="987532" y="1856789"/>
            <a:ext cx="90837" cy="26010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4" name="Google Shape;1984;p19"/>
          <p:cNvSpPr/>
          <p:nvPr/>
        </p:nvSpPr>
        <p:spPr>
          <a:xfrm rot="7840409" flipH="1">
            <a:off x="749075" y="1945202"/>
            <a:ext cx="263092" cy="85988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5" name="Google Shape;1985;p19"/>
          <p:cNvSpPr/>
          <p:nvPr/>
        </p:nvSpPr>
        <p:spPr>
          <a:xfrm rot="7840409" flipH="1">
            <a:off x="980219" y="1724766"/>
            <a:ext cx="104080" cy="255165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6" name="Google Shape;1986;p19"/>
          <p:cNvSpPr/>
          <p:nvPr/>
        </p:nvSpPr>
        <p:spPr>
          <a:xfrm rot="7840409" flipH="1">
            <a:off x="746169" y="1788001"/>
            <a:ext cx="263092" cy="8160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7" name="Google Shape;1987;p19"/>
          <p:cNvSpPr/>
          <p:nvPr/>
        </p:nvSpPr>
        <p:spPr>
          <a:xfrm rot="7840409" flipH="1">
            <a:off x="983691" y="1595952"/>
            <a:ext cx="121613" cy="2473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8" name="Google Shape;1988;p19"/>
          <p:cNvSpPr/>
          <p:nvPr/>
        </p:nvSpPr>
        <p:spPr>
          <a:xfrm rot="7840409" flipH="1">
            <a:off x="757896" y="1632013"/>
            <a:ext cx="262253" cy="82631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9" name="Google Shape;1989;p19"/>
          <p:cNvSpPr/>
          <p:nvPr/>
        </p:nvSpPr>
        <p:spPr>
          <a:xfrm rot="7840409" flipH="1">
            <a:off x="717438" y="1642587"/>
            <a:ext cx="557148" cy="442528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0" name="Google Shape;1990;p19"/>
          <p:cNvSpPr/>
          <p:nvPr/>
        </p:nvSpPr>
        <p:spPr>
          <a:xfrm rot="7840409" flipH="1">
            <a:off x="1008809" y="1808685"/>
            <a:ext cx="113313" cy="174027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1" name="Google Shape;1991;p19"/>
          <p:cNvSpPr/>
          <p:nvPr/>
        </p:nvSpPr>
        <p:spPr>
          <a:xfrm rot="7840409" flipH="1">
            <a:off x="810055" y="1910250"/>
            <a:ext cx="355515" cy="40708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2" name="Google Shape;1992;p19"/>
          <p:cNvSpPr/>
          <p:nvPr/>
        </p:nvSpPr>
        <p:spPr>
          <a:xfrm rot="7840409" flipH="1">
            <a:off x="1079682" y="1802244"/>
            <a:ext cx="32548" cy="34227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3" name="Google Shape;1993;p19"/>
          <p:cNvSpPr/>
          <p:nvPr/>
        </p:nvSpPr>
        <p:spPr>
          <a:xfrm rot="3422581" flipH="1">
            <a:off x="1046120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4" name="Google Shape;1994;p19"/>
          <p:cNvSpPr/>
          <p:nvPr/>
        </p:nvSpPr>
        <p:spPr>
          <a:xfrm rot="3422581" flipH="1">
            <a:off x="953600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5" name="Google Shape;1995;p19"/>
          <p:cNvSpPr/>
          <p:nvPr/>
        </p:nvSpPr>
        <p:spPr>
          <a:xfrm rot="3422581" flipH="1">
            <a:off x="1169387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6" name="Google Shape;1996;p19"/>
          <p:cNvSpPr/>
          <p:nvPr/>
        </p:nvSpPr>
        <p:spPr>
          <a:xfrm rot="3422581" flipH="1">
            <a:off x="1046677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7" name="Google Shape;1997;p19"/>
          <p:cNvSpPr/>
          <p:nvPr/>
        </p:nvSpPr>
        <p:spPr>
          <a:xfrm rot="7115392" flipH="1">
            <a:off x="10586652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8" name="Google Shape;1998;p19"/>
          <p:cNvSpPr/>
          <p:nvPr/>
        </p:nvSpPr>
        <p:spPr>
          <a:xfrm rot="7115392" flipH="1">
            <a:off x="10589547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9" name="Google Shape;1999;p19"/>
          <p:cNvSpPr/>
          <p:nvPr/>
        </p:nvSpPr>
        <p:spPr>
          <a:xfrm rot="7115392" flipH="1">
            <a:off x="10611614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0" name="Google Shape;2000;p19"/>
          <p:cNvSpPr/>
          <p:nvPr/>
        </p:nvSpPr>
        <p:spPr>
          <a:xfrm rot="7115392" flipH="1">
            <a:off x="10681782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1" name="Google Shape;2001;p19"/>
          <p:cNvSpPr/>
          <p:nvPr/>
        </p:nvSpPr>
        <p:spPr>
          <a:xfrm rot="7115392" flipH="1">
            <a:off x="10673356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2" name="Google Shape;2002;p19"/>
          <p:cNvSpPr/>
          <p:nvPr/>
        </p:nvSpPr>
        <p:spPr>
          <a:xfrm rot="7115392" flipH="1">
            <a:off x="10699449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3" name="Google Shape;2003;p19"/>
          <p:cNvSpPr/>
          <p:nvPr/>
        </p:nvSpPr>
        <p:spPr>
          <a:xfrm rot="7115392" flipH="1">
            <a:off x="10738980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4" name="Google Shape;2004;p19"/>
          <p:cNvSpPr/>
          <p:nvPr/>
        </p:nvSpPr>
        <p:spPr>
          <a:xfrm rot="7115392" flipH="1">
            <a:off x="10773363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5" name="Google Shape;2005;p19"/>
          <p:cNvSpPr/>
          <p:nvPr/>
        </p:nvSpPr>
        <p:spPr>
          <a:xfrm rot="7115392" flipH="1">
            <a:off x="10989416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6" name="Google Shape;2006;p19"/>
          <p:cNvSpPr/>
          <p:nvPr/>
        </p:nvSpPr>
        <p:spPr>
          <a:xfrm rot="7115392" flipH="1">
            <a:off x="10971587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7" name="Google Shape;2007;p19"/>
          <p:cNvSpPr/>
          <p:nvPr/>
        </p:nvSpPr>
        <p:spPr>
          <a:xfrm rot="7115392" flipH="1">
            <a:off x="10992975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8" name="Google Shape;2008;p19"/>
          <p:cNvSpPr/>
          <p:nvPr/>
        </p:nvSpPr>
        <p:spPr>
          <a:xfrm rot="7115392" flipH="1">
            <a:off x="11010773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9" name="Google Shape;2009;p19"/>
          <p:cNvSpPr/>
          <p:nvPr/>
        </p:nvSpPr>
        <p:spPr>
          <a:xfrm rot="7115392" flipH="1">
            <a:off x="10707553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0" name="Google Shape;2010;p19"/>
          <p:cNvSpPr/>
          <p:nvPr/>
        </p:nvSpPr>
        <p:spPr>
          <a:xfrm rot="7115392" flipH="1">
            <a:off x="108040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1" name="Google Shape;2011;p19"/>
          <p:cNvSpPr/>
          <p:nvPr/>
        </p:nvSpPr>
        <p:spPr>
          <a:xfrm rot="7115392" flipH="1">
            <a:off x="10710395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2" name="Google Shape;2012;p19"/>
          <p:cNvSpPr/>
          <p:nvPr/>
        </p:nvSpPr>
        <p:spPr>
          <a:xfrm rot="7115392" flipH="1">
            <a:off x="10783672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3" name="Google Shape;2013;p19"/>
          <p:cNvSpPr/>
          <p:nvPr/>
        </p:nvSpPr>
        <p:spPr>
          <a:xfrm rot="7115392" flipH="1">
            <a:off x="10880153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4" name="Google Shape;2014;p19"/>
          <p:cNvSpPr/>
          <p:nvPr/>
        </p:nvSpPr>
        <p:spPr>
          <a:xfrm rot="7115392" flipH="1">
            <a:off x="10864725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5" name="Google Shape;2015;p19"/>
          <p:cNvSpPr/>
          <p:nvPr/>
        </p:nvSpPr>
        <p:spPr>
          <a:xfrm rot="7115392" flipH="1">
            <a:off x="10958913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6" name="Google Shape;2016;p19"/>
          <p:cNvSpPr/>
          <p:nvPr/>
        </p:nvSpPr>
        <p:spPr>
          <a:xfrm rot="7115392" flipH="1">
            <a:off x="10933100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7" name="Google Shape;2017;p19"/>
          <p:cNvSpPr/>
          <p:nvPr/>
        </p:nvSpPr>
        <p:spPr>
          <a:xfrm rot="7115392" flipH="1">
            <a:off x="11025864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8" name="Google Shape;2018;p19"/>
          <p:cNvSpPr/>
          <p:nvPr/>
        </p:nvSpPr>
        <p:spPr>
          <a:xfrm rot="7115392" flipH="1">
            <a:off x="10841955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9" name="Google Shape;2019;p19"/>
          <p:cNvSpPr/>
          <p:nvPr/>
        </p:nvSpPr>
        <p:spPr>
          <a:xfrm rot="7115392" flipH="1">
            <a:off x="10638331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0" name="Google Shape;2020;p19"/>
          <p:cNvSpPr/>
          <p:nvPr/>
        </p:nvSpPr>
        <p:spPr>
          <a:xfrm rot="7115392" flipH="1">
            <a:off x="10879918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1" name="Google Shape;2021;p19"/>
          <p:cNvSpPr/>
          <p:nvPr/>
        </p:nvSpPr>
        <p:spPr>
          <a:xfrm rot="7115392" flipH="1">
            <a:off x="10730710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2" name="Google Shape;2022;p19"/>
          <p:cNvSpPr/>
          <p:nvPr/>
        </p:nvSpPr>
        <p:spPr>
          <a:xfrm rot="7115392" flipH="1">
            <a:off x="10753290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3" name="Google Shape;2023;p19"/>
          <p:cNvSpPr/>
          <p:nvPr/>
        </p:nvSpPr>
        <p:spPr>
          <a:xfrm rot="7115392" flipH="1">
            <a:off x="10811925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4" name="Google Shape;2024;p19"/>
          <p:cNvSpPr/>
          <p:nvPr/>
        </p:nvSpPr>
        <p:spPr>
          <a:xfrm rot="7115392" flipH="1">
            <a:off x="1082531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5" name="Google Shape;2025;p19"/>
          <p:cNvSpPr/>
          <p:nvPr/>
        </p:nvSpPr>
        <p:spPr>
          <a:xfrm rot="7115392" flipH="1">
            <a:off x="10888133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6" name="Google Shape;2026;p19"/>
          <p:cNvSpPr/>
          <p:nvPr/>
        </p:nvSpPr>
        <p:spPr>
          <a:xfrm rot="7115392" flipH="1">
            <a:off x="1090194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7" name="Google Shape;2027;p19"/>
          <p:cNvSpPr/>
          <p:nvPr/>
        </p:nvSpPr>
        <p:spPr>
          <a:xfrm rot="7115392" flipH="1">
            <a:off x="10964226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8" name="Google Shape;2028;p19"/>
          <p:cNvSpPr/>
          <p:nvPr/>
        </p:nvSpPr>
        <p:spPr>
          <a:xfrm rot="7115392" flipH="1">
            <a:off x="10960469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9" name="Google Shape;2029;p19"/>
          <p:cNvSpPr/>
          <p:nvPr/>
        </p:nvSpPr>
        <p:spPr>
          <a:xfrm rot="7115392" flipH="1">
            <a:off x="11028087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0" name="Google Shape;2030;p19"/>
          <p:cNvSpPr/>
          <p:nvPr/>
        </p:nvSpPr>
        <p:spPr>
          <a:xfrm rot="7115392" flipH="1">
            <a:off x="10739223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1" name="Google Shape;2031;p19"/>
          <p:cNvSpPr/>
          <p:nvPr/>
        </p:nvSpPr>
        <p:spPr>
          <a:xfrm rot="10800000" flipH="1">
            <a:off x="9389985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2" name="Google Shape;2032;p19"/>
          <p:cNvSpPr/>
          <p:nvPr/>
        </p:nvSpPr>
        <p:spPr>
          <a:xfrm rot="10800000" flipH="1">
            <a:off x="9407013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3" name="Google Shape;2033;p19"/>
          <p:cNvSpPr/>
          <p:nvPr/>
        </p:nvSpPr>
        <p:spPr>
          <a:xfrm rot="10800000" flipH="1">
            <a:off x="9405631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4" name="Google Shape;2034;p19"/>
          <p:cNvSpPr/>
          <p:nvPr/>
        </p:nvSpPr>
        <p:spPr>
          <a:xfrm rot="10800000" flipH="1">
            <a:off x="9387592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5" name="Google Shape;2035;p19"/>
          <p:cNvSpPr/>
          <p:nvPr/>
        </p:nvSpPr>
        <p:spPr>
          <a:xfrm rot="10800000" flipH="1">
            <a:off x="9779426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6" name="Google Shape;2036;p19"/>
          <p:cNvSpPr/>
          <p:nvPr/>
        </p:nvSpPr>
        <p:spPr>
          <a:xfrm rot="10800000" flipH="1">
            <a:off x="9783475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7" name="Google Shape;2037;p19"/>
          <p:cNvSpPr/>
          <p:nvPr/>
        </p:nvSpPr>
        <p:spPr>
          <a:xfrm rot="10800000" flipH="1">
            <a:off x="9776112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8" name="Google Shape;2038;p19"/>
          <p:cNvSpPr/>
          <p:nvPr/>
        </p:nvSpPr>
        <p:spPr>
          <a:xfrm rot="10800000" flipH="1">
            <a:off x="9806580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9" name="Google Shape;2039;p19"/>
          <p:cNvSpPr/>
          <p:nvPr/>
        </p:nvSpPr>
        <p:spPr>
          <a:xfrm rot="10800000" flipH="1">
            <a:off x="9875612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0" name="Google Shape;2040;p19"/>
          <p:cNvSpPr/>
          <p:nvPr/>
        </p:nvSpPr>
        <p:spPr>
          <a:xfrm rot="10800000" flipH="1">
            <a:off x="10232009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1" name="Google Shape;2041;p19"/>
          <p:cNvSpPr/>
          <p:nvPr/>
        </p:nvSpPr>
        <p:spPr>
          <a:xfrm rot="10800000" flipH="1">
            <a:off x="1003733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2" name="Google Shape;2042;p19"/>
          <p:cNvSpPr/>
          <p:nvPr/>
        </p:nvSpPr>
        <p:spPr>
          <a:xfrm rot="10800000" flipH="1">
            <a:off x="9785132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3" name="Google Shape;2043;p19"/>
          <p:cNvSpPr/>
          <p:nvPr/>
        </p:nvSpPr>
        <p:spPr>
          <a:xfrm rot="10800000" flipH="1">
            <a:off x="9902581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4" name="Google Shape;2044;p19"/>
          <p:cNvSpPr/>
          <p:nvPr/>
        </p:nvSpPr>
        <p:spPr>
          <a:xfrm rot="10800000" flipH="1">
            <a:off x="9926421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5" name="Google Shape;2045;p19"/>
          <p:cNvSpPr/>
          <p:nvPr/>
        </p:nvSpPr>
        <p:spPr>
          <a:xfrm rot="10800000" flipH="1">
            <a:off x="9817993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6" name="Google Shape;2046;p19"/>
          <p:cNvSpPr/>
          <p:nvPr/>
        </p:nvSpPr>
        <p:spPr>
          <a:xfrm rot="10800000" flipH="1">
            <a:off x="10068538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7" name="Google Shape;2047;p19"/>
          <p:cNvSpPr/>
          <p:nvPr/>
        </p:nvSpPr>
        <p:spPr>
          <a:xfrm rot="10800000" flipH="1">
            <a:off x="1029367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8" name="Google Shape;2048;p19"/>
          <p:cNvSpPr/>
          <p:nvPr/>
        </p:nvSpPr>
        <p:spPr>
          <a:xfrm rot="10800000" flipH="1">
            <a:off x="10238636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9" name="Google Shape;2049;p19"/>
          <p:cNvSpPr/>
          <p:nvPr/>
        </p:nvSpPr>
        <p:spPr>
          <a:xfrm rot="10800000" flipH="1">
            <a:off x="10043134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0" name="Google Shape;2050;p19"/>
          <p:cNvSpPr/>
          <p:nvPr/>
        </p:nvSpPr>
        <p:spPr>
          <a:xfrm rot="10800000" flipH="1">
            <a:off x="9785132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1" name="Google Shape;2051;p19"/>
          <p:cNvSpPr/>
          <p:nvPr/>
        </p:nvSpPr>
        <p:spPr>
          <a:xfrm rot="10800000" flipH="1">
            <a:off x="9906723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2" name="Google Shape;2052;p19"/>
          <p:cNvSpPr/>
          <p:nvPr/>
        </p:nvSpPr>
        <p:spPr>
          <a:xfrm rot="10800000" flipH="1">
            <a:off x="10319085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3" name="Google Shape;2053;p19"/>
          <p:cNvSpPr/>
          <p:nvPr/>
        </p:nvSpPr>
        <p:spPr>
          <a:xfrm rot="10800000" flipH="1">
            <a:off x="10062003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4" name="Google Shape;2054;p19"/>
          <p:cNvSpPr/>
          <p:nvPr/>
        </p:nvSpPr>
        <p:spPr>
          <a:xfrm rot="10800000" flipH="1">
            <a:off x="9770405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5" name="Google Shape;2055;p19"/>
          <p:cNvSpPr/>
          <p:nvPr/>
        </p:nvSpPr>
        <p:spPr>
          <a:xfrm rot="10800000" flipH="1">
            <a:off x="9911693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6" name="Google Shape;2056;p19"/>
          <p:cNvSpPr/>
          <p:nvPr/>
        </p:nvSpPr>
        <p:spPr>
          <a:xfrm rot="-2247870" flipH="1">
            <a:off x="10873283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7" name="Google Shape;2057;p19"/>
          <p:cNvSpPr/>
          <p:nvPr/>
        </p:nvSpPr>
        <p:spPr>
          <a:xfrm rot="-2247870" flipH="1">
            <a:off x="10917880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8" name="Google Shape;2058;p19"/>
          <p:cNvSpPr/>
          <p:nvPr/>
        </p:nvSpPr>
        <p:spPr>
          <a:xfrm rot="-2247870" flipH="1">
            <a:off x="10883350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9" name="Google Shape;2059;p19"/>
          <p:cNvSpPr/>
          <p:nvPr/>
        </p:nvSpPr>
        <p:spPr>
          <a:xfrm rot="-2247870" flipH="1">
            <a:off x="10878781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0" name="Google Shape;2060;p19"/>
          <p:cNvSpPr/>
          <p:nvPr/>
        </p:nvSpPr>
        <p:spPr>
          <a:xfrm rot="-2247870" flipH="1">
            <a:off x="1105479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1" name="Google Shape;2061;p19"/>
          <p:cNvSpPr/>
          <p:nvPr/>
        </p:nvSpPr>
        <p:spPr>
          <a:xfrm rot="-2247870" flipH="1">
            <a:off x="10955497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2" name="Google Shape;2062;p19"/>
          <p:cNvSpPr/>
          <p:nvPr/>
        </p:nvSpPr>
        <p:spPr>
          <a:xfrm rot="-2247870" flipH="1">
            <a:off x="11192096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3" name="Google Shape;2063;p19"/>
          <p:cNvSpPr/>
          <p:nvPr/>
        </p:nvSpPr>
        <p:spPr>
          <a:xfrm rot="-2247870" flipH="1">
            <a:off x="11055035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24888100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bg>
      <p:bgPr>
        <a:solidFill>
          <a:srgbClr val="FFECC6"/>
        </a:solidFill>
        <a:effectLst/>
      </p:bgPr>
    </p:bg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20"/>
          <p:cNvSpPr/>
          <p:nvPr/>
        </p:nvSpPr>
        <p:spPr>
          <a:xfrm>
            <a:off x="216233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6" name="Google Shape;2066;p20"/>
          <p:cNvSpPr/>
          <p:nvPr/>
        </p:nvSpPr>
        <p:spPr>
          <a:xfrm>
            <a:off x="219374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7" name="Google Shape;2067;p20"/>
          <p:cNvSpPr/>
          <p:nvPr/>
        </p:nvSpPr>
        <p:spPr>
          <a:xfrm>
            <a:off x="474797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8" name="Google Shape;2068;p20"/>
          <p:cNvSpPr/>
          <p:nvPr/>
        </p:nvSpPr>
        <p:spPr>
          <a:xfrm>
            <a:off x="629569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69" name="Google Shape;2069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617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070" name="Google Shape;2070;p20"/>
          <p:cNvSpPr/>
          <p:nvPr/>
        </p:nvSpPr>
        <p:spPr>
          <a:xfrm>
            <a:off x="2059220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1" name="Google Shape;2071;p20"/>
          <p:cNvSpPr/>
          <p:nvPr/>
        </p:nvSpPr>
        <p:spPr>
          <a:xfrm>
            <a:off x="2059220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2" name="Google Shape;2072;p20"/>
          <p:cNvSpPr/>
          <p:nvPr/>
        </p:nvSpPr>
        <p:spPr>
          <a:xfrm>
            <a:off x="2101068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3" name="Google Shape;2073;p20"/>
          <p:cNvSpPr/>
          <p:nvPr/>
        </p:nvSpPr>
        <p:spPr>
          <a:xfrm>
            <a:off x="2114544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4" name="Google Shape;2074;p20"/>
          <p:cNvSpPr/>
          <p:nvPr/>
        </p:nvSpPr>
        <p:spPr>
          <a:xfrm>
            <a:off x="1565470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5" name="Google Shape;2075;p20"/>
          <p:cNvSpPr/>
          <p:nvPr/>
        </p:nvSpPr>
        <p:spPr>
          <a:xfrm>
            <a:off x="156547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6" name="Google Shape;2076;p20"/>
          <p:cNvSpPr/>
          <p:nvPr/>
        </p:nvSpPr>
        <p:spPr>
          <a:xfrm>
            <a:off x="160675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7" name="Google Shape;2077;p20"/>
          <p:cNvSpPr/>
          <p:nvPr/>
        </p:nvSpPr>
        <p:spPr>
          <a:xfrm>
            <a:off x="1621797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8" name="Google Shape;2078;p20"/>
          <p:cNvSpPr/>
          <p:nvPr/>
        </p:nvSpPr>
        <p:spPr>
          <a:xfrm>
            <a:off x="373065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9" name="Google Shape;2079;p20"/>
          <p:cNvSpPr/>
          <p:nvPr/>
        </p:nvSpPr>
        <p:spPr>
          <a:xfrm>
            <a:off x="3741323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0" name="Google Shape;2080;p20"/>
          <p:cNvSpPr/>
          <p:nvPr/>
        </p:nvSpPr>
        <p:spPr>
          <a:xfrm>
            <a:off x="3771936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1" name="Google Shape;2081;p20"/>
          <p:cNvSpPr/>
          <p:nvPr/>
        </p:nvSpPr>
        <p:spPr>
          <a:xfrm>
            <a:off x="378698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2" name="Google Shape;2082;p20"/>
          <p:cNvSpPr/>
          <p:nvPr/>
        </p:nvSpPr>
        <p:spPr>
          <a:xfrm>
            <a:off x="3236862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3" name="Google Shape;2083;p20"/>
          <p:cNvSpPr/>
          <p:nvPr/>
        </p:nvSpPr>
        <p:spPr>
          <a:xfrm>
            <a:off x="3247529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4" name="Google Shape;2084;p20"/>
          <p:cNvSpPr/>
          <p:nvPr/>
        </p:nvSpPr>
        <p:spPr>
          <a:xfrm>
            <a:off x="3277619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5" name="Google Shape;2085;p20"/>
          <p:cNvSpPr/>
          <p:nvPr/>
        </p:nvSpPr>
        <p:spPr>
          <a:xfrm>
            <a:off x="3293712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6" name="Google Shape;2086;p20"/>
          <p:cNvSpPr/>
          <p:nvPr/>
        </p:nvSpPr>
        <p:spPr>
          <a:xfrm>
            <a:off x="541271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7" name="Google Shape;2087;p20"/>
          <p:cNvSpPr/>
          <p:nvPr/>
        </p:nvSpPr>
        <p:spPr>
          <a:xfrm>
            <a:off x="541271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8" name="Google Shape;2088;p20"/>
          <p:cNvSpPr/>
          <p:nvPr/>
        </p:nvSpPr>
        <p:spPr>
          <a:xfrm>
            <a:off x="54428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9" name="Google Shape;2089;p20"/>
          <p:cNvSpPr/>
          <p:nvPr/>
        </p:nvSpPr>
        <p:spPr>
          <a:xfrm>
            <a:off x="545737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0" name="Google Shape;2090;p20"/>
          <p:cNvSpPr/>
          <p:nvPr/>
        </p:nvSpPr>
        <p:spPr>
          <a:xfrm>
            <a:off x="4918396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1" name="Google Shape;2091;p20"/>
          <p:cNvSpPr/>
          <p:nvPr/>
        </p:nvSpPr>
        <p:spPr>
          <a:xfrm>
            <a:off x="4918396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2" name="Google Shape;2092;p20"/>
          <p:cNvSpPr/>
          <p:nvPr/>
        </p:nvSpPr>
        <p:spPr>
          <a:xfrm>
            <a:off x="4949055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3" name="Google Shape;2093;p20"/>
          <p:cNvSpPr/>
          <p:nvPr/>
        </p:nvSpPr>
        <p:spPr>
          <a:xfrm>
            <a:off x="4964624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4" name="Google Shape;2094;p20"/>
          <p:cNvSpPr/>
          <p:nvPr/>
        </p:nvSpPr>
        <p:spPr>
          <a:xfrm>
            <a:off x="708358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5" name="Google Shape;2095;p20"/>
          <p:cNvSpPr/>
          <p:nvPr/>
        </p:nvSpPr>
        <p:spPr>
          <a:xfrm>
            <a:off x="708358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6" name="Google Shape;2096;p20"/>
          <p:cNvSpPr/>
          <p:nvPr/>
        </p:nvSpPr>
        <p:spPr>
          <a:xfrm>
            <a:off x="7114241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7" name="Google Shape;2097;p20"/>
          <p:cNvSpPr/>
          <p:nvPr/>
        </p:nvSpPr>
        <p:spPr>
          <a:xfrm>
            <a:off x="712928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8" name="Google Shape;2098;p20"/>
          <p:cNvSpPr/>
          <p:nvPr/>
        </p:nvSpPr>
        <p:spPr>
          <a:xfrm>
            <a:off x="6589265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9" name="Google Shape;2099;p20"/>
          <p:cNvSpPr/>
          <p:nvPr/>
        </p:nvSpPr>
        <p:spPr>
          <a:xfrm>
            <a:off x="6589788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0" name="Google Shape;2100;p20"/>
          <p:cNvSpPr/>
          <p:nvPr/>
        </p:nvSpPr>
        <p:spPr>
          <a:xfrm>
            <a:off x="662044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1" name="Google Shape;2101;p20"/>
          <p:cNvSpPr/>
          <p:nvPr/>
        </p:nvSpPr>
        <p:spPr>
          <a:xfrm>
            <a:off x="663653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2" name="Google Shape;2102;p20"/>
          <p:cNvSpPr/>
          <p:nvPr/>
        </p:nvSpPr>
        <p:spPr>
          <a:xfrm>
            <a:off x="875497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3" name="Google Shape;2103;p20"/>
          <p:cNvSpPr/>
          <p:nvPr/>
        </p:nvSpPr>
        <p:spPr>
          <a:xfrm>
            <a:off x="875497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4" name="Google Shape;2104;p20"/>
          <p:cNvSpPr/>
          <p:nvPr/>
        </p:nvSpPr>
        <p:spPr>
          <a:xfrm>
            <a:off x="8785108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5" name="Google Shape;2105;p20"/>
          <p:cNvSpPr/>
          <p:nvPr/>
        </p:nvSpPr>
        <p:spPr>
          <a:xfrm>
            <a:off x="880067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6" name="Google Shape;2106;p20"/>
          <p:cNvSpPr/>
          <p:nvPr/>
        </p:nvSpPr>
        <p:spPr>
          <a:xfrm>
            <a:off x="8260700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7" name="Google Shape;2107;p20"/>
          <p:cNvSpPr/>
          <p:nvPr/>
        </p:nvSpPr>
        <p:spPr>
          <a:xfrm>
            <a:off x="8260700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8" name="Google Shape;2108;p20"/>
          <p:cNvSpPr/>
          <p:nvPr/>
        </p:nvSpPr>
        <p:spPr>
          <a:xfrm>
            <a:off x="829131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9" name="Google Shape;2109;p20"/>
          <p:cNvSpPr/>
          <p:nvPr/>
        </p:nvSpPr>
        <p:spPr>
          <a:xfrm>
            <a:off x="8307930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0" name="Google Shape;2110;p20"/>
          <p:cNvSpPr/>
          <p:nvPr/>
        </p:nvSpPr>
        <p:spPr>
          <a:xfrm>
            <a:off x="1042588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1" name="Google Shape;2111;p20"/>
          <p:cNvSpPr/>
          <p:nvPr/>
        </p:nvSpPr>
        <p:spPr>
          <a:xfrm>
            <a:off x="1042588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2" name="Google Shape;2112;p20"/>
          <p:cNvSpPr/>
          <p:nvPr/>
        </p:nvSpPr>
        <p:spPr>
          <a:xfrm>
            <a:off x="10456500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3" name="Google Shape;2113;p20"/>
          <p:cNvSpPr/>
          <p:nvPr/>
        </p:nvSpPr>
        <p:spPr>
          <a:xfrm>
            <a:off x="1047207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4" name="Google Shape;2114;p20"/>
          <p:cNvSpPr/>
          <p:nvPr/>
        </p:nvSpPr>
        <p:spPr>
          <a:xfrm>
            <a:off x="9932092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5" name="Google Shape;2115;p20"/>
          <p:cNvSpPr/>
          <p:nvPr/>
        </p:nvSpPr>
        <p:spPr>
          <a:xfrm>
            <a:off x="9931568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6" name="Google Shape;2116;p20"/>
          <p:cNvSpPr/>
          <p:nvPr/>
        </p:nvSpPr>
        <p:spPr>
          <a:xfrm>
            <a:off x="99627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7" name="Google Shape;2117;p20"/>
          <p:cNvSpPr/>
          <p:nvPr/>
        </p:nvSpPr>
        <p:spPr>
          <a:xfrm>
            <a:off x="997879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8" name="Google Shape;2118;p20"/>
          <p:cNvSpPr txBox="1">
            <a:spLocks noGrp="1"/>
          </p:cNvSpPr>
          <p:nvPr>
            <p:ph type="subTitle" idx="1"/>
          </p:nvPr>
        </p:nvSpPr>
        <p:spPr>
          <a:xfrm>
            <a:off x="4542200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19" name="Google Shape;2119;p20"/>
          <p:cNvSpPr txBox="1">
            <a:spLocks noGrp="1"/>
          </p:cNvSpPr>
          <p:nvPr>
            <p:ph type="subTitle" idx="2"/>
          </p:nvPr>
        </p:nvSpPr>
        <p:spPr>
          <a:xfrm>
            <a:off x="7811467" y="3624540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0" name="Google Shape;2120;p20"/>
          <p:cNvSpPr txBox="1">
            <a:spLocks noGrp="1"/>
          </p:cNvSpPr>
          <p:nvPr>
            <p:ph type="subTitle" idx="3"/>
          </p:nvPr>
        </p:nvSpPr>
        <p:spPr>
          <a:xfrm>
            <a:off x="7811467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1" name="Google Shape;2121;p20"/>
          <p:cNvSpPr txBox="1">
            <a:spLocks noGrp="1"/>
          </p:cNvSpPr>
          <p:nvPr>
            <p:ph type="subTitle" idx="4"/>
          </p:nvPr>
        </p:nvSpPr>
        <p:spPr>
          <a:xfrm>
            <a:off x="1272933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2" name="Google Shape;2122;p20"/>
          <p:cNvSpPr txBox="1">
            <a:spLocks noGrp="1"/>
          </p:cNvSpPr>
          <p:nvPr>
            <p:ph type="subTitle" idx="5"/>
          </p:nvPr>
        </p:nvSpPr>
        <p:spPr>
          <a:xfrm>
            <a:off x="1272933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3" name="Google Shape;2123;p20"/>
          <p:cNvSpPr txBox="1">
            <a:spLocks noGrp="1"/>
          </p:cNvSpPr>
          <p:nvPr>
            <p:ph type="subTitle" idx="6"/>
          </p:nvPr>
        </p:nvSpPr>
        <p:spPr>
          <a:xfrm>
            <a:off x="4542200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4" name="Google Shape;2124;p20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4759269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bg>
      <p:bgPr>
        <a:solidFill>
          <a:srgbClr val="FFECC6"/>
        </a:solidFill>
        <a:effectLst/>
      </p:bgPr>
    </p:bg>
    <p:spTree>
      <p:nvGrpSpPr>
        <p:cNvPr id="1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9" name="Google Shape;1459;p1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460" name="Google Shape;1460;p1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1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1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1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64" name="Google Shape;1464;p1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65" name="Google Shape;1465;p1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1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1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1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1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1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1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1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1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1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1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1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1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1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1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1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1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1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1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1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1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1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1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1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1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1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1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1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1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1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1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1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1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1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1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1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1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1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1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1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1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1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1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1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1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1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1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1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13" name="Google Shape;1513;p15"/>
          <p:cNvSpPr txBox="1">
            <a:spLocks noGrp="1"/>
          </p:cNvSpPr>
          <p:nvPr>
            <p:ph type="title" hasCustomPrompt="1"/>
          </p:nvPr>
        </p:nvSpPr>
        <p:spPr>
          <a:xfrm flipH="1">
            <a:off x="4741800" y="1270533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14" name="Google Shape;1514;p15"/>
          <p:cNvSpPr txBox="1">
            <a:spLocks noGrp="1"/>
          </p:cNvSpPr>
          <p:nvPr>
            <p:ph type="title" idx="2"/>
          </p:nvPr>
        </p:nvSpPr>
        <p:spPr>
          <a:xfrm>
            <a:off x="3759800" y="3070333"/>
            <a:ext cx="46724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15" name="Google Shape;1515;p15"/>
          <p:cNvSpPr txBox="1">
            <a:spLocks noGrp="1"/>
          </p:cNvSpPr>
          <p:nvPr>
            <p:ph type="subTitle" idx="1"/>
          </p:nvPr>
        </p:nvSpPr>
        <p:spPr>
          <a:xfrm>
            <a:off x="4014600" y="4328933"/>
            <a:ext cx="4162800" cy="87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89866806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bg>
      <p:bgPr>
        <a:solidFill>
          <a:srgbClr val="FFECC6"/>
        </a:solidFill>
        <a:effectLst/>
      </p:bgPr>
    </p:bg>
    <p:spTree>
      <p:nvGrpSpPr>
        <p:cNvPr id="1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6" name="Google Shape;2126;p2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27" name="Google Shape;2127;p2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2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2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2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31" name="Google Shape;2131;p2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32" name="Google Shape;2132;p2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2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2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2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2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2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2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2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2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2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2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2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2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2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2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2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2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2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2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2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2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2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2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2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2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2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2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2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2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2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2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2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2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2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2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2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2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2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2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2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2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2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2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2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2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2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2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2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180" name="Google Shape;2180;p21"/>
          <p:cNvSpPr txBox="1">
            <a:spLocks noGrp="1"/>
          </p:cNvSpPr>
          <p:nvPr>
            <p:ph type="subTitle" idx="1"/>
          </p:nvPr>
        </p:nvSpPr>
        <p:spPr>
          <a:xfrm>
            <a:off x="2593233" y="1682400"/>
            <a:ext cx="7005600" cy="349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81" name="Google Shape;2181;p21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2182" name="Google Shape;2182;p21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183" name="Google Shape;2183;p21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21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21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21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21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21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21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21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21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21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21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21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21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21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21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21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21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21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21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21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21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21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21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21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21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21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21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21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21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21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21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21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21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21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21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21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21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21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21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21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21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21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21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21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21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21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21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21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21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21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21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21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21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21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21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21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21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21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21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242" name="Google Shape;2242;p21"/>
          <p:cNvGrpSpPr/>
          <p:nvPr/>
        </p:nvGrpSpPr>
        <p:grpSpPr>
          <a:xfrm>
            <a:off x="9975900" y="700501"/>
            <a:ext cx="1363669" cy="1214031"/>
            <a:chOff x="7481925" y="525375"/>
            <a:chExt cx="1022752" cy="910523"/>
          </a:xfrm>
        </p:grpSpPr>
        <p:sp>
          <p:nvSpPr>
            <p:cNvPr id="2243" name="Google Shape;2243;p21"/>
            <p:cNvSpPr/>
            <p:nvPr/>
          </p:nvSpPr>
          <p:spPr>
            <a:xfrm>
              <a:off x="8125517" y="1106065"/>
              <a:ext cx="301573" cy="246112"/>
            </a:xfrm>
            <a:custGeom>
              <a:avLst/>
              <a:gdLst/>
              <a:ahLst/>
              <a:cxnLst/>
              <a:rect l="l" t="t" r="r" b="b"/>
              <a:pathLst>
                <a:path w="3883" h="3169" extrusionOk="0">
                  <a:moveTo>
                    <a:pt x="527" y="1"/>
                  </a:moveTo>
                  <a:cubicBezTo>
                    <a:pt x="351" y="1"/>
                    <a:pt x="175" y="11"/>
                    <a:pt x="0" y="31"/>
                  </a:cubicBezTo>
                  <a:cubicBezTo>
                    <a:pt x="116" y="192"/>
                    <a:pt x="402" y="1531"/>
                    <a:pt x="562" y="1870"/>
                  </a:cubicBezTo>
                  <a:cubicBezTo>
                    <a:pt x="714" y="2209"/>
                    <a:pt x="1223" y="2709"/>
                    <a:pt x="1964" y="3021"/>
                  </a:cubicBezTo>
                  <a:cubicBezTo>
                    <a:pt x="2237" y="3133"/>
                    <a:pt x="2566" y="3169"/>
                    <a:pt x="2872" y="3169"/>
                  </a:cubicBezTo>
                  <a:cubicBezTo>
                    <a:pt x="3393" y="3169"/>
                    <a:pt x="3847" y="3066"/>
                    <a:pt x="3847" y="3066"/>
                  </a:cubicBezTo>
                  <a:cubicBezTo>
                    <a:pt x="3847" y="3066"/>
                    <a:pt x="3883" y="3021"/>
                    <a:pt x="3775" y="2557"/>
                  </a:cubicBezTo>
                  <a:cubicBezTo>
                    <a:pt x="3677" y="2093"/>
                    <a:pt x="3338" y="1111"/>
                    <a:pt x="2874" y="718"/>
                  </a:cubicBezTo>
                  <a:cubicBezTo>
                    <a:pt x="2401" y="335"/>
                    <a:pt x="2106" y="201"/>
                    <a:pt x="1366" y="76"/>
                  </a:cubicBezTo>
                  <a:cubicBezTo>
                    <a:pt x="1091" y="26"/>
                    <a:pt x="809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21"/>
            <p:cNvSpPr/>
            <p:nvPr/>
          </p:nvSpPr>
          <p:spPr>
            <a:xfrm>
              <a:off x="8125517" y="1106375"/>
              <a:ext cx="379161" cy="329522"/>
            </a:xfrm>
            <a:custGeom>
              <a:avLst/>
              <a:gdLst/>
              <a:ahLst/>
              <a:cxnLst/>
              <a:rect l="l" t="t" r="r" b="b"/>
              <a:pathLst>
                <a:path w="4882" h="4243" extrusionOk="0">
                  <a:moveTo>
                    <a:pt x="661" y="0"/>
                  </a:moveTo>
                  <a:cubicBezTo>
                    <a:pt x="687" y="99"/>
                    <a:pt x="705" y="197"/>
                    <a:pt x="723" y="295"/>
                  </a:cubicBezTo>
                  <a:cubicBezTo>
                    <a:pt x="741" y="384"/>
                    <a:pt x="759" y="465"/>
                    <a:pt x="795" y="554"/>
                  </a:cubicBezTo>
                  <a:cubicBezTo>
                    <a:pt x="661" y="447"/>
                    <a:pt x="536" y="357"/>
                    <a:pt x="402" y="259"/>
                  </a:cubicBezTo>
                  <a:cubicBezTo>
                    <a:pt x="268" y="170"/>
                    <a:pt x="152" y="99"/>
                    <a:pt x="27" y="27"/>
                  </a:cubicBezTo>
                  <a:lnTo>
                    <a:pt x="0" y="27"/>
                  </a:lnTo>
                  <a:cubicBezTo>
                    <a:pt x="0" y="36"/>
                    <a:pt x="9" y="45"/>
                    <a:pt x="18" y="54"/>
                  </a:cubicBezTo>
                  <a:cubicBezTo>
                    <a:pt x="286" y="224"/>
                    <a:pt x="545" y="411"/>
                    <a:pt x="795" y="616"/>
                  </a:cubicBezTo>
                  <a:cubicBezTo>
                    <a:pt x="598" y="625"/>
                    <a:pt x="393" y="625"/>
                    <a:pt x="197" y="634"/>
                  </a:cubicBezTo>
                  <a:lnTo>
                    <a:pt x="205" y="661"/>
                  </a:lnTo>
                  <a:cubicBezTo>
                    <a:pt x="348" y="661"/>
                    <a:pt x="491" y="657"/>
                    <a:pt x="634" y="657"/>
                  </a:cubicBezTo>
                  <a:cubicBezTo>
                    <a:pt x="705" y="657"/>
                    <a:pt x="777" y="658"/>
                    <a:pt x="848" y="661"/>
                  </a:cubicBezTo>
                  <a:cubicBezTo>
                    <a:pt x="1053" y="830"/>
                    <a:pt x="1259" y="1018"/>
                    <a:pt x="1464" y="1196"/>
                  </a:cubicBezTo>
                  <a:cubicBezTo>
                    <a:pt x="1189" y="1281"/>
                    <a:pt x="904" y="1321"/>
                    <a:pt x="616" y="1321"/>
                  </a:cubicBezTo>
                  <a:cubicBezTo>
                    <a:pt x="538" y="1321"/>
                    <a:pt x="461" y="1318"/>
                    <a:pt x="384" y="1312"/>
                  </a:cubicBezTo>
                  <a:lnTo>
                    <a:pt x="384" y="1330"/>
                  </a:lnTo>
                  <a:cubicBezTo>
                    <a:pt x="468" y="1341"/>
                    <a:pt x="551" y="1345"/>
                    <a:pt x="635" y="1345"/>
                  </a:cubicBezTo>
                  <a:cubicBezTo>
                    <a:pt x="694" y="1345"/>
                    <a:pt x="753" y="1343"/>
                    <a:pt x="812" y="1339"/>
                  </a:cubicBezTo>
                  <a:cubicBezTo>
                    <a:pt x="1053" y="1330"/>
                    <a:pt x="1294" y="1304"/>
                    <a:pt x="1526" y="1259"/>
                  </a:cubicBezTo>
                  <a:cubicBezTo>
                    <a:pt x="1625" y="1339"/>
                    <a:pt x="1723" y="1420"/>
                    <a:pt x="1830" y="1500"/>
                  </a:cubicBezTo>
                  <a:cubicBezTo>
                    <a:pt x="1928" y="1571"/>
                    <a:pt x="2053" y="1661"/>
                    <a:pt x="2160" y="1741"/>
                  </a:cubicBezTo>
                  <a:cubicBezTo>
                    <a:pt x="1840" y="1816"/>
                    <a:pt x="1513" y="1852"/>
                    <a:pt x="1186" y="1852"/>
                  </a:cubicBezTo>
                  <a:cubicBezTo>
                    <a:pt x="966" y="1852"/>
                    <a:pt x="745" y="1836"/>
                    <a:pt x="527" y="1803"/>
                  </a:cubicBezTo>
                  <a:lnTo>
                    <a:pt x="527" y="1803"/>
                  </a:lnTo>
                  <a:lnTo>
                    <a:pt x="536" y="1839"/>
                  </a:lnTo>
                  <a:cubicBezTo>
                    <a:pt x="643" y="1857"/>
                    <a:pt x="741" y="1866"/>
                    <a:pt x="848" y="1875"/>
                  </a:cubicBezTo>
                  <a:cubicBezTo>
                    <a:pt x="971" y="1885"/>
                    <a:pt x="1094" y="1890"/>
                    <a:pt x="1218" y="1890"/>
                  </a:cubicBezTo>
                  <a:cubicBezTo>
                    <a:pt x="1543" y="1890"/>
                    <a:pt x="1870" y="1854"/>
                    <a:pt x="2187" y="1777"/>
                  </a:cubicBezTo>
                  <a:lnTo>
                    <a:pt x="2196" y="1777"/>
                  </a:lnTo>
                  <a:cubicBezTo>
                    <a:pt x="2365" y="1893"/>
                    <a:pt x="2535" y="2018"/>
                    <a:pt x="2704" y="2134"/>
                  </a:cubicBezTo>
                  <a:lnTo>
                    <a:pt x="2687" y="2151"/>
                  </a:lnTo>
                  <a:cubicBezTo>
                    <a:pt x="2267" y="2508"/>
                    <a:pt x="1714" y="2580"/>
                    <a:pt x="1187" y="2589"/>
                  </a:cubicBezTo>
                  <a:lnTo>
                    <a:pt x="1259" y="2642"/>
                  </a:lnTo>
                  <a:cubicBezTo>
                    <a:pt x="1776" y="2633"/>
                    <a:pt x="2347" y="2508"/>
                    <a:pt x="2749" y="2169"/>
                  </a:cubicBezTo>
                  <a:cubicBezTo>
                    <a:pt x="2794" y="2205"/>
                    <a:pt x="2847" y="2241"/>
                    <a:pt x="2892" y="2276"/>
                  </a:cubicBezTo>
                  <a:cubicBezTo>
                    <a:pt x="3061" y="2401"/>
                    <a:pt x="3222" y="2544"/>
                    <a:pt x="3392" y="2687"/>
                  </a:cubicBezTo>
                  <a:cubicBezTo>
                    <a:pt x="3079" y="2883"/>
                    <a:pt x="2749" y="3035"/>
                    <a:pt x="2401" y="3133"/>
                  </a:cubicBezTo>
                  <a:cubicBezTo>
                    <a:pt x="2437" y="3142"/>
                    <a:pt x="2490" y="3151"/>
                    <a:pt x="2535" y="3151"/>
                  </a:cubicBezTo>
                  <a:cubicBezTo>
                    <a:pt x="2696" y="3097"/>
                    <a:pt x="2856" y="3035"/>
                    <a:pt x="3008" y="2955"/>
                  </a:cubicBezTo>
                  <a:cubicBezTo>
                    <a:pt x="3151" y="2883"/>
                    <a:pt x="3285" y="2803"/>
                    <a:pt x="3418" y="2714"/>
                  </a:cubicBezTo>
                  <a:lnTo>
                    <a:pt x="3499" y="2785"/>
                  </a:lnTo>
                  <a:cubicBezTo>
                    <a:pt x="3552" y="2830"/>
                    <a:pt x="3597" y="2883"/>
                    <a:pt x="3651" y="2928"/>
                  </a:cubicBezTo>
                  <a:cubicBezTo>
                    <a:pt x="3668" y="2946"/>
                    <a:pt x="3677" y="2955"/>
                    <a:pt x="3686" y="2964"/>
                  </a:cubicBezTo>
                  <a:cubicBezTo>
                    <a:pt x="3740" y="3017"/>
                    <a:pt x="3784" y="3062"/>
                    <a:pt x="3838" y="3115"/>
                  </a:cubicBezTo>
                  <a:cubicBezTo>
                    <a:pt x="4177" y="3463"/>
                    <a:pt x="4481" y="3829"/>
                    <a:pt x="4766" y="4222"/>
                  </a:cubicBezTo>
                  <a:cubicBezTo>
                    <a:pt x="4776" y="4236"/>
                    <a:pt x="4789" y="4242"/>
                    <a:pt x="4803" y="4242"/>
                  </a:cubicBezTo>
                  <a:cubicBezTo>
                    <a:pt x="4841" y="4242"/>
                    <a:pt x="4881" y="4199"/>
                    <a:pt x="4855" y="4160"/>
                  </a:cubicBezTo>
                  <a:cubicBezTo>
                    <a:pt x="4597" y="3811"/>
                    <a:pt x="4320" y="3481"/>
                    <a:pt x="4025" y="3169"/>
                  </a:cubicBezTo>
                  <a:cubicBezTo>
                    <a:pt x="3963" y="3115"/>
                    <a:pt x="3900" y="3053"/>
                    <a:pt x="3838" y="2990"/>
                  </a:cubicBezTo>
                  <a:lnTo>
                    <a:pt x="3820" y="2981"/>
                  </a:lnTo>
                  <a:lnTo>
                    <a:pt x="3749" y="2910"/>
                  </a:lnTo>
                  <a:lnTo>
                    <a:pt x="3686" y="2856"/>
                  </a:lnTo>
                  <a:lnTo>
                    <a:pt x="3642" y="2812"/>
                  </a:lnTo>
                  <a:lnTo>
                    <a:pt x="3552" y="2732"/>
                  </a:lnTo>
                  <a:cubicBezTo>
                    <a:pt x="3490" y="2669"/>
                    <a:pt x="3418" y="2615"/>
                    <a:pt x="3347" y="2553"/>
                  </a:cubicBezTo>
                  <a:cubicBezTo>
                    <a:pt x="3472" y="2392"/>
                    <a:pt x="3552" y="2196"/>
                    <a:pt x="3606" y="2000"/>
                  </a:cubicBezTo>
                  <a:cubicBezTo>
                    <a:pt x="3588" y="1964"/>
                    <a:pt x="3579" y="1928"/>
                    <a:pt x="3561" y="1893"/>
                  </a:cubicBezTo>
                  <a:cubicBezTo>
                    <a:pt x="3526" y="2125"/>
                    <a:pt x="3436" y="2339"/>
                    <a:pt x="3302" y="2526"/>
                  </a:cubicBezTo>
                  <a:cubicBezTo>
                    <a:pt x="3222" y="2455"/>
                    <a:pt x="3142" y="2392"/>
                    <a:pt x="3061" y="2330"/>
                  </a:cubicBezTo>
                  <a:lnTo>
                    <a:pt x="2937" y="2232"/>
                  </a:lnTo>
                  <a:cubicBezTo>
                    <a:pt x="3088" y="1866"/>
                    <a:pt x="3169" y="1473"/>
                    <a:pt x="3160" y="1080"/>
                  </a:cubicBezTo>
                  <a:cubicBezTo>
                    <a:pt x="3142" y="1054"/>
                    <a:pt x="3124" y="1027"/>
                    <a:pt x="3097" y="1000"/>
                  </a:cubicBezTo>
                  <a:lnTo>
                    <a:pt x="3097" y="1143"/>
                  </a:lnTo>
                  <a:cubicBezTo>
                    <a:pt x="3097" y="1375"/>
                    <a:pt x="3079" y="1598"/>
                    <a:pt x="3026" y="1821"/>
                  </a:cubicBezTo>
                  <a:cubicBezTo>
                    <a:pt x="2999" y="1946"/>
                    <a:pt x="2963" y="2071"/>
                    <a:pt x="2919" y="2196"/>
                  </a:cubicBezTo>
                  <a:cubicBezTo>
                    <a:pt x="2758" y="2080"/>
                    <a:pt x="2588" y="1964"/>
                    <a:pt x="2428" y="1848"/>
                  </a:cubicBezTo>
                  <a:cubicBezTo>
                    <a:pt x="2553" y="1420"/>
                    <a:pt x="2615" y="973"/>
                    <a:pt x="2615" y="518"/>
                  </a:cubicBezTo>
                  <a:lnTo>
                    <a:pt x="2562" y="491"/>
                  </a:lnTo>
                  <a:lnTo>
                    <a:pt x="2562" y="714"/>
                  </a:lnTo>
                  <a:cubicBezTo>
                    <a:pt x="2562" y="955"/>
                    <a:pt x="2535" y="1196"/>
                    <a:pt x="2481" y="1437"/>
                  </a:cubicBezTo>
                  <a:cubicBezTo>
                    <a:pt x="2455" y="1562"/>
                    <a:pt x="2419" y="1696"/>
                    <a:pt x="2383" y="1821"/>
                  </a:cubicBezTo>
                  <a:cubicBezTo>
                    <a:pt x="2249" y="1732"/>
                    <a:pt x="2124" y="1643"/>
                    <a:pt x="1990" y="1553"/>
                  </a:cubicBezTo>
                  <a:cubicBezTo>
                    <a:pt x="1982" y="1544"/>
                    <a:pt x="2106" y="804"/>
                    <a:pt x="2044" y="233"/>
                  </a:cubicBezTo>
                  <a:lnTo>
                    <a:pt x="1990" y="215"/>
                  </a:lnTo>
                  <a:lnTo>
                    <a:pt x="1990" y="215"/>
                  </a:lnTo>
                  <a:cubicBezTo>
                    <a:pt x="2026" y="643"/>
                    <a:pt x="1999" y="1071"/>
                    <a:pt x="1928" y="1500"/>
                  </a:cubicBezTo>
                  <a:cubicBezTo>
                    <a:pt x="1928" y="1500"/>
                    <a:pt x="1928" y="1500"/>
                    <a:pt x="1928" y="1509"/>
                  </a:cubicBezTo>
                  <a:cubicBezTo>
                    <a:pt x="1803" y="1411"/>
                    <a:pt x="1482" y="1161"/>
                    <a:pt x="1473" y="1152"/>
                  </a:cubicBezTo>
                  <a:lnTo>
                    <a:pt x="1384" y="1071"/>
                  </a:lnTo>
                  <a:cubicBezTo>
                    <a:pt x="1375" y="822"/>
                    <a:pt x="1339" y="581"/>
                    <a:pt x="1303" y="340"/>
                  </a:cubicBezTo>
                  <a:cubicBezTo>
                    <a:pt x="1285" y="241"/>
                    <a:pt x="1268" y="152"/>
                    <a:pt x="1241" y="54"/>
                  </a:cubicBezTo>
                  <a:lnTo>
                    <a:pt x="1178" y="45"/>
                  </a:lnTo>
                  <a:lnTo>
                    <a:pt x="1178" y="45"/>
                  </a:lnTo>
                  <a:cubicBezTo>
                    <a:pt x="1196" y="143"/>
                    <a:pt x="1223" y="250"/>
                    <a:pt x="1241" y="357"/>
                  </a:cubicBezTo>
                  <a:cubicBezTo>
                    <a:pt x="1285" y="581"/>
                    <a:pt x="1321" y="813"/>
                    <a:pt x="1357" y="1036"/>
                  </a:cubicBezTo>
                  <a:cubicBezTo>
                    <a:pt x="1232" y="929"/>
                    <a:pt x="1107" y="813"/>
                    <a:pt x="991" y="714"/>
                  </a:cubicBezTo>
                  <a:cubicBezTo>
                    <a:pt x="946" y="679"/>
                    <a:pt x="911" y="643"/>
                    <a:pt x="866" y="607"/>
                  </a:cubicBezTo>
                  <a:cubicBezTo>
                    <a:pt x="830" y="491"/>
                    <a:pt x="803" y="375"/>
                    <a:pt x="777" y="250"/>
                  </a:cubicBezTo>
                  <a:cubicBezTo>
                    <a:pt x="759" y="170"/>
                    <a:pt x="741" y="81"/>
                    <a:pt x="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21"/>
            <p:cNvSpPr/>
            <p:nvPr/>
          </p:nvSpPr>
          <p:spPr>
            <a:xfrm>
              <a:off x="8125517" y="1104278"/>
              <a:ext cx="203871" cy="227473"/>
            </a:xfrm>
            <a:custGeom>
              <a:avLst/>
              <a:gdLst/>
              <a:ahLst/>
              <a:cxnLst/>
              <a:rect l="l" t="t" r="r" b="b"/>
              <a:pathLst>
                <a:path w="2625" h="2929" extrusionOk="0">
                  <a:moveTo>
                    <a:pt x="1785" y="179"/>
                  </a:moveTo>
                  <a:cubicBezTo>
                    <a:pt x="1660" y="152"/>
                    <a:pt x="1526" y="126"/>
                    <a:pt x="1366" y="99"/>
                  </a:cubicBezTo>
                  <a:cubicBezTo>
                    <a:pt x="911" y="19"/>
                    <a:pt x="455" y="1"/>
                    <a:pt x="0" y="54"/>
                  </a:cubicBezTo>
                  <a:cubicBezTo>
                    <a:pt x="116" y="224"/>
                    <a:pt x="402" y="1554"/>
                    <a:pt x="554" y="1893"/>
                  </a:cubicBezTo>
                  <a:cubicBezTo>
                    <a:pt x="696" y="2196"/>
                    <a:pt x="1107" y="2625"/>
                    <a:pt x="1714" y="2928"/>
                  </a:cubicBezTo>
                  <a:cubicBezTo>
                    <a:pt x="2597" y="2232"/>
                    <a:pt x="2624" y="911"/>
                    <a:pt x="1776" y="1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21"/>
            <p:cNvSpPr/>
            <p:nvPr/>
          </p:nvSpPr>
          <p:spPr>
            <a:xfrm>
              <a:off x="8122022" y="1105909"/>
              <a:ext cx="302583" cy="246811"/>
            </a:xfrm>
            <a:custGeom>
              <a:avLst/>
              <a:gdLst/>
              <a:ahLst/>
              <a:cxnLst/>
              <a:rect l="l" t="t" r="r" b="b"/>
              <a:pathLst>
                <a:path w="3896" h="3178" extrusionOk="0">
                  <a:moveTo>
                    <a:pt x="3844" y="2670"/>
                  </a:moveTo>
                  <a:lnTo>
                    <a:pt x="3844" y="2670"/>
                  </a:lnTo>
                  <a:cubicBezTo>
                    <a:pt x="3848" y="2695"/>
                    <a:pt x="3852" y="2720"/>
                    <a:pt x="3856" y="2746"/>
                  </a:cubicBezTo>
                  <a:cubicBezTo>
                    <a:pt x="3860" y="2770"/>
                    <a:pt x="3866" y="2795"/>
                    <a:pt x="3871" y="2819"/>
                  </a:cubicBezTo>
                  <a:lnTo>
                    <a:pt x="3871" y="2819"/>
                  </a:lnTo>
                  <a:cubicBezTo>
                    <a:pt x="3866" y="2787"/>
                    <a:pt x="3861" y="2755"/>
                    <a:pt x="3856" y="2720"/>
                  </a:cubicBezTo>
                  <a:cubicBezTo>
                    <a:pt x="3852" y="2703"/>
                    <a:pt x="3848" y="2687"/>
                    <a:pt x="3844" y="2670"/>
                  </a:cubicBezTo>
                  <a:close/>
                  <a:moveTo>
                    <a:pt x="3871" y="2819"/>
                  </a:moveTo>
                  <a:cubicBezTo>
                    <a:pt x="3875" y="2843"/>
                    <a:pt x="3878" y="2867"/>
                    <a:pt x="3882" y="2892"/>
                  </a:cubicBezTo>
                  <a:lnTo>
                    <a:pt x="3882" y="2892"/>
                  </a:lnTo>
                  <a:cubicBezTo>
                    <a:pt x="3880" y="2867"/>
                    <a:pt x="3876" y="2843"/>
                    <a:pt x="3871" y="2819"/>
                  </a:cubicBezTo>
                  <a:close/>
                  <a:moveTo>
                    <a:pt x="3882" y="2892"/>
                  </a:moveTo>
                  <a:cubicBezTo>
                    <a:pt x="3883" y="2900"/>
                    <a:pt x="3883" y="2908"/>
                    <a:pt x="3883" y="2916"/>
                  </a:cubicBezTo>
                  <a:cubicBezTo>
                    <a:pt x="3889" y="2953"/>
                    <a:pt x="3895" y="2989"/>
                    <a:pt x="3896" y="3023"/>
                  </a:cubicBezTo>
                  <a:lnTo>
                    <a:pt x="3896" y="3023"/>
                  </a:lnTo>
                  <a:cubicBezTo>
                    <a:pt x="3896" y="2981"/>
                    <a:pt x="3889" y="2937"/>
                    <a:pt x="3883" y="2898"/>
                  </a:cubicBezTo>
                  <a:cubicBezTo>
                    <a:pt x="3883" y="2896"/>
                    <a:pt x="3882" y="2894"/>
                    <a:pt x="3882" y="2892"/>
                  </a:cubicBezTo>
                  <a:close/>
                  <a:moveTo>
                    <a:pt x="3896" y="3023"/>
                  </a:moveTo>
                  <a:cubicBezTo>
                    <a:pt x="3895" y="3038"/>
                    <a:pt x="3894" y="3053"/>
                    <a:pt x="3892" y="3068"/>
                  </a:cubicBezTo>
                  <a:cubicBezTo>
                    <a:pt x="3895" y="3054"/>
                    <a:pt x="3896" y="3039"/>
                    <a:pt x="3896" y="3023"/>
                  </a:cubicBezTo>
                  <a:close/>
                  <a:moveTo>
                    <a:pt x="543" y="0"/>
                  </a:moveTo>
                  <a:cubicBezTo>
                    <a:pt x="384" y="0"/>
                    <a:pt x="225" y="7"/>
                    <a:pt x="66" y="22"/>
                  </a:cubicBezTo>
                  <a:lnTo>
                    <a:pt x="66" y="22"/>
                  </a:lnTo>
                  <a:cubicBezTo>
                    <a:pt x="65" y="20"/>
                    <a:pt x="64" y="17"/>
                    <a:pt x="63" y="15"/>
                  </a:cubicBezTo>
                  <a:lnTo>
                    <a:pt x="60" y="22"/>
                  </a:lnTo>
                  <a:lnTo>
                    <a:pt x="60" y="22"/>
                  </a:lnTo>
                  <a:cubicBezTo>
                    <a:pt x="52" y="23"/>
                    <a:pt x="44" y="24"/>
                    <a:pt x="36" y="24"/>
                  </a:cubicBezTo>
                  <a:lnTo>
                    <a:pt x="1" y="24"/>
                  </a:lnTo>
                  <a:lnTo>
                    <a:pt x="18" y="60"/>
                  </a:lnTo>
                  <a:cubicBezTo>
                    <a:pt x="72" y="167"/>
                    <a:pt x="108" y="274"/>
                    <a:pt x="143" y="390"/>
                  </a:cubicBezTo>
                  <a:cubicBezTo>
                    <a:pt x="170" y="497"/>
                    <a:pt x="206" y="613"/>
                    <a:pt x="242" y="720"/>
                  </a:cubicBezTo>
                  <a:lnTo>
                    <a:pt x="429" y="1408"/>
                  </a:lnTo>
                  <a:cubicBezTo>
                    <a:pt x="465" y="1524"/>
                    <a:pt x="500" y="1631"/>
                    <a:pt x="536" y="1747"/>
                  </a:cubicBezTo>
                  <a:cubicBezTo>
                    <a:pt x="572" y="1854"/>
                    <a:pt x="625" y="1961"/>
                    <a:pt x="688" y="2059"/>
                  </a:cubicBezTo>
                  <a:cubicBezTo>
                    <a:pt x="831" y="2256"/>
                    <a:pt x="1000" y="2425"/>
                    <a:pt x="1188" y="2568"/>
                  </a:cubicBezTo>
                  <a:cubicBezTo>
                    <a:pt x="1375" y="2711"/>
                    <a:pt x="1580" y="2836"/>
                    <a:pt x="1794" y="2943"/>
                  </a:cubicBezTo>
                  <a:cubicBezTo>
                    <a:pt x="2009" y="3050"/>
                    <a:pt x="2241" y="3121"/>
                    <a:pt x="2473" y="3157"/>
                  </a:cubicBezTo>
                  <a:cubicBezTo>
                    <a:pt x="2618" y="3171"/>
                    <a:pt x="2764" y="3178"/>
                    <a:pt x="2910" y="3178"/>
                  </a:cubicBezTo>
                  <a:cubicBezTo>
                    <a:pt x="3240" y="3178"/>
                    <a:pt x="3570" y="3142"/>
                    <a:pt x="3892" y="3068"/>
                  </a:cubicBezTo>
                  <a:lnTo>
                    <a:pt x="3892" y="3068"/>
                  </a:lnTo>
                  <a:cubicBezTo>
                    <a:pt x="3602" y="3124"/>
                    <a:pt x="3305" y="3151"/>
                    <a:pt x="3009" y="3151"/>
                  </a:cubicBezTo>
                  <a:cubicBezTo>
                    <a:pt x="2832" y="3151"/>
                    <a:pt x="2656" y="3141"/>
                    <a:pt x="2482" y="3121"/>
                  </a:cubicBezTo>
                  <a:cubicBezTo>
                    <a:pt x="2250" y="3086"/>
                    <a:pt x="2018" y="3014"/>
                    <a:pt x="1812" y="2907"/>
                  </a:cubicBezTo>
                  <a:cubicBezTo>
                    <a:pt x="1598" y="2800"/>
                    <a:pt x="1402" y="2675"/>
                    <a:pt x="1214" y="2532"/>
                  </a:cubicBezTo>
                  <a:cubicBezTo>
                    <a:pt x="1027" y="2389"/>
                    <a:pt x="857" y="2220"/>
                    <a:pt x="723" y="2032"/>
                  </a:cubicBezTo>
                  <a:cubicBezTo>
                    <a:pt x="652" y="1934"/>
                    <a:pt x="607" y="1827"/>
                    <a:pt x="572" y="1720"/>
                  </a:cubicBezTo>
                  <a:cubicBezTo>
                    <a:pt x="536" y="1604"/>
                    <a:pt x="500" y="1497"/>
                    <a:pt x="465" y="1381"/>
                  </a:cubicBezTo>
                  <a:lnTo>
                    <a:pt x="286" y="694"/>
                  </a:lnTo>
                  <a:cubicBezTo>
                    <a:pt x="250" y="578"/>
                    <a:pt x="224" y="462"/>
                    <a:pt x="188" y="355"/>
                  </a:cubicBezTo>
                  <a:cubicBezTo>
                    <a:pt x="165" y="253"/>
                    <a:pt x="127" y="151"/>
                    <a:pt x="83" y="56"/>
                  </a:cubicBezTo>
                  <a:lnTo>
                    <a:pt x="83" y="56"/>
                  </a:lnTo>
                  <a:cubicBezTo>
                    <a:pt x="249" y="38"/>
                    <a:pt x="416" y="29"/>
                    <a:pt x="583" y="29"/>
                  </a:cubicBezTo>
                  <a:cubicBezTo>
                    <a:pt x="870" y="29"/>
                    <a:pt x="1157" y="55"/>
                    <a:pt x="1437" y="105"/>
                  </a:cubicBezTo>
                  <a:cubicBezTo>
                    <a:pt x="1670" y="140"/>
                    <a:pt x="1902" y="194"/>
                    <a:pt x="2116" y="265"/>
                  </a:cubicBezTo>
                  <a:cubicBezTo>
                    <a:pt x="2339" y="346"/>
                    <a:pt x="2544" y="462"/>
                    <a:pt x="2732" y="604"/>
                  </a:cubicBezTo>
                  <a:cubicBezTo>
                    <a:pt x="3124" y="863"/>
                    <a:pt x="3347" y="1292"/>
                    <a:pt x="3535" y="1720"/>
                  </a:cubicBezTo>
                  <a:cubicBezTo>
                    <a:pt x="3624" y="1934"/>
                    <a:pt x="3704" y="2157"/>
                    <a:pt x="3767" y="2381"/>
                  </a:cubicBezTo>
                  <a:cubicBezTo>
                    <a:pt x="3797" y="2479"/>
                    <a:pt x="3821" y="2577"/>
                    <a:pt x="3844" y="2670"/>
                  </a:cubicBezTo>
                  <a:lnTo>
                    <a:pt x="3844" y="2670"/>
                  </a:lnTo>
                  <a:cubicBezTo>
                    <a:pt x="3827" y="2576"/>
                    <a:pt x="3806" y="2490"/>
                    <a:pt x="3785" y="2398"/>
                  </a:cubicBezTo>
                  <a:cubicBezTo>
                    <a:pt x="3722" y="2175"/>
                    <a:pt x="3642" y="1952"/>
                    <a:pt x="3562" y="1729"/>
                  </a:cubicBezTo>
                  <a:cubicBezTo>
                    <a:pt x="3472" y="1515"/>
                    <a:pt x="3365" y="1301"/>
                    <a:pt x="3240" y="1104"/>
                  </a:cubicBezTo>
                  <a:cubicBezTo>
                    <a:pt x="3169" y="997"/>
                    <a:pt x="3098" y="908"/>
                    <a:pt x="3017" y="819"/>
                  </a:cubicBezTo>
                  <a:cubicBezTo>
                    <a:pt x="2937" y="738"/>
                    <a:pt x="2848" y="667"/>
                    <a:pt x="2749" y="596"/>
                  </a:cubicBezTo>
                  <a:cubicBezTo>
                    <a:pt x="2562" y="444"/>
                    <a:pt x="2357" y="328"/>
                    <a:pt x="2134" y="247"/>
                  </a:cubicBezTo>
                  <a:cubicBezTo>
                    <a:pt x="1911" y="176"/>
                    <a:pt x="1678" y="122"/>
                    <a:pt x="1446" y="78"/>
                  </a:cubicBezTo>
                  <a:cubicBezTo>
                    <a:pt x="1148" y="26"/>
                    <a:pt x="846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21"/>
            <p:cNvSpPr/>
            <p:nvPr/>
          </p:nvSpPr>
          <p:spPr>
            <a:xfrm>
              <a:off x="7481925" y="569798"/>
              <a:ext cx="197269" cy="230036"/>
            </a:xfrm>
            <a:custGeom>
              <a:avLst/>
              <a:gdLst/>
              <a:ahLst/>
              <a:cxnLst/>
              <a:rect l="l" t="t" r="r" b="b"/>
              <a:pathLst>
                <a:path w="2540" h="2962" extrusionOk="0">
                  <a:moveTo>
                    <a:pt x="1670" y="0"/>
                  </a:moveTo>
                  <a:cubicBezTo>
                    <a:pt x="1491" y="0"/>
                    <a:pt x="1266" y="39"/>
                    <a:pt x="1094" y="198"/>
                  </a:cubicBezTo>
                  <a:cubicBezTo>
                    <a:pt x="746" y="519"/>
                    <a:pt x="85" y="1385"/>
                    <a:pt x="41" y="2054"/>
                  </a:cubicBezTo>
                  <a:cubicBezTo>
                    <a:pt x="1" y="2649"/>
                    <a:pt x="271" y="2962"/>
                    <a:pt x="751" y="2962"/>
                  </a:cubicBezTo>
                  <a:cubicBezTo>
                    <a:pt x="811" y="2962"/>
                    <a:pt x="875" y="2957"/>
                    <a:pt x="942" y="2947"/>
                  </a:cubicBezTo>
                  <a:cubicBezTo>
                    <a:pt x="1540" y="2866"/>
                    <a:pt x="2316" y="1688"/>
                    <a:pt x="2423" y="1081"/>
                  </a:cubicBezTo>
                  <a:cubicBezTo>
                    <a:pt x="2540" y="475"/>
                    <a:pt x="1977" y="37"/>
                    <a:pt x="1977" y="37"/>
                  </a:cubicBezTo>
                  <a:cubicBezTo>
                    <a:pt x="1977" y="37"/>
                    <a:pt x="1845" y="0"/>
                    <a:pt x="16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21"/>
            <p:cNvSpPr/>
            <p:nvPr/>
          </p:nvSpPr>
          <p:spPr>
            <a:xfrm>
              <a:off x="7487827" y="527161"/>
              <a:ext cx="184843" cy="270110"/>
            </a:xfrm>
            <a:custGeom>
              <a:avLst/>
              <a:gdLst/>
              <a:ahLst/>
              <a:cxnLst/>
              <a:rect l="l" t="t" r="r" b="b"/>
              <a:pathLst>
                <a:path w="2380" h="3478" extrusionOk="0">
                  <a:moveTo>
                    <a:pt x="1223" y="1050"/>
                  </a:moveTo>
                  <a:cubicBezTo>
                    <a:pt x="1216" y="1052"/>
                    <a:pt x="1208" y="1054"/>
                    <a:pt x="1201" y="1056"/>
                  </a:cubicBezTo>
                  <a:lnTo>
                    <a:pt x="1201" y="1056"/>
                  </a:lnTo>
                  <a:cubicBezTo>
                    <a:pt x="1211" y="1054"/>
                    <a:pt x="1221" y="1052"/>
                    <a:pt x="1232" y="1050"/>
                  </a:cubicBezTo>
                  <a:close/>
                  <a:moveTo>
                    <a:pt x="1201" y="1056"/>
                  </a:moveTo>
                  <a:cubicBezTo>
                    <a:pt x="1006" y="1092"/>
                    <a:pt x="811" y="1153"/>
                    <a:pt x="625" y="1238"/>
                  </a:cubicBezTo>
                  <a:lnTo>
                    <a:pt x="598" y="1273"/>
                  </a:lnTo>
                  <a:cubicBezTo>
                    <a:pt x="788" y="1179"/>
                    <a:pt x="994" y="1109"/>
                    <a:pt x="1201" y="1056"/>
                  </a:cubicBezTo>
                  <a:close/>
                  <a:moveTo>
                    <a:pt x="2351" y="0"/>
                  </a:moveTo>
                  <a:cubicBezTo>
                    <a:pt x="2347" y="0"/>
                    <a:pt x="2343" y="2"/>
                    <a:pt x="2339" y="6"/>
                  </a:cubicBezTo>
                  <a:cubicBezTo>
                    <a:pt x="2053" y="301"/>
                    <a:pt x="1821" y="640"/>
                    <a:pt x="1642" y="1015"/>
                  </a:cubicBezTo>
                  <a:lnTo>
                    <a:pt x="1482" y="1015"/>
                  </a:lnTo>
                  <a:cubicBezTo>
                    <a:pt x="1455" y="1015"/>
                    <a:pt x="1428" y="1015"/>
                    <a:pt x="1410" y="1024"/>
                  </a:cubicBezTo>
                  <a:lnTo>
                    <a:pt x="1357" y="1024"/>
                  </a:lnTo>
                  <a:lnTo>
                    <a:pt x="1294" y="1032"/>
                  </a:lnTo>
                  <a:lnTo>
                    <a:pt x="1232" y="1050"/>
                  </a:lnTo>
                  <a:lnTo>
                    <a:pt x="1250" y="1050"/>
                  </a:lnTo>
                  <a:lnTo>
                    <a:pt x="1330" y="1041"/>
                  </a:lnTo>
                  <a:lnTo>
                    <a:pt x="1384" y="1041"/>
                  </a:lnTo>
                  <a:lnTo>
                    <a:pt x="1455" y="1032"/>
                  </a:lnTo>
                  <a:lnTo>
                    <a:pt x="1625" y="1032"/>
                  </a:lnTo>
                  <a:cubicBezTo>
                    <a:pt x="1571" y="1131"/>
                    <a:pt x="1517" y="1229"/>
                    <a:pt x="1473" y="1327"/>
                  </a:cubicBezTo>
                  <a:cubicBezTo>
                    <a:pt x="1464" y="1345"/>
                    <a:pt x="1455" y="1372"/>
                    <a:pt x="1446" y="1389"/>
                  </a:cubicBezTo>
                  <a:cubicBezTo>
                    <a:pt x="1348" y="1604"/>
                    <a:pt x="1250" y="1818"/>
                    <a:pt x="1152" y="2023"/>
                  </a:cubicBezTo>
                  <a:lnTo>
                    <a:pt x="1134" y="2023"/>
                  </a:lnTo>
                  <a:cubicBezTo>
                    <a:pt x="911" y="2023"/>
                    <a:pt x="679" y="2041"/>
                    <a:pt x="446" y="2086"/>
                  </a:cubicBezTo>
                  <a:cubicBezTo>
                    <a:pt x="339" y="2103"/>
                    <a:pt x="223" y="2139"/>
                    <a:pt x="116" y="2175"/>
                  </a:cubicBezTo>
                  <a:lnTo>
                    <a:pt x="72" y="2184"/>
                  </a:lnTo>
                  <a:lnTo>
                    <a:pt x="63" y="2228"/>
                  </a:lnTo>
                  <a:lnTo>
                    <a:pt x="125" y="2202"/>
                  </a:lnTo>
                  <a:cubicBezTo>
                    <a:pt x="232" y="2166"/>
                    <a:pt x="339" y="2139"/>
                    <a:pt x="455" y="2121"/>
                  </a:cubicBezTo>
                  <a:cubicBezTo>
                    <a:pt x="641" y="2084"/>
                    <a:pt x="827" y="2066"/>
                    <a:pt x="1018" y="2066"/>
                  </a:cubicBezTo>
                  <a:cubicBezTo>
                    <a:pt x="1057" y="2066"/>
                    <a:pt x="1095" y="2066"/>
                    <a:pt x="1134" y="2068"/>
                  </a:cubicBezTo>
                  <a:cubicBezTo>
                    <a:pt x="1018" y="2309"/>
                    <a:pt x="893" y="2550"/>
                    <a:pt x="750" y="2782"/>
                  </a:cubicBezTo>
                  <a:lnTo>
                    <a:pt x="741" y="2782"/>
                  </a:lnTo>
                  <a:cubicBezTo>
                    <a:pt x="491" y="2853"/>
                    <a:pt x="241" y="2933"/>
                    <a:pt x="0" y="3032"/>
                  </a:cubicBezTo>
                  <a:cubicBezTo>
                    <a:pt x="0" y="3041"/>
                    <a:pt x="9" y="3058"/>
                    <a:pt x="9" y="3067"/>
                  </a:cubicBezTo>
                  <a:cubicBezTo>
                    <a:pt x="63" y="3050"/>
                    <a:pt x="125" y="3023"/>
                    <a:pt x="170" y="3005"/>
                  </a:cubicBezTo>
                  <a:cubicBezTo>
                    <a:pt x="348" y="2942"/>
                    <a:pt x="536" y="2889"/>
                    <a:pt x="723" y="2835"/>
                  </a:cubicBezTo>
                  <a:lnTo>
                    <a:pt x="723" y="2835"/>
                  </a:lnTo>
                  <a:cubicBezTo>
                    <a:pt x="589" y="3050"/>
                    <a:pt x="455" y="3255"/>
                    <a:pt x="322" y="3460"/>
                  </a:cubicBezTo>
                  <a:lnTo>
                    <a:pt x="366" y="3478"/>
                  </a:lnTo>
                  <a:cubicBezTo>
                    <a:pt x="589" y="3157"/>
                    <a:pt x="812" y="2835"/>
                    <a:pt x="1000" y="2496"/>
                  </a:cubicBezTo>
                  <a:cubicBezTo>
                    <a:pt x="1098" y="2791"/>
                    <a:pt x="1160" y="3085"/>
                    <a:pt x="1178" y="3389"/>
                  </a:cubicBezTo>
                  <a:lnTo>
                    <a:pt x="1205" y="3380"/>
                  </a:lnTo>
                  <a:cubicBezTo>
                    <a:pt x="1187" y="3067"/>
                    <a:pt x="1125" y="2755"/>
                    <a:pt x="1027" y="2452"/>
                  </a:cubicBezTo>
                  <a:cubicBezTo>
                    <a:pt x="1071" y="2380"/>
                    <a:pt x="1116" y="2300"/>
                    <a:pt x="1152" y="2219"/>
                  </a:cubicBezTo>
                  <a:cubicBezTo>
                    <a:pt x="1268" y="1987"/>
                    <a:pt x="1375" y="1755"/>
                    <a:pt x="1491" y="1523"/>
                  </a:cubicBezTo>
                  <a:cubicBezTo>
                    <a:pt x="1580" y="1720"/>
                    <a:pt x="1660" y="1934"/>
                    <a:pt x="1732" y="2148"/>
                  </a:cubicBezTo>
                  <a:cubicBezTo>
                    <a:pt x="1785" y="2336"/>
                    <a:pt x="1821" y="2523"/>
                    <a:pt x="1848" y="2719"/>
                  </a:cubicBezTo>
                  <a:lnTo>
                    <a:pt x="1866" y="2701"/>
                  </a:lnTo>
                  <a:cubicBezTo>
                    <a:pt x="1848" y="2514"/>
                    <a:pt x="1821" y="2318"/>
                    <a:pt x="1767" y="2139"/>
                  </a:cubicBezTo>
                  <a:cubicBezTo>
                    <a:pt x="1714" y="1898"/>
                    <a:pt x="1625" y="1675"/>
                    <a:pt x="1509" y="1470"/>
                  </a:cubicBezTo>
                  <a:lnTo>
                    <a:pt x="1553" y="1381"/>
                  </a:lnTo>
                  <a:cubicBezTo>
                    <a:pt x="1589" y="1300"/>
                    <a:pt x="1625" y="1220"/>
                    <a:pt x="1660" y="1148"/>
                  </a:cubicBezTo>
                  <a:cubicBezTo>
                    <a:pt x="1669" y="1140"/>
                    <a:pt x="1669" y="1131"/>
                    <a:pt x="1669" y="1122"/>
                  </a:cubicBezTo>
                  <a:cubicBezTo>
                    <a:pt x="1714" y="1041"/>
                    <a:pt x="1750" y="970"/>
                    <a:pt x="1785" y="899"/>
                  </a:cubicBezTo>
                  <a:cubicBezTo>
                    <a:pt x="1848" y="979"/>
                    <a:pt x="1892" y="1068"/>
                    <a:pt x="1946" y="1148"/>
                  </a:cubicBezTo>
                  <a:cubicBezTo>
                    <a:pt x="2089" y="1389"/>
                    <a:pt x="2205" y="1639"/>
                    <a:pt x="2294" y="1898"/>
                  </a:cubicBezTo>
                  <a:lnTo>
                    <a:pt x="2312" y="1827"/>
                  </a:lnTo>
                  <a:cubicBezTo>
                    <a:pt x="2214" y="1532"/>
                    <a:pt x="2071" y="1256"/>
                    <a:pt x="1901" y="997"/>
                  </a:cubicBezTo>
                  <a:cubicBezTo>
                    <a:pt x="1874" y="952"/>
                    <a:pt x="1839" y="908"/>
                    <a:pt x="1803" y="863"/>
                  </a:cubicBezTo>
                  <a:lnTo>
                    <a:pt x="1848" y="774"/>
                  </a:lnTo>
                  <a:cubicBezTo>
                    <a:pt x="1990" y="515"/>
                    <a:pt x="2169" y="265"/>
                    <a:pt x="2365" y="42"/>
                  </a:cubicBezTo>
                  <a:cubicBezTo>
                    <a:pt x="2379" y="21"/>
                    <a:pt x="2366" y="0"/>
                    <a:pt x="2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21"/>
            <p:cNvSpPr/>
            <p:nvPr/>
          </p:nvSpPr>
          <p:spPr>
            <a:xfrm>
              <a:off x="7482235" y="569565"/>
              <a:ext cx="190745" cy="232444"/>
            </a:xfrm>
            <a:custGeom>
              <a:avLst/>
              <a:gdLst/>
              <a:ahLst/>
              <a:cxnLst/>
              <a:rect l="l" t="t" r="r" b="b"/>
              <a:pathLst>
                <a:path w="2456" h="2993" extrusionOk="0">
                  <a:moveTo>
                    <a:pt x="1671" y="0"/>
                  </a:moveTo>
                  <a:cubicBezTo>
                    <a:pt x="1599" y="0"/>
                    <a:pt x="1526" y="7"/>
                    <a:pt x="1456" y="22"/>
                  </a:cubicBezTo>
                  <a:cubicBezTo>
                    <a:pt x="1375" y="40"/>
                    <a:pt x="1286" y="67"/>
                    <a:pt x="1215" y="103"/>
                  </a:cubicBezTo>
                  <a:cubicBezTo>
                    <a:pt x="1134" y="147"/>
                    <a:pt x="1072" y="210"/>
                    <a:pt x="1009" y="272"/>
                  </a:cubicBezTo>
                  <a:cubicBezTo>
                    <a:pt x="768" y="522"/>
                    <a:pt x="554" y="799"/>
                    <a:pt x="376" y="1093"/>
                  </a:cubicBezTo>
                  <a:cubicBezTo>
                    <a:pt x="286" y="1245"/>
                    <a:pt x="206" y="1397"/>
                    <a:pt x="144" y="1557"/>
                  </a:cubicBezTo>
                  <a:cubicBezTo>
                    <a:pt x="72" y="1718"/>
                    <a:pt x="28" y="1888"/>
                    <a:pt x="19" y="2066"/>
                  </a:cubicBezTo>
                  <a:cubicBezTo>
                    <a:pt x="1" y="2245"/>
                    <a:pt x="19" y="2423"/>
                    <a:pt x="81" y="2584"/>
                  </a:cubicBezTo>
                  <a:cubicBezTo>
                    <a:pt x="117" y="2673"/>
                    <a:pt x="170" y="2744"/>
                    <a:pt x="233" y="2807"/>
                  </a:cubicBezTo>
                  <a:cubicBezTo>
                    <a:pt x="295" y="2869"/>
                    <a:pt x="376" y="2914"/>
                    <a:pt x="456" y="2950"/>
                  </a:cubicBezTo>
                  <a:cubicBezTo>
                    <a:pt x="549" y="2979"/>
                    <a:pt x="648" y="2993"/>
                    <a:pt x="746" y="2993"/>
                  </a:cubicBezTo>
                  <a:cubicBezTo>
                    <a:pt x="827" y="2993"/>
                    <a:pt x="906" y="2984"/>
                    <a:pt x="983" y="2968"/>
                  </a:cubicBezTo>
                  <a:cubicBezTo>
                    <a:pt x="1152" y="2914"/>
                    <a:pt x="1313" y="2825"/>
                    <a:pt x="1438" y="2709"/>
                  </a:cubicBezTo>
                  <a:cubicBezTo>
                    <a:pt x="1822" y="2352"/>
                    <a:pt x="2134" y="1923"/>
                    <a:pt x="2330" y="1433"/>
                  </a:cubicBezTo>
                  <a:cubicBezTo>
                    <a:pt x="2402" y="1281"/>
                    <a:pt x="2446" y="1102"/>
                    <a:pt x="2455" y="933"/>
                  </a:cubicBezTo>
                  <a:cubicBezTo>
                    <a:pt x="2446" y="754"/>
                    <a:pt x="2402" y="585"/>
                    <a:pt x="2312" y="433"/>
                  </a:cubicBezTo>
                  <a:cubicBezTo>
                    <a:pt x="2223" y="281"/>
                    <a:pt x="2107" y="147"/>
                    <a:pt x="1973" y="40"/>
                  </a:cubicBezTo>
                  <a:lnTo>
                    <a:pt x="1973" y="40"/>
                  </a:lnTo>
                  <a:cubicBezTo>
                    <a:pt x="2107" y="147"/>
                    <a:pt x="2214" y="290"/>
                    <a:pt x="2303" y="442"/>
                  </a:cubicBezTo>
                  <a:cubicBezTo>
                    <a:pt x="2384" y="594"/>
                    <a:pt x="2428" y="763"/>
                    <a:pt x="2428" y="933"/>
                  </a:cubicBezTo>
                  <a:cubicBezTo>
                    <a:pt x="2419" y="1102"/>
                    <a:pt x="2375" y="1272"/>
                    <a:pt x="2303" y="1433"/>
                  </a:cubicBezTo>
                  <a:cubicBezTo>
                    <a:pt x="2241" y="1584"/>
                    <a:pt x="2161" y="1736"/>
                    <a:pt x="2071" y="1888"/>
                  </a:cubicBezTo>
                  <a:cubicBezTo>
                    <a:pt x="1893" y="2182"/>
                    <a:pt x="1670" y="2450"/>
                    <a:pt x="1420" y="2682"/>
                  </a:cubicBezTo>
                  <a:cubicBezTo>
                    <a:pt x="1295" y="2789"/>
                    <a:pt x="1143" y="2878"/>
                    <a:pt x="983" y="2923"/>
                  </a:cubicBezTo>
                  <a:cubicBezTo>
                    <a:pt x="912" y="2938"/>
                    <a:pt x="841" y="2945"/>
                    <a:pt x="771" y="2945"/>
                  </a:cubicBezTo>
                  <a:cubicBezTo>
                    <a:pt x="673" y="2945"/>
                    <a:pt x="576" y="2931"/>
                    <a:pt x="483" y="2905"/>
                  </a:cubicBezTo>
                  <a:cubicBezTo>
                    <a:pt x="402" y="2878"/>
                    <a:pt x="331" y="2834"/>
                    <a:pt x="269" y="2780"/>
                  </a:cubicBezTo>
                  <a:cubicBezTo>
                    <a:pt x="215" y="2718"/>
                    <a:pt x="161" y="2646"/>
                    <a:pt x="135" y="2575"/>
                  </a:cubicBezTo>
                  <a:cubicBezTo>
                    <a:pt x="72" y="2414"/>
                    <a:pt x="54" y="2245"/>
                    <a:pt x="63" y="2075"/>
                  </a:cubicBezTo>
                  <a:cubicBezTo>
                    <a:pt x="81" y="1906"/>
                    <a:pt x="117" y="1736"/>
                    <a:pt x="188" y="1575"/>
                  </a:cubicBezTo>
                  <a:cubicBezTo>
                    <a:pt x="251" y="1415"/>
                    <a:pt x="322" y="1263"/>
                    <a:pt x="411" y="1111"/>
                  </a:cubicBezTo>
                  <a:cubicBezTo>
                    <a:pt x="581" y="817"/>
                    <a:pt x="786" y="540"/>
                    <a:pt x="1027" y="290"/>
                  </a:cubicBezTo>
                  <a:cubicBezTo>
                    <a:pt x="1081" y="228"/>
                    <a:pt x="1152" y="174"/>
                    <a:pt x="1224" y="129"/>
                  </a:cubicBezTo>
                  <a:cubicBezTo>
                    <a:pt x="1295" y="85"/>
                    <a:pt x="1375" y="58"/>
                    <a:pt x="1465" y="40"/>
                  </a:cubicBezTo>
                  <a:cubicBezTo>
                    <a:pt x="1549" y="22"/>
                    <a:pt x="1634" y="13"/>
                    <a:pt x="1719" y="13"/>
                  </a:cubicBezTo>
                  <a:cubicBezTo>
                    <a:pt x="1804" y="13"/>
                    <a:pt x="1888" y="22"/>
                    <a:pt x="1973" y="40"/>
                  </a:cubicBezTo>
                  <a:cubicBezTo>
                    <a:pt x="1874" y="14"/>
                    <a:pt x="1773" y="0"/>
                    <a:pt x="1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21"/>
            <p:cNvSpPr/>
            <p:nvPr/>
          </p:nvSpPr>
          <p:spPr>
            <a:xfrm>
              <a:off x="7486429" y="651656"/>
              <a:ext cx="166436" cy="153306"/>
            </a:xfrm>
            <a:custGeom>
              <a:avLst/>
              <a:gdLst/>
              <a:ahLst/>
              <a:cxnLst/>
              <a:rect l="l" t="t" r="r" b="b"/>
              <a:pathLst>
                <a:path w="2143" h="1974" extrusionOk="0">
                  <a:moveTo>
                    <a:pt x="884" y="1893"/>
                  </a:moveTo>
                  <a:cubicBezTo>
                    <a:pt x="1312" y="1830"/>
                    <a:pt x="1839" y="1206"/>
                    <a:pt x="2142" y="634"/>
                  </a:cubicBezTo>
                  <a:cubicBezTo>
                    <a:pt x="1589" y="1"/>
                    <a:pt x="572" y="99"/>
                    <a:pt x="152" y="831"/>
                  </a:cubicBezTo>
                  <a:cubicBezTo>
                    <a:pt x="63" y="982"/>
                    <a:pt x="9" y="1152"/>
                    <a:pt x="0" y="1330"/>
                  </a:cubicBezTo>
                  <a:cubicBezTo>
                    <a:pt x="72" y="1768"/>
                    <a:pt x="393" y="1973"/>
                    <a:pt x="884" y="1893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21"/>
            <p:cNvSpPr/>
            <p:nvPr/>
          </p:nvSpPr>
          <p:spPr>
            <a:xfrm>
              <a:off x="7707535" y="554965"/>
              <a:ext cx="285652" cy="262111"/>
            </a:xfrm>
            <a:custGeom>
              <a:avLst/>
              <a:gdLst/>
              <a:ahLst/>
              <a:cxnLst/>
              <a:rect l="l" t="t" r="r" b="b"/>
              <a:pathLst>
                <a:path w="3678" h="3375" extrusionOk="0">
                  <a:moveTo>
                    <a:pt x="1292" y="0"/>
                  </a:moveTo>
                  <a:cubicBezTo>
                    <a:pt x="753" y="0"/>
                    <a:pt x="322" y="353"/>
                    <a:pt x="322" y="353"/>
                  </a:cubicBezTo>
                  <a:cubicBezTo>
                    <a:pt x="322" y="353"/>
                    <a:pt x="0" y="978"/>
                    <a:pt x="286" y="1496"/>
                  </a:cubicBezTo>
                  <a:cubicBezTo>
                    <a:pt x="581" y="2004"/>
                    <a:pt x="1482" y="3066"/>
                    <a:pt x="2285" y="3298"/>
                  </a:cubicBezTo>
                  <a:cubicBezTo>
                    <a:pt x="2455" y="3350"/>
                    <a:pt x="2611" y="3375"/>
                    <a:pt x="2751" y="3375"/>
                  </a:cubicBezTo>
                  <a:cubicBezTo>
                    <a:pt x="3267" y="3375"/>
                    <a:pt x="3575" y="3038"/>
                    <a:pt x="3624" y="2442"/>
                  </a:cubicBezTo>
                  <a:cubicBezTo>
                    <a:pt x="3678" y="1674"/>
                    <a:pt x="2455" y="389"/>
                    <a:pt x="1732" y="85"/>
                  </a:cubicBezTo>
                  <a:cubicBezTo>
                    <a:pt x="1582" y="24"/>
                    <a:pt x="1433" y="0"/>
                    <a:pt x="1292" y="0"/>
                  </a:cubicBezTo>
                  <a:close/>
                </a:path>
              </a:pathLst>
            </a:custGeom>
            <a:solidFill>
              <a:srgbClr val="EB9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21"/>
            <p:cNvSpPr/>
            <p:nvPr/>
          </p:nvSpPr>
          <p:spPr>
            <a:xfrm>
              <a:off x="7682994" y="525375"/>
              <a:ext cx="299088" cy="291312"/>
            </a:xfrm>
            <a:custGeom>
              <a:avLst/>
              <a:gdLst/>
              <a:ahLst/>
              <a:cxnLst/>
              <a:rect l="l" t="t" r="r" b="b"/>
              <a:pathLst>
                <a:path w="3851" h="3751" extrusionOk="0">
                  <a:moveTo>
                    <a:pt x="30" y="0"/>
                  </a:moveTo>
                  <a:cubicBezTo>
                    <a:pt x="15" y="0"/>
                    <a:pt x="0" y="19"/>
                    <a:pt x="13" y="38"/>
                  </a:cubicBezTo>
                  <a:cubicBezTo>
                    <a:pt x="290" y="466"/>
                    <a:pt x="638" y="850"/>
                    <a:pt x="1048" y="1171"/>
                  </a:cubicBezTo>
                  <a:cubicBezTo>
                    <a:pt x="1030" y="1225"/>
                    <a:pt x="1022" y="1270"/>
                    <a:pt x="1022" y="1323"/>
                  </a:cubicBezTo>
                  <a:cubicBezTo>
                    <a:pt x="1022" y="1341"/>
                    <a:pt x="1013" y="1359"/>
                    <a:pt x="1013" y="1377"/>
                  </a:cubicBezTo>
                  <a:cubicBezTo>
                    <a:pt x="1004" y="1395"/>
                    <a:pt x="1004" y="1439"/>
                    <a:pt x="995" y="1466"/>
                  </a:cubicBezTo>
                  <a:lnTo>
                    <a:pt x="995" y="1537"/>
                  </a:lnTo>
                  <a:lnTo>
                    <a:pt x="995" y="1618"/>
                  </a:lnTo>
                  <a:lnTo>
                    <a:pt x="995" y="1689"/>
                  </a:lnTo>
                  <a:cubicBezTo>
                    <a:pt x="986" y="1957"/>
                    <a:pt x="1004" y="2225"/>
                    <a:pt x="1048" y="2492"/>
                  </a:cubicBezTo>
                  <a:lnTo>
                    <a:pt x="1093" y="2537"/>
                  </a:lnTo>
                  <a:cubicBezTo>
                    <a:pt x="1039" y="2260"/>
                    <a:pt x="1013" y="1984"/>
                    <a:pt x="1022" y="1698"/>
                  </a:cubicBezTo>
                  <a:lnTo>
                    <a:pt x="1022" y="1662"/>
                  </a:lnTo>
                  <a:lnTo>
                    <a:pt x="1022" y="1555"/>
                  </a:lnTo>
                  <a:lnTo>
                    <a:pt x="1022" y="1502"/>
                  </a:lnTo>
                  <a:cubicBezTo>
                    <a:pt x="1022" y="1475"/>
                    <a:pt x="1030" y="1430"/>
                    <a:pt x="1030" y="1395"/>
                  </a:cubicBezTo>
                  <a:cubicBezTo>
                    <a:pt x="1039" y="1368"/>
                    <a:pt x="1030" y="1368"/>
                    <a:pt x="1039" y="1350"/>
                  </a:cubicBezTo>
                  <a:cubicBezTo>
                    <a:pt x="1048" y="1296"/>
                    <a:pt x="1057" y="1243"/>
                    <a:pt x="1066" y="1198"/>
                  </a:cubicBezTo>
                  <a:cubicBezTo>
                    <a:pt x="1182" y="1288"/>
                    <a:pt x="1289" y="1377"/>
                    <a:pt x="1396" y="1457"/>
                  </a:cubicBezTo>
                  <a:lnTo>
                    <a:pt x="1459" y="1511"/>
                  </a:lnTo>
                  <a:cubicBezTo>
                    <a:pt x="1700" y="1698"/>
                    <a:pt x="1932" y="1877"/>
                    <a:pt x="2164" y="2055"/>
                  </a:cubicBezTo>
                  <a:cubicBezTo>
                    <a:pt x="2155" y="2064"/>
                    <a:pt x="2155" y="2064"/>
                    <a:pt x="2155" y="2064"/>
                  </a:cubicBezTo>
                  <a:cubicBezTo>
                    <a:pt x="2084" y="2350"/>
                    <a:pt x="2048" y="2644"/>
                    <a:pt x="2039" y="2930"/>
                  </a:cubicBezTo>
                  <a:cubicBezTo>
                    <a:pt x="2039" y="3073"/>
                    <a:pt x="2039" y="3224"/>
                    <a:pt x="2057" y="3367"/>
                  </a:cubicBezTo>
                  <a:lnTo>
                    <a:pt x="2057" y="3421"/>
                  </a:lnTo>
                  <a:lnTo>
                    <a:pt x="2101" y="3456"/>
                  </a:lnTo>
                  <a:cubicBezTo>
                    <a:pt x="2101" y="3430"/>
                    <a:pt x="2093" y="3394"/>
                    <a:pt x="2093" y="3367"/>
                  </a:cubicBezTo>
                  <a:cubicBezTo>
                    <a:pt x="2084" y="3224"/>
                    <a:pt x="2075" y="3081"/>
                    <a:pt x="2084" y="2939"/>
                  </a:cubicBezTo>
                  <a:cubicBezTo>
                    <a:pt x="2093" y="2653"/>
                    <a:pt x="2128" y="2367"/>
                    <a:pt x="2200" y="2091"/>
                  </a:cubicBezTo>
                  <a:cubicBezTo>
                    <a:pt x="2467" y="2305"/>
                    <a:pt x="2735" y="2519"/>
                    <a:pt x="2985" y="2760"/>
                  </a:cubicBezTo>
                  <a:cubicBezTo>
                    <a:pt x="2985" y="2760"/>
                    <a:pt x="2985" y="2760"/>
                    <a:pt x="2985" y="2769"/>
                  </a:cubicBezTo>
                  <a:cubicBezTo>
                    <a:pt x="2994" y="3099"/>
                    <a:pt x="3030" y="3430"/>
                    <a:pt x="3074" y="3751"/>
                  </a:cubicBezTo>
                  <a:lnTo>
                    <a:pt x="3128" y="3751"/>
                  </a:lnTo>
                  <a:cubicBezTo>
                    <a:pt x="3119" y="3679"/>
                    <a:pt x="3101" y="3608"/>
                    <a:pt x="3092" y="3537"/>
                  </a:cubicBezTo>
                  <a:cubicBezTo>
                    <a:pt x="3065" y="3296"/>
                    <a:pt x="3047" y="3055"/>
                    <a:pt x="3039" y="2814"/>
                  </a:cubicBezTo>
                  <a:lnTo>
                    <a:pt x="3039" y="2814"/>
                  </a:lnTo>
                  <a:cubicBezTo>
                    <a:pt x="3262" y="3028"/>
                    <a:pt x="3485" y="3251"/>
                    <a:pt x="3699" y="3483"/>
                  </a:cubicBezTo>
                  <a:cubicBezTo>
                    <a:pt x="3708" y="3465"/>
                    <a:pt x="3717" y="3447"/>
                    <a:pt x="3726" y="3438"/>
                  </a:cubicBezTo>
                  <a:cubicBezTo>
                    <a:pt x="3396" y="3073"/>
                    <a:pt x="3056" y="2707"/>
                    <a:pt x="2699" y="2376"/>
                  </a:cubicBezTo>
                  <a:cubicBezTo>
                    <a:pt x="2865" y="2361"/>
                    <a:pt x="3031" y="2352"/>
                    <a:pt x="3198" y="2352"/>
                  </a:cubicBezTo>
                  <a:cubicBezTo>
                    <a:pt x="3418" y="2352"/>
                    <a:pt x="3637" y="2368"/>
                    <a:pt x="3851" y="2403"/>
                  </a:cubicBezTo>
                  <a:lnTo>
                    <a:pt x="3842" y="2376"/>
                  </a:lnTo>
                  <a:cubicBezTo>
                    <a:pt x="3580" y="2329"/>
                    <a:pt x="3314" y="2305"/>
                    <a:pt x="3050" y="2305"/>
                  </a:cubicBezTo>
                  <a:cubicBezTo>
                    <a:pt x="2918" y="2305"/>
                    <a:pt x="2786" y="2311"/>
                    <a:pt x="2655" y="2323"/>
                  </a:cubicBezTo>
                  <a:cubicBezTo>
                    <a:pt x="2574" y="2251"/>
                    <a:pt x="2485" y="2180"/>
                    <a:pt x="2405" y="2109"/>
                  </a:cubicBezTo>
                  <a:cubicBezTo>
                    <a:pt x="2155" y="1903"/>
                    <a:pt x="1887" y="1707"/>
                    <a:pt x="1628" y="1511"/>
                  </a:cubicBezTo>
                  <a:cubicBezTo>
                    <a:pt x="1905" y="1448"/>
                    <a:pt x="2191" y="1412"/>
                    <a:pt x="2476" y="1386"/>
                  </a:cubicBezTo>
                  <a:cubicBezTo>
                    <a:pt x="2568" y="1379"/>
                    <a:pt x="2662" y="1376"/>
                    <a:pt x="2755" y="1376"/>
                  </a:cubicBezTo>
                  <a:cubicBezTo>
                    <a:pt x="2907" y="1376"/>
                    <a:pt x="3059" y="1384"/>
                    <a:pt x="3208" y="1395"/>
                  </a:cubicBezTo>
                  <a:lnTo>
                    <a:pt x="3190" y="1377"/>
                  </a:lnTo>
                  <a:cubicBezTo>
                    <a:pt x="2991" y="1347"/>
                    <a:pt x="2791" y="1330"/>
                    <a:pt x="2591" y="1330"/>
                  </a:cubicBezTo>
                  <a:cubicBezTo>
                    <a:pt x="2550" y="1330"/>
                    <a:pt x="2509" y="1331"/>
                    <a:pt x="2467" y="1332"/>
                  </a:cubicBezTo>
                  <a:cubicBezTo>
                    <a:pt x="2164" y="1341"/>
                    <a:pt x="1869" y="1386"/>
                    <a:pt x="1575" y="1466"/>
                  </a:cubicBezTo>
                  <a:lnTo>
                    <a:pt x="1477" y="1395"/>
                  </a:lnTo>
                  <a:lnTo>
                    <a:pt x="1227" y="1198"/>
                  </a:lnTo>
                  <a:lnTo>
                    <a:pt x="1200" y="1171"/>
                  </a:lnTo>
                  <a:cubicBezTo>
                    <a:pt x="1111" y="1109"/>
                    <a:pt x="1030" y="1038"/>
                    <a:pt x="950" y="966"/>
                  </a:cubicBezTo>
                  <a:cubicBezTo>
                    <a:pt x="1066" y="922"/>
                    <a:pt x="1182" y="877"/>
                    <a:pt x="1307" y="832"/>
                  </a:cubicBezTo>
                  <a:cubicBezTo>
                    <a:pt x="1637" y="734"/>
                    <a:pt x="1976" y="663"/>
                    <a:pt x="2316" y="627"/>
                  </a:cubicBezTo>
                  <a:lnTo>
                    <a:pt x="2235" y="574"/>
                  </a:lnTo>
                  <a:cubicBezTo>
                    <a:pt x="1843" y="618"/>
                    <a:pt x="1468" y="716"/>
                    <a:pt x="1102" y="850"/>
                  </a:cubicBezTo>
                  <a:cubicBezTo>
                    <a:pt x="1030" y="877"/>
                    <a:pt x="968" y="904"/>
                    <a:pt x="905" y="931"/>
                  </a:cubicBezTo>
                  <a:lnTo>
                    <a:pt x="816" y="850"/>
                  </a:lnTo>
                  <a:cubicBezTo>
                    <a:pt x="531" y="600"/>
                    <a:pt x="272" y="324"/>
                    <a:pt x="49" y="11"/>
                  </a:cubicBezTo>
                  <a:cubicBezTo>
                    <a:pt x="43" y="3"/>
                    <a:pt x="37" y="0"/>
                    <a:pt x="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21"/>
            <p:cNvSpPr/>
            <p:nvPr/>
          </p:nvSpPr>
          <p:spPr>
            <a:xfrm>
              <a:off x="7719340" y="554576"/>
              <a:ext cx="271051" cy="264285"/>
            </a:xfrm>
            <a:custGeom>
              <a:avLst/>
              <a:gdLst/>
              <a:ahLst/>
              <a:cxnLst/>
              <a:rect l="l" t="t" r="r" b="b"/>
              <a:pathLst>
                <a:path w="3490" h="3403" extrusionOk="0">
                  <a:moveTo>
                    <a:pt x="1130" y="0"/>
                  </a:moveTo>
                  <a:cubicBezTo>
                    <a:pt x="1003" y="0"/>
                    <a:pt x="875" y="18"/>
                    <a:pt x="750" y="55"/>
                  </a:cubicBezTo>
                  <a:cubicBezTo>
                    <a:pt x="545" y="117"/>
                    <a:pt x="339" y="224"/>
                    <a:pt x="170" y="358"/>
                  </a:cubicBezTo>
                  <a:cubicBezTo>
                    <a:pt x="348" y="224"/>
                    <a:pt x="545" y="135"/>
                    <a:pt x="750" y="73"/>
                  </a:cubicBezTo>
                  <a:cubicBezTo>
                    <a:pt x="866" y="39"/>
                    <a:pt x="985" y="23"/>
                    <a:pt x="1102" y="23"/>
                  </a:cubicBezTo>
                  <a:cubicBezTo>
                    <a:pt x="1201" y="23"/>
                    <a:pt x="1298" y="34"/>
                    <a:pt x="1392" y="55"/>
                  </a:cubicBezTo>
                  <a:cubicBezTo>
                    <a:pt x="1607" y="117"/>
                    <a:pt x="1803" y="206"/>
                    <a:pt x="1973" y="340"/>
                  </a:cubicBezTo>
                  <a:cubicBezTo>
                    <a:pt x="2151" y="465"/>
                    <a:pt x="2312" y="608"/>
                    <a:pt x="2472" y="760"/>
                  </a:cubicBezTo>
                  <a:cubicBezTo>
                    <a:pt x="2785" y="1063"/>
                    <a:pt x="3052" y="1402"/>
                    <a:pt x="3267" y="1786"/>
                  </a:cubicBezTo>
                  <a:cubicBezTo>
                    <a:pt x="3374" y="1974"/>
                    <a:pt x="3427" y="2179"/>
                    <a:pt x="3445" y="2393"/>
                  </a:cubicBezTo>
                  <a:cubicBezTo>
                    <a:pt x="3445" y="2607"/>
                    <a:pt x="3392" y="2821"/>
                    <a:pt x="3276" y="3009"/>
                  </a:cubicBezTo>
                  <a:cubicBezTo>
                    <a:pt x="3222" y="3089"/>
                    <a:pt x="3151" y="3170"/>
                    <a:pt x="3061" y="3232"/>
                  </a:cubicBezTo>
                  <a:cubicBezTo>
                    <a:pt x="2972" y="3286"/>
                    <a:pt x="2874" y="3321"/>
                    <a:pt x="2767" y="3339"/>
                  </a:cubicBezTo>
                  <a:cubicBezTo>
                    <a:pt x="2703" y="3347"/>
                    <a:pt x="2638" y="3351"/>
                    <a:pt x="2574" y="3351"/>
                  </a:cubicBezTo>
                  <a:cubicBezTo>
                    <a:pt x="2425" y="3351"/>
                    <a:pt x="2277" y="3329"/>
                    <a:pt x="2133" y="3286"/>
                  </a:cubicBezTo>
                  <a:cubicBezTo>
                    <a:pt x="1928" y="3214"/>
                    <a:pt x="1732" y="3116"/>
                    <a:pt x="1553" y="2991"/>
                  </a:cubicBezTo>
                  <a:cubicBezTo>
                    <a:pt x="1375" y="2875"/>
                    <a:pt x="1214" y="2732"/>
                    <a:pt x="1053" y="2589"/>
                  </a:cubicBezTo>
                  <a:cubicBezTo>
                    <a:pt x="732" y="2286"/>
                    <a:pt x="455" y="1956"/>
                    <a:pt x="205" y="1599"/>
                  </a:cubicBezTo>
                  <a:cubicBezTo>
                    <a:pt x="152" y="1501"/>
                    <a:pt x="98" y="1411"/>
                    <a:pt x="63" y="1304"/>
                  </a:cubicBezTo>
                  <a:cubicBezTo>
                    <a:pt x="36" y="1197"/>
                    <a:pt x="18" y="1090"/>
                    <a:pt x="18" y="983"/>
                  </a:cubicBezTo>
                  <a:cubicBezTo>
                    <a:pt x="27" y="769"/>
                    <a:pt x="80" y="555"/>
                    <a:pt x="170" y="358"/>
                  </a:cubicBezTo>
                  <a:lnTo>
                    <a:pt x="170" y="358"/>
                  </a:lnTo>
                  <a:cubicBezTo>
                    <a:pt x="72" y="555"/>
                    <a:pt x="18" y="769"/>
                    <a:pt x="9" y="992"/>
                  </a:cubicBezTo>
                  <a:cubicBezTo>
                    <a:pt x="0" y="1099"/>
                    <a:pt x="18" y="1206"/>
                    <a:pt x="45" y="1313"/>
                  </a:cubicBezTo>
                  <a:cubicBezTo>
                    <a:pt x="80" y="1420"/>
                    <a:pt x="125" y="1518"/>
                    <a:pt x="188" y="1608"/>
                  </a:cubicBezTo>
                  <a:cubicBezTo>
                    <a:pt x="429" y="1974"/>
                    <a:pt x="714" y="2313"/>
                    <a:pt x="1027" y="2616"/>
                  </a:cubicBezTo>
                  <a:cubicBezTo>
                    <a:pt x="1187" y="2768"/>
                    <a:pt x="1357" y="2902"/>
                    <a:pt x="1535" y="3036"/>
                  </a:cubicBezTo>
                  <a:cubicBezTo>
                    <a:pt x="1714" y="3161"/>
                    <a:pt x="1910" y="3259"/>
                    <a:pt x="2124" y="3330"/>
                  </a:cubicBezTo>
                  <a:cubicBezTo>
                    <a:pt x="2276" y="3376"/>
                    <a:pt x="2442" y="3403"/>
                    <a:pt x="2605" y="3403"/>
                  </a:cubicBezTo>
                  <a:cubicBezTo>
                    <a:pt x="2663" y="3403"/>
                    <a:pt x="2720" y="3400"/>
                    <a:pt x="2776" y="3393"/>
                  </a:cubicBezTo>
                  <a:cubicBezTo>
                    <a:pt x="2892" y="3375"/>
                    <a:pt x="2999" y="3330"/>
                    <a:pt x="3088" y="3277"/>
                  </a:cubicBezTo>
                  <a:cubicBezTo>
                    <a:pt x="3186" y="3205"/>
                    <a:pt x="3267" y="3125"/>
                    <a:pt x="3320" y="3036"/>
                  </a:cubicBezTo>
                  <a:cubicBezTo>
                    <a:pt x="3436" y="2839"/>
                    <a:pt x="3490" y="2616"/>
                    <a:pt x="3490" y="2393"/>
                  </a:cubicBezTo>
                  <a:cubicBezTo>
                    <a:pt x="3481" y="2170"/>
                    <a:pt x="3409" y="1956"/>
                    <a:pt x="3302" y="1759"/>
                  </a:cubicBezTo>
                  <a:cubicBezTo>
                    <a:pt x="2972" y="1188"/>
                    <a:pt x="2526" y="697"/>
                    <a:pt x="1990" y="314"/>
                  </a:cubicBezTo>
                  <a:cubicBezTo>
                    <a:pt x="1812" y="180"/>
                    <a:pt x="1616" y="81"/>
                    <a:pt x="1401" y="28"/>
                  </a:cubicBezTo>
                  <a:cubicBezTo>
                    <a:pt x="1312" y="9"/>
                    <a:pt x="1221" y="0"/>
                    <a:pt x="11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21"/>
            <p:cNvSpPr/>
            <p:nvPr/>
          </p:nvSpPr>
          <p:spPr>
            <a:xfrm>
              <a:off x="7801818" y="596903"/>
              <a:ext cx="189969" cy="222581"/>
            </a:xfrm>
            <a:custGeom>
              <a:avLst/>
              <a:gdLst/>
              <a:ahLst/>
              <a:cxnLst/>
              <a:rect l="l" t="t" r="r" b="b"/>
              <a:pathLst>
                <a:path w="2446" h="2866" extrusionOk="0">
                  <a:moveTo>
                    <a:pt x="2410" y="1902"/>
                  </a:moveTo>
                  <a:cubicBezTo>
                    <a:pt x="2446" y="1348"/>
                    <a:pt x="1821" y="527"/>
                    <a:pt x="1205" y="1"/>
                  </a:cubicBezTo>
                  <a:cubicBezTo>
                    <a:pt x="0" y="643"/>
                    <a:pt x="161" y="2419"/>
                    <a:pt x="1464" y="2839"/>
                  </a:cubicBezTo>
                  <a:cubicBezTo>
                    <a:pt x="2026" y="2866"/>
                    <a:pt x="2356" y="2526"/>
                    <a:pt x="2410" y="190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21"/>
            <p:cNvSpPr/>
            <p:nvPr/>
          </p:nvSpPr>
          <p:spPr>
            <a:xfrm>
              <a:off x="8038456" y="580438"/>
              <a:ext cx="390577" cy="369518"/>
            </a:xfrm>
            <a:custGeom>
              <a:avLst/>
              <a:gdLst/>
              <a:ahLst/>
              <a:cxnLst/>
              <a:rect l="l" t="t" r="r" b="b"/>
              <a:pathLst>
                <a:path w="5029" h="4758" extrusionOk="0">
                  <a:moveTo>
                    <a:pt x="4925" y="1"/>
                  </a:moveTo>
                  <a:cubicBezTo>
                    <a:pt x="4916" y="1"/>
                    <a:pt x="4906" y="3"/>
                    <a:pt x="4896" y="7"/>
                  </a:cubicBezTo>
                  <a:cubicBezTo>
                    <a:pt x="4415" y="177"/>
                    <a:pt x="3977" y="418"/>
                    <a:pt x="3576" y="721"/>
                  </a:cubicBezTo>
                  <a:cubicBezTo>
                    <a:pt x="3344" y="900"/>
                    <a:pt x="3129" y="1096"/>
                    <a:pt x="2942" y="1310"/>
                  </a:cubicBezTo>
                  <a:cubicBezTo>
                    <a:pt x="2933" y="1293"/>
                    <a:pt x="2924" y="1293"/>
                    <a:pt x="2906" y="1293"/>
                  </a:cubicBezTo>
                  <a:cubicBezTo>
                    <a:pt x="2826" y="1319"/>
                    <a:pt x="2737" y="1319"/>
                    <a:pt x="2647" y="1319"/>
                  </a:cubicBezTo>
                  <a:cubicBezTo>
                    <a:pt x="2558" y="1310"/>
                    <a:pt x="2469" y="1293"/>
                    <a:pt x="2389" y="1257"/>
                  </a:cubicBezTo>
                  <a:cubicBezTo>
                    <a:pt x="2381" y="1254"/>
                    <a:pt x="2373" y="1253"/>
                    <a:pt x="2366" y="1253"/>
                  </a:cubicBezTo>
                  <a:cubicBezTo>
                    <a:pt x="2311" y="1253"/>
                    <a:pt x="2289" y="1340"/>
                    <a:pt x="2353" y="1364"/>
                  </a:cubicBezTo>
                  <a:cubicBezTo>
                    <a:pt x="2439" y="1398"/>
                    <a:pt x="2532" y="1414"/>
                    <a:pt x="2628" y="1414"/>
                  </a:cubicBezTo>
                  <a:cubicBezTo>
                    <a:pt x="2681" y="1414"/>
                    <a:pt x="2736" y="1409"/>
                    <a:pt x="2790" y="1400"/>
                  </a:cubicBezTo>
                  <a:cubicBezTo>
                    <a:pt x="2826" y="1391"/>
                    <a:pt x="2853" y="1382"/>
                    <a:pt x="2888" y="1364"/>
                  </a:cubicBezTo>
                  <a:lnTo>
                    <a:pt x="2888" y="1364"/>
                  </a:lnTo>
                  <a:cubicBezTo>
                    <a:pt x="2799" y="1471"/>
                    <a:pt x="2701" y="1587"/>
                    <a:pt x="2630" y="1676"/>
                  </a:cubicBezTo>
                  <a:cubicBezTo>
                    <a:pt x="2558" y="1774"/>
                    <a:pt x="2487" y="1873"/>
                    <a:pt x="2415" y="1971"/>
                  </a:cubicBezTo>
                  <a:cubicBezTo>
                    <a:pt x="2264" y="2051"/>
                    <a:pt x="2094" y="2123"/>
                    <a:pt x="1933" y="2194"/>
                  </a:cubicBezTo>
                  <a:cubicBezTo>
                    <a:pt x="1770" y="2259"/>
                    <a:pt x="1599" y="2302"/>
                    <a:pt x="1428" y="2302"/>
                  </a:cubicBezTo>
                  <a:cubicBezTo>
                    <a:pt x="1412" y="2302"/>
                    <a:pt x="1396" y="2302"/>
                    <a:pt x="1380" y="2301"/>
                  </a:cubicBezTo>
                  <a:cubicBezTo>
                    <a:pt x="1362" y="2301"/>
                    <a:pt x="1362" y="2337"/>
                    <a:pt x="1380" y="2337"/>
                  </a:cubicBezTo>
                  <a:cubicBezTo>
                    <a:pt x="1424" y="2341"/>
                    <a:pt x="1469" y="2343"/>
                    <a:pt x="1513" y="2343"/>
                  </a:cubicBezTo>
                  <a:cubicBezTo>
                    <a:pt x="1655" y="2343"/>
                    <a:pt x="1795" y="2320"/>
                    <a:pt x="1924" y="2265"/>
                  </a:cubicBezTo>
                  <a:cubicBezTo>
                    <a:pt x="2058" y="2212"/>
                    <a:pt x="2192" y="2158"/>
                    <a:pt x="2326" y="2096"/>
                  </a:cubicBezTo>
                  <a:lnTo>
                    <a:pt x="2326" y="2096"/>
                  </a:lnTo>
                  <a:cubicBezTo>
                    <a:pt x="2165" y="2328"/>
                    <a:pt x="2014" y="2569"/>
                    <a:pt x="1853" y="2810"/>
                  </a:cubicBezTo>
                  <a:cubicBezTo>
                    <a:pt x="1683" y="3069"/>
                    <a:pt x="1505" y="3327"/>
                    <a:pt x="1318" y="3568"/>
                  </a:cubicBezTo>
                  <a:lnTo>
                    <a:pt x="1291" y="3568"/>
                  </a:lnTo>
                  <a:cubicBezTo>
                    <a:pt x="1184" y="3613"/>
                    <a:pt x="1068" y="3640"/>
                    <a:pt x="952" y="3640"/>
                  </a:cubicBezTo>
                  <a:lnTo>
                    <a:pt x="586" y="3675"/>
                  </a:lnTo>
                  <a:cubicBezTo>
                    <a:pt x="550" y="3684"/>
                    <a:pt x="559" y="3729"/>
                    <a:pt x="595" y="3729"/>
                  </a:cubicBezTo>
                  <a:lnTo>
                    <a:pt x="978" y="3702"/>
                  </a:lnTo>
                  <a:cubicBezTo>
                    <a:pt x="1059" y="3702"/>
                    <a:pt x="1148" y="3693"/>
                    <a:pt x="1228" y="3675"/>
                  </a:cubicBezTo>
                  <a:lnTo>
                    <a:pt x="1228" y="3675"/>
                  </a:lnTo>
                  <a:cubicBezTo>
                    <a:pt x="1175" y="3738"/>
                    <a:pt x="1112" y="3809"/>
                    <a:pt x="1050" y="3881"/>
                  </a:cubicBezTo>
                  <a:cubicBezTo>
                    <a:pt x="755" y="4193"/>
                    <a:pt x="407" y="4461"/>
                    <a:pt x="23" y="4657"/>
                  </a:cubicBezTo>
                  <a:cubicBezTo>
                    <a:pt x="1" y="4672"/>
                    <a:pt x="10" y="4706"/>
                    <a:pt x="29" y="4706"/>
                  </a:cubicBezTo>
                  <a:cubicBezTo>
                    <a:pt x="33" y="4706"/>
                    <a:pt x="37" y="4705"/>
                    <a:pt x="41" y="4702"/>
                  </a:cubicBezTo>
                  <a:cubicBezTo>
                    <a:pt x="300" y="4586"/>
                    <a:pt x="532" y="4434"/>
                    <a:pt x="746" y="4247"/>
                  </a:cubicBezTo>
                  <a:lnTo>
                    <a:pt x="746" y="4247"/>
                  </a:lnTo>
                  <a:cubicBezTo>
                    <a:pt x="675" y="4398"/>
                    <a:pt x="639" y="4559"/>
                    <a:pt x="621" y="4720"/>
                  </a:cubicBezTo>
                  <a:cubicBezTo>
                    <a:pt x="621" y="4744"/>
                    <a:pt x="643" y="4758"/>
                    <a:pt x="662" y="4758"/>
                  </a:cubicBezTo>
                  <a:cubicBezTo>
                    <a:pt x="678" y="4758"/>
                    <a:pt x="693" y="4749"/>
                    <a:pt x="693" y="4729"/>
                  </a:cubicBezTo>
                  <a:cubicBezTo>
                    <a:pt x="711" y="4523"/>
                    <a:pt x="773" y="4327"/>
                    <a:pt x="862" y="4149"/>
                  </a:cubicBezTo>
                  <a:cubicBezTo>
                    <a:pt x="969" y="4050"/>
                    <a:pt x="1077" y="3943"/>
                    <a:pt x="1175" y="3836"/>
                  </a:cubicBezTo>
                  <a:cubicBezTo>
                    <a:pt x="1353" y="3631"/>
                    <a:pt x="1532" y="3417"/>
                    <a:pt x="1683" y="3194"/>
                  </a:cubicBezTo>
                  <a:lnTo>
                    <a:pt x="1683" y="3194"/>
                  </a:lnTo>
                  <a:cubicBezTo>
                    <a:pt x="1576" y="3684"/>
                    <a:pt x="1559" y="4193"/>
                    <a:pt x="1648" y="4684"/>
                  </a:cubicBezTo>
                  <a:cubicBezTo>
                    <a:pt x="1648" y="4696"/>
                    <a:pt x="1657" y="4701"/>
                    <a:pt x="1666" y="4701"/>
                  </a:cubicBezTo>
                  <a:cubicBezTo>
                    <a:pt x="1677" y="4701"/>
                    <a:pt x="1688" y="4694"/>
                    <a:pt x="1683" y="4684"/>
                  </a:cubicBezTo>
                  <a:cubicBezTo>
                    <a:pt x="1621" y="4157"/>
                    <a:pt x="1639" y="3631"/>
                    <a:pt x="1746" y="3122"/>
                  </a:cubicBezTo>
                  <a:cubicBezTo>
                    <a:pt x="1844" y="2979"/>
                    <a:pt x="1942" y="2845"/>
                    <a:pt x="2032" y="2712"/>
                  </a:cubicBezTo>
                  <a:lnTo>
                    <a:pt x="2032" y="2712"/>
                  </a:lnTo>
                  <a:cubicBezTo>
                    <a:pt x="2023" y="2792"/>
                    <a:pt x="2023" y="2872"/>
                    <a:pt x="2032" y="2953"/>
                  </a:cubicBezTo>
                  <a:cubicBezTo>
                    <a:pt x="2040" y="2973"/>
                    <a:pt x="2057" y="2982"/>
                    <a:pt x="2073" y="2982"/>
                  </a:cubicBezTo>
                  <a:cubicBezTo>
                    <a:pt x="2093" y="2982"/>
                    <a:pt x="2112" y="2968"/>
                    <a:pt x="2112" y="2944"/>
                  </a:cubicBezTo>
                  <a:cubicBezTo>
                    <a:pt x="2103" y="2845"/>
                    <a:pt x="2103" y="2738"/>
                    <a:pt x="2112" y="2649"/>
                  </a:cubicBezTo>
                  <a:cubicBezTo>
                    <a:pt x="2112" y="2631"/>
                    <a:pt x="2112" y="2622"/>
                    <a:pt x="2103" y="2613"/>
                  </a:cubicBezTo>
                  <a:cubicBezTo>
                    <a:pt x="2299" y="2337"/>
                    <a:pt x="2487" y="2051"/>
                    <a:pt x="2701" y="1783"/>
                  </a:cubicBezTo>
                  <a:lnTo>
                    <a:pt x="2701" y="1783"/>
                  </a:lnTo>
                  <a:cubicBezTo>
                    <a:pt x="2638" y="1935"/>
                    <a:pt x="2594" y="2096"/>
                    <a:pt x="2567" y="2265"/>
                  </a:cubicBezTo>
                  <a:cubicBezTo>
                    <a:pt x="2549" y="2408"/>
                    <a:pt x="2549" y="2551"/>
                    <a:pt x="2558" y="2694"/>
                  </a:cubicBezTo>
                  <a:cubicBezTo>
                    <a:pt x="2558" y="2837"/>
                    <a:pt x="2585" y="2988"/>
                    <a:pt x="2638" y="3122"/>
                  </a:cubicBezTo>
                  <a:cubicBezTo>
                    <a:pt x="2642" y="3133"/>
                    <a:pt x="2651" y="3138"/>
                    <a:pt x="2661" y="3138"/>
                  </a:cubicBezTo>
                  <a:cubicBezTo>
                    <a:pt x="2676" y="3138"/>
                    <a:pt x="2692" y="3126"/>
                    <a:pt x="2692" y="3104"/>
                  </a:cubicBezTo>
                  <a:cubicBezTo>
                    <a:pt x="2665" y="2970"/>
                    <a:pt x="2638" y="2828"/>
                    <a:pt x="2630" y="2694"/>
                  </a:cubicBezTo>
                  <a:cubicBezTo>
                    <a:pt x="2621" y="2551"/>
                    <a:pt x="2630" y="2417"/>
                    <a:pt x="2647" y="2283"/>
                  </a:cubicBezTo>
                  <a:cubicBezTo>
                    <a:pt x="2674" y="2051"/>
                    <a:pt x="2737" y="1828"/>
                    <a:pt x="2835" y="1614"/>
                  </a:cubicBezTo>
                  <a:cubicBezTo>
                    <a:pt x="3040" y="1364"/>
                    <a:pt x="3272" y="1141"/>
                    <a:pt x="3513" y="936"/>
                  </a:cubicBezTo>
                  <a:lnTo>
                    <a:pt x="3513" y="936"/>
                  </a:lnTo>
                  <a:cubicBezTo>
                    <a:pt x="3486" y="1016"/>
                    <a:pt x="3460" y="1105"/>
                    <a:pt x="3442" y="1194"/>
                  </a:cubicBezTo>
                  <a:cubicBezTo>
                    <a:pt x="3424" y="1284"/>
                    <a:pt x="3415" y="1364"/>
                    <a:pt x="3406" y="1453"/>
                  </a:cubicBezTo>
                  <a:cubicBezTo>
                    <a:pt x="3406" y="1533"/>
                    <a:pt x="3406" y="1614"/>
                    <a:pt x="3424" y="1694"/>
                  </a:cubicBezTo>
                  <a:cubicBezTo>
                    <a:pt x="3424" y="1708"/>
                    <a:pt x="3435" y="1714"/>
                    <a:pt x="3446" y="1714"/>
                  </a:cubicBezTo>
                  <a:cubicBezTo>
                    <a:pt x="3457" y="1714"/>
                    <a:pt x="3468" y="1708"/>
                    <a:pt x="3468" y="1694"/>
                  </a:cubicBezTo>
                  <a:lnTo>
                    <a:pt x="3468" y="1444"/>
                  </a:lnTo>
                  <a:cubicBezTo>
                    <a:pt x="3477" y="1364"/>
                    <a:pt x="3486" y="1293"/>
                    <a:pt x="3504" y="1212"/>
                  </a:cubicBezTo>
                  <a:cubicBezTo>
                    <a:pt x="3522" y="1087"/>
                    <a:pt x="3558" y="971"/>
                    <a:pt x="3602" y="855"/>
                  </a:cubicBezTo>
                  <a:cubicBezTo>
                    <a:pt x="3656" y="819"/>
                    <a:pt x="3709" y="775"/>
                    <a:pt x="3763" y="739"/>
                  </a:cubicBezTo>
                  <a:cubicBezTo>
                    <a:pt x="4129" y="480"/>
                    <a:pt x="4531" y="275"/>
                    <a:pt x="4950" y="123"/>
                  </a:cubicBezTo>
                  <a:cubicBezTo>
                    <a:pt x="5028" y="100"/>
                    <a:pt x="4990" y="1"/>
                    <a:pt x="4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21"/>
            <p:cNvSpPr/>
            <p:nvPr/>
          </p:nvSpPr>
          <p:spPr>
            <a:xfrm>
              <a:off x="8047854" y="763025"/>
              <a:ext cx="38211" cy="43025"/>
            </a:xfrm>
            <a:custGeom>
              <a:avLst/>
              <a:gdLst/>
              <a:ahLst/>
              <a:cxnLst/>
              <a:rect l="l" t="t" r="r" b="b"/>
              <a:pathLst>
                <a:path w="492" h="554" extrusionOk="0">
                  <a:moveTo>
                    <a:pt x="262" y="0"/>
                  </a:moveTo>
                  <a:cubicBezTo>
                    <a:pt x="249" y="0"/>
                    <a:pt x="236" y="1"/>
                    <a:pt x="224" y="4"/>
                  </a:cubicBezTo>
                  <a:cubicBezTo>
                    <a:pt x="143" y="13"/>
                    <a:pt x="72" y="66"/>
                    <a:pt x="45" y="146"/>
                  </a:cubicBezTo>
                  <a:cubicBezTo>
                    <a:pt x="36" y="164"/>
                    <a:pt x="27" y="182"/>
                    <a:pt x="27" y="200"/>
                  </a:cubicBezTo>
                  <a:cubicBezTo>
                    <a:pt x="1" y="307"/>
                    <a:pt x="36" y="414"/>
                    <a:pt x="108" y="494"/>
                  </a:cubicBezTo>
                  <a:cubicBezTo>
                    <a:pt x="151" y="534"/>
                    <a:pt x="206" y="553"/>
                    <a:pt x="260" y="553"/>
                  </a:cubicBezTo>
                  <a:cubicBezTo>
                    <a:pt x="350" y="553"/>
                    <a:pt x="440" y="500"/>
                    <a:pt x="474" y="405"/>
                  </a:cubicBezTo>
                  <a:cubicBezTo>
                    <a:pt x="491" y="361"/>
                    <a:pt x="491" y="307"/>
                    <a:pt x="491" y="253"/>
                  </a:cubicBezTo>
                  <a:cubicBezTo>
                    <a:pt x="483" y="209"/>
                    <a:pt x="465" y="173"/>
                    <a:pt x="456" y="137"/>
                  </a:cubicBezTo>
                  <a:cubicBezTo>
                    <a:pt x="438" y="102"/>
                    <a:pt x="411" y="66"/>
                    <a:pt x="375" y="39"/>
                  </a:cubicBezTo>
                  <a:cubicBezTo>
                    <a:pt x="341" y="12"/>
                    <a:pt x="302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21"/>
            <p:cNvSpPr/>
            <p:nvPr/>
          </p:nvSpPr>
          <p:spPr>
            <a:xfrm>
              <a:off x="8173978" y="996792"/>
              <a:ext cx="45201" cy="33473"/>
            </a:xfrm>
            <a:custGeom>
              <a:avLst/>
              <a:gdLst/>
              <a:ahLst/>
              <a:cxnLst/>
              <a:rect l="l" t="t" r="r" b="b"/>
              <a:pathLst>
                <a:path w="582" h="431" extrusionOk="0">
                  <a:moveTo>
                    <a:pt x="253" y="0"/>
                  </a:moveTo>
                  <a:cubicBezTo>
                    <a:pt x="165" y="0"/>
                    <a:pt x="87" y="45"/>
                    <a:pt x="54" y="126"/>
                  </a:cubicBezTo>
                  <a:cubicBezTo>
                    <a:pt x="19" y="153"/>
                    <a:pt x="1" y="189"/>
                    <a:pt x="10" y="233"/>
                  </a:cubicBezTo>
                  <a:cubicBezTo>
                    <a:pt x="19" y="251"/>
                    <a:pt x="28" y="269"/>
                    <a:pt x="37" y="287"/>
                  </a:cubicBezTo>
                  <a:cubicBezTo>
                    <a:pt x="70" y="378"/>
                    <a:pt x="157" y="431"/>
                    <a:pt x="247" y="431"/>
                  </a:cubicBezTo>
                  <a:cubicBezTo>
                    <a:pt x="255" y="431"/>
                    <a:pt x="262" y="430"/>
                    <a:pt x="269" y="430"/>
                  </a:cubicBezTo>
                  <a:cubicBezTo>
                    <a:pt x="313" y="430"/>
                    <a:pt x="349" y="430"/>
                    <a:pt x="394" y="412"/>
                  </a:cubicBezTo>
                  <a:cubicBezTo>
                    <a:pt x="519" y="385"/>
                    <a:pt x="581" y="242"/>
                    <a:pt x="536" y="126"/>
                  </a:cubicBezTo>
                  <a:cubicBezTo>
                    <a:pt x="501" y="73"/>
                    <a:pt x="456" y="28"/>
                    <a:pt x="394" y="19"/>
                  </a:cubicBezTo>
                  <a:cubicBezTo>
                    <a:pt x="367" y="10"/>
                    <a:pt x="340" y="1"/>
                    <a:pt x="313" y="1"/>
                  </a:cubicBezTo>
                  <a:lnTo>
                    <a:pt x="278" y="1"/>
                  </a:lnTo>
                  <a:cubicBezTo>
                    <a:pt x="269" y="1"/>
                    <a:pt x="261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21"/>
            <p:cNvSpPr/>
            <p:nvPr/>
          </p:nvSpPr>
          <p:spPr>
            <a:xfrm>
              <a:off x="7948756" y="950660"/>
              <a:ext cx="40230" cy="42947"/>
            </a:xfrm>
            <a:custGeom>
              <a:avLst/>
              <a:gdLst/>
              <a:ahLst/>
              <a:cxnLst/>
              <a:rect l="l" t="t" r="r" b="b"/>
              <a:pathLst>
                <a:path w="518" h="553" extrusionOk="0">
                  <a:moveTo>
                    <a:pt x="251" y="1"/>
                  </a:moveTo>
                  <a:cubicBezTo>
                    <a:pt x="236" y="1"/>
                    <a:pt x="221" y="2"/>
                    <a:pt x="206" y="6"/>
                  </a:cubicBezTo>
                  <a:cubicBezTo>
                    <a:pt x="161" y="15"/>
                    <a:pt x="125" y="33"/>
                    <a:pt x="90" y="60"/>
                  </a:cubicBezTo>
                  <a:cubicBezTo>
                    <a:pt x="27" y="104"/>
                    <a:pt x="0" y="185"/>
                    <a:pt x="9" y="265"/>
                  </a:cubicBezTo>
                  <a:cubicBezTo>
                    <a:pt x="18" y="292"/>
                    <a:pt x="36" y="328"/>
                    <a:pt x="54" y="354"/>
                  </a:cubicBezTo>
                  <a:cubicBezTo>
                    <a:pt x="78" y="469"/>
                    <a:pt x="185" y="553"/>
                    <a:pt x="305" y="553"/>
                  </a:cubicBezTo>
                  <a:cubicBezTo>
                    <a:pt x="317" y="553"/>
                    <a:pt x="328" y="552"/>
                    <a:pt x="339" y="551"/>
                  </a:cubicBezTo>
                  <a:cubicBezTo>
                    <a:pt x="420" y="533"/>
                    <a:pt x="482" y="461"/>
                    <a:pt x="500" y="372"/>
                  </a:cubicBezTo>
                  <a:cubicBezTo>
                    <a:pt x="518" y="310"/>
                    <a:pt x="509" y="238"/>
                    <a:pt x="482" y="176"/>
                  </a:cubicBezTo>
                  <a:cubicBezTo>
                    <a:pt x="473" y="149"/>
                    <a:pt x="455" y="122"/>
                    <a:pt x="438" y="104"/>
                  </a:cubicBezTo>
                  <a:cubicBezTo>
                    <a:pt x="429" y="87"/>
                    <a:pt x="411" y="69"/>
                    <a:pt x="402" y="60"/>
                  </a:cubicBezTo>
                  <a:cubicBezTo>
                    <a:pt x="360" y="25"/>
                    <a:pt x="30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21"/>
            <p:cNvSpPr/>
            <p:nvPr/>
          </p:nvSpPr>
          <p:spPr>
            <a:xfrm>
              <a:off x="8017332" y="847834"/>
              <a:ext cx="26484" cy="27803"/>
            </a:xfrm>
            <a:custGeom>
              <a:avLst/>
              <a:gdLst/>
              <a:ahLst/>
              <a:cxnLst/>
              <a:rect l="l" t="t" r="r" b="b"/>
              <a:pathLst>
                <a:path w="341" h="358" extrusionOk="0">
                  <a:moveTo>
                    <a:pt x="162" y="0"/>
                  </a:moveTo>
                  <a:cubicBezTo>
                    <a:pt x="144" y="0"/>
                    <a:pt x="126" y="9"/>
                    <a:pt x="108" y="18"/>
                  </a:cubicBezTo>
                  <a:lnTo>
                    <a:pt x="99" y="18"/>
                  </a:lnTo>
                  <a:cubicBezTo>
                    <a:pt x="63" y="36"/>
                    <a:pt x="28" y="63"/>
                    <a:pt x="19" y="108"/>
                  </a:cubicBezTo>
                  <a:cubicBezTo>
                    <a:pt x="10" y="134"/>
                    <a:pt x="1" y="170"/>
                    <a:pt x="10" y="197"/>
                  </a:cubicBezTo>
                  <a:cubicBezTo>
                    <a:pt x="10" y="268"/>
                    <a:pt x="54" y="322"/>
                    <a:pt x="117" y="349"/>
                  </a:cubicBezTo>
                  <a:cubicBezTo>
                    <a:pt x="135" y="357"/>
                    <a:pt x="162" y="357"/>
                    <a:pt x="179" y="357"/>
                  </a:cubicBezTo>
                  <a:cubicBezTo>
                    <a:pt x="206" y="357"/>
                    <a:pt x="224" y="349"/>
                    <a:pt x="242" y="340"/>
                  </a:cubicBezTo>
                  <a:cubicBezTo>
                    <a:pt x="269" y="331"/>
                    <a:pt x="286" y="313"/>
                    <a:pt x="304" y="286"/>
                  </a:cubicBezTo>
                  <a:cubicBezTo>
                    <a:pt x="322" y="277"/>
                    <a:pt x="331" y="250"/>
                    <a:pt x="331" y="232"/>
                  </a:cubicBezTo>
                  <a:cubicBezTo>
                    <a:pt x="340" y="224"/>
                    <a:pt x="340" y="206"/>
                    <a:pt x="340" y="197"/>
                  </a:cubicBezTo>
                  <a:cubicBezTo>
                    <a:pt x="340" y="179"/>
                    <a:pt x="340" y="152"/>
                    <a:pt x="331" y="134"/>
                  </a:cubicBezTo>
                  <a:lnTo>
                    <a:pt x="313" y="116"/>
                  </a:lnTo>
                  <a:cubicBezTo>
                    <a:pt x="304" y="90"/>
                    <a:pt x="295" y="72"/>
                    <a:pt x="278" y="54"/>
                  </a:cubicBezTo>
                  <a:cubicBezTo>
                    <a:pt x="260" y="36"/>
                    <a:pt x="242" y="18"/>
                    <a:pt x="215" y="9"/>
                  </a:cubicBezTo>
                  <a:cubicBezTo>
                    <a:pt x="197" y="0"/>
                    <a:pt x="179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21"/>
            <p:cNvSpPr/>
            <p:nvPr/>
          </p:nvSpPr>
          <p:spPr>
            <a:xfrm>
              <a:off x="8246127" y="872220"/>
              <a:ext cx="46521" cy="42326"/>
            </a:xfrm>
            <a:custGeom>
              <a:avLst/>
              <a:gdLst/>
              <a:ahLst/>
              <a:cxnLst/>
              <a:rect l="l" t="t" r="r" b="b"/>
              <a:pathLst>
                <a:path w="599" h="545" extrusionOk="0">
                  <a:moveTo>
                    <a:pt x="305" y="0"/>
                  </a:moveTo>
                  <a:cubicBezTo>
                    <a:pt x="239" y="0"/>
                    <a:pt x="171" y="25"/>
                    <a:pt x="116" y="61"/>
                  </a:cubicBezTo>
                  <a:cubicBezTo>
                    <a:pt x="54" y="115"/>
                    <a:pt x="9" y="195"/>
                    <a:pt x="9" y="284"/>
                  </a:cubicBezTo>
                  <a:cubicBezTo>
                    <a:pt x="0" y="347"/>
                    <a:pt x="18" y="409"/>
                    <a:pt x="63" y="454"/>
                  </a:cubicBezTo>
                  <a:cubicBezTo>
                    <a:pt x="89" y="490"/>
                    <a:pt x="125" y="508"/>
                    <a:pt x="161" y="525"/>
                  </a:cubicBezTo>
                  <a:cubicBezTo>
                    <a:pt x="188" y="543"/>
                    <a:pt x="223" y="543"/>
                    <a:pt x="259" y="543"/>
                  </a:cubicBezTo>
                  <a:cubicBezTo>
                    <a:pt x="268" y="544"/>
                    <a:pt x="277" y="544"/>
                    <a:pt x="286" y="544"/>
                  </a:cubicBezTo>
                  <a:cubicBezTo>
                    <a:pt x="382" y="544"/>
                    <a:pt x="470" y="501"/>
                    <a:pt x="527" y="427"/>
                  </a:cubicBezTo>
                  <a:cubicBezTo>
                    <a:pt x="589" y="347"/>
                    <a:pt x="598" y="249"/>
                    <a:pt x="562" y="159"/>
                  </a:cubicBezTo>
                  <a:cubicBezTo>
                    <a:pt x="527" y="88"/>
                    <a:pt x="464" y="35"/>
                    <a:pt x="393" y="17"/>
                  </a:cubicBezTo>
                  <a:cubicBezTo>
                    <a:pt x="365" y="5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21"/>
            <p:cNvSpPr/>
            <p:nvPr/>
          </p:nvSpPr>
          <p:spPr>
            <a:xfrm>
              <a:off x="8314004" y="747337"/>
              <a:ext cx="35415" cy="35103"/>
            </a:xfrm>
            <a:custGeom>
              <a:avLst/>
              <a:gdLst/>
              <a:ahLst/>
              <a:cxnLst/>
              <a:rect l="l" t="t" r="r" b="b"/>
              <a:pathLst>
                <a:path w="456" h="452" extrusionOk="0">
                  <a:moveTo>
                    <a:pt x="197" y="0"/>
                  </a:moveTo>
                  <a:cubicBezTo>
                    <a:pt x="179" y="0"/>
                    <a:pt x="161" y="0"/>
                    <a:pt x="144" y="9"/>
                  </a:cubicBezTo>
                  <a:cubicBezTo>
                    <a:pt x="117" y="18"/>
                    <a:pt x="90" y="27"/>
                    <a:pt x="72" y="45"/>
                  </a:cubicBezTo>
                  <a:cubicBezTo>
                    <a:pt x="63" y="63"/>
                    <a:pt x="45" y="72"/>
                    <a:pt x="36" y="90"/>
                  </a:cubicBezTo>
                  <a:cubicBezTo>
                    <a:pt x="19" y="107"/>
                    <a:pt x="10" y="134"/>
                    <a:pt x="10" y="161"/>
                  </a:cubicBezTo>
                  <a:cubicBezTo>
                    <a:pt x="1" y="188"/>
                    <a:pt x="1" y="206"/>
                    <a:pt x="10" y="232"/>
                  </a:cubicBezTo>
                  <a:cubicBezTo>
                    <a:pt x="10" y="241"/>
                    <a:pt x="10" y="250"/>
                    <a:pt x="10" y="268"/>
                  </a:cubicBezTo>
                  <a:cubicBezTo>
                    <a:pt x="10" y="295"/>
                    <a:pt x="19" y="322"/>
                    <a:pt x="36" y="339"/>
                  </a:cubicBezTo>
                  <a:cubicBezTo>
                    <a:pt x="45" y="348"/>
                    <a:pt x="45" y="357"/>
                    <a:pt x="54" y="366"/>
                  </a:cubicBezTo>
                  <a:cubicBezTo>
                    <a:pt x="63" y="384"/>
                    <a:pt x="81" y="393"/>
                    <a:pt x="99" y="402"/>
                  </a:cubicBezTo>
                  <a:cubicBezTo>
                    <a:pt x="108" y="420"/>
                    <a:pt x="135" y="429"/>
                    <a:pt x="153" y="438"/>
                  </a:cubicBezTo>
                  <a:cubicBezTo>
                    <a:pt x="179" y="447"/>
                    <a:pt x="208" y="451"/>
                    <a:pt x="237" y="451"/>
                  </a:cubicBezTo>
                  <a:cubicBezTo>
                    <a:pt x="266" y="451"/>
                    <a:pt x="295" y="447"/>
                    <a:pt x="322" y="438"/>
                  </a:cubicBezTo>
                  <a:cubicBezTo>
                    <a:pt x="376" y="411"/>
                    <a:pt x="420" y="366"/>
                    <a:pt x="438" y="313"/>
                  </a:cubicBezTo>
                  <a:lnTo>
                    <a:pt x="429" y="304"/>
                  </a:lnTo>
                  <a:cubicBezTo>
                    <a:pt x="456" y="232"/>
                    <a:pt x="438" y="152"/>
                    <a:pt x="393" y="90"/>
                  </a:cubicBezTo>
                  <a:cubicBezTo>
                    <a:pt x="367" y="54"/>
                    <a:pt x="331" y="36"/>
                    <a:pt x="295" y="18"/>
                  </a:cubicBezTo>
                  <a:lnTo>
                    <a:pt x="277" y="9"/>
                  </a:lnTo>
                  <a:cubicBezTo>
                    <a:pt x="269" y="9"/>
                    <a:pt x="260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21"/>
            <p:cNvSpPr/>
            <p:nvPr/>
          </p:nvSpPr>
          <p:spPr>
            <a:xfrm>
              <a:off x="8202403" y="795721"/>
              <a:ext cx="115876" cy="99175"/>
            </a:xfrm>
            <a:custGeom>
              <a:avLst/>
              <a:gdLst/>
              <a:ahLst/>
              <a:cxnLst/>
              <a:rect l="l" t="t" r="r" b="b"/>
              <a:pathLst>
                <a:path w="1492" h="1277" extrusionOk="0">
                  <a:moveTo>
                    <a:pt x="768" y="654"/>
                  </a:moveTo>
                  <a:lnTo>
                    <a:pt x="768" y="654"/>
                  </a:lnTo>
                  <a:cubicBezTo>
                    <a:pt x="765" y="657"/>
                    <a:pt x="762" y="660"/>
                    <a:pt x="759" y="663"/>
                  </a:cubicBezTo>
                  <a:lnTo>
                    <a:pt x="759" y="663"/>
                  </a:lnTo>
                  <a:lnTo>
                    <a:pt x="759" y="663"/>
                  </a:lnTo>
                  <a:lnTo>
                    <a:pt x="768" y="654"/>
                  </a:lnTo>
                  <a:close/>
                  <a:moveTo>
                    <a:pt x="719" y="1"/>
                  </a:moveTo>
                  <a:cubicBezTo>
                    <a:pt x="642" y="1"/>
                    <a:pt x="565" y="16"/>
                    <a:pt x="492" y="47"/>
                  </a:cubicBezTo>
                  <a:cubicBezTo>
                    <a:pt x="420" y="73"/>
                    <a:pt x="367" y="109"/>
                    <a:pt x="313" y="154"/>
                  </a:cubicBezTo>
                  <a:cubicBezTo>
                    <a:pt x="108" y="261"/>
                    <a:pt x="1" y="493"/>
                    <a:pt x="45" y="716"/>
                  </a:cubicBezTo>
                  <a:cubicBezTo>
                    <a:pt x="106" y="1047"/>
                    <a:pt x="394" y="1276"/>
                    <a:pt x="718" y="1276"/>
                  </a:cubicBezTo>
                  <a:cubicBezTo>
                    <a:pt x="779" y="1276"/>
                    <a:pt x="840" y="1268"/>
                    <a:pt x="902" y="1252"/>
                  </a:cubicBezTo>
                  <a:cubicBezTo>
                    <a:pt x="1322" y="1127"/>
                    <a:pt x="1491" y="520"/>
                    <a:pt x="1170" y="198"/>
                  </a:cubicBezTo>
                  <a:cubicBezTo>
                    <a:pt x="1048" y="70"/>
                    <a:pt x="884" y="1"/>
                    <a:pt x="719" y="1"/>
                  </a:cubicBezTo>
                  <a:close/>
                </a:path>
              </a:pathLst>
            </a:custGeom>
            <a:solidFill>
              <a:srgbClr val="E56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21"/>
            <p:cNvSpPr/>
            <p:nvPr/>
          </p:nvSpPr>
          <p:spPr>
            <a:xfrm>
              <a:off x="8122721" y="913459"/>
              <a:ext cx="129701" cy="103602"/>
            </a:xfrm>
            <a:custGeom>
              <a:avLst/>
              <a:gdLst/>
              <a:ahLst/>
              <a:cxnLst/>
              <a:rect l="l" t="t" r="r" b="b"/>
              <a:pathLst>
                <a:path w="1670" h="1334" extrusionOk="0">
                  <a:moveTo>
                    <a:pt x="732" y="0"/>
                  </a:moveTo>
                  <a:cubicBezTo>
                    <a:pt x="403" y="0"/>
                    <a:pt x="89" y="215"/>
                    <a:pt x="27" y="575"/>
                  </a:cubicBezTo>
                  <a:cubicBezTo>
                    <a:pt x="0" y="762"/>
                    <a:pt x="54" y="949"/>
                    <a:pt x="179" y="1092"/>
                  </a:cubicBezTo>
                  <a:cubicBezTo>
                    <a:pt x="241" y="1172"/>
                    <a:pt x="331" y="1226"/>
                    <a:pt x="429" y="1262"/>
                  </a:cubicBezTo>
                  <a:cubicBezTo>
                    <a:pt x="535" y="1309"/>
                    <a:pt x="649" y="1333"/>
                    <a:pt x="764" y="1333"/>
                  </a:cubicBezTo>
                  <a:cubicBezTo>
                    <a:pt x="927" y="1333"/>
                    <a:pt x="1090" y="1285"/>
                    <a:pt x="1232" y="1190"/>
                  </a:cubicBezTo>
                  <a:cubicBezTo>
                    <a:pt x="1669" y="878"/>
                    <a:pt x="1464" y="235"/>
                    <a:pt x="1018" y="57"/>
                  </a:cubicBezTo>
                  <a:cubicBezTo>
                    <a:pt x="925" y="19"/>
                    <a:pt x="828" y="0"/>
                    <a:pt x="7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21"/>
            <p:cNvSpPr/>
            <p:nvPr/>
          </p:nvSpPr>
          <p:spPr>
            <a:xfrm>
              <a:off x="7957143" y="897771"/>
              <a:ext cx="119216" cy="106786"/>
            </a:xfrm>
            <a:custGeom>
              <a:avLst/>
              <a:gdLst/>
              <a:ahLst/>
              <a:cxnLst/>
              <a:rect l="l" t="t" r="r" b="b"/>
              <a:pathLst>
                <a:path w="1535" h="1375" extrusionOk="0">
                  <a:moveTo>
                    <a:pt x="749" y="0"/>
                  </a:moveTo>
                  <a:cubicBezTo>
                    <a:pt x="696" y="0"/>
                    <a:pt x="633" y="0"/>
                    <a:pt x="571" y="18"/>
                  </a:cubicBezTo>
                  <a:cubicBezTo>
                    <a:pt x="508" y="18"/>
                    <a:pt x="446" y="27"/>
                    <a:pt x="392" y="54"/>
                  </a:cubicBezTo>
                  <a:cubicBezTo>
                    <a:pt x="196" y="152"/>
                    <a:pt x="62" y="348"/>
                    <a:pt x="53" y="571"/>
                  </a:cubicBezTo>
                  <a:cubicBezTo>
                    <a:pt x="0" y="1003"/>
                    <a:pt x="339" y="1375"/>
                    <a:pt x="770" y="1375"/>
                  </a:cubicBezTo>
                  <a:cubicBezTo>
                    <a:pt x="775" y="1375"/>
                    <a:pt x="780" y="1375"/>
                    <a:pt x="785" y="1374"/>
                  </a:cubicBezTo>
                  <a:cubicBezTo>
                    <a:pt x="1285" y="1357"/>
                    <a:pt x="1535" y="812"/>
                    <a:pt x="1311" y="384"/>
                  </a:cubicBezTo>
                  <a:cubicBezTo>
                    <a:pt x="1195" y="179"/>
                    <a:pt x="990" y="36"/>
                    <a:pt x="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21"/>
            <p:cNvSpPr/>
            <p:nvPr/>
          </p:nvSpPr>
          <p:spPr>
            <a:xfrm>
              <a:off x="8031234" y="830515"/>
              <a:ext cx="70753" cy="71760"/>
            </a:xfrm>
            <a:custGeom>
              <a:avLst/>
              <a:gdLst/>
              <a:ahLst/>
              <a:cxnLst/>
              <a:rect l="l" t="t" r="r" b="b"/>
              <a:pathLst>
                <a:path w="911" h="924" extrusionOk="0">
                  <a:moveTo>
                    <a:pt x="366" y="0"/>
                  </a:moveTo>
                  <a:cubicBezTo>
                    <a:pt x="331" y="9"/>
                    <a:pt x="295" y="18"/>
                    <a:pt x="259" y="36"/>
                  </a:cubicBezTo>
                  <a:cubicBezTo>
                    <a:pt x="241" y="45"/>
                    <a:pt x="224" y="54"/>
                    <a:pt x="206" y="63"/>
                  </a:cubicBezTo>
                  <a:cubicBezTo>
                    <a:pt x="170" y="81"/>
                    <a:pt x="143" y="107"/>
                    <a:pt x="116" y="134"/>
                  </a:cubicBezTo>
                  <a:cubicBezTo>
                    <a:pt x="81" y="170"/>
                    <a:pt x="54" y="215"/>
                    <a:pt x="36" y="268"/>
                  </a:cubicBezTo>
                  <a:lnTo>
                    <a:pt x="36" y="277"/>
                  </a:lnTo>
                  <a:cubicBezTo>
                    <a:pt x="27" y="313"/>
                    <a:pt x="18" y="348"/>
                    <a:pt x="9" y="384"/>
                  </a:cubicBezTo>
                  <a:cubicBezTo>
                    <a:pt x="9" y="411"/>
                    <a:pt x="9" y="438"/>
                    <a:pt x="9" y="455"/>
                  </a:cubicBezTo>
                  <a:cubicBezTo>
                    <a:pt x="0" y="482"/>
                    <a:pt x="0" y="509"/>
                    <a:pt x="9" y="527"/>
                  </a:cubicBezTo>
                  <a:lnTo>
                    <a:pt x="45" y="643"/>
                  </a:lnTo>
                  <a:lnTo>
                    <a:pt x="45" y="652"/>
                  </a:lnTo>
                  <a:cubicBezTo>
                    <a:pt x="81" y="723"/>
                    <a:pt x="125" y="786"/>
                    <a:pt x="197" y="830"/>
                  </a:cubicBezTo>
                  <a:cubicBezTo>
                    <a:pt x="215" y="848"/>
                    <a:pt x="232" y="857"/>
                    <a:pt x="250" y="866"/>
                  </a:cubicBezTo>
                  <a:cubicBezTo>
                    <a:pt x="277" y="875"/>
                    <a:pt x="295" y="893"/>
                    <a:pt x="313" y="902"/>
                  </a:cubicBezTo>
                  <a:cubicBezTo>
                    <a:pt x="352" y="915"/>
                    <a:pt x="396" y="923"/>
                    <a:pt x="441" y="923"/>
                  </a:cubicBezTo>
                  <a:cubicBezTo>
                    <a:pt x="458" y="923"/>
                    <a:pt x="475" y="922"/>
                    <a:pt x="491" y="920"/>
                  </a:cubicBezTo>
                  <a:cubicBezTo>
                    <a:pt x="501" y="922"/>
                    <a:pt x="510" y="923"/>
                    <a:pt x="520" y="923"/>
                  </a:cubicBezTo>
                  <a:cubicBezTo>
                    <a:pt x="546" y="923"/>
                    <a:pt x="572" y="915"/>
                    <a:pt x="598" y="902"/>
                  </a:cubicBezTo>
                  <a:cubicBezTo>
                    <a:pt x="625" y="902"/>
                    <a:pt x="643" y="893"/>
                    <a:pt x="661" y="884"/>
                  </a:cubicBezTo>
                  <a:cubicBezTo>
                    <a:pt x="714" y="866"/>
                    <a:pt x="759" y="830"/>
                    <a:pt x="795" y="786"/>
                  </a:cubicBezTo>
                  <a:cubicBezTo>
                    <a:pt x="821" y="759"/>
                    <a:pt x="839" y="732"/>
                    <a:pt x="857" y="696"/>
                  </a:cubicBezTo>
                  <a:cubicBezTo>
                    <a:pt x="875" y="670"/>
                    <a:pt x="893" y="634"/>
                    <a:pt x="893" y="598"/>
                  </a:cubicBezTo>
                  <a:cubicBezTo>
                    <a:pt x="911" y="563"/>
                    <a:pt x="911" y="518"/>
                    <a:pt x="902" y="482"/>
                  </a:cubicBezTo>
                  <a:cubicBezTo>
                    <a:pt x="911" y="455"/>
                    <a:pt x="902" y="420"/>
                    <a:pt x="902" y="393"/>
                  </a:cubicBezTo>
                  <a:cubicBezTo>
                    <a:pt x="893" y="366"/>
                    <a:pt x="884" y="348"/>
                    <a:pt x="884" y="331"/>
                  </a:cubicBezTo>
                  <a:cubicBezTo>
                    <a:pt x="866" y="277"/>
                    <a:pt x="839" y="223"/>
                    <a:pt x="795" y="179"/>
                  </a:cubicBezTo>
                  <a:cubicBezTo>
                    <a:pt x="777" y="152"/>
                    <a:pt x="750" y="125"/>
                    <a:pt x="714" y="98"/>
                  </a:cubicBezTo>
                  <a:lnTo>
                    <a:pt x="705" y="90"/>
                  </a:lnTo>
                  <a:cubicBezTo>
                    <a:pt x="670" y="63"/>
                    <a:pt x="625" y="45"/>
                    <a:pt x="589" y="36"/>
                  </a:cubicBezTo>
                  <a:lnTo>
                    <a:pt x="581" y="27"/>
                  </a:lnTo>
                  <a:cubicBezTo>
                    <a:pt x="554" y="9"/>
                    <a:pt x="518" y="9"/>
                    <a:pt x="4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21"/>
            <p:cNvSpPr/>
            <p:nvPr/>
          </p:nvSpPr>
          <p:spPr>
            <a:xfrm>
              <a:off x="8059658" y="720155"/>
              <a:ext cx="106789" cy="99563"/>
            </a:xfrm>
            <a:custGeom>
              <a:avLst/>
              <a:gdLst/>
              <a:ahLst/>
              <a:cxnLst/>
              <a:rect l="l" t="t" r="r" b="b"/>
              <a:pathLst>
                <a:path w="1375" h="1282" extrusionOk="0">
                  <a:moveTo>
                    <a:pt x="716" y="0"/>
                  </a:moveTo>
                  <a:cubicBezTo>
                    <a:pt x="511" y="0"/>
                    <a:pt x="311" y="97"/>
                    <a:pt x="179" y="270"/>
                  </a:cubicBezTo>
                  <a:cubicBezTo>
                    <a:pt x="0" y="502"/>
                    <a:pt x="0" y="823"/>
                    <a:pt x="179" y="1046"/>
                  </a:cubicBezTo>
                  <a:cubicBezTo>
                    <a:pt x="303" y="1200"/>
                    <a:pt x="487" y="1282"/>
                    <a:pt x="677" y="1282"/>
                  </a:cubicBezTo>
                  <a:cubicBezTo>
                    <a:pt x="719" y="1282"/>
                    <a:pt x="762" y="1278"/>
                    <a:pt x="804" y="1270"/>
                  </a:cubicBezTo>
                  <a:cubicBezTo>
                    <a:pt x="866" y="1261"/>
                    <a:pt x="920" y="1243"/>
                    <a:pt x="964" y="1216"/>
                  </a:cubicBezTo>
                  <a:cubicBezTo>
                    <a:pt x="1071" y="1162"/>
                    <a:pt x="1161" y="1091"/>
                    <a:pt x="1232" y="993"/>
                  </a:cubicBezTo>
                  <a:cubicBezTo>
                    <a:pt x="1357" y="805"/>
                    <a:pt x="1375" y="565"/>
                    <a:pt x="1286" y="359"/>
                  </a:cubicBezTo>
                  <a:cubicBezTo>
                    <a:pt x="1187" y="163"/>
                    <a:pt x="991" y="20"/>
                    <a:pt x="768" y="2"/>
                  </a:cubicBezTo>
                  <a:cubicBezTo>
                    <a:pt x="751" y="1"/>
                    <a:pt x="733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21"/>
            <p:cNvSpPr/>
            <p:nvPr/>
          </p:nvSpPr>
          <p:spPr>
            <a:xfrm>
              <a:off x="8273853" y="695225"/>
              <a:ext cx="83956" cy="78827"/>
            </a:xfrm>
            <a:custGeom>
              <a:avLst/>
              <a:gdLst/>
              <a:ahLst/>
              <a:cxnLst/>
              <a:rect l="l" t="t" r="r" b="b"/>
              <a:pathLst>
                <a:path w="1081" h="1015" extrusionOk="0">
                  <a:moveTo>
                    <a:pt x="558" y="0"/>
                  </a:moveTo>
                  <a:cubicBezTo>
                    <a:pt x="350" y="0"/>
                    <a:pt x="157" y="131"/>
                    <a:pt x="89" y="332"/>
                  </a:cubicBezTo>
                  <a:cubicBezTo>
                    <a:pt x="0" y="546"/>
                    <a:pt x="72" y="796"/>
                    <a:pt x="268" y="930"/>
                  </a:cubicBezTo>
                  <a:cubicBezTo>
                    <a:pt x="346" y="984"/>
                    <a:pt x="445" y="1014"/>
                    <a:pt x="544" y="1014"/>
                  </a:cubicBezTo>
                  <a:cubicBezTo>
                    <a:pt x="592" y="1014"/>
                    <a:pt x="641" y="1007"/>
                    <a:pt x="687" y="993"/>
                  </a:cubicBezTo>
                  <a:cubicBezTo>
                    <a:pt x="794" y="966"/>
                    <a:pt x="884" y="894"/>
                    <a:pt x="946" y="805"/>
                  </a:cubicBezTo>
                  <a:cubicBezTo>
                    <a:pt x="1062" y="653"/>
                    <a:pt x="1080" y="457"/>
                    <a:pt x="1009" y="288"/>
                  </a:cubicBezTo>
                  <a:cubicBezTo>
                    <a:pt x="937" y="118"/>
                    <a:pt x="777" y="11"/>
                    <a:pt x="598" y="2"/>
                  </a:cubicBezTo>
                  <a:cubicBezTo>
                    <a:pt x="585" y="1"/>
                    <a:pt x="572" y="0"/>
                    <a:pt x="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21"/>
            <p:cNvSpPr/>
            <p:nvPr/>
          </p:nvSpPr>
          <p:spPr>
            <a:xfrm>
              <a:off x="8220421" y="830670"/>
              <a:ext cx="53511" cy="52578"/>
            </a:xfrm>
            <a:custGeom>
              <a:avLst/>
              <a:gdLst/>
              <a:ahLst/>
              <a:cxnLst/>
              <a:rect l="l" t="t" r="r" b="b"/>
              <a:pathLst>
                <a:path w="689" h="677" extrusionOk="0">
                  <a:moveTo>
                    <a:pt x="352" y="1"/>
                  </a:moveTo>
                  <a:cubicBezTo>
                    <a:pt x="331" y="1"/>
                    <a:pt x="309" y="3"/>
                    <a:pt x="287" y="7"/>
                  </a:cubicBezTo>
                  <a:cubicBezTo>
                    <a:pt x="278" y="7"/>
                    <a:pt x="206" y="34"/>
                    <a:pt x="197" y="34"/>
                  </a:cubicBezTo>
                  <a:lnTo>
                    <a:pt x="188" y="34"/>
                  </a:lnTo>
                  <a:lnTo>
                    <a:pt x="162" y="43"/>
                  </a:lnTo>
                  <a:cubicBezTo>
                    <a:pt x="117" y="70"/>
                    <a:pt x="90" y="114"/>
                    <a:pt x="63" y="159"/>
                  </a:cubicBezTo>
                  <a:cubicBezTo>
                    <a:pt x="63" y="168"/>
                    <a:pt x="28" y="230"/>
                    <a:pt x="28" y="239"/>
                  </a:cubicBezTo>
                  <a:cubicBezTo>
                    <a:pt x="19" y="248"/>
                    <a:pt x="19" y="266"/>
                    <a:pt x="10" y="275"/>
                  </a:cubicBezTo>
                  <a:cubicBezTo>
                    <a:pt x="1" y="302"/>
                    <a:pt x="1" y="329"/>
                    <a:pt x="10" y="364"/>
                  </a:cubicBezTo>
                  <a:cubicBezTo>
                    <a:pt x="1" y="391"/>
                    <a:pt x="10" y="418"/>
                    <a:pt x="19" y="445"/>
                  </a:cubicBezTo>
                  <a:cubicBezTo>
                    <a:pt x="28" y="462"/>
                    <a:pt x="28" y="480"/>
                    <a:pt x="37" y="489"/>
                  </a:cubicBezTo>
                  <a:lnTo>
                    <a:pt x="81" y="561"/>
                  </a:lnTo>
                  <a:lnTo>
                    <a:pt x="144" y="614"/>
                  </a:lnTo>
                  <a:lnTo>
                    <a:pt x="215" y="659"/>
                  </a:lnTo>
                  <a:lnTo>
                    <a:pt x="224" y="659"/>
                  </a:lnTo>
                  <a:lnTo>
                    <a:pt x="304" y="677"/>
                  </a:lnTo>
                  <a:lnTo>
                    <a:pt x="411" y="677"/>
                  </a:lnTo>
                  <a:lnTo>
                    <a:pt x="492" y="650"/>
                  </a:lnTo>
                  <a:cubicBezTo>
                    <a:pt x="536" y="632"/>
                    <a:pt x="563" y="605"/>
                    <a:pt x="590" y="578"/>
                  </a:cubicBezTo>
                  <a:cubicBezTo>
                    <a:pt x="608" y="561"/>
                    <a:pt x="617" y="552"/>
                    <a:pt x="626" y="543"/>
                  </a:cubicBezTo>
                  <a:cubicBezTo>
                    <a:pt x="635" y="516"/>
                    <a:pt x="652" y="489"/>
                    <a:pt x="661" y="462"/>
                  </a:cubicBezTo>
                  <a:cubicBezTo>
                    <a:pt x="670" y="453"/>
                    <a:pt x="688" y="391"/>
                    <a:pt x="688" y="382"/>
                  </a:cubicBezTo>
                  <a:cubicBezTo>
                    <a:pt x="688" y="355"/>
                    <a:pt x="688" y="337"/>
                    <a:pt x="679" y="337"/>
                  </a:cubicBezTo>
                  <a:cubicBezTo>
                    <a:pt x="679" y="302"/>
                    <a:pt x="679" y="275"/>
                    <a:pt x="661" y="248"/>
                  </a:cubicBezTo>
                  <a:cubicBezTo>
                    <a:pt x="661" y="230"/>
                    <a:pt x="652" y="213"/>
                    <a:pt x="652" y="195"/>
                  </a:cubicBezTo>
                  <a:cubicBezTo>
                    <a:pt x="644" y="186"/>
                    <a:pt x="608" y="132"/>
                    <a:pt x="599" y="123"/>
                  </a:cubicBezTo>
                  <a:cubicBezTo>
                    <a:pt x="590" y="114"/>
                    <a:pt x="545" y="70"/>
                    <a:pt x="536" y="61"/>
                  </a:cubicBezTo>
                  <a:cubicBezTo>
                    <a:pt x="510" y="52"/>
                    <a:pt x="483" y="34"/>
                    <a:pt x="456" y="25"/>
                  </a:cubicBezTo>
                  <a:lnTo>
                    <a:pt x="411" y="7"/>
                  </a:lnTo>
                  <a:cubicBezTo>
                    <a:pt x="394" y="3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21"/>
            <p:cNvSpPr/>
            <p:nvPr/>
          </p:nvSpPr>
          <p:spPr>
            <a:xfrm>
              <a:off x="8139341" y="946855"/>
              <a:ext cx="57627" cy="58635"/>
            </a:xfrm>
            <a:custGeom>
              <a:avLst/>
              <a:gdLst/>
              <a:ahLst/>
              <a:cxnLst/>
              <a:rect l="l" t="t" r="r" b="b"/>
              <a:pathLst>
                <a:path w="742" h="755" extrusionOk="0">
                  <a:moveTo>
                    <a:pt x="333" y="0"/>
                  </a:moveTo>
                  <a:cubicBezTo>
                    <a:pt x="255" y="0"/>
                    <a:pt x="179" y="26"/>
                    <a:pt x="117" y="73"/>
                  </a:cubicBezTo>
                  <a:cubicBezTo>
                    <a:pt x="81" y="100"/>
                    <a:pt x="54" y="136"/>
                    <a:pt x="36" y="180"/>
                  </a:cubicBezTo>
                  <a:cubicBezTo>
                    <a:pt x="19" y="216"/>
                    <a:pt x="1" y="261"/>
                    <a:pt x="1" y="305"/>
                  </a:cubicBezTo>
                  <a:cubicBezTo>
                    <a:pt x="1" y="332"/>
                    <a:pt x="1" y="368"/>
                    <a:pt x="1" y="403"/>
                  </a:cubicBezTo>
                  <a:cubicBezTo>
                    <a:pt x="10" y="448"/>
                    <a:pt x="19" y="493"/>
                    <a:pt x="36" y="528"/>
                  </a:cubicBezTo>
                  <a:cubicBezTo>
                    <a:pt x="63" y="591"/>
                    <a:pt x="108" y="653"/>
                    <a:pt x="170" y="689"/>
                  </a:cubicBezTo>
                  <a:cubicBezTo>
                    <a:pt x="215" y="725"/>
                    <a:pt x="260" y="742"/>
                    <a:pt x="313" y="751"/>
                  </a:cubicBezTo>
                  <a:cubicBezTo>
                    <a:pt x="331" y="754"/>
                    <a:pt x="349" y="755"/>
                    <a:pt x="367" y="755"/>
                  </a:cubicBezTo>
                  <a:cubicBezTo>
                    <a:pt x="420" y="755"/>
                    <a:pt x="474" y="745"/>
                    <a:pt x="527" y="725"/>
                  </a:cubicBezTo>
                  <a:cubicBezTo>
                    <a:pt x="554" y="716"/>
                    <a:pt x="572" y="698"/>
                    <a:pt x="590" y="680"/>
                  </a:cubicBezTo>
                  <a:cubicBezTo>
                    <a:pt x="625" y="662"/>
                    <a:pt x="652" y="635"/>
                    <a:pt x="679" y="600"/>
                  </a:cubicBezTo>
                  <a:cubicBezTo>
                    <a:pt x="697" y="564"/>
                    <a:pt x="715" y="528"/>
                    <a:pt x="724" y="484"/>
                  </a:cubicBezTo>
                  <a:cubicBezTo>
                    <a:pt x="733" y="439"/>
                    <a:pt x="741" y="385"/>
                    <a:pt x="733" y="341"/>
                  </a:cubicBezTo>
                  <a:cubicBezTo>
                    <a:pt x="715" y="278"/>
                    <a:pt x="688" y="225"/>
                    <a:pt x="652" y="180"/>
                  </a:cubicBezTo>
                  <a:lnTo>
                    <a:pt x="634" y="162"/>
                  </a:lnTo>
                  <a:lnTo>
                    <a:pt x="617" y="136"/>
                  </a:lnTo>
                  <a:lnTo>
                    <a:pt x="617" y="127"/>
                  </a:lnTo>
                  <a:cubicBezTo>
                    <a:pt x="554" y="55"/>
                    <a:pt x="465" y="11"/>
                    <a:pt x="367" y="2"/>
                  </a:cubicBezTo>
                  <a:cubicBezTo>
                    <a:pt x="355" y="1"/>
                    <a:pt x="344" y="0"/>
                    <a:pt x="3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21"/>
            <p:cNvSpPr/>
            <p:nvPr/>
          </p:nvSpPr>
          <p:spPr>
            <a:xfrm>
              <a:off x="7981297" y="934273"/>
              <a:ext cx="61122" cy="61975"/>
            </a:xfrm>
            <a:custGeom>
              <a:avLst/>
              <a:gdLst/>
              <a:ahLst/>
              <a:cxnLst/>
              <a:rect l="l" t="t" r="r" b="b"/>
              <a:pathLst>
                <a:path w="787" h="798" extrusionOk="0">
                  <a:moveTo>
                    <a:pt x="374" y="1"/>
                  </a:moveTo>
                  <a:cubicBezTo>
                    <a:pt x="318" y="1"/>
                    <a:pt x="266" y="17"/>
                    <a:pt x="215" y="39"/>
                  </a:cubicBezTo>
                  <a:cubicBezTo>
                    <a:pt x="153" y="66"/>
                    <a:pt x="108" y="110"/>
                    <a:pt x="63" y="164"/>
                  </a:cubicBezTo>
                  <a:cubicBezTo>
                    <a:pt x="28" y="208"/>
                    <a:pt x="10" y="271"/>
                    <a:pt x="1" y="333"/>
                  </a:cubicBezTo>
                  <a:cubicBezTo>
                    <a:pt x="1" y="360"/>
                    <a:pt x="1" y="378"/>
                    <a:pt x="1" y="396"/>
                  </a:cubicBezTo>
                  <a:cubicBezTo>
                    <a:pt x="1" y="414"/>
                    <a:pt x="1" y="431"/>
                    <a:pt x="1" y="449"/>
                  </a:cubicBezTo>
                  <a:cubicBezTo>
                    <a:pt x="10" y="521"/>
                    <a:pt x="36" y="583"/>
                    <a:pt x="81" y="637"/>
                  </a:cubicBezTo>
                  <a:lnTo>
                    <a:pt x="144" y="690"/>
                  </a:lnTo>
                  <a:cubicBezTo>
                    <a:pt x="161" y="708"/>
                    <a:pt x="179" y="717"/>
                    <a:pt x="197" y="735"/>
                  </a:cubicBezTo>
                  <a:cubicBezTo>
                    <a:pt x="251" y="771"/>
                    <a:pt x="304" y="788"/>
                    <a:pt x="367" y="797"/>
                  </a:cubicBezTo>
                  <a:lnTo>
                    <a:pt x="465" y="797"/>
                  </a:lnTo>
                  <a:cubicBezTo>
                    <a:pt x="510" y="788"/>
                    <a:pt x="554" y="771"/>
                    <a:pt x="599" y="744"/>
                  </a:cubicBezTo>
                  <a:cubicBezTo>
                    <a:pt x="634" y="717"/>
                    <a:pt x="670" y="690"/>
                    <a:pt x="697" y="655"/>
                  </a:cubicBezTo>
                  <a:cubicBezTo>
                    <a:pt x="742" y="592"/>
                    <a:pt x="768" y="521"/>
                    <a:pt x="777" y="449"/>
                  </a:cubicBezTo>
                  <a:cubicBezTo>
                    <a:pt x="786" y="378"/>
                    <a:pt x="768" y="307"/>
                    <a:pt x="742" y="244"/>
                  </a:cubicBezTo>
                  <a:cubicBezTo>
                    <a:pt x="724" y="208"/>
                    <a:pt x="706" y="173"/>
                    <a:pt x="679" y="146"/>
                  </a:cubicBezTo>
                  <a:cubicBezTo>
                    <a:pt x="670" y="137"/>
                    <a:pt x="661" y="119"/>
                    <a:pt x="652" y="119"/>
                  </a:cubicBezTo>
                  <a:lnTo>
                    <a:pt x="626" y="92"/>
                  </a:lnTo>
                  <a:cubicBezTo>
                    <a:pt x="599" y="66"/>
                    <a:pt x="554" y="39"/>
                    <a:pt x="518" y="30"/>
                  </a:cubicBezTo>
                  <a:lnTo>
                    <a:pt x="501" y="30"/>
                  </a:lnTo>
                  <a:cubicBezTo>
                    <a:pt x="474" y="12"/>
                    <a:pt x="438" y="12"/>
                    <a:pt x="411" y="3"/>
                  </a:cubicBezTo>
                  <a:cubicBezTo>
                    <a:pt x="399" y="1"/>
                    <a:pt x="386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21"/>
            <p:cNvSpPr/>
            <p:nvPr/>
          </p:nvSpPr>
          <p:spPr>
            <a:xfrm>
              <a:off x="8079074" y="754637"/>
              <a:ext cx="47220" cy="48461"/>
            </a:xfrm>
            <a:custGeom>
              <a:avLst/>
              <a:gdLst/>
              <a:ahLst/>
              <a:cxnLst/>
              <a:rect l="l" t="t" r="r" b="b"/>
              <a:pathLst>
                <a:path w="608" h="624" extrusionOk="0">
                  <a:moveTo>
                    <a:pt x="284" y="1"/>
                  </a:moveTo>
                  <a:cubicBezTo>
                    <a:pt x="270" y="1"/>
                    <a:pt x="256" y="2"/>
                    <a:pt x="241" y="4"/>
                  </a:cubicBezTo>
                  <a:cubicBezTo>
                    <a:pt x="197" y="13"/>
                    <a:pt x="161" y="22"/>
                    <a:pt x="134" y="49"/>
                  </a:cubicBezTo>
                  <a:cubicBezTo>
                    <a:pt x="107" y="58"/>
                    <a:pt x="89" y="76"/>
                    <a:pt x="81" y="94"/>
                  </a:cubicBezTo>
                  <a:cubicBezTo>
                    <a:pt x="45" y="121"/>
                    <a:pt x="27" y="156"/>
                    <a:pt x="18" y="192"/>
                  </a:cubicBezTo>
                  <a:lnTo>
                    <a:pt x="0" y="263"/>
                  </a:lnTo>
                  <a:lnTo>
                    <a:pt x="0" y="272"/>
                  </a:lnTo>
                  <a:lnTo>
                    <a:pt x="0" y="353"/>
                  </a:lnTo>
                  <a:cubicBezTo>
                    <a:pt x="0" y="361"/>
                    <a:pt x="9" y="379"/>
                    <a:pt x="9" y="388"/>
                  </a:cubicBezTo>
                  <a:cubicBezTo>
                    <a:pt x="18" y="406"/>
                    <a:pt x="18" y="424"/>
                    <a:pt x="27" y="433"/>
                  </a:cubicBezTo>
                  <a:lnTo>
                    <a:pt x="54" y="486"/>
                  </a:lnTo>
                  <a:lnTo>
                    <a:pt x="54" y="495"/>
                  </a:lnTo>
                  <a:lnTo>
                    <a:pt x="72" y="513"/>
                  </a:lnTo>
                  <a:cubicBezTo>
                    <a:pt x="89" y="531"/>
                    <a:pt x="107" y="549"/>
                    <a:pt x="134" y="567"/>
                  </a:cubicBezTo>
                  <a:lnTo>
                    <a:pt x="170" y="585"/>
                  </a:lnTo>
                  <a:cubicBezTo>
                    <a:pt x="179" y="594"/>
                    <a:pt x="188" y="602"/>
                    <a:pt x="205" y="602"/>
                  </a:cubicBezTo>
                  <a:cubicBezTo>
                    <a:pt x="238" y="616"/>
                    <a:pt x="276" y="624"/>
                    <a:pt x="314" y="624"/>
                  </a:cubicBezTo>
                  <a:cubicBezTo>
                    <a:pt x="329" y="624"/>
                    <a:pt x="343" y="623"/>
                    <a:pt x="357" y="620"/>
                  </a:cubicBezTo>
                  <a:lnTo>
                    <a:pt x="429" y="594"/>
                  </a:lnTo>
                  <a:cubicBezTo>
                    <a:pt x="464" y="585"/>
                    <a:pt x="491" y="558"/>
                    <a:pt x="518" y="531"/>
                  </a:cubicBezTo>
                  <a:cubicBezTo>
                    <a:pt x="536" y="513"/>
                    <a:pt x="554" y="495"/>
                    <a:pt x="562" y="469"/>
                  </a:cubicBezTo>
                  <a:cubicBezTo>
                    <a:pt x="580" y="433"/>
                    <a:pt x="598" y="397"/>
                    <a:pt x="598" y="361"/>
                  </a:cubicBezTo>
                  <a:lnTo>
                    <a:pt x="598" y="281"/>
                  </a:lnTo>
                  <a:cubicBezTo>
                    <a:pt x="598" y="280"/>
                    <a:pt x="598" y="279"/>
                    <a:pt x="599" y="279"/>
                  </a:cubicBezTo>
                  <a:cubicBezTo>
                    <a:pt x="600" y="279"/>
                    <a:pt x="605" y="292"/>
                    <a:pt x="607" y="292"/>
                  </a:cubicBezTo>
                  <a:cubicBezTo>
                    <a:pt x="607" y="292"/>
                    <a:pt x="607" y="291"/>
                    <a:pt x="607" y="290"/>
                  </a:cubicBezTo>
                  <a:lnTo>
                    <a:pt x="607" y="263"/>
                  </a:lnTo>
                  <a:cubicBezTo>
                    <a:pt x="598" y="210"/>
                    <a:pt x="571" y="156"/>
                    <a:pt x="536" y="112"/>
                  </a:cubicBezTo>
                  <a:cubicBezTo>
                    <a:pt x="518" y="94"/>
                    <a:pt x="500" y="76"/>
                    <a:pt x="473" y="58"/>
                  </a:cubicBezTo>
                  <a:cubicBezTo>
                    <a:pt x="464" y="49"/>
                    <a:pt x="455" y="49"/>
                    <a:pt x="438" y="40"/>
                  </a:cubicBezTo>
                  <a:lnTo>
                    <a:pt x="402" y="22"/>
                  </a:lnTo>
                  <a:cubicBezTo>
                    <a:pt x="363" y="9"/>
                    <a:pt x="323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21"/>
            <p:cNvSpPr/>
            <p:nvPr/>
          </p:nvSpPr>
          <p:spPr>
            <a:xfrm>
              <a:off x="8041641" y="858706"/>
              <a:ext cx="30522" cy="32463"/>
            </a:xfrm>
            <a:custGeom>
              <a:avLst/>
              <a:gdLst/>
              <a:ahLst/>
              <a:cxnLst/>
              <a:rect l="l" t="t" r="r" b="b"/>
              <a:pathLst>
                <a:path w="393" h="418" extrusionOk="0">
                  <a:moveTo>
                    <a:pt x="178" y="1"/>
                  </a:moveTo>
                  <a:cubicBezTo>
                    <a:pt x="136" y="1"/>
                    <a:pt x="101" y="17"/>
                    <a:pt x="72" y="39"/>
                  </a:cubicBezTo>
                  <a:cubicBezTo>
                    <a:pt x="54" y="57"/>
                    <a:pt x="36" y="75"/>
                    <a:pt x="27" y="101"/>
                  </a:cubicBezTo>
                  <a:cubicBezTo>
                    <a:pt x="9" y="119"/>
                    <a:pt x="9" y="137"/>
                    <a:pt x="0" y="164"/>
                  </a:cubicBezTo>
                  <a:cubicBezTo>
                    <a:pt x="0" y="191"/>
                    <a:pt x="0" y="217"/>
                    <a:pt x="9" y="235"/>
                  </a:cubicBezTo>
                  <a:cubicBezTo>
                    <a:pt x="18" y="253"/>
                    <a:pt x="18" y="271"/>
                    <a:pt x="27" y="280"/>
                  </a:cubicBezTo>
                  <a:cubicBezTo>
                    <a:pt x="27" y="280"/>
                    <a:pt x="27" y="289"/>
                    <a:pt x="27" y="289"/>
                  </a:cubicBezTo>
                  <a:cubicBezTo>
                    <a:pt x="45" y="325"/>
                    <a:pt x="63" y="360"/>
                    <a:pt x="98" y="387"/>
                  </a:cubicBezTo>
                  <a:cubicBezTo>
                    <a:pt x="132" y="407"/>
                    <a:pt x="165" y="417"/>
                    <a:pt x="199" y="417"/>
                  </a:cubicBezTo>
                  <a:cubicBezTo>
                    <a:pt x="210" y="417"/>
                    <a:pt x="221" y="416"/>
                    <a:pt x="232" y="414"/>
                  </a:cubicBezTo>
                  <a:cubicBezTo>
                    <a:pt x="259" y="414"/>
                    <a:pt x="286" y="405"/>
                    <a:pt x="304" y="387"/>
                  </a:cubicBezTo>
                  <a:cubicBezTo>
                    <a:pt x="322" y="378"/>
                    <a:pt x="339" y="360"/>
                    <a:pt x="357" y="342"/>
                  </a:cubicBezTo>
                  <a:cubicBezTo>
                    <a:pt x="384" y="298"/>
                    <a:pt x="393" y="253"/>
                    <a:pt x="384" y="209"/>
                  </a:cubicBezTo>
                  <a:lnTo>
                    <a:pt x="384" y="200"/>
                  </a:lnTo>
                  <a:lnTo>
                    <a:pt x="384" y="173"/>
                  </a:lnTo>
                  <a:lnTo>
                    <a:pt x="375" y="128"/>
                  </a:lnTo>
                  <a:cubicBezTo>
                    <a:pt x="357" y="101"/>
                    <a:pt x="348" y="84"/>
                    <a:pt x="330" y="66"/>
                  </a:cubicBezTo>
                  <a:cubicBezTo>
                    <a:pt x="295" y="30"/>
                    <a:pt x="250" y="3"/>
                    <a:pt x="206" y="3"/>
                  </a:cubicBezTo>
                  <a:cubicBezTo>
                    <a:pt x="196" y="2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21"/>
            <p:cNvSpPr/>
            <p:nvPr/>
          </p:nvSpPr>
          <p:spPr>
            <a:xfrm>
              <a:off x="8293268" y="724892"/>
              <a:ext cx="36114" cy="37045"/>
            </a:xfrm>
            <a:custGeom>
              <a:avLst/>
              <a:gdLst/>
              <a:ahLst/>
              <a:cxnLst/>
              <a:rect l="l" t="t" r="r" b="b"/>
              <a:pathLst>
                <a:path w="465" h="477" extrusionOk="0">
                  <a:moveTo>
                    <a:pt x="257" y="0"/>
                  </a:moveTo>
                  <a:cubicBezTo>
                    <a:pt x="249" y="0"/>
                    <a:pt x="240" y="1"/>
                    <a:pt x="232" y="4"/>
                  </a:cubicBezTo>
                  <a:cubicBezTo>
                    <a:pt x="205" y="4"/>
                    <a:pt x="170" y="4"/>
                    <a:pt x="143" y="22"/>
                  </a:cubicBezTo>
                  <a:lnTo>
                    <a:pt x="125" y="30"/>
                  </a:lnTo>
                  <a:lnTo>
                    <a:pt x="80" y="57"/>
                  </a:lnTo>
                  <a:cubicBezTo>
                    <a:pt x="36" y="102"/>
                    <a:pt x="9" y="155"/>
                    <a:pt x="0" y="209"/>
                  </a:cubicBezTo>
                  <a:lnTo>
                    <a:pt x="0" y="245"/>
                  </a:lnTo>
                  <a:cubicBezTo>
                    <a:pt x="0" y="254"/>
                    <a:pt x="0" y="263"/>
                    <a:pt x="0" y="280"/>
                  </a:cubicBezTo>
                  <a:lnTo>
                    <a:pt x="18" y="334"/>
                  </a:lnTo>
                  <a:cubicBezTo>
                    <a:pt x="18" y="343"/>
                    <a:pt x="27" y="352"/>
                    <a:pt x="36" y="361"/>
                  </a:cubicBezTo>
                  <a:cubicBezTo>
                    <a:pt x="36" y="370"/>
                    <a:pt x="45" y="387"/>
                    <a:pt x="54" y="396"/>
                  </a:cubicBezTo>
                  <a:cubicBezTo>
                    <a:pt x="63" y="405"/>
                    <a:pt x="80" y="423"/>
                    <a:pt x="98" y="441"/>
                  </a:cubicBezTo>
                  <a:cubicBezTo>
                    <a:pt x="125" y="459"/>
                    <a:pt x="152" y="468"/>
                    <a:pt x="179" y="477"/>
                  </a:cubicBezTo>
                  <a:lnTo>
                    <a:pt x="241" y="477"/>
                  </a:lnTo>
                  <a:cubicBezTo>
                    <a:pt x="268" y="477"/>
                    <a:pt x="295" y="468"/>
                    <a:pt x="321" y="459"/>
                  </a:cubicBezTo>
                  <a:lnTo>
                    <a:pt x="375" y="423"/>
                  </a:lnTo>
                  <a:cubicBezTo>
                    <a:pt x="402" y="405"/>
                    <a:pt x="420" y="387"/>
                    <a:pt x="428" y="361"/>
                  </a:cubicBezTo>
                  <a:cubicBezTo>
                    <a:pt x="446" y="334"/>
                    <a:pt x="455" y="307"/>
                    <a:pt x="455" y="271"/>
                  </a:cubicBezTo>
                  <a:lnTo>
                    <a:pt x="455" y="254"/>
                  </a:lnTo>
                  <a:cubicBezTo>
                    <a:pt x="464" y="227"/>
                    <a:pt x="464" y="200"/>
                    <a:pt x="464" y="164"/>
                  </a:cubicBezTo>
                  <a:lnTo>
                    <a:pt x="446" y="138"/>
                  </a:lnTo>
                  <a:cubicBezTo>
                    <a:pt x="437" y="120"/>
                    <a:pt x="428" y="102"/>
                    <a:pt x="411" y="84"/>
                  </a:cubicBezTo>
                  <a:cubicBezTo>
                    <a:pt x="393" y="48"/>
                    <a:pt x="357" y="30"/>
                    <a:pt x="321" y="13"/>
                  </a:cubicBezTo>
                  <a:cubicBezTo>
                    <a:pt x="302" y="6"/>
                    <a:pt x="279" y="0"/>
                    <a:pt x="2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21"/>
            <p:cNvSpPr/>
            <p:nvPr/>
          </p:nvSpPr>
          <p:spPr>
            <a:xfrm>
              <a:off x="8202403" y="795100"/>
              <a:ext cx="105236" cy="102282"/>
            </a:xfrm>
            <a:custGeom>
              <a:avLst/>
              <a:gdLst/>
              <a:ahLst/>
              <a:cxnLst/>
              <a:rect l="l" t="t" r="r" b="b"/>
              <a:pathLst>
                <a:path w="1355" h="1317" extrusionOk="0">
                  <a:moveTo>
                    <a:pt x="1170" y="207"/>
                  </a:moveTo>
                  <a:lnTo>
                    <a:pt x="1170" y="207"/>
                  </a:lnTo>
                  <a:cubicBezTo>
                    <a:pt x="1196" y="235"/>
                    <a:pt x="1219" y="265"/>
                    <a:pt x="1239" y="297"/>
                  </a:cubicBezTo>
                  <a:lnTo>
                    <a:pt x="1239" y="297"/>
                  </a:lnTo>
                  <a:cubicBezTo>
                    <a:pt x="1219" y="265"/>
                    <a:pt x="1196" y="235"/>
                    <a:pt x="1170" y="207"/>
                  </a:cubicBezTo>
                  <a:close/>
                  <a:moveTo>
                    <a:pt x="1239" y="297"/>
                  </a:moveTo>
                  <a:cubicBezTo>
                    <a:pt x="1287" y="374"/>
                    <a:pt x="1318" y="460"/>
                    <a:pt x="1331" y="554"/>
                  </a:cubicBezTo>
                  <a:cubicBezTo>
                    <a:pt x="1339" y="611"/>
                    <a:pt x="1340" y="670"/>
                    <a:pt x="1333" y="728"/>
                  </a:cubicBezTo>
                  <a:lnTo>
                    <a:pt x="1333" y="728"/>
                  </a:lnTo>
                  <a:cubicBezTo>
                    <a:pt x="1354" y="578"/>
                    <a:pt x="1321" y="425"/>
                    <a:pt x="1239" y="297"/>
                  </a:cubicBezTo>
                  <a:close/>
                  <a:moveTo>
                    <a:pt x="716" y="0"/>
                  </a:moveTo>
                  <a:cubicBezTo>
                    <a:pt x="567" y="0"/>
                    <a:pt x="420" y="53"/>
                    <a:pt x="304" y="153"/>
                  </a:cubicBezTo>
                  <a:cubicBezTo>
                    <a:pt x="179" y="206"/>
                    <a:pt x="90" y="314"/>
                    <a:pt x="45" y="447"/>
                  </a:cubicBezTo>
                  <a:cubicBezTo>
                    <a:pt x="1" y="572"/>
                    <a:pt x="1" y="715"/>
                    <a:pt x="45" y="840"/>
                  </a:cubicBezTo>
                  <a:cubicBezTo>
                    <a:pt x="135" y="1099"/>
                    <a:pt x="367" y="1286"/>
                    <a:pt x="643" y="1313"/>
                  </a:cubicBezTo>
                  <a:cubicBezTo>
                    <a:pt x="664" y="1315"/>
                    <a:pt x="684" y="1316"/>
                    <a:pt x="704" y="1316"/>
                  </a:cubicBezTo>
                  <a:cubicBezTo>
                    <a:pt x="950" y="1316"/>
                    <a:pt x="1178" y="1168"/>
                    <a:pt x="1277" y="929"/>
                  </a:cubicBezTo>
                  <a:cubicBezTo>
                    <a:pt x="1306" y="866"/>
                    <a:pt x="1325" y="798"/>
                    <a:pt x="1333" y="728"/>
                  </a:cubicBezTo>
                  <a:lnTo>
                    <a:pt x="1333" y="728"/>
                  </a:lnTo>
                  <a:cubicBezTo>
                    <a:pt x="1323" y="797"/>
                    <a:pt x="1302" y="865"/>
                    <a:pt x="1268" y="929"/>
                  </a:cubicBezTo>
                  <a:cubicBezTo>
                    <a:pt x="1172" y="1138"/>
                    <a:pt x="961" y="1274"/>
                    <a:pt x="732" y="1274"/>
                  </a:cubicBezTo>
                  <a:cubicBezTo>
                    <a:pt x="705" y="1274"/>
                    <a:pt x="679" y="1272"/>
                    <a:pt x="652" y="1268"/>
                  </a:cubicBezTo>
                  <a:cubicBezTo>
                    <a:pt x="394" y="1233"/>
                    <a:pt x="179" y="1063"/>
                    <a:pt x="99" y="822"/>
                  </a:cubicBezTo>
                  <a:cubicBezTo>
                    <a:pt x="54" y="706"/>
                    <a:pt x="54" y="572"/>
                    <a:pt x="90" y="456"/>
                  </a:cubicBezTo>
                  <a:cubicBezTo>
                    <a:pt x="126" y="331"/>
                    <a:pt x="206" y="233"/>
                    <a:pt x="322" y="171"/>
                  </a:cubicBezTo>
                  <a:cubicBezTo>
                    <a:pt x="422" y="70"/>
                    <a:pt x="570" y="9"/>
                    <a:pt x="720" y="9"/>
                  </a:cubicBezTo>
                  <a:cubicBezTo>
                    <a:pt x="730" y="9"/>
                    <a:pt x="740" y="10"/>
                    <a:pt x="751" y="10"/>
                  </a:cubicBezTo>
                  <a:cubicBezTo>
                    <a:pt x="902" y="28"/>
                    <a:pt x="1054" y="90"/>
                    <a:pt x="1170" y="206"/>
                  </a:cubicBezTo>
                  <a:cubicBezTo>
                    <a:pt x="1063" y="90"/>
                    <a:pt x="911" y="19"/>
                    <a:pt x="751" y="1"/>
                  </a:cubicBezTo>
                  <a:cubicBezTo>
                    <a:pt x="739" y="1"/>
                    <a:pt x="727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21"/>
            <p:cNvSpPr/>
            <p:nvPr/>
          </p:nvSpPr>
          <p:spPr>
            <a:xfrm>
              <a:off x="8258553" y="846436"/>
              <a:ext cx="3573" cy="3572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28" y="1"/>
                  </a:moveTo>
                  <a:lnTo>
                    <a:pt x="1" y="18"/>
                  </a:lnTo>
                  <a:lnTo>
                    <a:pt x="45" y="45"/>
                  </a:lnTo>
                  <a:lnTo>
                    <a:pt x="45" y="18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21"/>
            <p:cNvSpPr/>
            <p:nvPr/>
          </p:nvSpPr>
          <p:spPr>
            <a:xfrm>
              <a:off x="8118527" y="911595"/>
              <a:ext cx="119992" cy="105543"/>
            </a:xfrm>
            <a:custGeom>
              <a:avLst/>
              <a:gdLst/>
              <a:ahLst/>
              <a:cxnLst/>
              <a:rect l="l" t="t" r="r" b="b"/>
              <a:pathLst>
                <a:path w="1545" h="1359" extrusionOk="0">
                  <a:moveTo>
                    <a:pt x="1518" y="848"/>
                  </a:moveTo>
                  <a:cubicBezTo>
                    <a:pt x="1491" y="991"/>
                    <a:pt x="1402" y="1125"/>
                    <a:pt x="1286" y="1214"/>
                  </a:cubicBezTo>
                  <a:cubicBezTo>
                    <a:pt x="1411" y="1125"/>
                    <a:pt x="1491" y="1000"/>
                    <a:pt x="1518" y="848"/>
                  </a:cubicBezTo>
                  <a:close/>
                  <a:moveTo>
                    <a:pt x="777" y="0"/>
                  </a:moveTo>
                  <a:cubicBezTo>
                    <a:pt x="601" y="0"/>
                    <a:pt x="427" y="59"/>
                    <a:pt x="287" y="179"/>
                  </a:cubicBezTo>
                  <a:cubicBezTo>
                    <a:pt x="233" y="233"/>
                    <a:pt x="179" y="286"/>
                    <a:pt x="144" y="358"/>
                  </a:cubicBezTo>
                  <a:cubicBezTo>
                    <a:pt x="108" y="420"/>
                    <a:pt x="81" y="491"/>
                    <a:pt x="63" y="572"/>
                  </a:cubicBezTo>
                  <a:cubicBezTo>
                    <a:pt x="1" y="875"/>
                    <a:pt x="179" y="1188"/>
                    <a:pt x="483" y="1295"/>
                  </a:cubicBezTo>
                  <a:cubicBezTo>
                    <a:pt x="586" y="1338"/>
                    <a:pt x="697" y="1359"/>
                    <a:pt x="808" y="1359"/>
                  </a:cubicBezTo>
                  <a:cubicBezTo>
                    <a:pt x="974" y="1359"/>
                    <a:pt x="1141" y="1311"/>
                    <a:pt x="1286" y="1215"/>
                  </a:cubicBezTo>
                  <a:lnTo>
                    <a:pt x="1286" y="1215"/>
                  </a:lnTo>
                  <a:cubicBezTo>
                    <a:pt x="1148" y="1306"/>
                    <a:pt x="989" y="1352"/>
                    <a:pt x="831" y="1352"/>
                  </a:cubicBezTo>
                  <a:cubicBezTo>
                    <a:pt x="712" y="1352"/>
                    <a:pt x="593" y="1326"/>
                    <a:pt x="483" y="1277"/>
                  </a:cubicBezTo>
                  <a:cubicBezTo>
                    <a:pt x="206" y="1161"/>
                    <a:pt x="46" y="866"/>
                    <a:pt x="108" y="581"/>
                  </a:cubicBezTo>
                  <a:cubicBezTo>
                    <a:pt x="171" y="286"/>
                    <a:pt x="420" y="81"/>
                    <a:pt x="706" y="54"/>
                  </a:cubicBezTo>
                  <a:cubicBezTo>
                    <a:pt x="740" y="49"/>
                    <a:pt x="775" y="46"/>
                    <a:pt x="809" y="46"/>
                  </a:cubicBezTo>
                  <a:cubicBezTo>
                    <a:pt x="1067" y="46"/>
                    <a:pt x="1312" y="192"/>
                    <a:pt x="1438" y="429"/>
                  </a:cubicBezTo>
                  <a:cubicBezTo>
                    <a:pt x="1509" y="554"/>
                    <a:pt x="1536" y="706"/>
                    <a:pt x="1518" y="848"/>
                  </a:cubicBezTo>
                  <a:cubicBezTo>
                    <a:pt x="1545" y="706"/>
                    <a:pt x="1518" y="554"/>
                    <a:pt x="1447" y="420"/>
                  </a:cubicBezTo>
                  <a:cubicBezTo>
                    <a:pt x="1384" y="277"/>
                    <a:pt x="1277" y="170"/>
                    <a:pt x="1143" y="90"/>
                  </a:cubicBezTo>
                  <a:cubicBezTo>
                    <a:pt x="1028" y="30"/>
                    <a:pt x="902" y="0"/>
                    <a:pt x="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21"/>
            <p:cNvSpPr/>
            <p:nvPr/>
          </p:nvSpPr>
          <p:spPr>
            <a:xfrm>
              <a:off x="7958464" y="897771"/>
              <a:ext cx="108187" cy="108184"/>
            </a:xfrm>
            <a:custGeom>
              <a:avLst/>
              <a:gdLst/>
              <a:ahLst/>
              <a:cxnLst/>
              <a:rect l="l" t="t" r="r" b="b"/>
              <a:pathLst>
                <a:path w="1393" h="1393" extrusionOk="0">
                  <a:moveTo>
                    <a:pt x="732" y="0"/>
                  </a:moveTo>
                  <a:cubicBezTo>
                    <a:pt x="670" y="0"/>
                    <a:pt x="616" y="0"/>
                    <a:pt x="554" y="9"/>
                  </a:cubicBezTo>
                  <a:cubicBezTo>
                    <a:pt x="375" y="18"/>
                    <a:pt x="214" y="107"/>
                    <a:pt x="125" y="259"/>
                  </a:cubicBezTo>
                  <a:cubicBezTo>
                    <a:pt x="36" y="411"/>
                    <a:pt x="0" y="589"/>
                    <a:pt x="27" y="759"/>
                  </a:cubicBezTo>
                  <a:cubicBezTo>
                    <a:pt x="45" y="937"/>
                    <a:pt x="134" y="1098"/>
                    <a:pt x="268" y="1214"/>
                  </a:cubicBezTo>
                  <a:cubicBezTo>
                    <a:pt x="402" y="1330"/>
                    <a:pt x="571" y="1392"/>
                    <a:pt x="750" y="1392"/>
                  </a:cubicBezTo>
                  <a:cubicBezTo>
                    <a:pt x="937" y="1392"/>
                    <a:pt x="1107" y="1312"/>
                    <a:pt x="1223" y="1178"/>
                  </a:cubicBezTo>
                  <a:cubicBezTo>
                    <a:pt x="1339" y="1044"/>
                    <a:pt x="1393" y="866"/>
                    <a:pt x="1384" y="687"/>
                  </a:cubicBezTo>
                  <a:cubicBezTo>
                    <a:pt x="1375" y="518"/>
                    <a:pt x="1303" y="348"/>
                    <a:pt x="1178" y="223"/>
                  </a:cubicBezTo>
                  <a:cubicBezTo>
                    <a:pt x="1062" y="98"/>
                    <a:pt x="902" y="18"/>
                    <a:pt x="732" y="0"/>
                  </a:cubicBezTo>
                  <a:lnTo>
                    <a:pt x="732" y="0"/>
                  </a:lnTo>
                  <a:cubicBezTo>
                    <a:pt x="1089" y="54"/>
                    <a:pt x="1357" y="348"/>
                    <a:pt x="1366" y="705"/>
                  </a:cubicBezTo>
                  <a:cubicBezTo>
                    <a:pt x="1366" y="866"/>
                    <a:pt x="1303" y="1035"/>
                    <a:pt x="1196" y="1160"/>
                  </a:cubicBezTo>
                  <a:cubicBezTo>
                    <a:pt x="1080" y="1276"/>
                    <a:pt x="920" y="1348"/>
                    <a:pt x="759" y="1348"/>
                  </a:cubicBezTo>
                  <a:cubicBezTo>
                    <a:pt x="748" y="1348"/>
                    <a:pt x="737" y="1349"/>
                    <a:pt x="727" y="1349"/>
                  </a:cubicBezTo>
                  <a:cubicBezTo>
                    <a:pt x="569" y="1349"/>
                    <a:pt x="421" y="1287"/>
                    <a:pt x="304" y="1187"/>
                  </a:cubicBezTo>
                  <a:cubicBezTo>
                    <a:pt x="170" y="1080"/>
                    <a:pt x="81" y="928"/>
                    <a:pt x="54" y="759"/>
                  </a:cubicBezTo>
                  <a:cubicBezTo>
                    <a:pt x="27" y="589"/>
                    <a:pt x="54" y="420"/>
                    <a:pt x="143" y="268"/>
                  </a:cubicBezTo>
                  <a:cubicBezTo>
                    <a:pt x="179" y="196"/>
                    <a:pt x="241" y="134"/>
                    <a:pt x="313" y="89"/>
                  </a:cubicBezTo>
                  <a:cubicBezTo>
                    <a:pt x="384" y="45"/>
                    <a:pt x="473" y="18"/>
                    <a:pt x="554" y="18"/>
                  </a:cubicBezTo>
                  <a:cubicBezTo>
                    <a:pt x="616" y="0"/>
                    <a:pt x="679" y="0"/>
                    <a:pt x="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21"/>
            <p:cNvSpPr/>
            <p:nvPr/>
          </p:nvSpPr>
          <p:spPr>
            <a:xfrm>
              <a:off x="8027739" y="966348"/>
              <a:ext cx="2874" cy="4271"/>
            </a:xfrm>
            <a:custGeom>
              <a:avLst/>
              <a:gdLst/>
              <a:ahLst/>
              <a:cxnLst/>
              <a:rect l="l" t="t" r="r" b="b"/>
              <a:pathLst>
                <a:path w="37" h="55" extrusionOk="0">
                  <a:moveTo>
                    <a:pt x="1" y="1"/>
                  </a:moveTo>
                  <a:lnTo>
                    <a:pt x="6" y="10"/>
                  </a:lnTo>
                  <a:lnTo>
                    <a:pt x="6" y="10"/>
                  </a:lnTo>
                  <a:cubicBezTo>
                    <a:pt x="7" y="10"/>
                    <a:pt x="8" y="10"/>
                    <a:pt x="10" y="10"/>
                  </a:cubicBezTo>
                  <a:lnTo>
                    <a:pt x="20" y="27"/>
                  </a:lnTo>
                  <a:lnTo>
                    <a:pt x="20" y="27"/>
                  </a:lnTo>
                  <a:cubicBezTo>
                    <a:pt x="28" y="26"/>
                    <a:pt x="27" y="18"/>
                    <a:pt x="19" y="10"/>
                  </a:cubicBezTo>
                  <a:cubicBezTo>
                    <a:pt x="19" y="10"/>
                    <a:pt x="10" y="1"/>
                    <a:pt x="1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1" y="12"/>
                    <a:pt x="2" y="20"/>
                    <a:pt x="10" y="27"/>
                  </a:cubicBezTo>
                  <a:lnTo>
                    <a:pt x="17" y="27"/>
                  </a:lnTo>
                  <a:lnTo>
                    <a:pt x="6" y="10"/>
                  </a:lnTo>
                  <a:close/>
                  <a:moveTo>
                    <a:pt x="20" y="27"/>
                  </a:moveTo>
                  <a:lnTo>
                    <a:pt x="20" y="27"/>
                  </a:lnTo>
                  <a:cubicBezTo>
                    <a:pt x="20" y="27"/>
                    <a:pt x="19" y="27"/>
                    <a:pt x="19" y="27"/>
                  </a:cubicBezTo>
                  <a:lnTo>
                    <a:pt x="20" y="27"/>
                  </a:lnTo>
                  <a:lnTo>
                    <a:pt x="20" y="27"/>
                  </a:lnTo>
                  <a:close/>
                  <a:moveTo>
                    <a:pt x="17" y="27"/>
                  </a:moveTo>
                  <a:lnTo>
                    <a:pt x="17" y="28"/>
                  </a:lnTo>
                  <a:lnTo>
                    <a:pt x="17" y="28"/>
                  </a:lnTo>
                  <a:cubicBezTo>
                    <a:pt x="17" y="27"/>
                    <a:pt x="18" y="27"/>
                    <a:pt x="19" y="27"/>
                  </a:cubicBezTo>
                  <a:close/>
                  <a:moveTo>
                    <a:pt x="20" y="27"/>
                  </a:moveTo>
                  <a:lnTo>
                    <a:pt x="28" y="39"/>
                  </a:lnTo>
                  <a:lnTo>
                    <a:pt x="28" y="39"/>
                  </a:lnTo>
                  <a:cubicBezTo>
                    <a:pt x="28" y="36"/>
                    <a:pt x="28" y="34"/>
                    <a:pt x="28" y="27"/>
                  </a:cubicBezTo>
                  <a:close/>
                  <a:moveTo>
                    <a:pt x="17" y="28"/>
                  </a:moveTo>
                  <a:lnTo>
                    <a:pt x="17" y="28"/>
                  </a:lnTo>
                  <a:cubicBezTo>
                    <a:pt x="10" y="29"/>
                    <a:pt x="10" y="36"/>
                    <a:pt x="19" y="36"/>
                  </a:cubicBezTo>
                  <a:cubicBezTo>
                    <a:pt x="19" y="45"/>
                    <a:pt x="28" y="45"/>
                    <a:pt x="36" y="54"/>
                  </a:cubicBezTo>
                  <a:lnTo>
                    <a:pt x="28" y="39"/>
                  </a:lnTo>
                  <a:lnTo>
                    <a:pt x="28" y="39"/>
                  </a:lnTo>
                  <a:cubicBezTo>
                    <a:pt x="28" y="41"/>
                    <a:pt x="28" y="43"/>
                    <a:pt x="28" y="45"/>
                  </a:cubicBezTo>
                  <a:lnTo>
                    <a:pt x="17" y="28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21"/>
            <p:cNvSpPr/>
            <p:nvPr/>
          </p:nvSpPr>
          <p:spPr>
            <a:xfrm>
              <a:off x="8029137" y="831214"/>
              <a:ext cx="74248" cy="73546"/>
            </a:xfrm>
            <a:custGeom>
              <a:avLst/>
              <a:gdLst/>
              <a:ahLst/>
              <a:cxnLst/>
              <a:rect l="l" t="t" r="r" b="b"/>
              <a:pathLst>
                <a:path w="956" h="947" extrusionOk="0">
                  <a:moveTo>
                    <a:pt x="420" y="0"/>
                  </a:moveTo>
                  <a:cubicBezTo>
                    <a:pt x="390" y="0"/>
                    <a:pt x="361" y="6"/>
                    <a:pt x="336" y="19"/>
                  </a:cubicBezTo>
                  <a:lnTo>
                    <a:pt x="336" y="19"/>
                  </a:lnTo>
                  <a:cubicBezTo>
                    <a:pt x="358" y="13"/>
                    <a:pt x="378" y="9"/>
                    <a:pt x="402" y="9"/>
                  </a:cubicBezTo>
                  <a:cubicBezTo>
                    <a:pt x="420" y="5"/>
                    <a:pt x="438" y="2"/>
                    <a:pt x="456" y="2"/>
                  </a:cubicBezTo>
                  <a:cubicBezTo>
                    <a:pt x="474" y="2"/>
                    <a:pt x="491" y="5"/>
                    <a:pt x="509" y="9"/>
                  </a:cubicBezTo>
                  <a:cubicBezTo>
                    <a:pt x="545" y="9"/>
                    <a:pt x="581" y="18"/>
                    <a:pt x="616" y="27"/>
                  </a:cubicBezTo>
                  <a:cubicBezTo>
                    <a:pt x="581" y="18"/>
                    <a:pt x="554" y="9"/>
                    <a:pt x="518" y="0"/>
                  </a:cubicBezTo>
                  <a:close/>
                  <a:moveTo>
                    <a:pt x="336" y="19"/>
                  </a:moveTo>
                  <a:lnTo>
                    <a:pt x="336" y="19"/>
                  </a:lnTo>
                  <a:cubicBezTo>
                    <a:pt x="326" y="21"/>
                    <a:pt x="316" y="24"/>
                    <a:pt x="304" y="27"/>
                  </a:cubicBezTo>
                  <a:cubicBezTo>
                    <a:pt x="286" y="27"/>
                    <a:pt x="268" y="36"/>
                    <a:pt x="259" y="45"/>
                  </a:cubicBezTo>
                  <a:cubicBezTo>
                    <a:pt x="242" y="54"/>
                    <a:pt x="224" y="63"/>
                    <a:pt x="215" y="72"/>
                  </a:cubicBezTo>
                  <a:cubicBezTo>
                    <a:pt x="179" y="81"/>
                    <a:pt x="143" y="107"/>
                    <a:pt x="126" y="134"/>
                  </a:cubicBezTo>
                  <a:cubicBezTo>
                    <a:pt x="90" y="170"/>
                    <a:pt x="54" y="206"/>
                    <a:pt x="36" y="250"/>
                  </a:cubicBezTo>
                  <a:cubicBezTo>
                    <a:pt x="27" y="295"/>
                    <a:pt x="10" y="339"/>
                    <a:pt x="1" y="384"/>
                  </a:cubicBezTo>
                  <a:lnTo>
                    <a:pt x="1" y="536"/>
                  </a:lnTo>
                  <a:lnTo>
                    <a:pt x="18" y="589"/>
                  </a:lnTo>
                  <a:lnTo>
                    <a:pt x="27" y="625"/>
                  </a:lnTo>
                  <a:cubicBezTo>
                    <a:pt x="27" y="634"/>
                    <a:pt x="27" y="643"/>
                    <a:pt x="36" y="661"/>
                  </a:cubicBezTo>
                  <a:cubicBezTo>
                    <a:pt x="63" y="705"/>
                    <a:pt x="90" y="741"/>
                    <a:pt x="117" y="777"/>
                  </a:cubicBezTo>
                  <a:cubicBezTo>
                    <a:pt x="152" y="812"/>
                    <a:pt x="188" y="848"/>
                    <a:pt x="233" y="875"/>
                  </a:cubicBezTo>
                  <a:cubicBezTo>
                    <a:pt x="268" y="893"/>
                    <a:pt x="313" y="920"/>
                    <a:pt x="358" y="937"/>
                  </a:cubicBezTo>
                  <a:cubicBezTo>
                    <a:pt x="411" y="946"/>
                    <a:pt x="456" y="946"/>
                    <a:pt x="509" y="946"/>
                  </a:cubicBezTo>
                  <a:cubicBezTo>
                    <a:pt x="545" y="946"/>
                    <a:pt x="590" y="946"/>
                    <a:pt x="634" y="928"/>
                  </a:cubicBezTo>
                  <a:cubicBezTo>
                    <a:pt x="670" y="911"/>
                    <a:pt x="706" y="902"/>
                    <a:pt x="741" y="875"/>
                  </a:cubicBezTo>
                  <a:cubicBezTo>
                    <a:pt x="777" y="857"/>
                    <a:pt x="804" y="830"/>
                    <a:pt x="831" y="795"/>
                  </a:cubicBezTo>
                  <a:cubicBezTo>
                    <a:pt x="857" y="768"/>
                    <a:pt x="884" y="732"/>
                    <a:pt x="902" y="696"/>
                  </a:cubicBezTo>
                  <a:cubicBezTo>
                    <a:pt x="920" y="661"/>
                    <a:pt x="938" y="625"/>
                    <a:pt x="938" y="589"/>
                  </a:cubicBezTo>
                  <a:cubicBezTo>
                    <a:pt x="947" y="545"/>
                    <a:pt x="956" y="509"/>
                    <a:pt x="947" y="473"/>
                  </a:cubicBezTo>
                  <a:cubicBezTo>
                    <a:pt x="947" y="438"/>
                    <a:pt x="947" y="411"/>
                    <a:pt x="938" y="384"/>
                  </a:cubicBezTo>
                  <a:cubicBezTo>
                    <a:pt x="920" y="295"/>
                    <a:pt x="875" y="223"/>
                    <a:pt x="822" y="161"/>
                  </a:cubicBezTo>
                  <a:cubicBezTo>
                    <a:pt x="795" y="125"/>
                    <a:pt x="759" y="98"/>
                    <a:pt x="732" y="81"/>
                  </a:cubicBezTo>
                  <a:cubicBezTo>
                    <a:pt x="697" y="54"/>
                    <a:pt x="652" y="36"/>
                    <a:pt x="616" y="27"/>
                  </a:cubicBezTo>
                  <a:lnTo>
                    <a:pt x="616" y="27"/>
                  </a:lnTo>
                  <a:cubicBezTo>
                    <a:pt x="652" y="45"/>
                    <a:pt x="688" y="72"/>
                    <a:pt x="724" y="98"/>
                  </a:cubicBezTo>
                  <a:cubicBezTo>
                    <a:pt x="750" y="125"/>
                    <a:pt x="786" y="152"/>
                    <a:pt x="813" y="179"/>
                  </a:cubicBezTo>
                  <a:cubicBezTo>
                    <a:pt x="840" y="214"/>
                    <a:pt x="866" y="250"/>
                    <a:pt x="875" y="286"/>
                  </a:cubicBezTo>
                  <a:cubicBezTo>
                    <a:pt x="893" y="322"/>
                    <a:pt x="902" y="366"/>
                    <a:pt x="920" y="402"/>
                  </a:cubicBezTo>
                  <a:cubicBezTo>
                    <a:pt x="920" y="438"/>
                    <a:pt x="920" y="464"/>
                    <a:pt x="920" y="491"/>
                  </a:cubicBezTo>
                  <a:cubicBezTo>
                    <a:pt x="920" y="527"/>
                    <a:pt x="920" y="563"/>
                    <a:pt x="902" y="598"/>
                  </a:cubicBezTo>
                  <a:cubicBezTo>
                    <a:pt x="893" y="634"/>
                    <a:pt x="884" y="661"/>
                    <a:pt x="866" y="696"/>
                  </a:cubicBezTo>
                  <a:cubicBezTo>
                    <a:pt x="848" y="723"/>
                    <a:pt x="831" y="750"/>
                    <a:pt x="804" y="777"/>
                  </a:cubicBezTo>
                  <a:cubicBezTo>
                    <a:pt x="777" y="803"/>
                    <a:pt x="750" y="821"/>
                    <a:pt x="724" y="839"/>
                  </a:cubicBezTo>
                  <a:cubicBezTo>
                    <a:pt x="688" y="857"/>
                    <a:pt x="652" y="875"/>
                    <a:pt x="625" y="884"/>
                  </a:cubicBezTo>
                  <a:cubicBezTo>
                    <a:pt x="600" y="890"/>
                    <a:pt x="575" y="896"/>
                    <a:pt x="550" y="896"/>
                  </a:cubicBezTo>
                  <a:cubicBezTo>
                    <a:pt x="539" y="896"/>
                    <a:pt x="529" y="895"/>
                    <a:pt x="518" y="893"/>
                  </a:cubicBezTo>
                  <a:cubicBezTo>
                    <a:pt x="505" y="895"/>
                    <a:pt x="492" y="896"/>
                    <a:pt x="479" y="896"/>
                  </a:cubicBezTo>
                  <a:cubicBezTo>
                    <a:pt x="448" y="896"/>
                    <a:pt x="419" y="890"/>
                    <a:pt x="393" y="884"/>
                  </a:cubicBezTo>
                  <a:cubicBezTo>
                    <a:pt x="349" y="866"/>
                    <a:pt x="313" y="848"/>
                    <a:pt x="277" y="830"/>
                  </a:cubicBezTo>
                  <a:cubicBezTo>
                    <a:pt x="233" y="803"/>
                    <a:pt x="197" y="777"/>
                    <a:pt x="170" y="741"/>
                  </a:cubicBezTo>
                  <a:cubicBezTo>
                    <a:pt x="143" y="714"/>
                    <a:pt x="117" y="670"/>
                    <a:pt x="90" y="634"/>
                  </a:cubicBezTo>
                  <a:lnTo>
                    <a:pt x="81" y="607"/>
                  </a:lnTo>
                  <a:lnTo>
                    <a:pt x="72" y="580"/>
                  </a:lnTo>
                  <a:lnTo>
                    <a:pt x="54" y="518"/>
                  </a:lnTo>
                  <a:cubicBezTo>
                    <a:pt x="45" y="473"/>
                    <a:pt x="45" y="429"/>
                    <a:pt x="45" y="384"/>
                  </a:cubicBezTo>
                  <a:cubicBezTo>
                    <a:pt x="54" y="339"/>
                    <a:pt x="63" y="295"/>
                    <a:pt x="72" y="250"/>
                  </a:cubicBezTo>
                  <a:cubicBezTo>
                    <a:pt x="90" y="206"/>
                    <a:pt x="117" y="170"/>
                    <a:pt x="152" y="143"/>
                  </a:cubicBezTo>
                  <a:cubicBezTo>
                    <a:pt x="170" y="107"/>
                    <a:pt x="197" y="89"/>
                    <a:pt x="224" y="72"/>
                  </a:cubicBezTo>
                  <a:cubicBezTo>
                    <a:pt x="251" y="45"/>
                    <a:pt x="286" y="36"/>
                    <a:pt x="322" y="27"/>
                  </a:cubicBezTo>
                  <a:cubicBezTo>
                    <a:pt x="326" y="24"/>
                    <a:pt x="331" y="21"/>
                    <a:pt x="336" y="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21"/>
            <p:cNvSpPr/>
            <p:nvPr/>
          </p:nvSpPr>
          <p:spPr>
            <a:xfrm>
              <a:off x="8060357" y="718058"/>
              <a:ext cx="105391" cy="102049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955" y="1243"/>
                  </a:moveTo>
                  <a:cubicBezTo>
                    <a:pt x="889" y="1277"/>
                    <a:pt x="818" y="1299"/>
                    <a:pt x="747" y="1308"/>
                  </a:cubicBezTo>
                  <a:lnTo>
                    <a:pt x="747" y="1308"/>
                  </a:lnTo>
                  <a:cubicBezTo>
                    <a:pt x="821" y="1300"/>
                    <a:pt x="894" y="1279"/>
                    <a:pt x="964" y="1243"/>
                  </a:cubicBezTo>
                  <a:close/>
                  <a:moveTo>
                    <a:pt x="694" y="0"/>
                  </a:moveTo>
                  <a:cubicBezTo>
                    <a:pt x="593" y="0"/>
                    <a:pt x="490" y="24"/>
                    <a:pt x="393" y="74"/>
                  </a:cubicBezTo>
                  <a:cubicBezTo>
                    <a:pt x="241" y="154"/>
                    <a:pt x="116" y="297"/>
                    <a:pt x="54" y="458"/>
                  </a:cubicBezTo>
                  <a:cubicBezTo>
                    <a:pt x="0" y="627"/>
                    <a:pt x="9" y="806"/>
                    <a:pt x="89" y="966"/>
                  </a:cubicBezTo>
                  <a:cubicBezTo>
                    <a:pt x="203" y="1186"/>
                    <a:pt x="430" y="1313"/>
                    <a:pt x="664" y="1313"/>
                  </a:cubicBezTo>
                  <a:cubicBezTo>
                    <a:pt x="692" y="1313"/>
                    <a:pt x="720" y="1311"/>
                    <a:pt x="747" y="1308"/>
                  </a:cubicBezTo>
                  <a:lnTo>
                    <a:pt x="747" y="1308"/>
                  </a:lnTo>
                  <a:cubicBezTo>
                    <a:pt x="726" y="1310"/>
                    <a:pt x="705" y="1311"/>
                    <a:pt x="684" y="1311"/>
                  </a:cubicBezTo>
                  <a:cubicBezTo>
                    <a:pt x="450" y="1311"/>
                    <a:pt x="224" y="1177"/>
                    <a:pt x="116" y="949"/>
                  </a:cubicBezTo>
                  <a:cubicBezTo>
                    <a:pt x="45" y="797"/>
                    <a:pt x="45" y="627"/>
                    <a:pt x="107" y="475"/>
                  </a:cubicBezTo>
                  <a:cubicBezTo>
                    <a:pt x="161" y="324"/>
                    <a:pt x="277" y="199"/>
                    <a:pt x="429" y="118"/>
                  </a:cubicBezTo>
                  <a:cubicBezTo>
                    <a:pt x="519" y="74"/>
                    <a:pt x="615" y="52"/>
                    <a:pt x="710" y="52"/>
                  </a:cubicBezTo>
                  <a:cubicBezTo>
                    <a:pt x="935" y="52"/>
                    <a:pt x="1152" y="173"/>
                    <a:pt x="1259" y="386"/>
                  </a:cubicBezTo>
                  <a:cubicBezTo>
                    <a:pt x="1330" y="538"/>
                    <a:pt x="1348" y="716"/>
                    <a:pt x="1294" y="877"/>
                  </a:cubicBezTo>
                  <a:cubicBezTo>
                    <a:pt x="1357" y="716"/>
                    <a:pt x="1348" y="538"/>
                    <a:pt x="1285" y="377"/>
                  </a:cubicBezTo>
                  <a:cubicBezTo>
                    <a:pt x="1172" y="138"/>
                    <a:pt x="938" y="0"/>
                    <a:pt x="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21"/>
            <p:cNvSpPr/>
            <p:nvPr/>
          </p:nvSpPr>
          <p:spPr>
            <a:xfrm>
              <a:off x="8266785" y="693749"/>
              <a:ext cx="92344" cy="80924"/>
            </a:xfrm>
            <a:custGeom>
              <a:avLst/>
              <a:gdLst/>
              <a:ahLst/>
              <a:cxnLst/>
              <a:rect l="l" t="t" r="r" b="b"/>
              <a:pathLst>
                <a:path w="1189" h="1042" extrusionOk="0">
                  <a:moveTo>
                    <a:pt x="649" y="1"/>
                  </a:moveTo>
                  <a:cubicBezTo>
                    <a:pt x="272" y="1"/>
                    <a:pt x="0" y="393"/>
                    <a:pt x="171" y="753"/>
                  </a:cubicBezTo>
                  <a:cubicBezTo>
                    <a:pt x="257" y="932"/>
                    <a:pt x="440" y="1042"/>
                    <a:pt x="634" y="1042"/>
                  </a:cubicBezTo>
                  <a:cubicBezTo>
                    <a:pt x="682" y="1042"/>
                    <a:pt x="730" y="1035"/>
                    <a:pt x="778" y="1021"/>
                  </a:cubicBezTo>
                  <a:cubicBezTo>
                    <a:pt x="885" y="985"/>
                    <a:pt x="975" y="914"/>
                    <a:pt x="1037" y="824"/>
                  </a:cubicBezTo>
                  <a:lnTo>
                    <a:pt x="1037" y="824"/>
                  </a:lnTo>
                  <a:cubicBezTo>
                    <a:pt x="975" y="914"/>
                    <a:pt x="876" y="976"/>
                    <a:pt x="769" y="1012"/>
                  </a:cubicBezTo>
                  <a:cubicBezTo>
                    <a:pt x="727" y="1023"/>
                    <a:pt x="685" y="1028"/>
                    <a:pt x="643" y="1028"/>
                  </a:cubicBezTo>
                  <a:cubicBezTo>
                    <a:pt x="455" y="1028"/>
                    <a:pt x="279" y="918"/>
                    <a:pt x="198" y="735"/>
                  </a:cubicBezTo>
                  <a:cubicBezTo>
                    <a:pt x="163" y="628"/>
                    <a:pt x="154" y="512"/>
                    <a:pt x="189" y="405"/>
                  </a:cubicBezTo>
                  <a:cubicBezTo>
                    <a:pt x="250" y="180"/>
                    <a:pt x="453" y="38"/>
                    <a:pt x="677" y="38"/>
                  </a:cubicBezTo>
                  <a:cubicBezTo>
                    <a:pt x="684" y="38"/>
                    <a:pt x="691" y="39"/>
                    <a:pt x="698" y="39"/>
                  </a:cubicBezTo>
                  <a:cubicBezTo>
                    <a:pt x="814" y="48"/>
                    <a:pt x="921" y="92"/>
                    <a:pt x="1001" y="182"/>
                  </a:cubicBezTo>
                  <a:cubicBezTo>
                    <a:pt x="1091" y="262"/>
                    <a:pt x="1135" y="369"/>
                    <a:pt x="1144" y="494"/>
                  </a:cubicBezTo>
                  <a:cubicBezTo>
                    <a:pt x="1144" y="610"/>
                    <a:pt x="1109" y="726"/>
                    <a:pt x="1037" y="824"/>
                  </a:cubicBezTo>
                  <a:cubicBezTo>
                    <a:pt x="1189" y="628"/>
                    <a:pt x="1180" y="351"/>
                    <a:pt x="1019" y="164"/>
                  </a:cubicBezTo>
                  <a:cubicBezTo>
                    <a:pt x="939" y="74"/>
                    <a:pt x="823" y="12"/>
                    <a:pt x="698" y="3"/>
                  </a:cubicBezTo>
                  <a:cubicBezTo>
                    <a:pt x="682" y="2"/>
                    <a:pt x="665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9012611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bg>
      <p:bgPr>
        <a:solidFill>
          <a:srgbClr val="FFECC6"/>
        </a:solidFill>
        <a:effectLst/>
      </p:bgPr>
    </p:bg>
    <p:spTree>
      <p:nvGrpSpPr>
        <p:cNvPr id="1" name="Shape 2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" name="Google Shape;2283;p2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284" name="Google Shape;2284;p2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2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2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2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88" name="Google Shape;2288;p2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89" name="Google Shape;2289;p2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2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2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2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2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2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2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2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2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2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2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2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2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2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2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2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2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2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2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2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2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2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2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2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2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2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2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2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2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2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2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2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2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2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2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2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2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2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2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2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2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2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2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2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2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2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2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2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37" name="Google Shape;2337;p22"/>
          <p:cNvSpPr txBox="1">
            <a:spLocks noGrp="1"/>
          </p:cNvSpPr>
          <p:nvPr>
            <p:ph type="ctrTitle"/>
          </p:nvPr>
        </p:nvSpPr>
        <p:spPr>
          <a:xfrm>
            <a:off x="6972533" y="798267"/>
            <a:ext cx="3615200" cy="133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116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2338" name="Google Shape;2338;p22"/>
          <p:cNvSpPr txBox="1">
            <a:spLocks noGrp="1"/>
          </p:cNvSpPr>
          <p:nvPr>
            <p:ph type="subTitle" idx="1"/>
          </p:nvPr>
        </p:nvSpPr>
        <p:spPr>
          <a:xfrm>
            <a:off x="7232400" y="2259633"/>
            <a:ext cx="3355200" cy="18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9" name="Google Shape;2339;p22"/>
          <p:cNvSpPr txBox="1"/>
          <p:nvPr/>
        </p:nvSpPr>
        <p:spPr>
          <a:xfrm>
            <a:off x="5446000" y="4735967"/>
            <a:ext cx="5141600" cy="8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including icons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and infographics &amp; images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5"/>
              </a:rPr>
              <a:t>Freepi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kumimoji="0" sz="1600" b="1" i="0" u="none" strike="noStrike" kern="0" cap="none" spc="0" normalizeH="0" baseline="0" noProof="0">
              <a:ln>
                <a:noFill/>
              </a:ln>
              <a:solidFill>
                <a:srgbClr val="622300"/>
              </a:solidFill>
              <a:effectLst/>
              <a:uLnTx/>
              <a:uFillTx/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2340" name="Google Shape;2340;p22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341" name="Google Shape;2341;p22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22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22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22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22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22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22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22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22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22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22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22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22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22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22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22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22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22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22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22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22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22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22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22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22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22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22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22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22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22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22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22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22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22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22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22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22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22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22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22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22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22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22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22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22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22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22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22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22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22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22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22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22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22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22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22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22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22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22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0" name="Google Shape;2400;p22"/>
          <p:cNvGrpSpPr/>
          <p:nvPr/>
        </p:nvGrpSpPr>
        <p:grpSpPr>
          <a:xfrm>
            <a:off x="862960" y="786172"/>
            <a:ext cx="737105" cy="761499"/>
            <a:chOff x="647219" y="589629"/>
            <a:chExt cx="552829" cy="571124"/>
          </a:xfrm>
        </p:grpSpPr>
        <p:sp>
          <p:nvSpPr>
            <p:cNvPr id="2401" name="Google Shape;2401;p22"/>
            <p:cNvSpPr/>
            <p:nvPr/>
          </p:nvSpPr>
          <p:spPr>
            <a:xfrm rot="10769270">
              <a:off x="675083" y="781545"/>
              <a:ext cx="231489" cy="375227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22"/>
            <p:cNvSpPr/>
            <p:nvPr/>
          </p:nvSpPr>
          <p:spPr>
            <a:xfrm rot="10769270">
              <a:off x="685015" y="657250"/>
              <a:ext cx="217981" cy="499492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22"/>
            <p:cNvSpPr/>
            <p:nvPr/>
          </p:nvSpPr>
          <p:spPr>
            <a:xfrm rot="10769270">
              <a:off x="721170" y="880939"/>
              <a:ext cx="185091" cy="27563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22"/>
            <p:cNvSpPr/>
            <p:nvPr/>
          </p:nvSpPr>
          <p:spPr>
            <a:xfrm rot="10769270">
              <a:off x="682564" y="781515"/>
              <a:ext cx="223267" cy="378248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22"/>
            <p:cNvSpPr/>
            <p:nvPr/>
          </p:nvSpPr>
          <p:spPr>
            <a:xfrm rot="10769270">
              <a:off x="766661" y="592878"/>
              <a:ext cx="432102" cy="289643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22"/>
            <p:cNvSpPr/>
            <p:nvPr/>
          </p:nvSpPr>
          <p:spPr>
            <a:xfrm rot="10769270">
              <a:off x="648441" y="600355"/>
              <a:ext cx="548141" cy="275715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22"/>
            <p:cNvSpPr/>
            <p:nvPr/>
          </p:nvSpPr>
          <p:spPr>
            <a:xfrm rot="10769270">
              <a:off x="942772" y="630771"/>
              <a:ext cx="256157" cy="250207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22"/>
            <p:cNvSpPr/>
            <p:nvPr/>
          </p:nvSpPr>
          <p:spPr>
            <a:xfrm rot="10769270">
              <a:off x="766660" y="591545"/>
              <a:ext cx="429921" cy="292244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9" name="Google Shape;2409;p22"/>
          <p:cNvGrpSpPr/>
          <p:nvPr/>
        </p:nvGrpSpPr>
        <p:grpSpPr>
          <a:xfrm>
            <a:off x="10307635" y="713502"/>
            <a:ext cx="1119269" cy="876837"/>
            <a:chOff x="7730726" y="535126"/>
            <a:chExt cx="839452" cy="657628"/>
          </a:xfrm>
        </p:grpSpPr>
        <p:sp>
          <p:nvSpPr>
            <p:cNvPr id="2410" name="Google Shape;2410;p22"/>
            <p:cNvSpPr/>
            <p:nvPr/>
          </p:nvSpPr>
          <p:spPr>
            <a:xfrm rot="1106669">
              <a:off x="7739096" y="734482"/>
              <a:ext cx="76443" cy="64046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22"/>
            <p:cNvSpPr/>
            <p:nvPr/>
          </p:nvSpPr>
          <p:spPr>
            <a:xfrm rot="1106669">
              <a:off x="7739350" y="732271"/>
              <a:ext cx="70031" cy="65898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22"/>
            <p:cNvSpPr/>
            <p:nvPr/>
          </p:nvSpPr>
          <p:spPr>
            <a:xfrm rot="1106669">
              <a:off x="7764081" y="766247"/>
              <a:ext cx="29352" cy="24080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22"/>
            <p:cNvSpPr/>
            <p:nvPr/>
          </p:nvSpPr>
          <p:spPr>
            <a:xfrm rot="1106669">
              <a:off x="7861036" y="772367"/>
              <a:ext cx="68108" cy="68107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22"/>
            <p:cNvSpPr/>
            <p:nvPr/>
          </p:nvSpPr>
          <p:spPr>
            <a:xfrm rot="1106669">
              <a:off x="7855627" y="771630"/>
              <a:ext cx="79150" cy="70030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22"/>
            <p:cNvSpPr/>
            <p:nvPr/>
          </p:nvSpPr>
          <p:spPr>
            <a:xfrm rot="1106669">
              <a:off x="7884132" y="810808"/>
              <a:ext cx="27001" cy="22584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22"/>
            <p:cNvSpPr/>
            <p:nvPr/>
          </p:nvSpPr>
          <p:spPr>
            <a:xfrm rot="1106669">
              <a:off x="7813666" y="561149"/>
              <a:ext cx="201045" cy="225123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22"/>
            <p:cNvSpPr/>
            <p:nvPr/>
          </p:nvSpPr>
          <p:spPr>
            <a:xfrm rot="1106669">
              <a:off x="7855000" y="643021"/>
              <a:ext cx="56638" cy="139989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22"/>
            <p:cNvSpPr/>
            <p:nvPr/>
          </p:nvSpPr>
          <p:spPr>
            <a:xfrm rot="1106669">
              <a:off x="8212787" y="717077"/>
              <a:ext cx="326218" cy="233244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22"/>
            <p:cNvSpPr/>
            <p:nvPr/>
          </p:nvSpPr>
          <p:spPr>
            <a:xfrm rot="1106669">
              <a:off x="8187837" y="740137"/>
              <a:ext cx="330207" cy="166705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22"/>
            <p:cNvSpPr/>
            <p:nvPr/>
          </p:nvSpPr>
          <p:spPr>
            <a:xfrm rot="1106669">
              <a:off x="8251531" y="786273"/>
              <a:ext cx="266446" cy="194631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22"/>
            <p:cNvSpPr/>
            <p:nvPr/>
          </p:nvSpPr>
          <p:spPr>
            <a:xfrm rot="1106669">
              <a:off x="8232493" y="719980"/>
              <a:ext cx="308407" cy="235168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22"/>
            <p:cNvSpPr/>
            <p:nvPr/>
          </p:nvSpPr>
          <p:spPr>
            <a:xfrm rot="1106669">
              <a:off x="8070061" y="896504"/>
              <a:ext cx="120328" cy="197909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22"/>
            <p:cNvSpPr/>
            <p:nvPr/>
          </p:nvSpPr>
          <p:spPr>
            <a:xfrm rot="1106669">
              <a:off x="8158651" y="934576"/>
              <a:ext cx="211803" cy="8812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22"/>
            <p:cNvSpPr/>
            <p:nvPr/>
          </p:nvSpPr>
          <p:spPr>
            <a:xfrm rot="1106669">
              <a:off x="8152928" y="984928"/>
              <a:ext cx="136714" cy="187009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22"/>
            <p:cNvSpPr/>
            <p:nvPr/>
          </p:nvSpPr>
          <p:spPr>
            <a:xfrm rot="1106669">
              <a:off x="8047135" y="797725"/>
              <a:ext cx="120542" cy="197909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22"/>
            <p:cNvSpPr/>
            <p:nvPr/>
          </p:nvSpPr>
          <p:spPr>
            <a:xfrm rot="1106669">
              <a:off x="8135455" y="835268"/>
              <a:ext cx="212017" cy="88553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22"/>
            <p:cNvSpPr/>
            <p:nvPr/>
          </p:nvSpPr>
          <p:spPr>
            <a:xfrm rot="1106669">
              <a:off x="8030134" y="700067"/>
              <a:ext cx="118974" cy="199476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22"/>
            <p:cNvSpPr/>
            <p:nvPr/>
          </p:nvSpPr>
          <p:spPr>
            <a:xfrm rot="1106669">
              <a:off x="8099384" y="727516"/>
              <a:ext cx="210521" cy="73806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22"/>
            <p:cNvSpPr/>
            <p:nvPr/>
          </p:nvSpPr>
          <p:spPr>
            <a:xfrm rot="1106669">
              <a:off x="8005842" y="608925"/>
              <a:ext cx="115769" cy="197695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22"/>
            <p:cNvSpPr/>
            <p:nvPr/>
          </p:nvSpPr>
          <p:spPr>
            <a:xfrm rot="1106669">
              <a:off x="8056443" y="621528"/>
              <a:ext cx="207243" cy="6447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22"/>
            <p:cNvSpPr/>
            <p:nvPr/>
          </p:nvSpPr>
          <p:spPr>
            <a:xfrm rot="1106669">
              <a:off x="8037701" y="777569"/>
              <a:ext cx="70601" cy="12410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22"/>
            <p:cNvSpPr/>
            <p:nvPr/>
          </p:nvSpPr>
          <p:spPr>
            <a:xfrm rot="1106669">
              <a:off x="8027110" y="811161"/>
              <a:ext cx="289386" cy="344666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22"/>
            <p:cNvSpPr/>
            <p:nvPr/>
          </p:nvSpPr>
          <p:spPr>
            <a:xfrm rot="1106669">
              <a:off x="8021816" y="783573"/>
              <a:ext cx="30563" cy="19805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22"/>
            <p:cNvSpPr/>
            <p:nvPr/>
          </p:nvSpPr>
          <p:spPr>
            <a:xfrm rot="1106669">
              <a:off x="8157311" y="977237"/>
              <a:ext cx="94111" cy="189003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22"/>
            <p:cNvSpPr/>
            <p:nvPr/>
          </p:nvSpPr>
          <p:spPr>
            <a:xfrm rot="1106669">
              <a:off x="8101360" y="896283"/>
              <a:ext cx="62978" cy="199048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22"/>
            <p:cNvSpPr/>
            <p:nvPr/>
          </p:nvSpPr>
          <p:spPr>
            <a:xfrm rot="1106669">
              <a:off x="8159070" y="930427"/>
              <a:ext cx="190217" cy="9040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22"/>
            <p:cNvSpPr/>
            <p:nvPr/>
          </p:nvSpPr>
          <p:spPr>
            <a:xfrm rot="1106669">
              <a:off x="8076290" y="798329"/>
              <a:ext cx="65543" cy="19983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22"/>
            <p:cNvSpPr/>
            <p:nvPr/>
          </p:nvSpPr>
          <p:spPr>
            <a:xfrm rot="1106669">
              <a:off x="8135870" y="831357"/>
              <a:ext cx="190145" cy="90334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22"/>
            <p:cNvSpPr/>
            <p:nvPr/>
          </p:nvSpPr>
          <p:spPr>
            <a:xfrm rot="1106669">
              <a:off x="8053011" y="698518"/>
              <a:ext cx="63690" cy="20097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22"/>
            <p:cNvSpPr/>
            <p:nvPr/>
          </p:nvSpPr>
          <p:spPr>
            <a:xfrm rot="1106669">
              <a:off x="8099658" y="723907"/>
              <a:ext cx="195916" cy="77012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22"/>
            <p:cNvSpPr/>
            <p:nvPr/>
          </p:nvSpPr>
          <p:spPr>
            <a:xfrm rot="1106669">
              <a:off x="8019387" y="605341"/>
              <a:ext cx="66825" cy="199903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22"/>
            <p:cNvSpPr/>
            <p:nvPr/>
          </p:nvSpPr>
          <p:spPr>
            <a:xfrm rot="1106669">
              <a:off x="8055010" y="618364"/>
              <a:ext cx="200333" cy="66112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22"/>
            <p:cNvSpPr/>
            <p:nvPr/>
          </p:nvSpPr>
          <p:spPr>
            <a:xfrm rot="1106669">
              <a:off x="7960105" y="591414"/>
              <a:ext cx="349372" cy="420182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7076009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rgbClr val="FFECC6"/>
        </a:solidFill>
        <a:effectLst/>
      </p:bgPr>
    </p:bg>
    <p:spTree>
      <p:nvGrpSpPr>
        <p:cNvPr id="1" name="Shape 2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5" name="Google Shape;2445;p23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6" name="Google Shape;2446;p23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7" name="Google Shape;2447;p23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8" name="Google Shape;2448;p23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449" name="Google Shape;2449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450" name="Google Shape;2450;p23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1" name="Google Shape;2451;p23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2" name="Google Shape;2452;p23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3" name="Google Shape;2453;p23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4" name="Google Shape;2454;p23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5" name="Google Shape;2455;p23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6" name="Google Shape;2456;p23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7" name="Google Shape;2457;p23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8" name="Google Shape;2458;p23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9" name="Google Shape;2459;p23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0" name="Google Shape;2460;p23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1" name="Google Shape;2461;p23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2" name="Google Shape;2462;p23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3" name="Google Shape;2463;p23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4" name="Google Shape;2464;p23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5" name="Google Shape;2465;p23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6" name="Google Shape;2466;p23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7" name="Google Shape;2467;p23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8" name="Google Shape;2468;p23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9" name="Google Shape;2469;p23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0" name="Google Shape;2470;p23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1" name="Google Shape;2471;p23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2" name="Google Shape;2472;p23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3" name="Google Shape;2473;p23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4" name="Google Shape;2474;p23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5" name="Google Shape;2475;p23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6" name="Google Shape;2476;p23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7" name="Google Shape;2477;p23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8" name="Google Shape;2478;p23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9" name="Google Shape;2479;p23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0" name="Google Shape;2480;p23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1" name="Google Shape;2481;p23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2" name="Google Shape;2482;p23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3" name="Google Shape;2483;p23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4" name="Google Shape;2484;p23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5" name="Google Shape;2485;p23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6" name="Google Shape;2486;p23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7" name="Google Shape;2487;p23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8" name="Google Shape;2488;p23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9" name="Google Shape;2489;p23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0" name="Google Shape;2490;p23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1" name="Google Shape;2491;p23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2" name="Google Shape;2492;p23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3" name="Google Shape;2493;p23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4" name="Google Shape;2494;p23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5" name="Google Shape;2495;p23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6" name="Google Shape;2496;p23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7" name="Google Shape;2497;p23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8" name="Google Shape;2498;p23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9" name="Google Shape;2499;p23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0" name="Google Shape;2500;p23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1" name="Google Shape;2501;p23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2" name="Google Shape;2502;p23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3" name="Google Shape;2503;p23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4" name="Google Shape;2504;p23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5" name="Google Shape;2505;p23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6" name="Google Shape;2506;p23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7" name="Google Shape;2507;p23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8" name="Google Shape;2508;p23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9" name="Google Shape;2509;p23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0" name="Google Shape;2510;p23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1" name="Google Shape;2511;p23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2" name="Google Shape;2512;p23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3" name="Google Shape;2513;p23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4" name="Google Shape;2514;p23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5" name="Google Shape;2515;p23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6" name="Google Shape;2516;p23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7" name="Google Shape;2517;p23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8" name="Google Shape;2518;p23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9" name="Google Shape;2519;p23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0" name="Google Shape;2520;p23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1" name="Google Shape;2521;p23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2" name="Google Shape;2522;p23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3" name="Google Shape;2523;p23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4" name="Google Shape;2524;p23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5" name="Google Shape;2525;p23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6" name="Google Shape;2526;p23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7" name="Google Shape;2527;p23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8" name="Google Shape;2528;p23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9" name="Google Shape;2529;p23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0" name="Google Shape;2530;p23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1" name="Google Shape;2531;p23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2" name="Google Shape;2532;p23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3" name="Google Shape;2533;p23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4" name="Google Shape;2534;p23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5" name="Google Shape;2535;p23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6" name="Google Shape;2536;p23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7" name="Google Shape;2537;p23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8" name="Google Shape;2538;p23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9" name="Google Shape;2539;p23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0" name="Google Shape;2540;p23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1" name="Google Shape;2541;p23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2" name="Google Shape;2542;p23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3" name="Google Shape;2543;p23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4" name="Google Shape;2544;p23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5" name="Google Shape;2545;p23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6" name="Google Shape;2546;p23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7" name="Google Shape;2547;p23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8" name="Google Shape;2548;p23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9" name="Google Shape;2549;p23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0" name="Google Shape;2550;p23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1" name="Google Shape;2551;p23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2" name="Google Shape;2552;p23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3" name="Google Shape;2553;p23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4" name="Google Shape;2554;p23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5" name="Google Shape;2555;p23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6" name="Google Shape;2556;p23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7" name="Google Shape;2557;p23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8" name="Google Shape;2558;p23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9" name="Google Shape;2559;p23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0" name="Google Shape;2560;p23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1" name="Google Shape;2561;p23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2" name="Google Shape;2562;p23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3" name="Google Shape;2563;p23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4" name="Google Shape;2564;p23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5" name="Google Shape;2565;p23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6" name="Google Shape;2566;p23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7" name="Google Shape;2567;p23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8" name="Google Shape;2568;p23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9" name="Google Shape;2569;p23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0" name="Google Shape;2570;p23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1" name="Google Shape;2571;p23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2" name="Google Shape;2572;p23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3" name="Google Shape;2573;p23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4" name="Google Shape;2574;p23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5" name="Google Shape;2575;p23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6" name="Google Shape;2576;p23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7" name="Google Shape;2577;p23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8" name="Google Shape;2578;p23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9" name="Google Shape;2579;p23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0" name="Google Shape;2580;p23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1" name="Google Shape;2581;p23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2" name="Google Shape;2582;p23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3" name="Google Shape;2583;p23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4" name="Google Shape;2584;p23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5" name="Google Shape;2585;p23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6" name="Google Shape;2586;p23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7" name="Google Shape;2587;p23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8" name="Google Shape;2588;p23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9" name="Google Shape;2589;p23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0" name="Google Shape;2590;p23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1" name="Google Shape;2591;p23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2" name="Google Shape;2592;p23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3" name="Google Shape;2593;p23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4" name="Google Shape;2594;p23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5" name="Google Shape;2595;p23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6" name="Google Shape;2596;p23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7" name="Google Shape;2597;p23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8" name="Google Shape;2598;p23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9" name="Google Shape;2599;p23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0" name="Google Shape;2600;p23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1" name="Google Shape;2601;p23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2" name="Google Shape;2602;p23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3" name="Google Shape;2603;p23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4" name="Google Shape;2604;p23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5" name="Google Shape;2605;p23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6" name="Google Shape;2606;p23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7" name="Google Shape;2607;p23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8" name="Google Shape;2608;p23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9" name="Google Shape;2609;p23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0" name="Google Shape;2610;p23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1" name="Google Shape;2611;p23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2" name="Google Shape;2612;p23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3" name="Google Shape;2613;p23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4" name="Google Shape;2614;p23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5" name="Google Shape;2615;p23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6" name="Google Shape;2616;p23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7" name="Google Shape;2617;p23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8" name="Google Shape;2618;p23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9" name="Google Shape;2619;p23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0" name="Google Shape;2620;p23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1" name="Google Shape;2621;p23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2" name="Google Shape;2622;p23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3" name="Google Shape;2623;p23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4" name="Google Shape;2624;p23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5" name="Google Shape;2625;p23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6" name="Google Shape;2626;p23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7" name="Google Shape;2627;p23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8" name="Google Shape;2628;p23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9" name="Google Shape;2629;p23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0" name="Google Shape;2630;p23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1" name="Google Shape;2631;p23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2" name="Google Shape;2632;p23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3" name="Google Shape;2633;p23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75347975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rgbClr val="FFECC6"/>
        </a:solidFill>
        <a:effectLst/>
      </p:bgPr>
    </p:bg>
    <p:spTree>
      <p:nvGrpSpPr>
        <p:cNvPr id="1" name="Shape 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5" name="Google Shape;2635;p24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6" name="Google Shape;2636;p24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7" name="Google Shape;2637;p24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8" name="Google Shape;2638;p24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639" name="Google Shape;2639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640" name="Google Shape;2640;p24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1" name="Google Shape;2641;p24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2" name="Google Shape;2642;p24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3" name="Google Shape;2643;p24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4" name="Google Shape;2644;p24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5" name="Google Shape;2645;p24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6" name="Google Shape;2646;p24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7" name="Google Shape;2647;p24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8" name="Google Shape;2648;p24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9" name="Google Shape;2649;p24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0" name="Google Shape;2650;p24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1" name="Google Shape;2651;p24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2" name="Google Shape;2652;p24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3" name="Google Shape;2653;p24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4" name="Google Shape;2654;p24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5" name="Google Shape;2655;p24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6" name="Google Shape;2656;p24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7" name="Google Shape;2657;p24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8" name="Google Shape;2658;p24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9" name="Google Shape;2659;p24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0" name="Google Shape;2660;p24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1" name="Google Shape;2661;p24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2" name="Google Shape;2662;p24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3" name="Google Shape;2663;p24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4" name="Google Shape;2664;p24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5" name="Google Shape;2665;p24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6" name="Google Shape;2666;p24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7" name="Google Shape;2667;p24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8" name="Google Shape;2668;p24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9" name="Google Shape;2669;p24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0" name="Google Shape;2670;p24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1" name="Google Shape;2671;p24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2" name="Google Shape;2672;p24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3" name="Google Shape;2673;p24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4" name="Google Shape;2674;p24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5" name="Google Shape;2675;p24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6" name="Google Shape;2676;p24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7" name="Google Shape;2677;p24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8" name="Google Shape;2678;p24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9" name="Google Shape;2679;p24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0" name="Google Shape;2680;p24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1" name="Google Shape;2681;p24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2" name="Google Shape;2682;p24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3" name="Google Shape;2683;p24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4" name="Google Shape;2684;p24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5" name="Google Shape;2685;p24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6" name="Google Shape;2686;p24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7" name="Google Shape;2687;p24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8" name="Google Shape;2688;p2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9" name="Google Shape;2689;p2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0" name="Google Shape;2690;p2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1" name="Google Shape;2691;p2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2" name="Google Shape;2692;p2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3" name="Google Shape;2693;p2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4" name="Google Shape;2694;p2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5" name="Google Shape;2695;p2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6" name="Google Shape;2696;p2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7" name="Google Shape;2697;p2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8" name="Google Shape;2698;p2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9" name="Google Shape;2699;p2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0" name="Google Shape;2700;p2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1" name="Google Shape;2701;p2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2" name="Google Shape;2702;p2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3" name="Google Shape;2703;p2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4" name="Google Shape;2704;p2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5" name="Google Shape;2705;p2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6" name="Google Shape;2706;p2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7" name="Google Shape;2707;p2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8" name="Google Shape;2708;p2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9" name="Google Shape;2709;p2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0" name="Google Shape;2710;p2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1" name="Google Shape;2711;p2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2" name="Google Shape;2712;p2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3" name="Google Shape;2713;p2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4" name="Google Shape;2714;p2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5" name="Google Shape;2715;p2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6" name="Google Shape;2716;p2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7" name="Google Shape;2717;p2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8" name="Google Shape;2718;p2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9" name="Google Shape;2719;p2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0" name="Google Shape;2720;p2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1" name="Google Shape;2721;p2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2" name="Google Shape;2722;p2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3" name="Google Shape;2723;p2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4" name="Google Shape;2724;p2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5" name="Google Shape;2725;p2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6" name="Google Shape;2726;p2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7" name="Google Shape;2727;p2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8" name="Google Shape;2728;p2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9" name="Google Shape;2729;p2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0" name="Google Shape;2730;p2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1" name="Google Shape;2731;p2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2" name="Google Shape;2732;p2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3" name="Google Shape;2733;p2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4" name="Google Shape;2734;p2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5" name="Google Shape;2735;p2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6" name="Google Shape;2736;p2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7" name="Google Shape;2737;p2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8" name="Google Shape;2738;p2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9" name="Google Shape;2739;p2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0" name="Google Shape;2740;p2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1" name="Google Shape;2741;p2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2" name="Google Shape;2742;p2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3" name="Google Shape;2743;p2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4" name="Google Shape;2744;p2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5" name="Google Shape;2745;p2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6" name="Google Shape;2746;p2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7" name="Google Shape;2747;p2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8" name="Google Shape;2748;p2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9" name="Google Shape;2749;p2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0" name="Google Shape;2750;p2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1" name="Google Shape;2751;p2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2" name="Google Shape;2752;p2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3" name="Google Shape;2753;p2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4" name="Google Shape;2754;p2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5" name="Google Shape;2755;p2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6" name="Google Shape;2756;p2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7" name="Google Shape;2757;p2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8" name="Google Shape;2758;p2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9" name="Google Shape;2759;p2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0" name="Google Shape;2760;p2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1" name="Google Shape;2761;p2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2" name="Google Shape;2762;p2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3" name="Google Shape;2763;p2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4" name="Google Shape;2764;p2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5" name="Google Shape;2765;p2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6" name="Google Shape;2766;p2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7" name="Google Shape;2767;p2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8" name="Google Shape;2768;p2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9" name="Google Shape;2769;p2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0" name="Google Shape;2770;p2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1" name="Google Shape;2771;p2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2" name="Google Shape;2772;p2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3" name="Google Shape;2773;p2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4" name="Google Shape;2774;p2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5" name="Google Shape;2775;p2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6" name="Google Shape;2776;p2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7" name="Google Shape;2777;p2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8" name="Google Shape;2778;p2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9" name="Google Shape;2779;p2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0" name="Google Shape;2780;p2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1" name="Google Shape;2781;p2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2" name="Google Shape;2782;p2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3" name="Google Shape;2783;p2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4" name="Google Shape;2784;p2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5" name="Google Shape;2785;p2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6" name="Google Shape;2786;p2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7" name="Google Shape;2787;p2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8" name="Google Shape;2788;p2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9" name="Google Shape;2789;p2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0" name="Google Shape;2790;p2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1" name="Google Shape;2791;p2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2" name="Google Shape;2792;p2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3" name="Google Shape;2793;p2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4" name="Google Shape;2794;p2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5" name="Google Shape;2795;p2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6" name="Google Shape;2796;p2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7" name="Google Shape;2797;p2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8" name="Google Shape;2798;p2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9" name="Google Shape;2799;p2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0" name="Google Shape;2800;p2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1" name="Google Shape;2801;p2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2" name="Google Shape;2802;p2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3" name="Google Shape;2803;p2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4" name="Google Shape;2804;p2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5" name="Google Shape;2805;p2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6" name="Google Shape;2806;p2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7" name="Google Shape;2807;p2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8" name="Google Shape;2808;p2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9" name="Google Shape;2809;p2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0" name="Google Shape;2810;p2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1" name="Google Shape;2811;p2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2" name="Google Shape;2812;p2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3" name="Google Shape;2813;p2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4" name="Google Shape;2814;p2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5" name="Google Shape;2815;p2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6" name="Google Shape;2816;p2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7" name="Google Shape;2817;p2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8" name="Google Shape;2818;p2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9" name="Google Shape;2819;p2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0" name="Google Shape;2820;p2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1" name="Google Shape;2821;p2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2" name="Google Shape;2822;p2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3" name="Google Shape;2823;p2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4" name="Google Shape;2824;p2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5" name="Google Shape;2825;p2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6" name="Google Shape;2826;p2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7" name="Google Shape;2827;p2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8" name="Google Shape;2828;p2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9" name="Google Shape;2829;p2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0" name="Google Shape;2830;p2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1" name="Google Shape;2831;p2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2" name="Google Shape;2832;p2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3" name="Google Shape;2833;p2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4" name="Google Shape;2834;p2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5" name="Google Shape;2835;p2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6" name="Google Shape;2836;p2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7" name="Google Shape;2837;p2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8" name="Google Shape;2838;p2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9" name="Google Shape;2839;p2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0" name="Google Shape;2840;p2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1" name="Google Shape;2841;p2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2" name="Google Shape;2842;p2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3" name="Google Shape;2843;p2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4" name="Google Shape;2844;p2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5" name="Google Shape;2845;p2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6" name="Google Shape;2846;p2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7" name="Google Shape;2847;p2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8" name="Google Shape;2848;p2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9" name="Google Shape;2849;p2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0" name="Google Shape;2850;p2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1" name="Google Shape;2851;p2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2" name="Google Shape;2852;p2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3" name="Google Shape;2853;p2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4" name="Google Shape;2854;p2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5" name="Google Shape;2855;p2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6" name="Google Shape;2856;p2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7" name="Google Shape;2857;p2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8" name="Google Shape;2858;p2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9" name="Google Shape;2859;p2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0" name="Google Shape;2860;p2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1" name="Google Shape;2861;p2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2" name="Google Shape;2862;p2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3" name="Google Shape;2863;p2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4" name="Google Shape;2864;p2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5" name="Google Shape;2865;p2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6" name="Google Shape;2866;p2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7" name="Google Shape;2867;p2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8" name="Google Shape;2868;p2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9" name="Google Shape;2869;p2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0" name="Google Shape;2870;p2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1" name="Google Shape;2871;p2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2" name="Google Shape;2872;p2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3" name="Google Shape;2873;p2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4" name="Google Shape;2874;p2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5" name="Google Shape;2875;p2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6" name="Google Shape;2876;p2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7" name="Google Shape;2877;p2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8" name="Google Shape;2878;p2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9" name="Google Shape;2879;p2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0" name="Google Shape;2880;p2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1" name="Google Shape;2881;p2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2" name="Google Shape;2882;p2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3" name="Google Shape;2883;p2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4" name="Google Shape;2884;p2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5" name="Google Shape;2885;p2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6" name="Google Shape;2886;p2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7" name="Google Shape;2887;p2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8" name="Google Shape;2888;p2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9" name="Google Shape;2889;p2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0" name="Google Shape;2890;p2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1" name="Google Shape;2891;p2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2" name="Google Shape;2892;p2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3" name="Google Shape;2893;p2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4" name="Google Shape;2894;p2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5" name="Google Shape;2895;p2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6" name="Google Shape;2896;p2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7" name="Google Shape;2897;p2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8" name="Google Shape;2898;p2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9" name="Google Shape;2899;p2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00" name="Google Shape;2900;p2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58660266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rgbClr val="FFECC6"/>
        </a:solidFill>
        <a:effectLst/>
      </p:bgPr>
    </p:bg>
    <p:spTree>
      <p:nvGrpSpPr>
        <p:cNvPr id="1" name="Shape 2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2" name="Google Shape;2902;p2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903" name="Google Shape;2903;p2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2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2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2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907" name="Google Shape;2907;p2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08" name="Google Shape;2908;p2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2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2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2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2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2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2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2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2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2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2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2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2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2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2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2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2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2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2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2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2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2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2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2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2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2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2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2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2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2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2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2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2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2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2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2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2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2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2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2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2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2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2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2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2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2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2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2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956" name="Google Shape;2956;p25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7" name="Google Shape;2957;p25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8" name="Google Shape;2958;p25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9" name="Google Shape;2959;p25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0" name="Google Shape;2960;p25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1" name="Google Shape;2961;p25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2" name="Google Shape;2962;p25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3" name="Google Shape;2963;p25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4" name="Google Shape;2964;p25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5" name="Google Shape;2965;p25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6" name="Google Shape;2966;p25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7" name="Google Shape;2967;p25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8" name="Google Shape;2968;p25"/>
          <p:cNvSpPr/>
          <p:nvPr/>
        </p:nvSpPr>
        <p:spPr>
          <a:xfrm rot="3684608">
            <a:off x="10570028" y="8778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9" name="Google Shape;2969;p25"/>
          <p:cNvSpPr/>
          <p:nvPr/>
        </p:nvSpPr>
        <p:spPr>
          <a:xfrm rot="3684608">
            <a:off x="10572923" y="8720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0" name="Google Shape;2970;p25"/>
          <p:cNvSpPr/>
          <p:nvPr/>
        </p:nvSpPr>
        <p:spPr>
          <a:xfrm rot="3684608">
            <a:off x="10594988" y="9224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1" name="Google Shape;2971;p25"/>
          <p:cNvSpPr/>
          <p:nvPr/>
        </p:nvSpPr>
        <p:spPr>
          <a:xfrm rot="3684608">
            <a:off x="10665158" y="10397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2" name="Google Shape;2972;p25"/>
          <p:cNvSpPr/>
          <p:nvPr/>
        </p:nvSpPr>
        <p:spPr>
          <a:xfrm rot="3684608">
            <a:off x="10656732" y="10386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3" name="Google Shape;2973;p25"/>
          <p:cNvSpPr/>
          <p:nvPr/>
        </p:nvSpPr>
        <p:spPr>
          <a:xfrm rot="3684608">
            <a:off x="10682825" y="10939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4" name="Google Shape;2974;p25"/>
          <p:cNvSpPr/>
          <p:nvPr/>
        </p:nvSpPr>
        <p:spPr>
          <a:xfrm rot="3684608">
            <a:off x="10722354" y="7947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5" name="Google Shape;2975;p25"/>
          <p:cNvSpPr/>
          <p:nvPr/>
        </p:nvSpPr>
        <p:spPr>
          <a:xfrm rot="3684608">
            <a:off x="10756739" y="8705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6" name="Google Shape;2976;p25"/>
          <p:cNvSpPr/>
          <p:nvPr/>
        </p:nvSpPr>
        <p:spPr>
          <a:xfrm rot="3684608">
            <a:off x="10972791" y="14391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7" name="Google Shape;2977;p25"/>
          <p:cNvSpPr/>
          <p:nvPr/>
        </p:nvSpPr>
        <p:spPr>
          <a:xfrm rot="3684608">
            <a:off x="10954962" y="14544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8" name="Google Shape;2978;p25"/>
          <p:cNvSpPr/>
          <p:nvPr/>
        </p:nvSpPr>
        <p:spPr>
          <a:xfrm rot="3684608">
            <a:off x="10976351" y="15323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9" name="Google Shape;2979;p25"/>
          <p:cNvSpPr/>
          <p:nvPr/>
        </p:nvSpPr>
        <p:spPr>
          <a:xfrm rot="3684608">
            <a:off x="10994148" y="14530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0" name="Google Shape;2980;p25"/>
          <p:cNvSpPr/>
          <p:nvPr/>
        </p:nvSpPr>
        <p:spPr>
          <a:xfrm rot="3684608">
            <a:off x="10690929" y="13918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1" name="Google Shape;2981;p25"/>
          <p:cNvSpPr/>
          <p:nvPr/>
        </p:nvSpPr>
        <p:spPr>
          <a:xfrm rot="3684608">
            <a:off x="10787385" y="15939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2" name="Google Shape;2982;p25"/>
          <p:cNvSpPr/>
          <p:nvPr/>
        </p:nvSpPr>
        <p:spPr>
          <a:xfrm rot="3684608">
            <a:off x="10693771" y="15850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3" name="Google Shape;2983;p25"/>
          <p:cNvSpPr/>
          <p:nvPr/>
        </p:nvSpPr>
        <p:spPr>
          <a:xfrm rot="3684608">
            <a:off x="10767048" y="12595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4" name="Google Shape;2984;p25"/>
          <p:cNvSpPr/>
          <p:nvPr/>
        </p:nvSpPr>
        <p:spPr>
          <a:xfrm rot="3684608">
            <a:off x="10863529" y="14606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5" name="Google Shape;2985;p25"/>
          <p:cNvSpPr/>
          <p:nvPr/>
        </p:nvSpPr>
        <p:spPr>
          <a:xfrm rot="3684608">
            <a:off x="10848101" y="11332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6" name="Google Shape;2986;p25"/>
          <p:cNvSpPr/>
          <p:nvPr/>
        </p:nvSpPr>
        <p:spPr>
          <a:xfrm rot="3684608">
            <a:off x="10942289" y="13070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7" name="Google Shape;2987;p25"/>
          <p:cNvSpPr/>
          <p:nvPr/>
        </p:nvSpPr>
        <p:spPr>
          <a:xfrm rot="3684608">
            <a:off x="10916476" y="10065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8" name="Google Shape;2988;p25"/>
          <p:cNvSpPr/>
          <p:nvPr/>
        </p:nvSpPr>
        <p:spPr>
          <a:xfrm rot="3684608">
            <a:off x="11009240" y="11463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9" name="Google Shape;2989;p25"/>
          <p:cNvSpPr/>
          <p:nvPr/>
        </p:nvSpPr>
        <p:spPr>
          <a:xfrm rot="3684608">
            <a:off x="10825331" y="12168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0" name="Google Shape;2990;p25"/>
          <p:cNvSpPr/>
          <p:nvPr/>
        </p:nvSpPr>
        <p:spPr>
          <a:xfrm rot="3684608">
            <a:off x="10621705" y="13107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1" name="Google Shape;2991;p25"/>
          <p:cNvSpPr/>
          <p:nvPr/>
        </p:nvSpPr>
        <p:spPr>
          <a:xfrm rot="3684608">
            <a:off x="10863294" y="12077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2" name="Google Shape;2992;p25"/>
          <p:cNvSpPr/>
          <p:nvPr/>
        </p:nvSpPr>
        <p:spPr>
          <a:xfrm rot="3684608">
            <a:off x="10714086" y="15587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3" name="Google Shape;2993;p25"/>
          <p:cNvSpPr/>
          <p:nvPr/>
        </p:nvSpPr>
        <p:spPr>
          <a:xfrm rot="3684608">
            <a:off x="10736666" y="13940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4" name="Google Shape;2994;p25"/>
          <p:cNvSpPr/>
          <p:nvPr/>
        </p:nvSpPr>
        <p:spPr>
          <a:xfrm rot="3684608">
            <a:off x="10795301" y="15782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5" name="Google Shape;2995;p25"/>
          <p:cNvSpPr/>
          <p:nvPr/>
        </p:nvSpPr>
        <p:spPr>
          <a:xfrm rot="3684608">
            <a:off x="10808695" y="12614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6" name="Google Shape;2996;p25"/>
          <p:cNvSpPr/>
          <p:nvPr/>
        </p:nvSpPr>
        <p:spPr>
          <a:xfrm rot="3684608">
            <a:off x="10871508" y="14451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7" name="Google Shape;2997;p25"/>
          <p:cNvSpPr/>
          <p:nvPr/>
        </p:nvSpPr>
        <p:spPr>
          <a:xfrm rot="3684608">
            <a:off x="10885316" y="11263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8" name="Google Shape;2998;p25"/>
          <p:cNvSpPr/>
          <p:nvPr/>
        </p:nvSpPr>
        <p:spPr>
          <a:xfrm rot="3684608">
            <a:off x="10947601" y="12951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9" name="Google Shape;2999;p25"/>
          <p:cNvSpPr/>
          <p:nvPr/>
        </p:nvSpPr>
        <p:spPr>
          <a:xfrm rot="3684608">
            <a:off x="10943845" y="9909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0" name="Google Shape;3000;p25"/>
          <p:cNvSpPr/>
          <p:nvPr/>
        </p:nvSpPr>
        <p:spPr>
          <a:xfrm rot="3684608">
            <a:off x="11011463" y="11374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1" name="Google Shape;3001;p25"/>
          <p:cNvSpPr/>
          <p:nvPr/>
        </p:nvSpPr>
        <p:spPr>
          <a:xfrm rot="3684608">
            <a:off x="10722599" y="10152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2" name="Google Shape;3002;p25"/>
          <p:cNvSpPr/>
          <p:nvPr/>
        </p:nvSpPr>
        <p:spPr>
          <a:xfrm>
            <a:off x="9373359" y="9273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3" name="Google Shape;3003;p25"/>
          <p:cNvSpPr/>
          <p:nvPr/>
        </p:nvSpPr>
        <p:spPr>
          <a:xfrm>
            <a:off x="9390389" y="904913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4" name="Google Shape;3004;p25"/>
          <p:cNvSpPr/>
          <p:nvPr/>
        </p:nvSpPr>
        <p:spPr>
          <a:xfrm>
            <a:off x="9389007" y="9615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5" name="Google Shape;3005;p25"/>
          <p:cNvSpPr/>
          <p:nvPr/>
        </p:nvSpPr>
        <p:spPr>
          <a:xfrm>
            <a:off x="9370966" y="9275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6" name="Google Shape;3006;p25"/>
          <p:cNvSpPr/>
          <p:nvPr/>
        </p:nvSpPr>
        <p:spPr>
          <a:xfrm>
            <a:off x="9762801" y="8218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7" name="Google Shape;3007;p25"/>
          <p:cNvSpPr/>
          <p:nvPr/>
        </p:nvSpPr>
        <p:spPr>
          <a:xfrm>
            <a:off x="9766851" y="8563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8" name="Google Shape;3008;p25"/>
          <p:cNvSpPr/>
          <p:nvPr/>
        </p:nvSpPr>
        <p:spPr>
          <a:xfrm>
            <a:off x="9759488" y="8207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9" name="Google Shape;3009;p25"/>
          <p:cNvSpPr/>
          <p:nvPr/>
        </p:nvSpPr>
        <p:spPr>
          <a:xfrm>
            <a:off x="9789954" y="8915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0" name="Google Shape;3010;p25"/>
          <p:cNvSpPr/>
          <p:nvPr/>
        </p:nvSpPr>
        <p:spPr>
          <a:xfrm>
            <a:off x="9858987" y="9422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1" name="Google Shape;3011;p25"/>
          <p:cNvSpPr/>
          <p:nvPr/>
        </p:nvSpPr>
        <p:spPr>
          <a:xfrm>
            <a:off x="10215384" y="13351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2" name="Google Shape;3012;p25"/>
          <p:cNvSpPr/>
          <p:nvPr/>
        </p:nvSpPr>
        <p:spPr>
          <a:xfrm>
            <a:off x="10020710" y="13264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3" name="Google Shape;3013;p25"/>
          <p:cNvSpPr/>
          <p:nvPr/>
        </p:nvSpPr>
        <p:spPr>
          <a:xfrm>
            <a:off x="9768507" y="10967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4" name="Google Shape;3014;p25"/>
          <p:cNvSpPr/>
          <p:nvPr/>
        </p:nvSpPr>
        <p:spPr>
          <a:xfrm>
            <a:off x="9885956" y="12544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5" name="Google Shape;3015;p25"/>
          <p:cNvSpPr/>
          <p:nvPr/>
        </p:nvSpPr>
        <p:spPr>
          <a:xfrm>
            <a:off x="9909797" y="12828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6" name="Google Shape;3016;p25"/>
          <p:cNvSpPr/>
          <p:nvPr/>
        </p:nvSpPr>
        <p:spPr>
          <a:xfrm>
            <a:off x="9801368" y="11151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7" name="Google Shape;3017;p25"/>
          <p:cNvSpPr/>
          <p:nvPr/>
        </p:nvSpPr>
        <p:spPr>
          <a:xfrm>
            <a:off x="10051914" y="13535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8" name="Google Shape;3018;p25"/>
          <p:cNvSpPr/>
          <p:nvPr/>
        </p:nvSpPr>
        <p:spPr>
          <a:xfrm>
            <a:off x="10277055" y="13676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9" name="Google Shape;3019;p25"/>
          <p:cNvSpPr/>
          <p:nvPr/>
        </p:nvSpPr>
        <p:spPr>
          <a:xfrm>
            <a:off x="10222012" y="13334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0" name="Google Shape;3020;p25"/>
          <p:cNvSpPr/>
          <p:nvPr/>
        </p:nvSpPr>
        <p:spPr>
          <a:xfrm>
            <a:off x="10026510" y="13255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1" name="Google Shape;3021;p25"/>
          <p:cNvSpPr/>
          <p:nvPr/>
        </p:nvSpPr>
        <p:spPr>
          <a:xfrm>
            <a:off x="9768507" y="10941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2" name="Google Shape;3022;p25"/>
          <p:cNvSpPr/>
          <p:nvPr/>
        </p:nvSpPr>
        <p:spPr>
          <a:xfrm>
            <a:off x="9890099" y="12527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3" name="Google Shape;3023;p25"/>
          <p:cNvSpPr/>
          <p:nvPr/>
        </p:nvSpPr>
        <p:spPr>
          <a:xfrm>
            <a:off x="10302459" y="14501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4" name="Google Shape;3024;p25"/>
          <p:cNvSpPr/>
          <p:nvPr/>
        </p:nvSpPr>
        <p:spPr>
          <a:xfrm>
            <a:off x="10045377" y="14404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5" name="Google Shape;3025;p25"/>
          <p:cNvSpPr/>
          <p:nvPr/>
        </p:nvSpPr>
        <p:spPr>
          <a:xfrm>
            <a:off x="9753781" y="115454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6" name="Google Shape;3026;p25"/>
          <p:cNvSpPr/>
          <p:nvPr/>
        </p:nvSpPr>
        <p:spPr>
          <a:xfrm>
            <a:off x="9895069" y="13515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7" name="Google Shape;3027;p25"/>
          <p:cNvSpPr/>
          <p:nvPr/>
        </p:nvSpPr>
        <p:spPr>
          <a:xfrm rot="-10221533">
            <a:off x="1022717" y="11509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8" name="Google Shape;3028;p25"/>
          <p:cNvSpPr/>
          <p:nvPr/>
        </p:nvSpPr>
        <p:spPr>
          <a:xfrm rot="-10221533">
            <a:off x="1055564" y="9575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9" name="Google Shape;3029;p25"/>
          <p:cNvSpPr/>
          <p:nvPr/>
        </p:nvSpPr>
        <p:spPr>
          <a:xfrm rot="-10221533">
            <a:off x="1081010" y="13127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0" name="Google Shape;3030;p25"/>
          <p:cNvSpPr/>
          <p:nvPr/>
        </p:nvSpPr>
        <p:spPr>
          <a:xfrm rot="-10221533">
            <a:off x="1034013" y="11518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1" name="Google Shape;3031;p25"/>
          <p:cNvSpPr/>
          <p:nvPr/>
        </p:nvSpPr>
        <p:spPr>
          <a:xfrm rot="-10221533">
            <a:off x="1226620" y="9126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2" name="Google Shape;3032;p25"/>
          <p:cNvSpPr/>
          <p:nvPr/>
        </p:nvSpPr>
        <p:spPr>
          <a:xfrm rot="-10221533">
            <a:off x="1041640" y="9077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3" name="Google Shape;3033;p25"/>
          <p:cNvSpPr/>
          <p:nvPr/>
        </p:nvSpPr>
        <p:spPr>
          <a:xfrm rot="-10221533">
            <a:off x="1496959" y="9964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4" name="Google Shape;3034;p25"/>
          <p:cNvSpPr/>
          <p:nvPr/>
        </p:nvSpPr>
        <p:spPr>
          <a:xfrm rot="-10221533">
            <a:off x="1226656" y="9102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5" name="Google Shape;3035;p25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6" name="Google Shape;3036;p25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7" name="Google Shape;3037;p25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8" name="Google Shape;3038;p25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840924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FFECC6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" name="Google Shape;10;p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" name="Google Shape;14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15;p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" name="Google Shape;63;p2"/>
          <p:cNvSpPr txBox="1">
            <a:spLocks noGrp="1"/>
          </p:cNvSpPr>
          <p:nvPr>
            <p:ph type="ctrTitle"/>
          </p:nvPr>
        </p:nvSpPr>
        <p:spPr>
          <a:xfrm rot="-250">
            <a:off x="3348200" y="1715167"/>
            <a:ext cx="5495600" cy="3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933">
                <a:latin typeface="Grand Hotel"/>
                <a:ea typeface="Grand Hotel"/>
                <a:cs typeface="Grand Hotel"/>
                <a:sym typeface="Grand Hotel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4" name="Google Shape;64;p2"/>
          <p:cNvSpPr txBox="1">
            <a:spLocks noGrp="1"/>
          </p:cNvSpPr>
          <p:nvPr>
            <p:ph type="subTitle" idx="1"/>
          </p:nvPr>
        </p:nvSpPr>
        <p:spPr>
          <a:xfrm rot="331">
            <a:off x="4020400" y="4612067"/>
            <a:ext cx="4151200" cy="8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65" name="Google Shape;65;p2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Google Shape;66;p2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7" name="Google Shape;67;p2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8" name="Google Shape;68;p2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9" name="Google Shape;69;p2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0" name="Google Shape;70;p2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1" name="Google Shape;71;p2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2" name="Google Shape;72;p2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3" name="Google Shape;73;p2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" name="Google Shape;74;p2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" name="Google Shape;75;p2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" name="Google Shape;76;p2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" name="Google Shape;77;p2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8" name="Google Shape;78;p2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" name="Google Shape;79;p2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0" name="Google Shape;80;p2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1" name="Google Shape;81;p2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" name="Google Shape;82;p2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" name="Google Shape;83;p2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" name="Google Shape;84;p2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" name="Google Shape;85;p2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" name="Google Shape;86;p2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" name="Google Shape;87;p2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" name="Google Shape;88;p2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" name="Google Shape;89;p2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" name="Google Shape;90;p2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" name="Google Shape;91;p2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" name="Google Shape;92;p2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" name="Google Shape;93;p2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" name="Google Shape;94;p2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5" name="Google Shape;95;p2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" name="Google Shape;96;p2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7" name="Google Shape;97;p2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" name="Google Shape;98;p2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9" name="Google Shape;99;p2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0" name="Google Shape;100;p2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1" name="Google Shape;101;p2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2" name="Google Shape;102;p2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3" name="Google Shape;103;p2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4" name="Google Shape;104;p2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5" name="Google Shape;105;p2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6" name="Google Shape;106;p2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7" name="Google Shape;107;p2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8" name="Google Shape;108;p2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9" name="Google Shape;109;p2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0" name="Google Shape;110;p2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" name="Google Shape;111;p2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" name="Google Shape;112;p2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" name="Google Shape;113;p2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" name="Google Shape;114;p2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" name="Google Shape;115;p2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" name="Google Shape;116;p2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" name="Google Shape;117;p2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" name="Google Shape;118;p2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9" name="Google Shape;119;p2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0" name="Google Shape;120;p2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1" name="Google Shape;121;p2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2" name="Google Shape;122;p2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3" name="Google Shape;123;p2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" name="Google Shape;124;p2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" name="Google Shape;125;p2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" name="Google Shape;126;p2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" name="Google Shape;127;p2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" name="Google Shape;128;p2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" name="Google Shape;129;p2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" name="Google Shape;130;p2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" name="Google Shape;131;p2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" name="Google Shape;132;p2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Google Shape;133;p2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" name="Google Shape;134;p2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" name="Google Shape;135;p2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" name="Google Shape;136;p2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" name="Google Shape;137;p2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" name="Google Shape;138;p2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" name="Google Shape;139;p2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" name="Google Shape;140;p2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Google Shape;141;p2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Google Shape;142;p2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" name="Google Shape;143;p2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" name="Google Shape;144;p2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" name="Google Shape;145;p2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6" name="Google Shape;146;p2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7" name="Google Shape;147;p2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Google Shape;148;p2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9" name="Google Shape;149;p2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0" name="Google Shape;150;p2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1" name="Google Shape;151;p2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2" name="Google Shape;152;p2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3" name="Google Shape;153;p2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4" name="Google Shape;154;p2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5" name="Google Shape;155;p2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6" name="Google Shape;156;p2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Google Shape;157;p2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8" name="Google Shape;158;p2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9" name="Google Shape;159;p2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0" name="Google Shape;160;p2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1" name="Google Shape;161;p2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2" name="Google Shape;162;p2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Google Shape;163;p2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" name="Google Shape;164;p2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Google Shape;165;p2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Google Shape;166;p2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Google Shape;167;p2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" name="Google Shape;168;p2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" name="Google Shape;169;p2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" name="Google Shape;170;p2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1" name="Google Shape;171;p2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2" name="Google Shape;172;p2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3" name="Google Shape;173;p2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4" name="Google Shape;174;p2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" name="Google Shape;175;p2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" name="Google Shape;176;p2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" name="Google Shape;177;p2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" name="Google Shape;178;p2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" name="Google Shape;179;p2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" name="Google Shape;180;p2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" name="Google Shape;181;p2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" name="Google Shape;182;p2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Google Shape;183;p2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" name="Google Shape;184;p2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" name="Google Shape;185;p2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" name="Google Shape;186;p2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7" name="Google Shape;187;p2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8" name="Google Shape;188;p2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9" name="Google Shape;189;p2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0" name="Google Shape;190;p2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" name="Google Shape;191;p2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" name="Google Shape;192;p2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" name="Google Shape;193;p2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" name="Google Shape;194;p2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" name="Google Shape;195;p2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196;p2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" name="Google Shape;197;p2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" name="Google Shape;198;p2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" name="Google Shape;199;p2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" name="Google Shape;200;p2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" name="Google Shape;201;p2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" name="Google Shape;202;p2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" name="Google Shape;203;p2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" name="Google Shape;204;p2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" name="Google Shape;205;p2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" name="Google Shape;206;p2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" name="Google Shape;207;p2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41612046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63" name="Google Shape;263;p3"/>
          <p:cNvSpPr txBox="1">
            <a:spLocks noGrp="1"/>
          </p:cNvSpPr>
          <p:nvPr>
            <p:ph type="title" hasCustomPrompt="1"/>
          </p:nvPr>
        </p:nvSpPr>
        <p:spPr>
          <a:xfrm flipH="1">
            <a:off x="2572000" y="11472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4" name="Google Shape;264;p3"/>
          <p:cNvSpPr txBox="1">
            <a:spLocks noGrp="1"/>
          </p:cNvSpPr>
          <p:nvPr>
            <p:ph type="title" idx="2"/>
          </p:nvPr>
        </p:nvSpPr>
        <p:spPr>
          <a:xfrm>
            <a:off x="908800" y="2899300"/>
            <a:ext cx="603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65" name="Google Shape;265;p3"/>
          <p:cNvSpPr txBox="1">
            <a:spLocks noGrp="1"/>
          </p:cNvSpPr>
          <p:nvPr>
            <p:ph type="subTitle" idx="1"/>
          </p:nvPr>
        </p:nvSpPr>
        <p:spPr>
          <a:xfrm>
            <a:off x="1988000" y="4156133"/>
            <a:ext cx="3938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03386644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rgbClr val="FFECC6"/>
        </a:solidFill>
        <a:effectLst/>
      </p:bgPr>
    </p:bg>
    <p:spTree>
      <p:nvGrpSpPr>
        <p:cNvPr id="1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Google Shape;267;p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68" name="Google Shape;268;p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72" name="Google Shape;272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3" name="Google Shape;273;p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21" name="Google Shape;321;p4"/>
          <p:cNvSpPr txBox="1">
            <a:spLocks noGrp="1"/>
          </p:cNvSpPr>
          <p:nvPr>
            <p:ph type="body" idx="1"/>
          </p:nvPr>
        </p:nvSpPr>
        <p:spPr>
          <a:xfrm>
            <a:off x="952600" y="1370633"/>
            <a:ext cx="10286800" cy="477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22" name="Google Shape;322;p4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323" name="Google Shape;323;p4"/>
          <p:cNvGrpSpPr/>
          <p:nvPr/>
        </p:nvGrpSpPr>
        <p:grpSpPr>
          <a:xfrm>
            <a:off x="862974" y="662924"/>
            <a:ext cx="10608863" cy="5459517"/>
            <a:chOff x="647230" y="497193"/>
            <a:chExt cx="7956647" cy="4094638"/>
          </a:xfrm>
        </p:grpSpPr>
        <p:sp>
          <p:nvSpPr>
            <p:cNvPr id="324" name="Google Shape;324;p4"/>
            <p:cNvSpPr/>
            <p:nvPr/>
          </p:nvSpPr>
          <p:spPr>
            <a:xfrm rot="3684608">
              <a:off x="7911495" y="592925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4"/>
            <p:cNvSpPr/>
            <p:nvPr/>
          </p:nvSpPr>
          <p:spPr>
            <a:xfrm rot="3684608">
              <a:off x="7913667" y="58854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4"/>
            <p:cNvSpPr/>
            <p:nvPr/>
          </p:nvSpPr>
          <p:spPr>
            <a:xfrm rot="3684608">
              <a:off x="7930216" y="62635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4"/>
            <p:cNvSpPr/>
            <p:nvPr/>
          </p:nvSpPr>
          <p:spPr>
            <a:xfrm rot="3684608">
              <a:off x="7982843" y="714338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4"/>
            <p:cNvSpPr/>
            <p:nvPr/>
          </p:nvSpPr>
          <p:spPr>
            <a:xfrm rot="3684608">
              <a:off x="7976524" y="713525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4"/>
            <p:cNvSpPr/>
            <p:nvPr/>
          </p:nvSpPr>
          <p:spPr>
            <a:xfrm rot="3684608">
              <a:off x="7996094" y="754982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4"/>
            <p:cNvSpPr/>
            <p:nvPr/>
          </p:nvSpPr>
          <p:spPr>
            <a:xfrm rot="3684608">
              <a:off x="8025740" y="530604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4"/>
            <p:cNvSpPr/>
            <p:nvPr/>
          </p:nvSpPr>
          <p:spPr>
            <a:xfrm rot="3684608">
              <a:off x="8051529" y="587430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4"/>
            <p:cNvSpPr/>
            <p:nvPr/>
          </p:nvSpPr>
          <p:spPr>
            <a:xfrm rot="3684608">
              <a:off x="8213568" y="1013890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4"/>
            <p:cNvSpPr/>
            <p:nvPr/>
          </p:nvSpPr>
          <p:spPr>
            <a:xfrm rot="3684608">
              <a:off x="8200196" y="1025364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4"/>
            <p:cNvSpPr/>
            <p:nvPr/>
          </p:nvSpPr>
          <p:spPr>
            <a:xfrm rot="3684608">
              <a:off x="8216238" y="1083780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4"/>
            <p:cNvSpPr/>
            <p:nvPr/>
          </p:nvSpPr>
          <p:spPr>
            <a:xfrm rot="3684608">
              <a:off x="8229585" y="1024319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4"/>
            <p:cNvSpPr/>
            <p:nvPr/>
          </p:nvSpPr>
          <p:spPr>
            <a:xfrm rot="3684608">
              <a:off x="8002172" y="97840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4"/>
            <p:cNvSpPr/>
            <p:nvPr/>
          </p:nvSpPr>
          <p:spPr>
            <a:xfrm rot="3684608">
              <a:off x="8074514" y="1129973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4"/>
            <p:cNvSpPr/>
            <p:nvPr/>
          </p:nvSpPr>
          <p:spPr>
            <a:xfrm rot="3684608">
              <a:off x="8004303" y="1123297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4"/>
            <p:cNvSpPr/>
            <p:nvPr/>
          </p:nvSpPr>
          <p:spPr>
            <a:xfrm rot="3684608">
              <a:off x="8059260" y="879151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4"/>
            <p:cNvSpPr/>
            <p:nvPr/>
          </p:nvSpPr>
          <p:spPr>
            <a:xfrm rot="3684608">
              <a:off x="8131622" y="1030013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4"/>
            <p:cNvSpPr/>
            <p:nvPr/>
          </p:nvSpPr>
          <p:spPr>
            <a:xfrm rot="3684608">
              <a:off x="8120051" y="784468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4"/>
            <p:cNvSpPr/>
            <p:nvPr/>
          </p:nvSpPr>
          <p:spPr>
            <a:xfrm rot="3684608">
              <a:off x="8190691" y="914797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4"/>
            <p:cNvSpPr/>
            <p:nvPr/>
          </p:nvSpPr>
          <p:spPr>
            <a:xfrm rot="3684608">
              <a:off x="8171332" y="689434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4"/>
            <p:cNvSpPr/>
            <p:nvPr/>
          </p:nvSpPr>
          <p:spPr>
            <a:xfrm rot="3684608">
              <a:off x="8240905" y="794241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4"/>
            <p:cNvSpPr/>
            <p:nvPr/>
          </p:nvSpPr>
          <p:spPr>
            <a:xfrm rot="3684608">
              <a:off x="8102973" y="847175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4"/>
            <p:cNvSpPr/>
            <p:nvPr/>
          </p:nvSpPr>
          <p:spPr>
            <a:xfrm rot="3684608">
              <a:off x="7950254" y="917611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4"/>
            <p:cNvSpPr/>
            <p:nvPr/>
          </p:nvSpPr>
          <p:spPr>
            <a:xfrm rot="3684608">
              <a:off x="8131445" y="840296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4"/>
            <p:cNvSpPr/>
            <p:nvPr/>
          </p:nvSpPr>
          <p:spPr>
            <a:xfrm rot="3684608">
              <a:off x="8019539" y="1103606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4"/>
            <p:cNvSpPr/>
            <p:nvPr/>
          </p:nvSpPr>
          <p:spPr>
            <a:xfrm rot="3684608">
              <a:off x="8036474" y="980067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4"/>
            <p:cNvSpPr/>
            <p:nvPr/>
          </p:nvSpPr>
          <p:spPr>
            <a:xfrm rot="3684608">
              <a:off x="8080450" y="1118207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4"/>
            <p:cNvSpPr/>
            <p:nvPr/>
          </p:nvSpPr>
          <p:spPr>
            <a:xfrm rot="3684608">
              <a:off x="8090496" y="880634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4"/>
            <p:cNvSpPr/>
            <p:nvPr/>
          </p:nvSpPr>
          <p:spPr>
            <a:xfrm rot="3684608">
              <a:off x="8137606" y="1018407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4"/>
            <p:cNvSpPr/>
            <p:nvPr/>
          </p:nvSpPr>
          <p:spPr>
            <a:xfrm rot="3684608">
              <a:off x="8147962" y="7792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4"/>
            <p:cNvSpPr/>
            <p:nvPr/>
          </p:nvSpPr>
          <p:spPr>
            <a:xfrm rot="3684608">
              <a:off x="8194675" y="905914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4"/>
            <p:cNvSpPr/>
            <p:nvPr/>
          </p:nvSpPr>
          <p:spPr>
            <a:xfrm rot="3684608">
              <a:off x="8191859" y="677721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4"/>
            <p:cNvSpPr/>
            <p:nvPr/>
          </p:nvSpPr>
          <p:spPr>
            <a:xfrm rot="3684608">
              <a:off x="8242572" y="787613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4"/>
            <p:cNvSpPr/>
            <p:nvPr/>
          </p:nvSpPr>
          <p:spPr>
            <a:xfrm rot="3684608">
              <a:off x="8025924" y="695963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4"/>
            <p:cNvSpPr/>
            <p:nvPr/>
          </p:nvSpPr>
          <p:spPr>
            <a:xfrm>
              <a:off x="7013994" y="630044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4"/>
            <p:cNvSpPr/>
            <p:nvPr/>
          </p:nvSpPr>
          <p:spPr>
            <a:xfrm>
              <a:off x="7026766" y="613199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4"/>
            <p:cNvSpPr/>
            <p:nvPr/>
          </p:nvSpPr>
          <p:spPr>
            <a:xfrm>
              <a:off x="7025730" y="655657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4"/>
            <p:cNvSpPr/>
            <p:nvPr/>
          </p:nvSpPr>
          <p:spPr>
            <a:xfrm>
              <a:off x="7012199" y="630182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4"/>
            <p:cNvSpPr/>
            <p:nvPr/>
          </p:nvSpPr>
          <p:spPr>
            <a:xfrm>
              <a:off x="7306075" y="550929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4"/>
            <p:cNvSpPr/>
            <p:nvPr/>
          </p:nvSpPr>
          <p:spPr>
            <a:xfrm>
              <a:off x="7309113" y="576748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4"/>
            <p:cNvSpPr/>
            <p:nvPr/>
          </p:nvSpPr>
          <p:spPr>
            <a:xfrm>
              <a:off x="7303590" y="550100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4"/>
            <p:cNvSpPr/>
            <p:nvPr/>
          </p:nvSpPr>
          <p:spPr>
            <a:xfrm>
              <a:off x="7326440" y="60318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4"/>
            <p:cNvSpPr/>
            <p:nvPr/>
          </p:nvSpPr>
          <p:spPr>
            <a:xfrm>
              <a:off x="7378215" y="641228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4"/>
            <p:cNvSpPr/>
            <p:nvPr/>
          </p:nvSpPr>
          <p:spPr>
            <a:xfrm>
              <a:off x="7645513" y="935874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4"/>
            <p:cNvSpPr/>
            <p:nvPr/>
          </p:nvSpPr>
          <p:spPr>
            <a:xfrm>
              <a:off x="7499507" y="929384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4"/>
            <p:cNvSpPr/>
            <p:nvPr/>
          </p:nvSpPr>
          <p:spPr>
            <a:xfrm>
              <a:off x="7310355" y="757070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4"/>
            <p:cNvSpPr/>
            <p:nvPr/>
          </p:nvSpPr>
          <p:spPr>
            <a:xfrm>
              <a:off x="7398442" y="875329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4"/>
            <p:cNvSpPr/>
            <p:nvPr/>
          </p:nvSpPr>
          <p:spPr>
            <a:xfrm>
              <a:off x="7416322" y="89666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4"/>
            <p:cNvSpPr/>
            <p:nvPr/>
          </p:nvSpPr>
          <p:spPr>
            <a:xfrm>
              <a:off x="7335000" y="770878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4"/>
            <p:cNvSpPr/>
            <p:nvPr/>
          </p:nvSpPr>
          <p:spPr>
            <a:xfrm>
              <a:off x="7522910" y="949681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4"/>
            <p:cNvSpPr/>
            <p:nvPr/>
          </p:nvSpPr>
          <p:spPr>
            <a:xfrm>
              <a:off x="7691766" y="960243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4"/>
            <p:cNvSpPr/>
            <p:nvPr/>
          </p:nvSpPr>
          <p:spPr>
            <a:xfrm>
              <a:off x="7650484" y="934631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4"/>
            <p:cNvSpPr/>
            <p:nvPr/>
          </p:nvSpPr>
          <p:spPr>
            <a:xfrm>
              <a:off x="7503857" y="92869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4"/>
            <p:cNvSpPr/>
            <p:nvPr/>
          </p:nvSpPr>
          <p:spPr>
            <a:xfrm>
              <a:off x="7310355" y="755137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4"/>
            <p:cNvSpPr/>
            <p:nvPr/>
          </p:nvSpPr>
          <p:spPr>
            <a:xfrm>
              <a:off x="7401549" y="874086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4"/>
            <p:cNvSpPr/>
            <p:nvPr/>
          </p:nvSpPr>
          <p:spPr>
            <a:xfrm>
              <a:off x="7710819" y="1022100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4"/>
            <p:cNvSpPr/>
            <p:nvPr/>
          </p:nvSpPr>
          <p:spPr>
            <a:xfrm>
              <a:off x="7518008" y="1014851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4"/>
            <p:cNvSpPr/>
            <p:nvPr/>
          </p:nvSpPr>
          <p:spPr>
            <a:xfrm>
              <a:off x="7299310" y="800425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4"/>
            <p:cNvSpPr/>
            <p:nvPr/>
          </p:nvSpPr>
          <p:spPr>
            <a:xfrm>
              <a:off x="7405277" y="948162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4"/>
            <p:cNvSpPr/>
            <p:nvPr/>
          </p:nvSpPr>
          <p:spPr>
            <a:xfrm rot="10769305">
              <a:off x="669173" y="740768"/>
              <a:ext cx="182315" cy="295522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4"/>
            <p:cNvSpPr/>
            <p:nvPr/>
          </p:nvSpPr>
          <p:spPr>
            <a:xfrm rot="10769305">
              <a:off x="676996" y="642876"/>
              <a:ext cx="171676" cy="393390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4"/>
            <p:cNvSpPr/>
            <p:nvPr/>
          </p:nvSpPr>
          <p:spPr>
            <a:xfrm rot="10769305">
              <a:off x="705470" y="819049"/>
              <a:ext cx="145773" cy="21708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4"/>
            <p:cNvSpPr/>
            <p:nvPr/>
          </p:nvSpPr>
          <p:spPr>
            <a:xfrm rot="10769305">
              <a:off x="675065" y="740745"/>
              <a:ext cx="175839" cy="297901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4"/>
            <p:cNvSpPr/>
            <p:nvPr/>
          </p:nvSpPr>
          <p:spPr>
            <a:xfrm rot="10769305">
              <a:off x="741298" y="592180"/>
              <a:ext cx="340313" cy="228117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4"/>
            <p:cNvSpPr/>
            <p:nvPr/>
          </p:nvSpPr>
          <p:spPr>
            <a:xfrm rot="10769305">
              <a:off x="648191" y="598068"/>
              <a:ext cx="431702" cy="217148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4"/>
            <p:cNvSpPr/>
            <p:nvPr/>
          </p:nvSpPr>
          <p:spPr>
            <a:xfrm rot="10769305">
              <a:off x="879998" y="622025"/>
              <a:ext cx="201743" cy="197058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4"/>
            <p:cNvSpPr/>
            <p:nvPr/>
          </p:nvSpPr>
          <p:spPr>
            <a:xfrm rot="10769305">
              <a:off x="741297" y="591130"/>
              <a:ext cx="338595" cy="230166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4"/>
            <p:cNvSpPr/>
            <p:nvPr/>
          </p:nvSpPr>
          <p:spPr>
            <a:xfrm rot="-3510584">
              <a:off x="8071609" y="4092268"/>
              <a:ext cx="195637" cy="222632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4"/>
            <p:cNvSpPr/>
            <p:nvPr/>
          </p:nvSpPr>
          <p:spPr>
            <a:xfrm rot="-3510584">
              <a:off x="8131720" y="4096561"/>
              <a:ext cx="123100" cy="24962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4"/>
            <p:cNvSpPr/>
            <p:nvPr/>
          </p:nvSpPr>
          <p:spPr>
            <a:xfrm rot="-3510584">
              <a:off x="8090761" y="4120883"/>
              <a:ext cx="156061" cy="203552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4"/>
            <p:cNvSpPr/>
            <p:nvPr/>
          </p:nvSpPr>
          <p:spPr>
            <a:xfrm rot="-3510584">
              <a:off x="8079445" y="4094024"/>
              <a:ext cx="174018" cy="224758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4"/>
            <p:cNvSpPr/>
            <p:nvPr/>
          </p:nvSpPr>
          <p:spPr>
            <a:xfrm rot="-3510584">
              <a:off x="8160493" y="4320043"/>
              <a:ext cx="94924" cy="16362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4"/>
            <p:cNvSpPr/>
            <p:nvPr/>
          </p:nvSpPr>
          <p:spPr>
            <a:xfrm rot="-3510584">
              <a:off x="8155483" y="4460402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4"/>
            <p:cNvSpPr/>
            <p:nvPr/>
          </p:nvSpPr>
          <p:spPr>
            <a:xfrm rot="-3510584">
              <a:off x="8079265" y="4388903"/>
              <a:ext cx="136095" cy="135800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4"/>
            <p:cNvSpPr/>
            <p:nvPr/>
          </p:nvSpPr>
          <p:spPr>
            <a:xfrm rot="-3510584">
              <a:off x="8241528" y="4298092"/>
              <a:ext cx="95397" cy="163149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4"/>
            <p:cNvSpPr/>
            <p:nvPr/>
          </p:nvSpPr>
          <p:spPr>
            <a:xfrm rot="-3510584">
              <a:off x="8236757" y="4437870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4"/>
            <p:cNvSpPr/>
            <p:nvPr/>
          </p:nvSpPr>
          <p:spPr>
            <a:xfrm rot="-3510584">
              <a:off x="8318705" y="4275184"/>
              <a:ext cx="101599" cy="160255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4"/>
            <p:cNvSpPr/>
            <p:nvPr/>
          </p:nvSpPr>
          <p:spPr>
            <a:xfrm rot="-3510584">
              <a:off x="8335369" y="4408759"/>
              <a:ext cx="168229" cy="4938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4"/>
            <p:cNvSpPr/>
            <p:nvPr/>
          </p:nvSpPr>
          <p:spPr>
            <a:xfrm rot="-3510584">
              <a:off x="8390600" y="4245115"/>
              <a:ext cx="112822" cy="155057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4"/>
            <p:cNvSpPr/>
            <p:nvPr/>
          </p:nvSpPr>
          <p:spPr>
            <a:xfrm rot="-3510584">
              <a:off x="8428559" y="4371217"/>
              <a:ext cx="164862" cy="5085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4"/>
            <p:cNvSpPr/>
            <p:nvPr/>
          </p:nvSpPr>
          <p:spPr>
            <a:xfrm rot="-3510584">
              <a:off x="8099757" y="4375910"/>
              <a:ext cx="111818" cy="137454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4"/>
            <p:cNvSpPr/>
            <p:nvPr/>
          </p:nvSpPr>
          <p:spPr>
            <a:xfrm rot="-3510584">
              <a:off x="8187124" y="4309468"/>
              <a:ext cx="55407" cy="16527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4"/>
            <p:cNvSpPr/>
            <p:nvPr/>
          </p:nvSpPr>
          <p:spPr>
            <a:xfrm rot="-3510584">
              <a:off x="8158743" y="4457040"/>
              <a:ext cx="166103" cy="5404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4"/>
            <p:cNvSpPr/>
            <p:nvPr/>
          </p:nvSpPr>
          <p:spPr>
            <a:xfrm rot="-3510584">
              <a:off x="8265596" y="4287383"/>
              <a:ext cx="57533" cy="16474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4"/>
            <p:cNvSpPr/>
            <p:nvPr/>
          </p:nvSpPr>
          <p:spPr>
            <a:xfrm rot="-3510584">
              <a:off x="8239789" y="4434636"/>
              <a:ext cx="166634" cy="5446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4"/>
            <p:cNvSpPr/>
            <p:nvPr/>
          </p:nvSpPr>
          <p:spPr>
            <a:xfrm rot="-3510584">
              <a:off x="8342629" y="4263270"/>
              <a:ext cx="65921" cy="161613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4"/>
            <p:cNvSpPr/>
            <p:nvPr/>
          </p:nvSpPr>
          <p:spPr>
            <a:xfrm rot="-3510584">
              <a:off x="8336458" y="4406850"/>
              <a:ext cx="166634" cy="51686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4"/>
            <p:cNvSpPr/>
            <p:nvPr/>
          </p:nvSpPr>
          <p:spPr>
            <a:xfrm rot="-3510584">
              <a:off x="8414731" y="4232618"/>
              <a:ext cx="77026" cy="156651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4"/>
            <p:cNvSpPr/>
            <p:nvPr/>
          </p:nvSpPr>
          <p:spPr>
            <a:xfrm rot="-3510584">
              <a:off x="8428272" y="4369540"/>
              <a:ext cx="166103" cy="5233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4"/>
            <p:cNvSpPr/>
            <p:nvPr/>
          </p:nvSpPr>
          <p:spPr>
            <a:xfrm rot="-3510584">
              <a:off x="8199245" y="4228031"/>
              <a:ext cx="352879" cy="280283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4"/>
            <p:cNvSpPr/>
            <p:nvPr/>
          </p:nvSpPr>
          <p:spPr>
            <a:xfrm rot="-3510584">
              <a:off x="8307125" y="4277354"/>
              <a:ext cx="71769" cy="11022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4"/>
            <p:cNvSpPr/>
            <p:nvPr/>
          </p:nvSpPr>
          <p:spPr>
            <a:xfrm rot="-3510584">
              <a:off x="8113989" y="4292689"/>
              <a:ext cx="225172" cy="257837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4"/>
            <p:cNvSpPr/>
            <p:nvPr/>
          </p:nvSpPr>
          <p:spPr>
            <a:xfrm rot="-3510584">
              <a:off x="8372817" y="4288428"/>
              <a:ext cx="20615" cy="21678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17" name="Google Shape;417;p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8" name="Google Shape;418;p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9" name="Google Shape;419;p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Google Shape;420;p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1" name="Google Shape;421;p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2" name="Google Shape;422;p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3" name="Google Shape;423;p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24625680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bg>
      <p:bgPr>
        <a:solidFill>
          <a:srgbClr val="FFECC6"/>
        </a:solidFill>
        <a:effectLst/>
      </p:bgPr>
    </p:bg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" name="Google Shape;425;p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426" name="Google Shape;426;p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430" name="Google Shape;430;p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1" name="Google Shape;431;p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79" name="Google Shape;479;p5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80" name="Google Shape;480;p5"/>
          <p:cNvSpPr txBox="1">
            <a:spLocks noGrp="1"/>
          </p:cNvSpPr>
          <p:nvPr>
            <p:ph type="body" idx="1"/>
          </p:nvPr>
        </p:nvSpPr>
        <p:spPr>
          <a:xfrm>
            <a:off x="783367" y="1270200"/>
            <a:ext cx="5923200" cy="49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1" name="Google Shape;481;p5"/>
          <p:cNvSpPr txBox="1">
            <a:spLocks noGrp="1"/>
          </p:cNvSpPr>
          <p:nvPr>
            <p:ph type="body" idx="2"/>
          </p:nvPr>
        </p:nvSpPr>
        <p:spPr>
          <a:xfrm>
            <a:off x="6503367" y="2212633"/>
            <a:ext cx="4622000" cy="38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2" name="Google Shape;482;p5"/>
          <p:cNvSpPr/>
          <p:nvPr/>
        </p:nvSpPr>
        <p:spPr>
          <a:xfrm rot="5189938" flipH="1">
            <a:off x="1321973" y="553599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3" name="Google Shape;483;p5"/>
          <p:cNvSpPr/>
          <p:nvPr/>
        </p:nvSpPr>
        <p:spPr>
          <a:xfrm rot="5189938" flipH="1">
            <a:off x="1333759" y="538187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4" name="Google Shape;484;p5"/>
          <p:cNvSpPr/>
          <p:nvPr/>
        </p:nvSpPr>
        <p:spPr>
          <a:xfrm rot="5189938" flipH="1">
            <a:off x="1341543" y="599414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5" name="Google Shape;485;p5"/>
          <p:cNvSpPr/>
          <p:nvPr/>
        </p:nvSpPr>
        <p:spPr>
          <a:xfrm rot="5189938" flipH="1">
            <a:off x="1342770" y="558445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6" name="Google Shape;486;p5"/>
          <p:cNvSpPr/>
          <p:nvPr/>
        </p:nvSpPr>
        <p:spPr>
          <a:xfrm rot="5189938" flipH="1">
            <a:off x="1190260" y="873823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7" name="Google Shape;487;p5"/>
          <p:cNvSpPr/>
          <p:nvPr/>
        </p:nvSpPr>
        <p:spPr>
          <a:xfrm rot="5189938" flipH="1">
            <a:off x="1007540" y="107142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8" name="Google Shape;488;p5"/>
          <p:cNvSpPr/>
          <p:nvPr/>
        </p:nvSpPr>
        <p:spPr>
          <a:xfrm rot="5189938" flipH="1">
            <a:off x="1202586" y="1029880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9" name="Google Shape;489;p5"/>
          <p:cNvSpPr/>
          <p:nvPr/>
        </p:nvSpPr>
        <p:spPr>
          <a:xfrm rot="5189938" flipH="1">
            <a:off x="1084513" y="775106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0" name="Google Shape;490;p5"/>
          <p:cNvSpPr/>
          <p:nvPr/>
        </p:nvSpPr>
        <p:spPr>
          <a:xfrm rot="5189938" flipH="1">
            <a:off x="902471" y="97177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1" name="Google Shape;491;p5"/>
          <p:cNvSpPr/>
          <p:nvPr/>
        </p:nvSpPr>
        <p:spPr>
          <a:xfrm rot="5189938" flipH="1">
            <a:off x="977100" y="675980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2" name="Google Shape;492;p5"/>
          <p:cNvSpPr/>
          <p:nvPr/>
        </p:nvSpPr>
        <p:spPr>
          <a:xfrm rot="5189938" flipH="1">
            <a:off x="781163" y="849366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3" name="Google Shape;493;p5"/>
          <p:cNvSpPr/>
          <p:nvPr/>
        </p:nvSpPr>
        <p:spPr>
          <a:xfrm rot="5189938" flipH="1">
            <a:off x="876273" y="568464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4" name="Google Shape;494;p5"/>
          <p:cNvSpPr/>
          <p:nvPr/>
        </p:nvSpPr>
        <p:spPr>
          <a:xfrm rot="5189938" flipH="1">
            <a:off x="674970" y="718567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5" name="Google Shape;495;p5"/>
          <p:cNvSpPr/>
          <p:nvPr/>
        </p:nvSpPr>
        <p:spPr>
          <a:xfrm rot="5189938" flipH="1">
            <a:off x="1220564" y="1003284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6" name="Google Shape;496;p5"/>
          <p:cNvSpPr/>
          <p:nvPr/>
        </p:nvSpPr>
        <p:spPr>
          <a:xfrm rot="5189938" flipH="1">
            <a:off x="1221619" y="852086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7" name="Google Shape;497;p5"/>
          <p:cNvSpPr/>
          <p:nvPr/>
        </p:nvSpPr>
        <p:spPr>
          <a:xfrm rot="5189938" flipH="1">
            <a:off x="1011611" y="1065270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8" name="Google Shape;498;p5"/>
          <p:cNvSpPr/>
          <p:nvPr/>
        </p:nvSpPr>
        <p:spPr>
          <a:xfrm rot="5189938" flipH="1">
            <a:off x="1117215" y="754571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9" name="Google Shape;499;p5"/>
          <p:cNvSpPr/>
          <p:nvPr/>
        </p:nvSpPr>
        <p:spPr>
          <a:xfrm rot="5189938" flipH="1">
            <a:off x="905759" y="965743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0" name="Google Shape;500;p5"/>
          <p:cNvSpPr/>
          <p:nvPr/>
        </p:nvSpPr>
        <p:spPr>
          <a:xfrm rot="5189938" flipH="1">
            <a:off x="1007552" y="652878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1" name="Google Shape;501;p5"/>
          <p:cNvSpPr/>
          <p:nvPr/>
        </p:nvSpPr>
        <p:spPr>
          <a:xfrm rot="5189938" flipH="1">
            <a:off x="782701" y="846006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2" name="Google Shape;502;p5"/>
          <p:cNvSpPr/>
          <p:nvPr/>
        </p:nvSpPr>
        <p:spPr>
          <a:xfrm rot="5189938" flipH="1">
            <a:off x="906980" y="544335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3" name="Google Shape;503;p5"/>
          <p:cNvSpPr/>
          <p:nvPr/>
        </p:nvSpPr>
        <p:spPr>
          <a:xfrm rot="5189938" flipH="1">
            <a:off x="674158" y="715607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4" name="Google Shape;504;p5"/>
          <p:cNvSpPr/>
          <p:nvPr/>
        </p:nvSpPr>
        <p:spPr>
          <a:xfrm rot="5189938" flipH="1">
            <a:off x="741647" y="587451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5" name="Google Shape;505;p5"/>
          <p:cNvSpPr/>
          <p:nvPr/>
        </p:nvSpPr>
        <p:spPr>
          <a:xfrm rot="5189938" flipH="1">
            <a:off x="1061285" y="705646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6" name="Google Shape;506;p5"/>
          <p:cNvSpPr/>
          <p:nvPr/>
        </p:nvSpPr>
        <p:spPr>
          <a:xfrm rot="5189938" flipH="1">
            <a:off x="1034299" y="807883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7" name="Google Shape;507;p5"/>
          <p:cNvSpPr/>
          <p:nvPr/>
        </p:nvSpPr>
        <p:spPr>
          <a:xfrm rot="5189938" flipH="1">
            <a:off x="1071129" y="699007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8" name="Google Shape;508;p5"/>
          <p:cNvSpPr/>
          <p:nvPr/>
        </p:nvSpPr>
        <p:spPr>
          <a:xfrm rot="-3603133">
            <a:off x="11069059" y="543251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9" name="Google Shape;509;p5"/>
          <p:cNvSpPr/>
          <p:nvPr/>
        </p:nvSpPr>
        <p:spPr>
          <a:xfrm rot="1365070">
            <a:off x="10596964" y="5710920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0" name="Google Shape;510;p5"/>
          <p:cNvSpPr/>
          <p:nvPr/>
        </p:nvSpPr>
        <p:spPr>
          <a:xfrm rot="1365070">
            <a:off x="10609400" y="5822413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1" name="Google Shape;511;p5"/>
          <p:cNvSpPr/>
          <p:nvPr/>
        </p:nvSpPr>
        <p:spPr>
          <a:xfrm rot="1365070">
            <a:off x="10622501" y="5711452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2" name="Google Shape;512;p5"/>
          <p:cNvSpPr/>
          <p:nvPr/>
        </p:nvSpPr>
        <p:spPr>
          <a:xfrm rot="1365070">
            <a:off x="10726347" y="5782338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3" name="Google Shape;513;p5"/>
          <p:cNvSpPr/>
          <p:nvPr/>
        </p:nvSpPr>
        <p:spPr>
          <a:xfrm rot="-3603133">
            <a:off x="11066710" y="543352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4" name="Google Shape;514;p5"/>
          <p:cNvSpPr/>
          <p:nvPr/>
        </p:nvSpPr>
        <p:spPr>
          <a:xfrm rot="-3603133">
            <a:off x="11099602" y="5454883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5" name="Google Shape;515;p5"/>
          <p:cNvSpPr/>
          <p:nvPr/>
        </p:nvSpPr>
        <p:spPr>
          <a:xfrm rot="-3603133">
            <a:off x="11186940" y="5361936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6" name="Google Shape;516;p5"/>
          <p:cNvSpPr/>
          <p:nvPr/>
        </p:nvSpPr>
        <p:spPr>
          <a:xfrm rot="-3603133">
            <a:off x="11092489" y="5415484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7" name="Google Shape;517;p5"/>
          <p:cNvSpPr/>
          <p:nvPr/>
        </p:nvSpPr>
        <p:spPr>
          <a:xfrm rot="-9882522">
            <a:off x="10771517" y="5404078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8" name="Google Shape;518;p5"/>
          <p:cNvSpPr/>
          <p:nvPr/>
        </p:nvSpPr>
        <p:spPr>
          <a:xfrm rot="-9882522">
            <a:off x="10773424" y="5396051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9" name="Google Shape;519;p5"/>
          <p:cNvSpPr/>
          <p:nvPr/>
        </p:nvSpPr>
        <p:spPr>
          <a:xfrm rot="-9882522">
            <a:off x="10788873" y="5402200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Google Shape;520;p5"/>
          <p:cNvSpPr/>
          <p:nvPr/>
        </p:nvSpPr>
        <p:spPr>
          <a:xfrm rot="-9882522">
            <a:off x="10821776" y="5457307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4202561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rgbClr val="FFECC6"/>
        </a:solidFill>
        <a:effectLst/>
      </p:bgPr>
    </p:bg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" name="Google Shape;522;p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523" name="Google Shape;523;p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527" name="Google Shape;527;p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8" name="Google Shape;528;p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76" name="Google Shape;576;p6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577" name="Google Shape;577;p6"/>
          <p:cNvGrpSpPr/>
          <p:nvPr/>
        </p:nvGrpSpPr>
        <p:grpSpPr>
          <a:xfrm>
            <a:off x="863699" y="713515"/>
            <a:ext cx="10563208" cy="5508388"/>
            <a:chOff x="647774" y="535136"/>
            <a:chExt cx="7922406" cy="4131291"/>
          </a:xfrm>
        </p:grpSpPr>
        <p:sp>
          <p:nvSpPr>
            <p:cNvPr id="578" name="Google Shape;578;p6"/>
            <p:cNvSpPr/>
            <p:nvPr/>
          </p:nvSpPr>
          <p:spPr>
            <a:xfrm rot="5189938" flipH="1">
              <a:off x="1066854" y="612099"/>
              <a:ext cx="251925" cy="286696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6"/>
            <p:cNvSpPr/>
            <p:nvPr/>
          </p:nvSpPr>
          <p:spPr>
            <a:xfrm rot="5189938" flipH="1">
              <a:off x="1075694" y="600540"/>
              <a:ext cx="158518" cy="321459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6"/>
            <p:cNvSpPr/>
            <p:nvPr/>
          </p:nvSpPr>
          <p:spPr>
            <a:xfrm rot="5189938" flipH="1">
              <a:off x="1081532" y="646460"/>
              <a:ext cx="200962" cy="262127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6"/>
            <p:cNvSpPr/>
            <p:nvPr/>
          </p:nvSpPr>
          <p:spPr>
            <a:xfrm rot="5189938" flipH="1">
              <a:off x="1082452" y="615733"/>
              <a:ext cx="224086" cy="289435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6"/>
            <p:cNvSpPr/>
            <p:nvPr/>
          </p:nvSpPr>
          <p:spPr>
            <a:xfrm rot="5189938" flipH="1">
              <a:off x="968070" y="852267"/>
              <a:ext cx="122236" cy="210705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6"/>
            <p:cNvSpPr/>
            <p:nvPr/>
          </p:nvSpPr>
          <p:spPr>
            <a:xfrm rot="5189938" flipH="1">
              <a:off x="831030" y="1000467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6"/>
            <p:cNvSpPr/>
            <p:nvPr/>
          </p:nvSpPr>
          <p:spPr>
            <a:xfrm rot="5189938" flipH="1">
              <a:off x="977314" y="969310"/>
              <a:ext cx="175253" cy="174878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6"/>
            <p:cNvSpPr/>
            <p:nvPr/>
          </p:nvSpPr>
          <p:spPr>
            <a:xfrm rot="5189938" flipH="1">
              <a:off x="888760" y="778229"/>
              <a:ext cx="122844" cy="210097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6"/>
            <p:cNvSpPr/>
            <p:nvPr/>
          </p:nvSpPr>
          <p:spPr>
            <a:xfrm rot="5189938" flipH="1">
              <a:off x="752228" y="925730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6"/>
            <p:cNvSpPr/>
            <p:nvPr/>
          </p:nvSpPr>
          <p:spPr>
            <a:xfrm rot="5189938" flipH="1">
              <a:off x="808199" y="703885"/>
              <a:ext cx="130831" cy="206370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6"/>
            <p:cNvSpPr/>
            <p:nvPr/>
          </p:nvSpPr>
          <p:spPr>
            <a:xfrm rot="5189938" flipH="1">
              <a:off x="661247" y="833924"/>
              <a:ext cx="216632" cy="6359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6"/>
            <p:cNvSpPr/>
            <p:nvPr/>
          </p:nvSpPr>
          <p:spPr>
            <a:xfrm rot="5189938" flipH="1">
              <a:off x="732579" y="623248"/>
              <a:ext cx="145283" cy="199676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6"/>
            <p:cNvSpPr/>
            <p:nvPr/>
          </p:nvSpPr>
          <p:spPr>
            <a:xfrm rot="5189938" flipH="1">
              <a:off x="581602" y="735825"/>
              <a:ext cx="212296" cy="65494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6"/>
            <p:cNvSpPr/>
            <p:nvPr/>
          </p:nvSpPr>
          <p:spPr>
            <a:xfrm rot="5189938" flipH="1">
              <a:off x="990798" y="949363"/>
              <a:ext cx="143990" cy="177008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6"/>
            <p:cNvSpPr/>
            <p:nvPr/>
          </p:nvSpPr>
          <p:spPr>
            <a:xfrm rot="5189938" flipH="1">
              <a:off x="991589" y="835964"/>
              <a:ext cx="71348" cy="212835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6"/>
            <p:cNvSpPr/>
            <p:nvPr/>
          </p:nvSpPr>
          <p:spPr>
            <a:xfrm rot="5189938" flipH="1">
              <a:off x="834083" y="995852"/>
              <a:ext cx="213893" cy="69601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6"/>
            <p:cNvSpPr/>
            <p:nvPr/>
          </p:nvSpPr>
          <p:spPr>
            <a:xfrm rot="5189938" flipH="1">
              <a:off x="913286" y="762828"/>
              <a:ext cx="74087" cy="212151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6"/>
            <p:cNvSpPr/>
            <p:nvPr/>
          </p:nvSpPr>
          <p:spPr>
            <a:xfrm rot="5189938" flipH="1">
              <a:off x="754694" y="921207"/>
              <a:ext cx="214578" cy="70134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6"/>
            <p:cNvSpPr/>
            <p:nvPr/>
          </p:nvSpPr>
          <p:spPr>
            <a:xfrm rot="5189938" flipH="1">
              <a:off x="831039" y="686558"/>
              <a:ext cx="84888" cy="208119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6"/>
            <p:cNvSpPr/>
            <p:nvPr/>
          </p:nvSpPr>
          <p:spPr>
            <a:xfrm rot="5189938" flipH="1">
              <a:off x="662401" y="831404"/>
              <a:ext cx="214578" cy="66559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6"/>
            <p:cNvSpPr/>
            <p:nvPr/>
          </p:nvSpPr>
          <p:spPr>
            <a:xfrm rot="5189938" flipH="1">
              <a:off x="755610" y="605151"/>
              <a:ext cx="99188" cy="201730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6"/>
            <p:cNvSpPr/>
            <p:nvPr/>
          </p:nvSpPr>
          <p:spPr>
            <a:xfrm rot="5189938" flipH="1">
              <a:off x="580993" y="733605"/>
              <a:ext cx="213893" cy="6739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6"/>
            <p:cNvSpPr/>
            <p:nvPr/>
          </p:nvSpPr>
          <p:spPr>
            <a:xfrm rot="5189938" flipH="1">
              <a:off x="631610" y="637488"/>
              <a:ext cx="454409" cy="360938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6"/>
            <p:cNvSpPr/>
            <p:nvPr/>
          </p:nvSpPr>
          <p:spPr>
            <a:xfrm rot="5189938" flipH="1">
              <a:off x="871339" y="726134"/>
              <a:ext cx="92418" cy="141941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6"/>
            <p:cNvSpPr/>
            <p:nvPr/>
          </p:nvSpPr>
          <p:spPr>
            <a:xfrm rot="5189938" flipH="1">
              <a:off x="851099" y="802812"/>
              <a:ext cx="289958" cy="33203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6"/>
            <p:cNvSpPr/>
            <p:nvPr/>
          </p:nvSpPr>
          <p:spPr>
            <a:xfrm rot="5189938" flipH="1">
              <a:off x="878722" y="721155"/>
              <a:ext cx="26546" cy="27917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6"/>
            <p:cNvSpPr/>
            <p:nvPr/>
          </p:nvSpPr>
          <p:spPr>
            <a:xfrm rot="1106660">
              <a:off x="7613262" y="764671"/>
              <a:ext cx="88017" cy="73741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6"/>
            <p:cNvSpPr/>
            <p:nvPr/>
          </p:nvSpPr>
          <p:spPr>
            <a:xfrm rot="1106660">
              <a:off x="7613555" y="762125"/>
              <a:ext cx="80634" cy="75874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6"/>
            <p:cNvSpPr/>
            <p:nvPr/>
          </p:nvSpPr>
          <p:spPr>
            <a:xfrm rot="1106660">
              <a:off x="7642030" y="801244"/>
              <a:ext cx="33796" cy="27725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6"/>
            <p:cNvSpPr/>
            <p:nvPr/>
          </p:nvSpPr>
          <p:spPr>
            <a:xfrm rot="1106660">
              <a:off x="7753665" y="808291"/>
              <a:ext cx="78419" cy="78416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6"/>
            <p:cNvSpPr/>
            <p:nvPr/>
          </p:nvSpPr>
          <p:spPr>
            <a:xfrm rot="1106660">
              <a:off x="7747437" y="807443"/>
              <a:ext cx="91134" cy="80631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6"/>
            <p:cNvSpPr/>
            <p:nvPr/>
          </p:nvSpPr>
          <p:spPr>
            <a:xfrm rot="1106660">
              <a:off x="7780259" y="852551"/>
              <a:ext cx="31089" cy="26002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6"/>
            <p:cNvSpPr/>
            <p:nvPr/>
          </p:nvSpPr>
          <p:spPr>
            <a:xfrm rot="1106660">
              <a:off x="7699123" y="565099"/>
              <a:ext cx="231485" cy="259201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6"/>
            <p:cNvSpPr/>
            <p:nvPr/>
          </p:nvSpPr>
          <p:spPr>
            <a:xfrm rot="1106660">
              <a:off x="7746716" y="659365"/>
              <a:ext cx="65213" cy="161180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6"/>
            <p:cNvSpPr/>
            <p:nvPr/>
          </p:nvSpPr>
          <p:spPr>
            <a:xfrm rot="1106660">
              <a:off x="8158677" y="744631"/>
              <a:ext cx="375609" cy="268552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6"/>
            <p:cNvSpPr/>
            <p:nvPr/>
          </p:nvSpPr>
          <p:spPr>
            <a:xfrm rot="1106660">
              <a:off x="8129949" y="771183"/>
              <a:ext cx="380203" cy="191940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6"/>
            <p:cNvSpPr/>
            <p:nvPr/>
          </p:nvSpPr>
          <p:spPr>
            <a:xfrm rot="1106660">
              <a:off x="8203287" y="824302"/>
              <a:ext cx="306787" cy="224094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6"/>
            <p:cNvSpPr/>
            <p:nvPr/>
          </p:nvSpPr>
          <p:spPr>
            <a:xfrm rot="1106660">
              <a:off x="8181368" y="747974"/>
              <a:ext cx="355102" cy="270766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6"/>
            <p:cNvSpPr/>
            <p:nvPr/>
          </p:nvSpPr>
          <p:spPr>
            <a:xfrm rot="1106660">
              <a:off x="7994340" y="951220"/>
              <a:ext cx="138546" cy="227867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6"/>
            <p:cNvSpPr/>
            <p:nvPr/>
          </p:nvSpPr>
          <p:spPr>
            <a:xfrm rot="1106660">
              <a:off x="8096344" y="995056"/>
              <a:ext cx="243871" cy="10146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6"/>
            <p:cNvSpPr/>
            <p:nvPr/>
          </p:nvSpPr>
          <p:spPr>
            <a:xfrm rot="1106660">
              <a:off x="8089754" y="1053031"/>
              <a:ext cx="157413" cy="215317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6"/>
            <p:cNvSpPr/>
            <p:nvPr/>
          </p:nvSpPr>
          <p:spPr>
            <a:xfrm rot="1106660">
              <a:off x="7967943" y="837488"/>
              <a:ext cx="138793" cy="227867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6"/>
            <p:cNvSpPr/>
            <p:nvPr/>
          </p:nvSpPr>
          <p:spPr>
            <a:xfrm rot="1106660">
              <a:off x="8069636" y="880715"/>
              <a:ext cx="244117" cy="101958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6"/>
            <p:cNvSpPr/>
            <p:nvPr/>
          </p:nvSpPr>
          <p:spPr>
            <a:xfrm rot="1106660">
              <a:off x="7948368" y="725046"/>
              <a:ext cx="136988" cy="229671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6"/>
            <p:cNvSpPr/>
            <p:nvPr/>
          </p:nvSpPr>
          <p:spPr>
            <a:xfrm rot="1106660">
              <a:off x="8028104" y="756651"/>
              <a:ext cx="242395" cy="84978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6"/>
            <p:cNvSpPr/>
            <p:nvPr/>
          </p:nvSpPr>
          <p:spPr>
            <a:xfrm rot="1106660">
              <a:off x="7920397" y="620107"/>
              <a:ext cx="133297" cy="227621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6"/>
            <p:cNvSpPr/>
            <p:nvPr/>
          </p:nvSpPr>
          <p:spPr>
            <a:xfrm rot="1106660">
              <a:off x="7978660" y="634617"/>
              <a:ext cx="238621" cy="7423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6"/>
            <p:cNvSpPr/>
            <p:nvPr/>
          </p:nvSpPr>
          <p:spPr>
            <a:xfrm rot="1106660">
              <a:off x="7957080" y="814281"/>
              <a:ext cx="81290" cy="142888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6"/>
            <p:cNvSpPr/>
            <p:nvPr/>
          </p:nvSpPr>
          <p:spPr>
            <a:xfrm rot="1106660">
              <a:off x="7944886" y="852957"/>
              <a:ext cx="333201" cy="396840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6"/>
            <p:cNvSpPr/>
            <p:nvPr/>
          </p:nvSpPr>
          <p:spPr>
            <a:xfrm rot="1106660">
              <a:off x="7938790" y="821194"/>
              <a:ext cx="35190" cy="22803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6"/>
            <p:cNvSpPr/>
            <p:nvPr/>
          </p:nvSpPr>
          <p:spPr>
            <a:xfrm rot="1106660">
              <a:off x="8094801" y="1044175"/>
              <a:ext cx="108360" cy="217614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6"/>
            <p:cNvSpPr/>
            <p:nvPr/>
          </p:nvSpPr>
          <p:spPr>
            <a:xfrm rot="1106660">
              <a:off x="8030379" y="950966"/>
              <a:ext cx="72513" cy="22917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6"/>
            <p:cNvSpPr/>
            <p:nvPr/>
          </p:nvSpPr>
          <p:spPr>
            <a:xfrm rot="1106660">
              <a:off x="8096827" y="990279"/>
              <a:ext cx="219017" cy="104090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6"/>
            <p:cNvSpPr/>
            <p:nvPr/>
          </p:nvSpPr>
          <p:spPr>
            <a:xfrm rot="1106660">
              <a:off x="8001512" y="838183"/>
              <a:ext cx="75466" cy="23008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6"/>
            <p:cNvSpPr/>
            <p:nvPr/>
          </p:nvSpPr>
          <p:spPr>
            <a:xfrm rot="1106660">
              <a:off x="8070114" y="876211"/>
              <a:ext cx="218935" cy="104008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6"/>
            <p:cNvSpPr/>
            <p:nvPr/>
          </p:nvSpPr>
          <p:spPr>
            <a:xfrm rot="1106660">
              <a:off x="7974709" y="723262"/>
              <a:ext cx="73334" cy="231394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6"/>
            <p:cNvSpPr/>
            <p:nvPr/>
          </p:nvSpPr>
          <p:spPr>
            <a:xfrm rot="1106660">
              <a:off x="8028419" y="752495"/>
              <a:ext cx="225579" cy="88670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6"/>
            <p:cNvSpPr/>
            <p:nvPr/>
          </p:nvSpPr>
          <p:spPr>
            <a:xfrm rot="1106660">
              <a:off x="7935994" y="615979"/>
              <a:ext cx="76943" cy="230164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6"/>
            <p:cNvSpPr/>
            <p:nvPr/>
          </p:nvSpPr>
          <p:spPr>
            <a:xfrm rot="1106660">
              <a:off x="7977010" y="630975"/>
              <a:ext cx="230665" cy="76120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6"/>
            <p:cNvSpPr/>
            <p:nvPr/>
          </p:nvSpPr>
          <p:spPr>
            <a:xfrm rot="1106660">
              <a:off x="7867736" y="599945"/>
              <a:ext cx="402269" cy="483787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6"/>
            <p:cNvSpPr/>
            <p:nvPr/>
          </p:nvSpPr>
          <p:spPr>
            <a:xfrm rot="-3603133">
              <a:off x="8210019" y="4081162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6"/>
            <p:cNvSpPr/>
            <p:nvPr/>
          </p:nvSpPr>
          <p:spPr>
            <a:xfrm rot="1365070">
              <a:off x="7855948" y="4289965"/>
              <a:ext cx="453612" cy="300440"/>
            </a:xfrm>
            <a:custGeom>
              <a:avLst/>
              <a:gdLst/>
              <a:ahLst/>
              <a:cxnLst/>
              <a:rect l="l" t="t" r="r" b="b"/>
              <a:pathLst>
                <a:path w="5005" h="3315" extrusionOk="0">
                  <a:moveTo>
                    <a:pt x="3133" y="1"/>
                  </a:moveTo>
                  <a:cubicBezTo>
                    <a:pt x="3086" y="1"/>
                    <a:pt x="3041" y="10"/>
                    <a:pt x="2999" y="30"/>
                  </a:cubicBezTo>
                  <a:cubicBezTo>
                    <a:pt x="2651" y="190"/>
                    <a:pt x="2741" y="458"/>
                    <a:pt x="2741" y="458"/>
                  </a:cubicBezTo>
                  <a:cubicBezTo>
                    <a:pt x="2741" y="458"/>
                    <a:pt x="2316" y="210"/>
                    <a:pt x="1958" y="210"/>
                  </a:cubicBezTo>
                  <a:cubicBezTo>
                    <a:pt x="1832" y="210"/>
                    <a:pt x="1713" y="241"/>
                    <a:pt x="1625" y="324"/>
                  </a:cubicBezTo>
                  <a:cubicBezTo>
                    <a:pt x="1286" y="637"/>
                    <a:pt x="1803" y="896"/>
                    <a:pt x="1803" y="896"/>
                  </a:cubicBezTo>
                  <a:cubicBezTo>
                    <a:pt x="1803" y="896"/>
                    <a:pt x="1673" y="875"/>
                    <a:pt x="1507" y="875"/>
                  </a:cubicBezTo>
                  <a:cubicBezTo>
                    <a:pt x="1237" y="875"/>
                    <a:pt x="875" y="930"/>
                    <a:pt x="831" y="1217"/>
                  </a:cubicBezTo>
                  <a:cubicBezTo>
                    <a:pt x="759" y="1690"/>
                    <a:pt x="1295" y="1734"/>
                    <a:pt x="1295" y="1734"/>
                  </a:cubicBezTo>
                  <a:cubicBezTo>
                    <a:pt x="72" y="1877"/>
                    <a:pt x="1" y="2930"/>
                    <a:pt x="643" y="3127"/>
                  </a:cubicBezTo>
                  <a:cubicBezTo>
                    <a:pt x="733" y="3154"/>
                    <a:pt x="822" y="3166"/>
                    <a:pt x="909" y="3166"/>
                  </a:cubicBezTo>
                  <a:cubicBezTo>
                    <a:pt x="1448" y="3166"/>
                    <a:pt x="1910" y="2716"/>
                    <a:pt x="1911" y="2716"/>
                  </a:cubicBezTo>
                  <a:lnTo>
                    <a:pt x="1911" y="2716"/>
                  </a:lnTo>
                  <a:cubicBezTo>
                    <a:pt x="1911" y="2716"/>
                    <a:pt x="1821" y="3216"/>
                    <a:pt x="2241" y="3305"/>
                  </a:cubicBezTo>
                  <a:cubicBezTo>
                    <a:pt x="2270" y="3311"/>
                    <a:pt x="2297" y="3314"/>
                    <a:pt x="2325" y="3314"/>
                  </a:cubicBezTo>
                  <a:cubicBezTo>
                    <a:pt x="2693" y="3314"/>
                    <a:pt x="2910" y="2788"/>
                    <a:pt x="2910" y="2788"/>
                  </a:cubicBezTo>
                  <a:cubicBezTo>
                    <a:pt x="2910" y="2788"/>
                    <a:pt x="3104" y="3169"/>
                    <a:pt x="3399" y="3169"/>
                  </a:cubicBezTo>
                  <a:cubicBezTo>
                    <a:pt x="3484" y="3169"/>
                    <a:pt x="3578" y="3137"/>
                    <a:pt x="3678" y="3055"/>
                  </a:cubicBezTo>
                  <a:cubicBezTo>
                    <a:pt x="4124" y="2689"/>
                    <a:pt x="3847" y="2074"/>
                    <a:pt x="3847" y="2074"/>
                  </a:cubicBezTo>
                  <a:lnTo>
                    <a:pt x="3847" y="2074"/>
                  </a:lnTo>
                  <a:cubicBezTo>
                    <a:pt x="3847" y="2074"/>
                    <a:pt x="3976" y="2225"/>
                    <a:pt x="4171" y="2225"/>
                  </a:cubicBezTo>
                  <a:cubicBezTo>
                    <a:pt x="4276" y="2225"/>
                    <a:pt x="4400" y="2181"/>
                    <a:pt x="4534" y="2047"/>
                  </a:cubicBezTo>
                  <a:cubicBezTo>
                    <a:pt x="4847" y="1743"/>
                    <a:pt x="4651" y="1297"/>
                    <a:pt x="4651" y="1297"/>
                  </a:cubicBezTo>
                  <a:lnTo>
                    <a:pt x="4651" y="1297"/>
                  </a:lnTo>
                  <a:cubicBezTo>
                    <a:pt x="4703" y="1329"/>
                    <a:pt x="4745" y="1342"/>
                    <a:pt x="4778" y="1342"/>
                  </a:cubicBezTo>
                  <a:cubicBezTo>
                    <a:pt x="5005" y="1342"/>
                    <a:pt x="4793" y="681"/>
                    <a:pt x="4793" y="681"/>
                  </a:cubicBezTo>
                  <a:cubicBezTo>
                    <a:pt x="4793" y="681"/>
                    <a:pt x="4279" y="152"/>
                    <a:pt x="4046" y="152"/>
                  </a:cubicBezTo>
                  <a:cubicBezTo>
                    <a:pt x="4021" y="152"/>
                    <a:pt x="3999" y="158"/>
                    <a:pt x="3981" y="173"/>
                  </a:cubicBezTo>
                  <a:cubicBezTo>
                    <a:pt x="3874" y="244"/>
                    <a:pt x="3847" y="387"/>
                    <a:pt x="3928" y="485"/>
                  </a:cubicBezTo>
                  <a:cubicBezTo>
                    <a:pt x="3928" y="485"/>
                    <a:pt x="3478" y="1"/>
                    <a:pt x="3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6"/>
            <p:cNvSpPr/>
            <p:nvPr/>
          </p:nvSpPr>
          <p:spPr>
            <a:xfrm rot="1365070">
              <a:off x="7865275" y="4373584"/>
              <a:ext cx="326002" cy="208813"/>
            </a:xfrm>
            <a:custGeom>
              <a:avLst/>
              <a:gdLst/>
              <a:ahLst/>
              <a:cxnLst/>
              <a:rect l="l" t="t" r="r" b="b"/>
              <a:pathLst>
                <a:path w="3597" h="2304" extrusionOk="0">
                  <a:moveTo>
                    <a:pt x="884" y="590"/>
                  </a:moveTo>
                  <a:cubicBezTo>
                    <a:pt x="919" y="608"/>
                    <a:pt x="955" y="608"/>
                    <a:pt x="1000" y="616"/>
                  </a:cubicBezTo>
                  <a:cubicBezTo>
                    <a:pt x="919" y="625"/>
                    <a:pt x="848" y="634"/>
                    <a:pt x="777" y="652"/>
                  </a:cubicBezTo>
                  <a:cubicBezTo>
                    <a:pt x="411" y="893"/>
                    <a:pt x="143" y="1259"/>
                    <a:pt x="18" y="1679"/>
                  </a:cubicBezTo>
                  <a:cubicBezTo>
                    <a:pt x="18" y="1696"/>
                    <a:pt x="9" y="1714"/>
                    <a:pt x="0" y="1723"/>
                  </a:cubicBezTo>
                  <a:cubicBezTo>
                    <a:pt x="71" y="1866"/>
                    <a:pt x="196" y="1964"/>
                    <a:pt x="348" y="2009"/>
                  </a:cubicBezTo>
                  <a:cubicBezTo>
                    <a:pt x="982" y="2205"/>
                    <a:pt x="1615" y="1598"/>
                    <a:pt x="1615" y="1598"/>
                  </a:cubicBezTo>
                  <a:cubicBezTo>
                    <a:pt x="1615" y="1598"/>
                    <a:pt x="1517" y="2098"/>
                    <a:pt x="1937" y="2187"/>
                  </a:cubicBezTo>
                  <a:cubicBezTo>
                    <a:pt x="2356" y="2277"/>
                    <a:pt x="2606" y="1670"/>
                    <a:pt x="2606" y="1670"/>
                  </a:cubicBezTo>
                  <a:cubicBezTo>
                    <a:pt x="2606" y="1670"/>
                    <a:pt x="2927" y="2303"/>
                    <a:pt x="3374" y="1937"/>
                  </a:cubicBezTo>
                  <a:cubicBezTo>
                    <a:pt x="3481" y="1848"/>
                    <a:pt x="3561" y="1732"/>
                    <a:pt x="3597" y="1598"/>
                  </a:cubicBezTo>
                  <a:cubicBezTo>
                    <a:pt x="3213" y="483"/>
                    <a:pt x="1901" y="1"/>
                    <a:pt x="884" y="59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6"/>
            <p:cNvSpPr/>
            <p:nvPr/>
          </p:nvSpPr>
          <p:spPr>
            <a:xfrm rot="1365070">
              <a:off x="7875100" y="4290364"/>
              <a:ext cx="425607" cy="302978"/>
            </a:xfrm>
            <a:custGeom>
              <a:avLst/>
              <a:gdLst/>
              <a:ahLst/>
              <a:cxnLst/>
              <a:rect l="l" t="t" r="r" b="b"/>
              <a:pathLst>
                <a:path w="4696" h="3343" extrusionOk="0">
                  <a:moveTo>
                    <a:pt x="1697" y="2735"/>
                  </a:move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close/>
                  <a:moveTo>
                    <a:pt x="1695" y="2737"/>
                  </a:moveTo>
                  <a:lnTo>
                    <a:pt x="1695" y="2737"/>
                  </a:lnTo>
                  <a:cubicBezTo>
                    <a:pt x="1481" y="2941"/>
                    <a:pt x="1214" y="3083"/>
                    <a:pt x="920" y="3164"/>
                  </a:cubicBezTo>
                  <a:cubicBezTo>
                    <a:pt x="1205" y="3092"/>
                    <a:pt x="1481" y="2941"/>
                    <a:pt x="1695" y="2737"/>
                  </a:cubicBezTo>
                  <a:close/>
                  <a:moveTo>
                    <a:pt x="2898" y="1"/>
                  </a:moveTo>
                  <a:cubicBezTo>
                    <a:pt x="2878" y="1"/>
                    <a:pt x="2858" y="2"/>
                    <a:pt x="2839" y="4"/>
                  </a:cubicBezTo>
                  <a:cubicBezTo>
                    <a:pt x="2776" y="22"/>
                    <a:pt x="2705" y="58"/>
                    <a:pt x="2652" y="102"/>
                  </a:cubicBezTo>
                  <a:cubicBezTo>
                    <a:pt x="2540" y="182"/>
                    <a:pt x="2479" y="311"/>
                    <a:pt x="2498" y="439"/>
                  </a:cubicBezTo>
                  <a:lnTo>
                    <a:pt x="2498" y="439"/>
                  </a:lnTo>
                  <a:cubicBezTo>
                    <a:pt x="2367" y="368"/>
                    <a:pt x="2236" y="313"/>
                    <a:pt x="2089" y="272"/>
                  </a:cubicBezTo>
                  <a:cubicBezTo>
                    <a:pt x="1984" y="235"/>
                    <a:pt x="1875" y="215"/>
                    <a:pt x="1762" y="215"/>
                  </a:cubicBezTo>
                  <a:cubicBezTo>
                    <a:pt x="1711" y="215"/>
                    <a:pt x="1660" y="219"/>
                    <a:pt x="1607" y="227"/>
                  </a:cubicBezTo>
                  <a:cubicBezTo>
                    <a:pt x="1527" y="245"/>
                    <a:pt x="1447" y="281"/>
                    <a:pt x="1384" y="343"/>
                  </a:cubicBezTo>
                  <a:cubicBezTo>
                    <a:pt x="1322" y="397"/>
                    <a:pt x="1286" y="477"/>
                    <a:pt x="1277" y="566"/>
                  </a:cubicBezTo>
                  <a:cubicBezTo>
                    <a:pt x="1277" y="647"/>
                    <a:pt x="1313" y="727"/>
                    <a:pt x="1384" y="790"/>
                  </a:cubicBezTo>
                  <a:cubicBezTo>
                    <a:pt x="1417" y="822"/>
                    <a:pt x="1453" y="855"/>
                    <a:pt x="1495" y="884"/>
                  </a:cubicBezTo>
                  <a:lnTo>
                    <a:pt x="1495" y="884"/>
                  </a:lnTo>
                  <a:cubicBezTo>
                    <a:pt x="1438" y="878"/>
                    <a:pt x="1381" y="875"/>
                    <a:pt x="1324" y="875"/>
                  </a:cubicBezTo>
                  <a:cubicBezTo>
                    <a:pt x="1252" y="875"/>
                    <a:pt x="1180" y="880"/>
                    <a:pt x="1107" y="888"/>
                  </a:cubicBezTo>
                  <a:cubicBezTo>
                    <a:pt x="1027" y="897"/>
                    <a:pt x="947" y="915"/>
                    <a:pt x="875" y="941"/>
                  </a:cubicBezTo>
                  <a:cubicBezTo>
                    <a:pt x="795" y="968"/>
                    <a:pt x="724" y="1013"/>
                    <a:pt x="670" y="1075"/>
                  </a:cubicBezTo>
                  <a:cubicBezTo>
                    <a:pt x="572" y="1218"/>
                    <a:pt x="572" y="1405"/>
                    <a:pt x="661" y="1548"/>
                  </a:cubicBezTo>
                  <a:cubicBezTo>
                    <a:pt x="735" y="1648"/>
                    <a:pt x="843" y="1719"/>
                    <a:pt x="961" y="1751"/>
                  </a:cubicBezTo>
                  <a:lnTo>
                    <a:pt x="961" y="1751"/>
                  </a:lnTo>
                  <a:cubicBezTo>
                    <a:pt x="702" y="1797"/>
                    <a:pt x="461" y="1913"/>
                    <a:pt x="260" y="2084"/>
                  </a:cubicBezTo>
                  <a:cubicBezTo>
                    <a:pt x="144" y="2191"/>
                    <a:pt x="72" y="2325"/>
                    <a:pt x="37" y="2476"/>
                  </a:cubicBezTo>
                  <a:cubicBezTo>
                    <a:pt x="1" y="2619"/>
                    <a:pt x="28" y="2780"/>
                    <a:pt x="108" y="2914"/>
                  </a:cubicBezTo>
                  <a:cubicBezTo>
                    <a:pt x="188" y="3039"/>
                    <a:pt x="322" y="3137"/>
                    <a:pt x="474" y="3164"/>
                  </a:cubicBezTo>
                  <a:cubicBezTo>
                    <a:pt x="545" y="3181"/>
                    <a:pt x="619" y="3190"/>
                    <a:pt x="694" y="3190"/>
                  </a:cubicBezTo>
                  <a:cubicBezTo>
                    <a:pt x="768" y="3190"/>
                    <a:pt x="844" y="3181"/>
                    <a:pt x="920" y="3164"/>
                  </a:cubicBezTo>
                  <a:lnTo>
                    <a:pt x="920" y="3164"/>
                  </a:lnTo>
                  <a:cubicBezTo>
                    <a:pt x="854" y="3176"/>
                    <a:pt x="786" y="3183"/>
                    <a:pt x="716" y="3183"/>
                  </a:cubicBezTo>
                  <a:cubicBezTo>
                    <a:pt x="636" y="3183"/>
                    <a:pt x="555" y="3174"/>
                    <a:pt x="474" y="3155"/>
                  </a:cubicBezTo>
                  <a:cubicBezTo>
                    <a:pt x="331" y="3119"/>
                    <a:pt x="206" y="3030"/>
                    <a:pt x="126" y="2905"/>
                  </a:cubicBezTo>
                  <a:cubicBezTo>
                    <a:pt x="45" y="2780"/>
                    <a:pt x="28" y="2628"/>
                    <a:pt x="63" y="2485"/>
                  </a:cubicBezTo>
                  <a:cubicBezTo>
                    <a:pt x="99" y="2343"/>
                    <a:pt x="179" y="2209"/>
                    <a:pt x="286" y="2110"/>
                  </a:cubicBezTo>
                  <a:cubicBezTo>
                    <a:pt x="510" y="1914"/>
                    <a:pt x="795" y="1798"/>
                    <a:pt x="1090" y="1771"/>
                  </a:cubicBezTo>
                  <a:lnTo>
                    <a:pt x="1224" y="1762"/>
                  </a:lnTo>
                  <a:lnTo>
                    <a:pt x="1090" y="1745"/>
                  </a:lnTo>
                  <a:cubicBezTo>
                    <a:pt x="1087" y="1744"/>
                    <a:pt x="1084" y="1744"/>
                    <a:pt x="1081" y="1743"/>
                  </a:cubicBezTo>
                  <a:lnTo>
                    <a:pt x="1081" y="1743"/>
                  </a:lnTo>
                  <a:lnTo>
                    <a:pt x="1081" y="1736"/>
                  </a:lnTo>
                  <a:cubicBezTo>
                    <a:pt x="1071" y="1737"/>
                    <a:pt x="1060" y="1738"/>
                    <a:pt x="1050" y="1739"/>
                  </a:cubicBezTo>
                  <a:lnTo>
                    <a:pt x="1050" y="1739"/>
                  </a:lnTo>
                  <a:cubicBezTo>
                    <a:pt x="913" y="1714"/>
                    <a:pt x="787" y="1644"/>
                    <a:pt x="697" y="1530"/>
                  </a:cubicBezTo>
                  <a:cubicBezTo>
                    <a:pt x="617" y="1396"/>
                    <a:pt x="617" y="1227"/>
                    <a:pt x="706" y="1102"/>
                  </a:cubicBezTo>
                  <a:cubicBezTo>
                    <a:pt x="759" y="1048"/>
                    <a:pt x="822" y="1004"/>
                    <a:pt x="893" y="977"/>
                  </a:cubicBezTo>
                  <a:cubicBezTo>
                    <a:pt x="965" y="950"/>
                    <a:pt x="1036" y="932"/>
                    <a:pt x="1116" y="923"/>
                  </a:cubicBezTo>
                  <a:cubicBezTo>
                    <a:pt x="1178" y="917"/>
                    <a:pt x="1238" y="914"/>
                    <a:pt x="1298" y="914"/>
                  </a:cubicBezTo>
                  <a:cubicBezTo>
                    <a:pt x="1390" y="914"/>
                    <a:pt x="1483" y="921"/>
                    <a:pt x="1578" y="931"/>
                  </a:cubicBezTo>
                  <a:lnTo>
                    <a:pt x="1578" y="931"/>
                  </a:lnTo>
                  <a:cubicBezTo>
                    <a:pt x="1579" y="932"/>
                    <a:pt x="1580" y="932"/>
                    <a:pt x="1581" y="932"/>
                  </a:cubicBezTo>
                  <a:lnTo>
                    <a:pt x="1581" y="931"/>
                  </a:lnTo>
                  <a:lnTo>
                    <a:pt x="1581" y="931"/>
                  </a:lnTo>
                  <a:cubicBezTo>
                    <a:pt x="1584" y="932"/>
                    <a:pt x="1587" y="932"/>
                    <a:pt x="1589" y="932"/>
                  </a:cubicBezTo>
                  <a:lnTo>
                    <a:pt x="1697" y="950"/>
                  </a:lnTo>
                  <a:lnTo>
                    <a:pt x="1598" y="897"/>
                  </a:lnTo>
                  <a:cubicBezTo>
                    <a:pt x="1527" y="861"/>
                    <a:pt x="1464" y="816"/>
                    <a:pt x="1411" y="763"/>
                  </a:cubicBezTo>
                  <a:cubicBezTo>
                    <a:pt x="1357" y="709"/>
                    <a:pt x="1322" y="638"/>
                    <a:pt x="1322" y="566"/>
                  </a:cubicBezTo>
                  <a:cubicBezTo>
                    <a:pt x="1331" y="486"/>
                    <a:pt x="1366" y="424"/>
                    <a:pt x="1420" y="370"/>
                  </a:cubicBezTo>
                  <a:cubicBezTo>
                    <a:pt x="1473" y="317"/>
                    <a:pt x="1545" y="281"/>
                    <a:pt x="1625" y="272"/>
                  </a:cubicBezTo>
                  <a:cubicBezTo>
                    <a:pt x="1672" y="264"/>
                    <a:pt x="1720" y="260"/>
                    <a:pt x="1768" y="260"/>
                  </a:cubicBezTo>
                  <a:cubicBezTo>
                    <a:pt x="1875" y="260"/>
                    <a:pt x="1982" y="280"/>
                    <a:pt x="2080" y="317"/>
                  </a:cubicBezTo>
                  <a:cubicBezTo>
                    <a:pt x="2232" y="361"/>
                    <a:pt x="2375" y="424"/>
                    <a:pt x="2518" y="495"/>
                  </a:cubicBezTo>
                  <a:lnTo>
                    <a:pt x="2571" y="531"/>
                  </a:lnTo>
                  <a:lnTo>
                    <a:pt x="2553" y="468"/>
                  </a:lnTo>
                  <a:cubicBezTo>
                    <a:pt x="2518" y="343"/>
                    <a:pt x="2571" y="209"/>
                    <a:pt x="2678" y="138"/>
                  </a:cubicBezTo>
                  <a:cubicBezTo>
                    <a:pt x="2732" y="93"/>
                    <a:pt x="2794" y="67"/>
                    <a:pt x="2857" y="49"/>
                  </a:cubicBezTo>
                  <a:cubicBezTo>
                    <a:pt x="2874" y="46"/>
                    <a:pt x="2890" y="45"/>
                    <a:pt x="2907" y="45"/>
                  </a:cubicBezTo>
                  <a:cubicBezTo>
                    <a:pt x="2953" y="45"/>
                    <a:pt x="2998" y="54"/>
                    <a:pt x="3044" y="67"/>
                  </a:cubicBezTo>
                  <a:cubicBezTo>
                    <a:pt x="3169" y="111"/>
                    <a:pt x="3285" y="174"/>
                    <a:pt x="3392" y="254"/>
                  </a:cubicBezTo>
                  <a:cubicBezTo>
                    <a:pt x="3491" y="328"/>
                    <a:pt x="3590" y="410"/>
                    <a:pt x="3682" y="500"/>
                  </a:cubicBezTo>
                  <a:lnTo>
                    <a:pt x="3682" y="500"/>
                  </a:lnTo>
                  <a:cubicBezTo>
                    <a:pt x="3686" y="507"/>
                    <a:pt x="3691" y="515"/>
                    <a:pt x="3696" y="522"/>
                  </a:cubicBezTo>
                  <a:lnTo>
                    <a:pt x="3701" y="518"/>
                  </a:lnTo>
                  <a:lnTo>
                    <a:pt x="3701" y="518"/>
                  </a:lnTo>
                  <a:cubicBezTo>
                    <a:pt x="3702" y="519"/>
                    <a:pt x="3703" y="521"/>
                    <a:pt x="3705" y="522"/>
                  </a:cubicBezTo>
                  <a:lnTo>
                    <a:pt x="3740" y="486"/>
                  </a:lnTo>
                  <a:cubicBezTo>
                    <a:pt x="3705" y="441"/>
                    <a:pt x="3687" y="397"/>
                    <a:pt x="3696" y="343"/>
                  </a:cubicBezTo>
                  <a:cubicBezTo>
                    <a:pt x="3696" y="290"/>
                    <a:pt x="3723" y="245"/>
                    <a:pt x="3767" y="218"/>
                  </a:cubicBezTo>
                  <a:cubicBezTo>
                    <a:pt x="3785" y="201"/>
                    <a:pt x="3807" y="194"/>
                    <a:pt x="3831" y="194"/>
                  </a:cubicBezTo>
                  <a:cubicBezTo>
                    <a:pt x="3854" y="194"/>
                    <a:pt x="3879" y="201"/>
                    <a:pt x="3901" y="209"/>
                  </a:cubicBezTo>
                  <a:cubicBezTo>
                    <a:pt x="3955" y="227"/>
                    <a:pt x="3999" y="254"/>
                    <a:pt x="4053" y="281"/>
                  </a:cubicBezTo>
                  <a:cubicBezTo>
                    <a:pt x="4237" y="403"/>
                    <a:pt x="4403" y="543"/>
                    <a:pt x="4561" y="700"/>
                  </a:cubicBezTo>
                  <a:lnTo>
                    <a:pt x="4561" y="700"/>
                  </a:lnTo>
                  <a:cubicBezTo>
                    <a:pt x="4606" y="843"/>
                    <a:pt x="4633" y="977"/>
                    <a:pt x="4651" y="1120"/>
                  </a:cubicBezTo>
                  <a:cubicBezTo>
                    <a:pt x="4660" y="1191"/>
                    <a:pt x="4651" y="1254"/>
                    <a:pt x="4615" y="1316"/>
                  </a:cubicBezTo>
                  <a:cubicBezTo>
                    <a:pt x="4602" y="1336"/>
                    <a:pt x="4584" y="1343"/>
                    <a:pt x="4563" y="1343"/>
                  </a:cubicBezTo>
                  <a:cubicBezTo>
                    <a:pt x="4528" y="1343"/>
                    <a:pt x="4485" y="1321"/>
                    <a:pt x="4445" y="1298"/>
                  </a:cubicBezTo>
                  <a:lnTo>
                    <a:pt x="4392" y="1272"/>
                  </a:lnTo>
                  <a:lnTo>
                    <a:pt x="4419" y="1325"/>
                  </a:lnTo>
                  <a:cubicBezTo>
                    <a:pt x="4419" y="1327"/>
                    <a:pt x="4420" y="1329"/>
                    <a:pt x="4421" y="1332"/>
                  </a:cubicBezTo>
                  <a:lnTo>
                    <a:pt x="4421" y="1332"/>
                  </a:lnTo>
                  <a:lnTo>
                    <a:pt x="4419" y="1334"/>
                  </a:lnTo>
                  <a:cubicBezTo>
                    <a:pt x="4420" y="1335"/>
                    <a:pt x="4421" y="1335"/>
                    <a:pt x="4422" y="1336"/>
                  </a:cubicBezTo>
                  <a:lnTo>
                    <a:pt x="4422" y="1336"/>
                  </a:lnTo>
                  <a:cubicBezTo>
                    <a:pt x="4465" y="1457"/>
                    <a:pt x="4490" y="1579"/>
                    <a:pt x="4472" y="1709"/>
                  </a:cubicBezTo>
                  <a:cubicBezTo>
                    <a:pt x="4463" y="1834"/>
                    <a:pt x="4410" y="1959"/>
                    <a:pt x="4312" y="2048"/>
                  </a:cubicBezTo>
                  <a:cubicBezTo>
                    <a:pt x="4231" y="2146"/>
                    <a:pt x="4106" y="2209"/>
                    <a:pt x="3981" y="2226"/>
                  </a:cubicBezTo>
                  <a:cubicBezTo>
                    <a:pt x="3972" y="2227"/>
                    <a:pt x="3962" y="2227"/>
                    <a:pt x="3953" y="2227"/>
                  </a:cubicBezTo>
                  <a:cubicBezTo>
                    <a:pt x="3830" y="2227"/>
                    <a:pt x="3717" y="2175"/>
                    <a:pt x="3642" y="2084"/>
                  </a:cubicBezTo>
                  <a:lnTo>
                    <a:pt x="3642" y="2084"/>
                  </a:lnTo>
                  <a:cubicBezTo>
                    <a:pt x="3642" y="2084"/>
                    <a:pt x="3642" y="2084"/>
                    <a:pt x="3642" y="2084"/>
                  </a:cubicBezTo>
                  <a:lnTo>
                    <a:pt x="3580" y="2021"/>
                  </a:lnTo>
                  <a:lnTo>
                    <a:pt x="3615" y="2102"/>
                  </a:lnTo>
                  <a:cubicBezTo>
                    <a:pt x="3616" y="2104"/>
                    <a:pt x="3617" y="2106"/>
                    <a:pt x="3618" y="2108"/>
                  </a:cubicBezTo>
                  <a:lnTo>
                    <a:pt x="3618" y="2108"/>
                  </a:lnTo>
                  <a:lnTo>
                    <a:pt x="3615" y="2110"/>
                  </a:lnTo>
                  <a:cubicBezTo>
                    <a:pt x="3618" y="2113"/>
                    <a:pt x="3620" y="2115"/>
                    <a:pt x="3622" y="2117"/>
                  </a:cubicBezTo>
                  <a:lnTo>
                    <a:pt x="3622" y="2117"/>
                  </a:lnTo>
                  <a:cubicBezTo>
                    <a:pt x="3680" y="2265"/>
                    <a:pt x="3704" y="2428"/>
                    <a:pt x="3696" y="2583"/>
                  </a:cubicBezTo>
                  <a:cubicBezTo>
                    <a:pt x="3687" y="2753"/>
                    <a:pt x="3615" y="2914"/>
                    <a:pt x="3490" y="3021"/>
                  </a:cubicBezTo>
                  <a:cubicBezTo>
                    <a:pt x="3437" y="3083"/>
                    <a:pt x="3366" y="3128"/>
                    <a:pt x="3285" y="3155"/>
                  </a:cubicBezTo>
                  <a:cubicBezTo>
                    <a:pt x="3248" y="3167"/>
                    <a:pt x="3211" y="3174"/>
                    <a:pt x="3173" y="3174"/>
                  </a:cubicBezTo>
                  <a:cubicBezTo>
                    <a:pt x="3130" y="3174"/>
                    <a:pt x="3087" y="3165"/>
                    <a:pt x="3044" y="3146"/>
                  </a:cubicBezTo>
                  <a:cubicBezTo>
                    <a:pt x="2892" y="3065"/>
                    <a:pt x="2776" y="2949"/>
                    <a:pt x="2696" y="2798"/>
                  </a:cubicBezTo>
                  <a:lnTo>
                    <a:pt x="2687" y="2780"/>
                  </a:lnTo>
                  <a:lnTo>
                    <a:pt x="2678" y="2798"/>
                  </a:lnTo>
                  <a:cubicBezTo>
                    <a:pt x="2625" y="2932"/>
                    <a:pt x="2553" y="3048"/>
                    <a:pt x="2455" y="3146"/>
                  </a:cubicBezTo>
                  <a:cubicBezTo>
                    <a:pt x="2411" y="3199"/>
                    <a:pt x="2357" y="3244"/>
                    <a:pt x="2295" y="3280"/>
                  </a:cubicBezTo>
                  <a:cubicBezTo>
                    <a:pt x="2241" y="3306"/>
                    <a:pt x="2170" y="3324"/>
                    <a:pt x="2098" y="3333"/>
                  </a:cubicBezTo>
                  <a:cubicBezTo>
                    <a:pt x="1964" y="3333"/>
                    <a:pt x="1830" y="3262"/>
                    <a:pt x="1759" y="3137"/>
                  </a:cubicBezTo>
                  <a:cubicBezTo>
                    <a:pt x="1697" y="3012"/>
                    <a:pt x="1670" y="2878"/>
                    <a:pt x="1697" y="2735"/>
                  </a:cubicBezTo>
                  <a:lnTo>
                    <a:pt x="1697" y="2735"/>
                  </a:lnTo>
                  <a:cubicBezTo>
                    <a:pt x="1670" y="2878"/>
                    <a:pt x="1688" y="3021"/>
                    <a:pt x="1750" y="3146"/>
                  </a:cubicBezTo>
                  <a:cubicBezTo>
                    <a:pt x="1830" y="3262"/>
                    <a:pt x="1955" y="3342"/>
                    <a:pt x="2098" y="3342"/>
                  </a:cubicBezTo>
                  <a:cubicBezTo>
                    <a:pt x="2170" y="3342"/>
                    <a:pt x="2241" y="3324"/>
                    <a:pt x="2303" y="3289"/>
                  </a:cubicBezTo>
                  <a:cubicBezTo>
                    <a:pt x="2366" y="3253"/>
                    <a:pt x="2419" y="3208"/>
                    <a:pt x="2464" y="3164"/>
                  </a:cubicBezTo>
                  <a:cubicBezTo>
                    <a:pt x="2557" y="3062"/>
                    <a:pt x="2634" y="2952"/>
                    <a:pt x="2688" y="2827"/>
                  </a:cubicBezTo>
                  <a:lnTo>
                    <a:pt x="2688" y="2827"/>
                  </a:lnTo>
                  <a:cubicBezTo>
                    <a:pt x="2761" y="2978"/>
                    <a:pt x="2890" y="3096"/>
                    <a:pt x="3035" y="3173"/>
                  </a:cubicBezTo>
                  <a:cubicBezTo>
                    <a:pt x="3078" y="3192"/>
                    <a:pt x="3124" y="3201"/>
                    <a:pt x="3171" y="3201"/>
                  </a:cubicBezTo>
                  <a:cubicBezTo>
                    <a:pt x="3211" y="3201"/>
                    <a:pt x="3253" y="3194"/>
                    <a:pt x="3294" y="3181"/>
                  </a:cubicBezTo>
                  <a:cubicBezTo>
                    <a:pt x="3374" y="3155"/>
                    <a:pt x="3446" y="3110"/>
                    <a:pt x="3508" y="3048"/>
                  </a:cubicBezTo>
                  <a:cubicBezTo>
                    <a:pt x="3633" y="2932"/>
                    <a:pt x="3714" y="2762"/>
                    <a:pt x="3723" y="2592"/>
                  </a:cubicBezTo>
                  <a:cubicBezTo>
                    <a:pt x="3730" y="2450"/>
                    <a:pt x="3712" y="2300"/>
                    <a:pt x="3669" y="2161"/>
                  </a:cubicBezTo>
                  <a:lnTo>
                    <a:pt x="3669" y="2161"/>
                  </a:lnTo>
                  <a:cubicBezTo>
                    <a:pt x="3748" y="2224"/>
                    <a:pt x="3848" y="2263"/>
                    <a:pt x="3954" y="2263"/>
                  </a:cubicBezTo>
                  <a:cubicBezTo>
                    <a:pt x="3963" y="2263"/>
                    <a:pt x="3972" y="2263"/>
                    <a:pt x="3981" y="2262"/>
                  </a:cubicBezTo>
                  <a:cubicBezTo>
                    <a:pt x="4115" y="2244"/>
                    <a:pt x="4240" y="2182"/>
                    <a:pt x="4338" y="2075"/>
                  </a:cubicBezTo>
                  <a:cubicBezTo>
                    <a:pt x="4428" y="1977"/>
                    <a:pt x="4490" y="1852"/>
                    <a:pt x="4508" y="1709"/>
                  </a:cubicBezTo>
                  <a:cubicBezTo>
                    <a:pt x="4516" y="1591"/>
                    <a:pt x="4503" y="1473"/>
                    <a:pt x="4463" y="1356"/>
                  </a:cubicBezTo>
                  <a:lnTo>
                    <a:pt x="4463" y="1356"/>
                  </a:lnTo>
                  <a:cubicBezTo>
                    <a:pt x="4484" y="1365"/>
                    <a:pt x="4505" y="1373"/>
                    <a:pt x="4526" y="1379"/>
                  </a:cubicBezTo>
                  <a:cubicBezTo>
                    <a:pt x="4538" y="1383"/>
                    <a:pt x="4550" y="1386"/>
                    <a:pt x="4561" y="1386"/>
                  </a:cubicBezTo>
                  <a:cubicBezTo>
                    <a:pt x="4593" y="1386"/>
                    <a:pt x="4622" y="1369"/>
                    <a:pt x="4642" y="1343"/>
                  </a:cubicBezTo>
                  <a:cubicBezTo>
                    <a:pt x="4677" y="1272"/>
                    <a:pt x="4695" y="1191"/>
                    <a:pt x="4686" y="1120"/>
                  </a:cubicBezTo>
                  <a:cubicBezTo>
                    <a:pt x="4669" y="968"/>
                    <a:pt x="4642" y="825"/>
                    <a:pt x="4597" y="691"/>
                  </a:cubicBezTo>
                  <a:cubicBezTo>
                    <a:pt x="4437" y="522"/>
                    <a:pt x="4258" y="379"/>
                    <a:pt x="4071" y="245"/>
                  </a:cubicBezTo>
                  <a:cubicBezTo>
                    <a:pt x="4026" y="218"/>
                    <a:pt x="3972" y="192"/>
                    <a:pt x="3919" y="174"/>
                  </a:cubicBezTo>
                  <a:cubicBezTo>
                    <a:pt x="3892" y="156"/>
                    <a:pt x="3856" y="156"/>
                    <a:pt x="3830" y="156"/>
                  </a:cubicBezTo>
                  <a:cubicBezTo>
                    <a:pt x="3794" y="156"/>
                    <a:pt x="3758" y="165"/>
                    <a:pt x="3731" y="192"/>
                  </a:cubicBezTo>
                  <a:cubicBezTo>
                    <a:pt x="3687" y="227"/>
                    <a:pt x="3651" y="281"/>
                    <a:pt x="3642" y="343"/>
                  </a:cubicBezTo>
                  <a:cubicBezTo>
                    <a:pt x="3642" y="366"/>
                    <a:pt x="3644" y="388"/>
                    <a:pt x="3649" y="410"/>
                  </a:cubicBezTo>
                  <a:lnTo>
                    <a:pt x="3649" y="410"/>
                  </a:lnTo>
                  <a:cubicBezTo>
                    <a:pt x="3579" y="341"/>
                    <a:pt x="3501" y="275"/>
                    <a:pt x="3419" y="218"/>
                  </a:cubicBezTo>
                  <a:cubicBezTo>
                    <a:pt x="3312" y="129"/>
                    <a:pt x="3187" y="67"/>
                    <a:pt x="3053" y="22"/>
                  </a:cubicBezTo>
                  <a:cubicBezTo>
                    <a:pt x="3007" y="9"/>
                    <a:pt x="2952" y="1"/>
                    <a:pt x="28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6"/>
            <p:cNvSpPr/>
            <p:nvPr/>
          </p:nvSpPr>
          <p:spPr>
            <a:xfrm rot="1365070">
              <a:off x="7952985" y="4343528"/>
              <a:ext cx="431951" cy="223948"/>
            </a:xfrm>
            <a:custGeom>
              <a:avLst/>
              <a:gdLst/>
              <a:ahLst/>
              <a:cxnLst/>
              <a:rect l="l" t="t" r="r" b="b"/>
              <a:pathLst>
                <a:path w="4766" h="2471" extrusionOk="0">
                  <a:moveTo>
                    <a:pt x="4671" y="0"/>
                  </a:moveTo>
                  <a:cubicBezTo>
                    <a:pt x="4661" y="0"/>
                    <a:pt x="4652" y="2"/>
                    <a:pt x="4642" y="7"/>
                  </a:cubicBezTo>
                  <a:cubicBezTo>
                    <a:pt x="4142" y="239"/>
                    <a:pt x="3642" y="471"/>
                    <a:pt x="3142" y="703"/>
                  </a:cubicBezTo>
                  <a:lnTo>
                    <a:pt x="2428" y="311"/>
                  </a:lnTo>
                  <a:cubicBezTo>
                    <a:pt x="2425" y="309"/>
                    <a:pt x="2423" y="308"/>
                    <a:pt x="2422" y="308"/>
                  </a:cubicBezTo>
                  <a:cubicBezTo>
                    <a:pt x="2395" y="308"/>
                    <a:pt x="2803" y="664"/>
                    <a:pt x="2999" y="775"/>
                  </a:cubicBezTo>
                  <a:lnTo>
                    <a:pt x="2526" y="998"/>
                  </a:lnTo>
                  <a:lnTo>
                    <a:pt x="2464" y="1025"/>
                  </a:lnTo>
                  <a:lnTo>
                    <a:pt x="1322" y="516"/>
                  </a:lnTo>
                  <a:lnTo>
                    <a:pt x="1322" y="516"/>
                  </a:lnTo>
                  <a:cubicBezTo>
                    <a:pt x="1634" y="730"/>
                    <a:pt x="1973" y="926"/>
                    <a:pt x="2312" y="1096"/>
                  </a:cubicBezTo>
                  <a:lnTo>
                    <a:pt x="1902" y="1292"/>
                  </a:lnTo>
                  <a:lnTo>
                    <a:pt x="608" y="1087"/>
                  </a:lnTo>
                  <a:lnTo>
                    <a:pt x="411" y="1051"/>
                  </a:lnTo>
                  <a:lnTo>
                    <a:pt x="411" y="1051"/>
                  </a:lnTo>
                  <a:cubicBezTo>
                    <a:pt x="840" y="1194"/>
                    <a:pt x="1268" y="1301"/>
                    <a:pt x="1696" y="1391"/>
                  </a:cubicBezTo>
                  <a:lnTo>
                    <a:pt x="429" y="1989"/>
                  </a:lnTo>
                  <a:lnTo>
                    <a:pt x="1" y="2194"/>
                  </a:lnTo>
                  <a:cubicBezTo>
                    <a:pt x="438" y="2069"/>
                    <a:pt x="866" y="1908"/>
                    <a:pt x="1286" y="1730"/>
                  </a:cubicBezTo>
                  <a:lnTo>
                    <a:pt x="1759" y="1507"/>
                  </a:lnTo>
                  <a:lnTo>
                    <a:pt x="1759" y="1507"/>
                  </a:lnTo>
                  <a:lnTo>
                    <a:pt x="1304" y="2328"/>
                  </a:lnTo>
                  <a:lnTo>
                    <a:pt x="1223" y="2471"/>
                  </a:lnTo>
                  <a:cubicBezTo>
                    <a:pt x="1464" y="2176"/>
                    <a:pt x="1687" y="1864"/>
                    <a:pt x="1884" y="1533"/>
                  </a:cubicBezTo>
                  <a:lnTo>
                    <a:pt x="1955" y="1408"/>
                  </a:lnTo>
                  <a:lnTo>
                    <a:pt x="2384" y="1203"/>
                  </a:lnTo>
                  <a:lnTo>
                    <a:pt x="2384" y="1203"/>
                  </a:lnTo>
                  <a:cubicBezTo>
                    <a:pt x="2348" y="1587"/>
                    <a:pt x="2348" y="1962"/>
                    <a:pt x="2366" y="2346"/>
                  </a:cubicBezTo>
                  <a:lnTo>
                    <a:pt x="2518" y="1141"/>
                  </a:lnTo>
                  <a:lnTo>
                    <a:pt x="3071" y="882"/>
                  </a:lnTo>
                  <a:lnTo>
                    <a:pt x="3071" y="882"/>
                  </a:lnTo>
                  <a:cubicBezTo>
                    <a:pt x="3054" y="1098"/>
                    <a:pt x="3138" y="1577"/>
                    <a:pt x="3150" y="1577"/>
                  </a:cubicBezTo>
                  <a:cubicBezTo>
                    <a:pt x="3151" y="1577"/>
                    <a:pt x="3151" y="1575"/>
                    <a:pt x="3151" y="1569"/>
                  </a:cubicBezTo>
                  <a:cubicBezTo>
                    <a:pt x="3169" y="1319"/>
                    <a:pt x="3187" y="1069"/>
                    <a:pt x="3196" y="819"/>
                  </a:cubicBezTo>
                  <a:lnTo>
                    <a:pt x="3624" y="623"/>
                  </a:lnTo>
                  <a:cubicBezTo>
                    <a:pt x="3990" y="453"/>
                    <a:pt x="4347" y="284"/>
                    <a:pt x="4704" y="123"/>
                  </a:cubicBezTo>
                  <a:cubicBezTo>
                    <a:pt x="4766" y="85"/>
                    <a:pt x="4728" y="0"/>
                    <a:pt x="4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6"/>
            <p:cNvSpPr/>
            <p:nvPr/>
          </p:nvSpPr>
          <p:spPr>
            <a:xfrm rot="-3603133">
              <a:off x="8208257" y="4081920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6"/>
            <p:cNvSpPr/>
            <p:nvPr/>
          </p:nvSpPr>
          <p:spPr>
            <a:xfrm rot="-3603133">
              <a:off x="8232926" y="4097937"/>
              <a:ext cx="289829" cy="265728"/>
            </a:xfrm>
            <a:custGeom>
              <a:avLst/>
              <a:gdLst/>
              <a:ahLst/>
              <a:cxnLst/>
              <a:rect l="l" t="t" r="r" b="b"/>
              <a:pathLst>
                <a:path w="3198" h="2932" extrusionOk="0">
                  <a:moveTo>
                    <a:pt x="1664" y="2377"/>
                  </a:moveTo>
                  <a:lnTo>
                    <a:pt x="1665" y="2377"/>
                  </a:lnTo>
                  <a:cubicBezTo>
                    <a:pt x="1666" y="2378"/>
                    <a:pt x="1666" y="2378"/>
                    <a:pt x="1666" y="2378"/>
                  </a:cubicBezTo>
                  <a:cubicBezTo>
                    <a:pt x="1667" y="2378"/>
                    <a:pt x="1666" y="2378"/>
                    <a:pt x="1664" y="2377"/>
                  </a:cubicBezTo>
                  <a:close/>
                  <a:moveTo>
                    <a:pt x="3194" y="1"/>
                  </a:moveTo>
                  <a:cubicBezTo>
                    <a:pt x="3194" y="1"/>
                    <a:pt x="3193" y="2"/>
                    <a:pt x="3191" y="3"/>
                  </a:cubicBezTo>
                  <a:cubicBezTo>
                    <a:pt x="3084" y="102"/>
                    <a:pt x="2968" y="200"/>
                    <a:pt x="2861" y="298"/>
                  </a:cubicBezTo>
                  <a:cubicBezTo>
                    <a:pt x="2584" y="548"/>
                    <a:pt x="2307" y="798"/>
                    <a:pt x="2022" y="1048"/>
                  </a:cubicBezTo>
                  <a:cubicBezTo>
                    <a:pt x="2066" y="842"/>
                    <a:pt x="2093" y="637"/>
                    <a:pt x="2111" y="423"/>
                  </a:cubicBezTo>
                  <a:lnTo>
                    <a:pt x="2111" y="423"/>
                  </a:lnTo>
                  <a:cubicBezTo>
                    <a:pt x="2102" y="459"/>
                    <a:pt x="2093" y="494"/>
                    <a:pt x="2084" y="521"/>
                  </a:cubicBezTo>
                  <a:lnTo>
                    <a:pt x="1959" y="1101"/>
                  </a:lnTo>
                  <a:cubicBezTo>
                    <a:pt x="1825" y="1208"/>
                    <a:pt x="1700" y="1315"/>
                    <a:pt x="1575" y="1423"/>
                  </a:cubicBezTo>
                  <a:cubicBezTo>
                    <a:pt x="1406" y="1556"/>
                    <a:pt x="1236" y="1681"/>
                    <a:pt x="1076" y="1815"/>
                  </a:cubicBezTo>
                  <a:lnTo>
                    <a:pt x="1076" y="1780"/>
                  </a:lnTo>
                  <a:cubicBezTo>
                    <a:pt x="1093" y="1529"/>
                    <a:pt x="1094" y="992"/>
                    <a:pt x="1085" y="992"/>
                  </a:cubicBezTo>
                  <a:lnTo>
                    <a:pt x="1085" y="992"/>
                  </a:lnTo>
                  <a:cubicBezTo>
                    <a:pt x="1085" y="992"/>
                    <a:pt x="1085" y="993"/>
                    <a:pt x="1085" y="994"/>
                  </a:cubicBezTo>
                  <a:cubicBezTo>
                    <a:pt x="1076" y="1030"/>
                    <a:pt x="1076" y="1066"/>
                    <a:pt x="1076" y="1101"/>
                  </a:cubicBezTo>
                  <a:lnTo>
                    <a:pt x="1013" y="1869"/>
                  </a:lnTo>
                  <a:cubicBezTo>
                    <a:pt x="933" y="1931"/>
                    <a:pt x="853" y="1994"/>
                    <a:pt x="772" y="2065"/>
                  </a:cubicBezTo>
                  <a:cubicBezTo>
                    <a:pt x="612" y="2199"/>
                    <a:pt x="469" y="2333"/>
                    <a:pt x="326" y="2476"/>
                  </a:cubicBezTo>
                  <a:cubicBezTo>
                    <a:pt x="210" y="2592"/>
                    <a:pt x="112" y="2717"/>
                    <a:pt x="31" y="2851"/>
                  </a:cubicBezTo>
                  <a:cubicBezTo>
                    <a:pt x="1" y="2893"/>
                    <a:pt x="37" y="2932"/>
                    <a:pt x="78" y="2932"/>
                  </a:cubicBezTo>
                  <a:cubicBezTo>
                    <a:pt x="96" y="2932"/>
                    <a:pt x="116" y="2924"/>
                    <a:pt x="130" y="2904"/>
                  </a:cubicBezTo>
                  <a:cubicBezTo>
                    <a:pt x="228" y="2752"/>
                    <a:pt x="344" y="2610"/>
                    <a:pt x="478" y="2485"/>
                  </a:cubicBezTo>
                  <a:cubicBezTo>
                    <a:pt x="603" y="2360"/>
                    <a:pt x="737" y="2235"/>
                    <a:pt x="870" y="2128"/>
                  </a:cubicBezTo>
                  <a:lnTo>
                    <a:pt x="942" y="2154"/>
                  </a:lnTo>
                  <a:cubicBezTo>
                    <a:pt x="1164" y="2237"/>
                    <a:pt x="1623" y="2365"/>
                    <a:pt x="1664" y="2377"/>
                  </a:cubicBezTo>
                  <a:lnTo>
                    <a:pt x="1664" y="2377"/>
                  </a:lnTo>
                  <a:lnTo>
                    <a:pt x="1567" y="2333"/>
                  </a:lnTo>
                  <a:lnTo>
                    <a:pt x="924" y="2092"/>
                  </a:lnTo>
                  <a:lnTo>
                    <a:pt x="995" y="2020"/>
                  </a:lnTo>
                  <a:cubicBezTo>
                    <a:pt x="1129" y="1913"/>
                    <a:pt x="1272" y="1806"/>
                    <a:pt x="1406" y="1708"/>
                  </a:cubicBezTo>
                  <a:lnTo>
                    <a:pt x="1486" y="1726"/>
                  </a:lnTo>
                  <a:cubicBezTo>
                    <a:pt x="1722" y="1785"/>
                    <a:pt x="2227" y="1852"/>
                    <a:pt x="2254" y="1852"/>
                  </a:cubicBezTo>
                  <a:cubicBezTo>
                    <a:pt x="2256" y="1852"/>
                    <a:pt x="2256" y="1851"/>
                    <a:pt x="2254" y="1851"/>
                  </a:cubicBezTo>
                  <a:lnTo>
                    <a:pt x="2147" y="1824"/>
                  </a:lnTo>
                  <a:lnTo>
                    <a:pt x="1459" y="1663"/>
                  </a:lnTo>
                  <a:cubicBezTo>
                    <a:pt x="1549" y="1583"/>
                    <a:pt x="1647" y="1512"/>
                    <a:pt x="1736" y="1440"/>
                  </a:cubicBezTo>
                  <a:cubicBezTo>
                    <a:pt x="1959" y="1253"/>
                    <a:pt x="2129" y="1101"/>
                    <a:pt x="2334" y="905"/>
                  </a:cubicBezTo>
                  <a:lnTo>
                    <a:pt x="2343" y="905"/>
                  </a:lnTo>
                  <a:cubicBezTo>
                    <a:pt x="2448" y="918"/>
                    <a:pt x="2547" y="926"/>
                    <a:pt x="2646" y="926"/>
                  </a:cubicBezTo>
                  <a:cubicBezTo>
                    <a:pt x="2682" y="926"/>
                    <a:pt x="2718" y="925"/>
                    <a:pt x="2754" y="923"/>
                  </a:cubicBezTo>
                  <a:lnTo>
                    <a:pt x="2700" y="914"/>
                  </a:lnTo>
                  <a:lnTo>
                    <a:pt x="2379" y="851"/>
                  </a:lnTo>
                  <a:cubicBezTo>
                    <a:pt x="2722" y="525"/>
                    <a:pt x="3197" y="1"/>
                    <a:pt x="3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6"/>
            <p:cNvSpPr/>
            <p:nvPr/>
          </p:nvSpPr>
          <p:spPr>
            <a:xfrm rot="-3603133">
              <a:off x="8298430" y="4028226"/>
              <a:ext cx="190138" cy="257299"/>
            </a:xfrm>
            <a:custGeom>
              <a:avLst/>
              <a:gdLst/>
              <a:ahLst/>
              <a:cxnLst/>
              <a:rect l="l" t="t" r="r" b="b"/>
              <a:pathLst>
                <a:path w="2098" h="2839" extrusionOk="0">
                  <a:moveTo>
                    <a:pt x="902" y="2838"/>
                  </a:moveTo>
                  <a:cubicBezTo>
                    <a:pt x="295" y="2499"/>
                    <a:pt x="0" y="1776"/>
                    <a:pt x="215" y="1107"/>
                  </a:cubicBezTo>
                  <a:cubicBezTo>
                    <a:pt x="420" y="438"/>
                    <a:pt x="1062" y="0"/>
                    <a:pt x="1759" y="63"/>
                  </a:cubicBezTo>
                  <a:cubicBezTo>
                    <a:pt x="1875" y="72"/>
                    <a:pt x="1982" y="98"/>
                    <a:pt x="2098" y="134"/>
                  </a:cubicBezTo>
                  <a:cubicBezTo>
                    <a:pt x="2080" y="928"/>
                    <a:pt x="1580" y="2365"/>
                    <a:pt x="902" y="28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6"/>
            <p:cNvSpPr/>
            <p:nvPr/>
          </p:nvSpPr>
          <p:spPr>
            <a:xfrm rot="-3603133">
              <a:off x="8227592" y="4068388"/>
              <a:ext cx="296898" cy="274428"/>
            </a:xfrm>
            <a:custGeom>
              <a:avLst/>
              <a:gdLst/>
              <a:ahLst/>
              <a:cxnLst/>
              <a:rect l="l" t="t" r="r" b="b"/>
              <a:pathLst>
                <a:path w="3276" h="3028" extrusionOk="0">
                  <a:moveTo>
                    <a:pt x="3094" y="0"/>
                  </a:moveTo>
                  <a:cubicBezTo>
                    <a:pt x="2734" y="0"/>
                    <a:pt x="2369" y="28"/>
                    <a:pt x="2017" y="82"/>
                  </a:cubicBezTo>
                  <a:cubicBezTo>
                    <a:pt x="1598" y="127"/>
                    <a:pt x="1205" y="243"/>
                    <a:pt x="830" y="422"/>
                  </a:cubicBezTo>
                  <a:cubicBezTo>
                    <a:pt x="455" y="618"/>
                    <a:pt x="179" y="957"/>
                    <a:pt x="63" y="1359"/>
                  </a:cubicBezTo>
                  <a:cubicBezTo>
                    <a:pt x="0" y="1564"/>
                    <a:pt x="0" y="1769"/>
                    <a:pt x="63" y="1975"/>
                  </a:cubicBezTo>
                  <a:cubicBezTo>
                    <a:pt x="125" y="2171"/>
                    <a:pt x="241" y="2349"/>
                    <a:pt x="384" y="2501"/>
                  </a:cubicBezTo>
                  <a:cubicBezTo>
                    <a:pt x="241" y="2349"/>
                    <a:pt x="134" y="2171"/>
                    <a:pt x="71" y="1975"/>
                  </a:cubicBezTo>
                  <a:cubicBezTo>
                    <a:pt x="9" y="1778"/>
                    <a:pt x="9" y="1564"/>
                    <a:pt x="71" y="1368"/>
                  </a:cubicBezTo>
                  <a:cubicBezTo>
                    <a:pt x="188" y="975"/>
                    <a:pt x="464" y="645"/>
                    <a:pt x="839" y="457"/>
                  </a:cubicBezTo>
                  <a:cubicBezTo>
                    <a:pt x="1214" y="288"/>
                    <a:pt x="1607" y="172"/>
                    <a:pt x="2017" y="127"/>
                  </a:cubicBezTo>
                  <a:cubicBezTo>
                    <a:pt x="2361" y="82"/>
                    <a:pt x="2705" y="62"/>
                    <a:pt x="3049" y="62"/>
                  </a:cubicBezTo>
                  <a:cubicBezTo>
                    <a:pt x="3107" y="62"/>
                    <a:pt x="3164" y="63"/>
                    <a:pt x="3222" y="64"/>
                  </a:cubicBezTo>
                  <a:lnTo>
                    <a:pt x="3222" y="64"/>
                  </a:lnTo>
                  <a:cubicBezTo>
                    <a:pt x="3220" y="261"/>
                    <a:pt x="3202" y="457"/>
                    <a:pt x="3160" y="654"/>
                  </a:cubicBezTo>
                  <a:cubicBezTo>
                    <a:pt x="3124" y="859"/>
                    <a:pt x="3070" y="1055"/>
                    <a:pt x="3008" y="1261"/>
                  </a:cubicBezTo>
                  <a:cubicBezTo>
                    <a:pt x="2883" y="1653"/>
                    <a:pt x="2704" y="2028"/>
                    <a:pt x="2472" y="2376"/>
                  </a:cubicBezTo>
                  <a:cubicBezTo>
                    <a:pt x="2365" y="2546"/>
                    <a:pt x="2222" y="2698"/>
                    <a:pt x="2053" y="2822"/>
                  </a:cubicBezTo>
                  <a:cubicBezTo>
                    <a:pt x="1883" y="2938"/>
                    <a:pt x="1687" y="3010"/>
                    <a:pt x="1473" y="3010"/>
                  </a:cubicBezTo>
                  <a:cubicBezTo>
                    <a:pt x="1458" y="3011"/>
                    <a:pt x="1443" y="3011"/>
                    <a:pt x="1428" y="3011"/>
                  </a:cubicBezTo>
                  <a:cubicBezTo>
                    <a:pt x="1238" y="3011"/>
                    <a:pt x="1049" y="2958"/>
                    <a:pt x="884" y="2867"/>
                  </a:cubicBezTo>
                  <a:cubicBezTo>
                    <a:pt x="696" y="2769"/>
                    <a:pt x="527" y="2644"/>
                    <a:pt x="384" y="2501"/>
                  </a:cubicBezTo>
                  <a:lnTo>
                    <a:pt x="384" y="2501"/>
                  </a:lnTo>
                  <a:cubicBezTo>
                    <a:pt x="527" y="2653"/>
                    <a:pt x="696" y="2778"/>
                    <a:pt x="875" y="2876"/>
                  </a:cubicBezTo>
                  <a:cubicBezTo>
                    <a:pt x="1062" y="2974"/>
                    <a:pt x="1267" y="3028"/>
                    <a:pt x="1482" y="3028"/>
                  </a:cubicBezTo>
                  <a:cubicBezTo>
                    <a:pt x="1687" y="3019"/>
                    <a:pt x="1892" y="2956"/>
                    <a:pt x="2071" y="2831"/>
                  </a:cubicBezTo>
                  <a:cubicBezTo>
                    <a:pt x="2240" y="2706"/>
                    <a:pt x="2383" y="2555"/>
                    <a:pt x="2499" y="2385"/>
                  </a:cubicBezTo>
                  <a:cubicBezTo>
                    <a:pt x="2731" y="2037"/>
                    <a:pt x="2919" y="1662"/>
                    <a:pt x="3044" y="1261"/>
                  </a:cubicBezTo>
                  <a:cubicBezTo>
                    <a:pt x="3115" y="1064"/>
                    <a:pt x="3168" y="859"/>
                    <a:pt x="3213" y="654"/>
                  </a:cubicBezTo>
                  <a:cubicBezTo>
                    <a:pt x="3249" y="448"/>
                    <a:pt x="3276" y="243"/>
                    <a:pt x="3276" y="29"/>
                  </a:cubicBezTo>
                  <a:lnTo>
                    <a:pt x="3276" y="2"/>
                  </a:lnTo>
                  <a:lnTo>
                    <a:pt x="3249" y="2"/>
                  </a:lnTo>
                  <a:cubicBezTo>
                    <a:pt x="3197" y="1"/>
                    <a:pt x="3146" y="0"/>
                    <a:pt x="3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6"/>
            <p:cNvSpPr/>
            <p:nvPr/>
          </p:nvSpPr>
          <p:spPr>
            <a:xfrm rot="-9882522">
              <a:off x="7986863" y="4059833"/>
              <a:ext cx="237098" cy="187247"/>
            </a:xfrm>
            <a:custGeom>
              <a:avLst/>
              <a:gdLst/>
              <a:ahLst/>
              <a:cxnLst/>
              <a:rect l="l" t="t" r="r" b="b"/>
              <a:pathLst>
                <a:path w="2616" h="2066" extrusionOk="0">
                  <a:moveTo>
                    <a:pt x="984" y="1"/>
                  </a:moveTo>
                  <a:cubicBezTo>
                    <a:pt x="556" y="1"/>
                    <a:pt x="182" y="150"/>
                    <a:pt x="107" y="150"/>
                  </a:cubicBezTo>
                  <a:lnTo>
                    <a:pt x="98" y="150"/>
                  </a:lnTo>
                  <a:lnTo>
                    <a:pt x="107" y="159"/>
                  </a:lnTo>
                  <a:cubicBezTo>
                    <a:pt x="116" y="275"/>
                    <a:pt x="0" y="1301"/>
                    <a:pt x="500" y="1748"/>
                  </a:cubicBezTo>
                  <a:cubicBezTo>
                    <a:pt x="780" y="1999"/>
                    <a:pt x="1216" y="2065"/>
                    <a:pt x="1599" y="2065"/>
                  </a:cubicBezTo>
                  <a:cubicBezTo>
                    <a:pt x="2033" y="2065"/>
                    <a:pt x="2401" y="1980"/>
                    <a:pt x="2401" y="1980"/>
                  </a:cubicBezTo>
                  <a:cubicBezTo>
                    <a:pt x="2615" y="1141"/>
                    <a:pt x="2062" y="328"/>
                    <a:pt x="1544" y="105"/>
                  </a:cubicBezTo>
                  <a:cubicBezTo>
                    <a:pt x="1360" y="28"/>
                    <a:pt x="1167" y="1"/>
                    <a:pt x="9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6"/>
            <p:cNvSpPr/>
            <p:nvPr/>
          </p:nvSpPr>
          <p:spPr>
            <a:xfrm rot="-9882522">
              <a:off x="7988292" y="4053813"/>
              <a:ext cx="169213" cy="179724"/>
            </a:xfrm>
            <a:custGeom>
              <a:avLst/>
              <a:gdLst/>
              <a:ahLst/>
              <a:cxnLst/>
              <a:rect l="l" t="t" r="r" b="b"/>
              <a:pathLst>
                <a:path w="1867" h="1983" extrusionOk="0">
                  <a:moveTo>
                    <a:pt x="1652" y="1938"/>
                  </a:moveTo>
                  <a:cubicBezTo>
                    <a:pt x="1866" y="1090"/>
                    <a:pt x="1313" y="269"/>
                    <a:pt x="795" y="54"/>
                  </a:cubicBezTo>
                  <a:cubicBezTo>
                    <a:pt x="742" y="28"/>
                    <a:pt x="688" y="10"/>
                    <a:pt x="635" y="1"/>
                  </a:cubicBezTo>
                  <a:cubicBezTo>
                    <a:pt x="1" y="724"/>
                    <a:pt x="438" y="1866"/>
                    <a:pt x="1393" y="1982"/>
                  </a:cubicBezTo>
                  <a:cubicBezTo>
                    <a:pt x="1554" y="1955"/>
                    <a:pt x="1652" y="1938"/>
                    <a:pt x="1652" y="19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6"/>
            <p:cNvSpPr/>
            <p:nvPr/>
          </p:nvSpPr>
          <p:spPr>
            <a:xfrm rot="-9882522">
              <a:off x="7999879" y="4058425"/>
              <a:ext cx="216161" cy="190328"/>
            </a:xfrm>
            <a:custGeom>
              <a:avLst/>
              <a:gdLst/>
              <a:ahLst/>
              <a:cxnLst/>
              <a:rect l="l" t="t" r="r" b="b"/>
              <a:pathLst>
                <a:path w="2385" h="2100" extrusionOk="0">
                  <a:moveTo>
                    <a:pt x="10" y="161"/>
                  </a:moveTo>
                  <a:lnTo>
                    <a:pt x="10" y="170"/>
                  </a:lnTo>
                  <a:cubicBezTo>
                    <a:pt x="9" y="232"/>
                    <a:pt x="8" y="293"/>
                    <a:pt x="8" y="355"/>
                  </a:cubicBezTo>
                  <a:lnTo>
                    <a:pt x="8" y="355"/>
                  </a:lnTo>
                  <a:cubicBezTo>
                    <a:pt x="10" y="293"/>
                    <a:pt x="14" y="232"/>
                    <a:pt x="19" y="170"/>
                  </a:cubicBezTo>
                  <a:lnTo>
                    <a:pt x="10" y="161"/>
                  </a:lnTo>
                  <a:close/>
                  <a:moveTo>
                    <a:pt x="930" y="0"/>
                  </a:moveTo>
                  <a:cubicBezTo>
                    <a:pt x="769" y="0"/>
                    <a:pt x="617" y="18"/>
                    <a:pt x="466" y="54"/>
                  </a:cubicBezTo>
                  <a:cubicBezTo>
                    <a:pt x="314" y="72"/>
                    <a:pt x="171" y="125"/>
                    <a:pt x="19" y="161"/>
                  </a:cubicBezTo>
                  <a:cubicBezTo>
                    <a:pt x="171" y="134"/>
                    <a:pt x="314" y="81"/>
                    <a:pt x="466" y="72"/>
                  </a:cubicBezTo>
                  <a:cubicBezTo>
                    <a:pt x="617" y="36"/>
                    <a:pt x="769" y="27"/>
                    <a:pt x="930" y="27"/>
                  </a:cubicBezTo>
                  <a:cubicBezTo>
                    <a:pt x="1233" y="27"/>
                    <a:pt x="1528" y="143"/>
                    <a:pt x="1760" y="348"/>
                  </a:cubicBezTo>
                  <a:cubicBezTo>
                    <a:pt x="1983" y="554"/>
                    <a:pt x="2152" y="813"/>
                    <a:pt x="2251" y="1098"/>
                  </a:cubicBezTo>
                  <a:cubicBezTo>
                    <a:pt x="2295" y="1250"/>
                    <a:pt x="2322" y="1393"/>
                    <a:pt x="2331" y="1544"/>
                  </a:cubicBezTo>
                  <a:cubicBezTo>
                    <a:pt x="2340" y="1691"/>
                    <a:pt x="2323" y="1837"/>
                    <a:pt x="2290" y="1976"/>
                  </a:cubicBezTo>
                  <a:lnTo>
                    <a:pt x="2290" y="1976"/>
                  </a:lnTo>
                  <a:cubicBezTo>
                    <a:pt x="2030" y="2030"/>
                    <a:pt x="1763" y="2063"/>
                    <a:pt x="1496" y="2063"/>
                  </a:cubicBezTo>
                  <a:cubicBezTo>
                    <a:pt x="1465" y="2063"/>
                    <a:pt x="1434" y="2063"/>
                    <a:pt x="1403" y="2062"/>
                  </a:cubicBezTo>
                  <a:cubicBezTo>
                    <a:pt x="1099" y="2062"/>
                    <a:pt x="796" y="1982"/>
                    <a:pt x="537" y="1839"/>
                  </a:cubicBezTo>
                  <a:cubicBezTo>
                    <a:pt x="269" y="1678"/>
                    <a:pt x="144" y="1375"/>
                    <a:pt x="82" y="1080"/>
                  </a:cubicBezTo>
                  <a:cubicBezTo>
                    <a:pt x="32" y="844"/>
                    <a:pt x="10" y="602"/>
                    <a:pt x="8" y="355"/>
                  </a:cubicBezTo>
                  <a:lnTo>
                    <a:pt x="8" y="355"/>
                  </a:lnTo>
                  <a:cubicBezTo>
                    <a:pt x="1" y="597"/>
                    <a:pt x="20" y="838"/>
                    <a:pt x="55" y="1080"/>
                  </a:cubicBezTo>
                  <a:cubicBezTo>
                    <a:pt x="82" y="1232"/>
                    <a:pt x="135" y="1384"/>
                    <a:pt x="207" y="1518"/>
                  </a:cubicBezTo>
                  <a:cubicBezTo>
                    <a:pt x="278" y="1651"/>
                    <a:pt x="385" y="1776"/>
                    <a:pt x="519" y="1857"/>
                  </a:cubicBezTo>
                  <a:cubicBezTo>
                    <a:pt x="787" y="2017"/>
                    <a:pt x="1090" y="2098"/>
                    <a:pt x="1403" y="2098"/>
                  </a:cubicBezTo>
                  <a:cubicBezTo>
                    <a:pt x="1441" y="2099"/>
                    <a:pt x="1479" y="2099"/>
                    <a:pt x="1517" y="2099"/>
                  </a:cubicBezTo>
                  <a:cubicBezTo>
                    <a:pt x="1784" y="2099"/>
                    <a:pt x="2056" y="2072"/>
                    <a:pt x="2322" y="2017"/>
                  </a:cubicBezTo>
                  <a:lnTo>
                    <a:pt x="2340" y="2017"/>
                  </a:lnTo>
                  <a:lnTo>
                    <a:pt x="2340" y="2008"/>
                  </a:lnTo>
                  <a:cubicBezTo>
                    <a:pt x="2367" y="1848"/>
                    <a:pt x="2384" y="1696"/>
                    <a:pt x="2376" y="1535"/>
                  </a:cubicBezTo>
                  <a:cubicBezTo>
                    <a:pt x="2367" y="1384"/>
                    <a:pt x="2340" y="1232"/>
                    <a:pt x="2286" y="1080"/>
                  </a:cubicBezTo>
                  <a:cubicBezTo>
                    <a:pt x="2188" y="786"/>
                    <a:pt x="2010" y="518"/>
                    <a:pt x="1787" y="313"/>
                  </a:cubicBezTo>
                  <a:cubicBezTo>
                    <a:pt x="1670" y="206"/>
                    <a:pt x="1528" y="125"/>
                    <a:pt x="1385" y="72"/>
                  </a:cubicBezTo>
                  <a:cubicBezTo>
                    <a:pt x="1233" y="27"/>
                    <a:pt x="1081" y="0"/>
                    <a:pt x="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6"/>
            <p:cNvSpPr/>
            <p:nvPr/>
          </p:nvSpPr>
          <p:spPr>
            <a:xfrm rot="-9882522">
              <a:off x="8024556" y="4099755"/>
              <a:ext cx="230209" cy="183350"/>
            </a:xfrm>
            <a:custGeom>
              <a:avLst/>
              <a:gdLst/>
              <a:ahLst/>
              <a:cxnLst/>
              <a:rect l="l" t="t" r="r" b="b"/>
              <a:pathLst>
                <a:path w="2540" h="2023" extrusionOk="0">
                  <a:moveTo>
                    <a:pt x="69" y="0"/>
                  </a:moveTo>
                  <a:cubicBezTo>
                    <a:pt x="32" y="0"/>
                    <a:pt x="0" y="57"/>
                    <a:pt x="36" y="85"/>
                  </a:cubicBezTo>
                  <a:lnTo>
                    <a:pt x="723" y="638"/>
                  </a:lnTo>
                  <a:lnTo>
                    <a:pt x="1035" y="1406"/>
                  </a:lnTo>
                  <a:cubicBezTo>
                    <a:pt x="1008" y="1192"/>
                    <a:pt x="955" y="977"/>
                    <a:pt x="884" y="763"/>
                  </a:cubicBezTo>
                  <a:lnTo>
                    <a:pt x="884" y="763"/>
                  </a:lnTo>
                  <a:lnTo>
                    <a:pt x="1303" y="1102"/>
                  </a:lnTo>
                  <a:lnTo>
                    <a:pt x="1615" y="1870"/>
                  </a:lnTo>
                  <a:cubicBezTo>
                    <a:pt x="1580" y="1647"/>
                    <a:pt x="1526" y="1433"/>
                    <a:pt x="1455" y="1227"/>
                  </a:cubicBezTo>
                  <a:lnTo>
                    <a:pt x="1455" y="1227"/>
                  </a:lnTo>
                  <a:cubicBezTo>
                    <a:pt x="1624" y="1361"/>
                    <a:pt x="2365" y="1888"/>
                    <a:pt x="2526" y="2022"/>
                  </a:cubicBezTo>
                  <a:cubicBezTo>
                    <a:pt x="2527" y="2022"/>
                    <a:pt x="2528" y="2023"/>
                    <a:pt x="2528" y="2023"/>
                  </a:cubicBezTo>
                  <a:cubicBezTo>
                    <a:pt x="2539" y="2023"/>
                    <a:pt x="1683" y="1287"/>
                    <a:pt x="1526" y="1156"/>
                  </a:cubicBezTo>
                  <a:lnTo>
                    <a:pt x="1526" y="1156"/>
                  </a:lnTo>
                  <a:lnTo>
                    <a:pt x="2195" y="1299"/>
                  </a:lnTo>
                  <a:cubicBezTo>
                    <a:pt x="1928" y="1192"/>
                    <a:pt x="1642" y="1102"/>
                    <a:pt x="1365" y="1031"/>
                  </a:cubicBezTo>
                  <a:lnTo>
                    <a:pt x="946" y="692"/>
                  </a:lnTo>
                  <a:lnTo>
                    <a:pt x="946" y="692"/>
                  </a:lnTo>
                  <a:cubicBezTo>
                    <a:pt x="1178" y="736"/>
                    <a:pt x="1410" y="754"/>
                    <a:pt x="1642" y="754"/>
                  </a:cubicBezTo>
                  <a:lnTo>
                    <a:pt x="794" y="567"/>
                  </a:lnTo>
                  <a:lnTo>
                    <a:pt x="98" y="14"/>
                  </a:lnTo>
                  <a:cubicBezTo>
                    <a:pt x="89" y="4"/>
                    <a:pt x="79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8668774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7" name="Google Shape;1517;p1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18" name="Google Shape;1518;p1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1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1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1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22" name="Google Shape;1522;p1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23" name="Google Shape;1523;p1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1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1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1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1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1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1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1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1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1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1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1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1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1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1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1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1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1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1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1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1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1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1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1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1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1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1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1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1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1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1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1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1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71" name="Google Shape;1571;p16"/>
          <p:cNvSpPr txBox="1">
            <a:spLocks noGrp="1"/>
          </p:cNvSpPr>
          <p:nvPr>
            <p:ph type="title" hasCustomPrompt="1"/>
          </p:nvPr>
        </p:nvSpPr>
        <p:spPr>
          <a:xfrm flipH="1">
            <a:off x="6915800" y="13504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72" name="Google Shape;1572;p16"/>
          <p:cNvSpPr txBox="1">
            <a:spLocks noGrp="1"/>
          </p:cNvSpPr>
          <p:nvPr>
            <p:ph type="title" idx="2"/>
          </p:nvPr>
        </p:nvSpPr>
        <p:spPr>
          <a:xfrm>
            <a:off x="5627600" y="3119967"/>
            <a:ext cx="528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73" name="Google Shape;1573;p16"/>
          <p:cNvSpPr txBox="1">
            <a:spLocks noGrp="1"/>
          </p:cNvSpPr>
          <p:nvPr>
            <p:ph type="subTitle" idx="1"/>
          </p:nvPr>
        </p:nvSpPr>
        <p:spPr>
          <a:xfrm>
            <a:off x="6319739" y="4481733"/>
            <a:ext cx="3900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77892284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13636971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rgbClr val="FFECC6"/>
        </a:solidFill>
        <a:effectLst/>
      </p:bgPr>
    </p:bg>
    <p:spTree>
      <p:nvGrpSpPr>
        <p:cNvPr id="1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oogle Shape;709;p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10" name="Google Shape;710;p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14" name="Google Shape;714;p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5" name="Google Shape;715;p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63" name="Google Shape;763;p8"/>
          <p:cNvSpPr txBox="1">
            <a:spLocks noGrp="1"/>
          </p:cNvSpPr>
          <p:nvPr>
            <p:ph type="title"/>
          </p:nvPr>
        </p:nvSpPr>
        <p:spPr>
          <a:xfrm>
            <a:off x="2531000" y="1828800"/>
            <a:ext cx="7130000" cy="32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14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07371022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bg>
      <p:bgPr>
        <a:solidFill>
          <a:srgbClr val="FFECC6"/>
        </a:solidFill>
        <a:effectLst/>
      </p:bgPr>
    </p:bg>
    <p:spTree>
      <p:nvGrpSpPr>
        <p:cNvPr id="1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5" name="Google Shape;765;p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66" name="Google Shape;766;p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0" name="Google Shape;770;p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1" name="Google Shape;771;p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19" name="Google Shape;819;p9"/>
          <p:cNvSpPr txBox="1">
            <a:spLocks noGrp="1"/>
          </p:cNvSpPr>
          <p:nvPr>
            <p:ph type="title"/>
          </p:nvPr>
        </p:nvSpPr>
        <p:spPr>
          <a:xfrm>
            <a:off x="1415884" y="1625667"/>
            <a:ext cx="4548000" cy="108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6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820" name="Google Shape;820;p9"/>
          <p:cNvSpPr txBox="1">
            <a:spLocks noGrp="1"/>
          </p:cNvSpPr>
          <p:nvPr>
            <p:ph type="subTitle" idx="1"/>
          </p:nvPr>
        </p:nvSpPr>
        <p:spPr>
          <a:xfrm>
            <a:off x="1394100" y="2711267"/>
            <a:ext cx="4717600" cy="222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821" name="Google Shape;821;p9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2" name="Google Shape;822;p9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3" name="Google Shape;823;p9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4" name="Google Shape;824;p9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5" name="Google Shape;825;p9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6" name="Google Shape;826;p9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7" name="Google Shape;827;p9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8" name="Google Shape;828;p9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9" name="Google Shape;829;p9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0" name="Google Shape;830;p9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1" name="Google Shape;831;p9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2" name="Google Shape;832;p9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3" name="Google Shape;833;p9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4" name="Google Shape;834;p9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5" name="Google Shape;835;p9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6" name="Google Shape;836;p9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7" name="Google Shape;837;p9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8" name="Google Shape;838;p9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9" name="Google Shape;839;p9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0" name="Google Shape;840;p9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1" name="Google Shape;841;p9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2" name="Google Shape;842;p9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3" name="Google Shape;843;p9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4" name="Google Shape;844;p9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5" name="Google Shape;845;p9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6" name="Google Shape;846;p9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7" name="Google Shape;847;p9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8" name="Google Shape;848;p9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9" name="Google Shape;849;p9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0" name="Google Shape;850;p9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1" name="Google Shape;851;p9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2" name="Google Shape;852;p9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3" name="Google Shape;853;p9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4" name="Google Shape;854;p9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5" name="Google Shape;855;p9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6" name="Google Shape;856;p9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7" name="Google Shape;857;p9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8" name="Google Shape;858;p9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9" name="Google Shape;859;p9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0" name="Google Shape;860;p9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1" name="Google Shape;861;p9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2" name="Google Shape;862;p9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3" name="Google Shape;863;p9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4" name="Google Shape;864;p9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5" name="Google Shape;865;p9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6" name="Google Shape;866;p9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7" name="Google Shape;867;p9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8" name="Google Shape;868;p9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9" name="Google Shape;869;p9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0" name="Google Shape;870;p9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1" name="Google Shape;871;p9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2" name="Google Shape;872;p9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3" name="Google Shape;873;p9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4" name="Google Shape;874;p9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5" name="Google Shape;875;p9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6" name="Google Shape;876;p9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7" name="Google Shape;877;p9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8" name="Google Shape;878;p9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9" name="Google Shape;879;p9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0" name="Google Shape;880;p9"/>
          <p:cNvSpPr/>
          <p:nvPr/>
        </p:nvSpPr>
        <p:spPr>
          <a:xfrm rot="9470733">
            <a:off x="1049926" y="1077170"/>
            <a:ext cx="217293" cy="352205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1" name="Google Shape;881;p9"/>
          <p:cNvSpPr/>
          <p:nvPr/>
        </p:nvSpPr>
        <p:spPr>
          <a:xfrm rot="9470733">
            <a:off x="1037519" y="963514"/>
            <a:ext cx="204613" cy="468847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2" name="Google Shape;882;p9"/>
          <p:cNvSpPr/>
          <p:nvPr/>
        </p:nvSpPr>
        <p:spPr>
          <a:xfrm rot="9470733">
            <a:off x="1108842" y="1159260"/>
            <a:ext cx="173740" cy="258720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3" name="Google Shape;883;p9"/>
          <p:cNvSpPr/>
          <p:nvPr/>
        </p:nvSpPr>
        <p:spPr>
          <a:xfrm rot="9470733">
            <a:off x="1057238" y="1075878"/>
            <a:ext cx="209575" cy="355041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4" name="Google Shape;884;p9"/>
          <p:cNvSpPr/>
          <p:nvPr/>
        </p:nvSpPr>
        <p:spPr>
          <a:xfrm rot="9470733">
            <a:off x="1043073" y="848961"/>
            <a:ext cx="405604" cy="271872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5" name="Google Shape;885;p9"/>
          <p:cNvSpPr/>
          <p:nvPr/>
        </p:nvSpPr>
        <p:spPr>
          <a:xfrm rot="9470733">
            <a:off x="936264" y="876788"/>
            <a:ext cx="514525" cy="258799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6" name="Google Shape;886;p9"/>
          <p:cNvSpPr/>
          <p:nvPr/>
        </p:nvSpPr>
        <p:spPr>
          <a:xfrm rot="9470733">
            <a:off x="1208844" y="852815"/>
            <a:ext cx="240448" cy="234856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7" name="Google Shape;887;p9"/>
          <p:cNvSpPr/>
          <p:nvPr/>
        </p:nvSpPr>
        <p:spPr>
          <a:xfrm rot="9470733">
            <a:off x="1043134" y="848091"/>
            <a:ext cx="403556" cy="274315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8" name="Google Shape;888;p9"/>
          <p:cNvSpPr/>
          <p:nvPr/>
        </p:nvSpPr>
        <p:spPr>
          <a:xfrm>
            <a:off x="11079770" y="1291171"/>
            <a:ext cx="305825" cy="249591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9" name="Google Shape;889;p9"/>
          <p:cNvSpPr/>
          <p:nvPr/>
        </p:nvSpPr>
        <p:spPr>
          <a:xfrm>
            <a:off x="11079769" y="1291485"/>
            <a:ext cx="384507" cy="334179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0" name="Google Shape;890;p9"/>
          <p:cNvSpPr/>
          <p:nvPr/>
        </p:nvSpPr>
        <p:spPr>
          <a:xfrm>
            <a:off x="11079770" y="1289360"/>
            <a:ext cx="206745" cy="23068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1" name="Google Shape;891;p9"/>
          <p:cNvSpPr/>
          <p:nvPr/>
        </p:nvSpPr>
        <p:spPr>
          <a:xfrm>
            <a:off x="11076226" y="1291013"/>
            <a:ext cx="306849" cy="250299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2" name="Google Shape;892;p9"/>
          <p:cNvSpPr/>
          <p:nvPr/>
        </p:nvSpPr>
        <p:spPr>
          <a:xfrm>
            <a:off x="10427088" y="747335"/>
            <a:ext cx="200051" cy="23328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3" name="Google Shape;893;p9"/>
          <p:cNvSpPr/>
          <p:nvPr/>
        </p:nvSpPr>
        <p:spPr>
          <a:xfrm>
            <a:off x="10433074" y="704097"/>
            <a:ext cx="187449" cy="273927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4" name="Google Shape;894;p9"/>
          <p:cNvSpPr/>
          <p:nvPr/>
        </p:nvSpPr>
        <p:spPr>
          <a:xfrm>
            <a:off x="10427403" y="747100"/>
            <a:ext cx="193435" cy="235729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5" name="Google Shape;895;p9"/>
          <p:cNvSpPr/>
          <p:nvPr/>
        </p:nvSpPr>
        <p:spPr>
          <a:xfrm>
            <a:off x="10431657" y="830348"/>
            <a:ext cx="168783" cy="155472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6" name="Google Shape;896;p9"/>
          <p:cNvSpPr/>
          <p:nvPr/>
        </p:nvSpPr>
        <p:spPr>
          <a:xfrm>
            <a:off x="10655886" y="732293"/>
            <a:ext cx="289679" cy="26581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7" name="Google Shape;897;p9"/>
          <p:cNvSpPr/>
          <p:nvPr/>
        </p:nvSpPr>
        <p:spPr>
          <a:xfrm>
            <a:off x="10630998" y="702284"/>
            <a:ext cx="303305" cy="295429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8" name="Google Shape;898;p9"/>
          <p:cNvSpPr/>
          <p:nvPr/>
        </p:nvSpPr>
        <p:spPr>
          <a:xfrm>
            <a:off x="10667856" y="731898"/>
            <a:ext cx="274872" cy="268020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9" name="Google Shape;899;p9"/>
          <p:cNvSpPr/>
          <p:nvPr/>
        </p:nvSpPr>
        <p:spPr>
          <a:xfrm>
            <a:off x="10751499" y="774822"/>
            <a:ext cx="192647" cy="22572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0" name="Google Shape;900;p9"/>
          <p:cNvSpPr/>
          <p:nvPr/>
        </p:nvSpPr>
        <p:spPr>
          <a:xfrm>
            <a:off x="10991481" y="758126"/>
            <a:ext cx="396084" cy="374740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1" name="Google Shape;901;p9"/>
          <p:cNvSpPr/>
          <p:nvPr/>
        </p:nvSpPr>
        <p:spPr>
          <a:xfrm>
            <a:off x="11001010" y="943290"/>
            <a:ext cx="38749" cy="43633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2" name="Google Shape;902;p9"/>
          <p:cNvSpPr/>
          <p:nvPr/>
        </p:nvSpPr>
        <p:spPr>
          <a:xfrm>
            <a:off x="11128917" y="1180357"/>
            <a:ext cx="45839" cy="33945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3" name="Google Shape;903;p9"/>
          <p:cNvSpPr/>
          <p:nvPr/>
        </p:nvSpPr>
        <p:spPr>
          <a:xfrm>
            <a:off x="10900512" y="1133572"/>
            <a:ext cx="40797" cy="43555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4" name="Google Shape;904;p9"/>
          <p:cNvSpPr/>
          <p:nvPr/>
        </p:nvSpPr>
        <p:spPr>
          <a:xfrm>
            <a:off x="10970058" y="1029295"/>
            <a:ext cx="26857" cy="28196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Google Shape;905;p9"/>
          <p:cNvSpPr/>
          <p:nvPr/>
        </p:nvSpPr>
        <p:spPr>
          <a:xfrm>
            <a:off x="11202084" y="1054026"/>
            <a:ext cx="47177" cy="42924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6" name="Google Shape;906;p9"/>
          <p:cNvSpPr/>
          <p:nvPr/>
        </p:nvSpPr>
        <p:spPr>
          <a:xfrm>
            <a:off x="11270919" y="927380"/>
            <a:ext cx="35915" cy="35600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7" name="Google Shape;907;p9"/>
          <p:cNvSpPr/>
          <p:nvPr/>
        </p:nvSpPr>
        <p:spPr>
          <a:xfrm>
            <a:off x="11157742" y="976447"/>
            <a:ext cx="117509" cy="10057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8" name="Google Shape;908;p9"/>
          <p:cNvSpPr/>
          <p:nvPr/>
        </p:nvSpPr>
        <p:spPr>
          <a:xfrm>
            <a:off x="11076936" y="1095848"/>
            <a:ext cx="131529" cy="105065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9" name="Google Shape;909;p9"/>
          <p:cNvSpPr/>
          <p:nvPr/>
        </p:nvSpPr>
        <p:spPr>
          <a:xfrm>
            <a:off x="10909019" y="1079938"/>
            <a:ext cx="120896" cy="108295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0" name="Google Shape;910;p9"/>
          <p:cNvSpPr/>
          <p:nvPr/>
        </p:nvSpPr>
        <p:spPr>
          <a:xfrm>
            <a:off x="10984155" y="1011731"/>
            <a:ext cx="71751" cy="72775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1" name="Google Shape;911;p9"/>
          <p:cNvSpPr/>
          <p:nvPr/>
        </p:nvSpPr>
        <p:spPr>
          <a:xfrm>
            <a:off x="11012982" y="899813"/>
            <a:ext cx="108295" cy="100971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2" name="Google Shape;912;p9"/>
          <p:cNvSpPr/>
          <p:nvPr/>
        </p:nvSpPr>
        <p:spPr>
          <a:xfrm>
            <a:off x="11230201" y="874532"/>
            <a:ext cx="85140" cy="79941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3" name="Google Shape;913;p9"/>
          <p:cNvSpPr/>
          <p:nvPr/>
        </p:nvSpPr>
        <p:spPr>
          <a:xfrm>
            <a:off x="11176014" y="1011889"/>
            <a:ext cx="54265" cy="53320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4" name="Google Shape;914;p9"/>
          <p:cNvSpPr/>
          <p:nvPr/>
        </p:nvSpPr>
        <p:spPr>
          <a:xfrm>
            <a:off x="11093789" y="1129713"/>
            <a:ext cx="58440" cy="5946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5" name="Google Shape;915;p9"/>
          <p:cNvSpPr/>
          <p:nvPr/>
        </p:nvSpPr>
        <p:spPr>
          <a:xfrm>
            <a:off x="10933513" y="1116955"/>
            <a:ext cx="61984" cy="62851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6" name="Google Shape;916;p9"/>
          <p:cNvSpPr/>
          <p:nvPr/>
        </p:nvSpPr>
        <p:spPr>
          <a:xfrm>
            <a:off x="11032671" y="934783"/>
            <a:ext cx="47887" cy="49147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7" name="Google Shape;917;p9"/>
          <p:cNvSpPr/>
          <p:nvPr/>
        </p:nvSpPr>
        <p:spPr>
          <a:xfrm>
            <a:off x="10994710" y="1040322"/>
            <a:ext cx="30953" cy="32921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8" name="Google Shape;918;p9"/>
          <p:cNvSpPr/>
          <p:nvPr/>
        </p:nvSpPr>
        <p:spPr>
          <a:xfrm>
            <a:off x="11249891" y="904617"/>
            <a:ext cx="36624" cy="37568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9" name="Google Shape;919;p9"/>
          <p:cNvSpPr/>
          <p:nvPr/>
        </p:nvSpPr>
        <p:spPr>
          <a:xfrm>
            <a:off x="11157741" y="975818"/>
            <a:ext cx="106720" cy="103727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0" name="Google Shape;920;p9"/>
          <p:cNvSpPr/>
          <p:nvPr/>
        </p:nvSpPr>
        <p:spPr>
          <a:xfrm>
            <a:off x="11214686" y="1027878"/>
            <a:ext cx="3623" cy="3623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1" name="Google Shape;921;p9"/>
          <p:cNvSpPr/>
          <p:nvPr/>
        </p:nvSpPr>
        <p:spPr>
          <a:xfrm>
            <a:off x="11072682" y="1093956"/>
            <a:ext cx="121684" cy="107035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2" name="Google Shape;922;p9"/>
          <p:cNvSpPr/>
          <p:nvPr/>
        </p:nvSpPr>
        <p:spPr>
          <a:xfrm>
            <a:off x="10910358" y="1079938"/>
            <a:ext cx="109713" cy="109713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3" name="Google Shape;923;p9"/>
          <p:cNvSpPr/>
          <p:nvPr/>
        </p:nvSpPr>
        <p:spPr>
          <a:xfrm>
            <a:off x="10980611" y="1149483"/>
            <a:ext cx="2915" cy="4332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4" name="Google Shape;924;p9"/>
          <p:cNvSpPr/>
          <p:nvPr/>
        </p:nvSpPr>
        <p:spPr>
          <a:xfrm>
            <a:off x="10982030" y="1012441"/>
            <a:ext cx="75295" cy="74585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5" name="Google Shape;925;p9"/>
          <p:cNvSpPr/>
          <p:nvPr/>
        </p:nvSpPr>
        <p:spPr>
          <a:xfrm>
            <a:off x="11013691" y="897687"/>
            <a:ext cx="106877" cy="103491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6" name="Google Shape;926;p9"/>
          <p:cNvSpPr/>
          <p:nvPr/>
        </p:nvSpPr>
        <p:spPr>
          <a:xfrm>
            <a:off x="11223034" y="873035"/>
            <a:ext cx="93645" cy="82068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54895245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rgbClr val="FFECC6"/>
        </a:solidFill>
        <a:effectLst/>
      </p:bgPr>
    </p:bg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8" name="Google Shape;928;p10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29" name="Google Shape;929;p10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10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10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10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33" name="Google Shape;933;p1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4" name="Google Shape;934;p10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10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10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10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10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10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10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10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10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10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10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10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10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10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10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10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10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10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10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10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10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10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10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10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10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10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10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10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10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10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10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10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10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10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10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10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10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10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10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10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10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10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10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10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10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10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10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10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82" name="Google Shape;982;p10"/>
          <p:cNvSpPr txBox="1">
            <a:spLocks noGrp="1"/>
          </p:cNvSpPr>
          <p:nvPr>
            <p:ph type="title"/>
          </p:nvPr>
        </p:nvSpPr>
        <p:spPr>
          <a:xfrm>
            <a:off x="2046167" y="906567"/>
            <a:ext cx="4240400" cy="17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24252927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rgbClr val="FFECC6"/>
        </a:solidFill>
        <a:effectLst/>
      </p:bgPr>
    </p:bg>
    <p:spTree>
      <p:nvGrpSpPr>
        <p:cNvPr id="1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4" name="Google Shape;984;p1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85" name="Google Shape;985;p1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1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1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1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89" name="Google Shape;989;p1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90" name="Google Shape;990;p1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1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1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1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1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1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1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1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1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1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1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1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1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1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1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1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1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1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1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1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1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1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1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1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1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1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1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1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1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1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1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1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1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1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1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1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1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1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1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1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1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38" name="Google Shape;1038;p11"/>
          <p:cNvSpPr txBox="1">
            <a:spLocks noGrp="1"/>
          </p:cNvSpPr>
          <p:nvPr>
            <p:ph type="title" hasCustomPrompt="1"/>
          </p:nvPr>
        </p:nvSpPr>
        <p:spPr>
          <a:xfrm>
            <a:off x="1525800" y="2208300"/>
            <a:ext cx="9140400" cy="17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39" name="Google Shape;1039;p11"/>
          <p:cNvSpPr txBox="1">
            <a:spLocks noGrp="1"/>
          </p:cNvSpPr>
          <p:nvPr>
            <p:ph type="body" idx="1"/>
          </p:nvPr>
        </p:nvSpPr>
        <p:spPr>
          <a:xfrm>
            <a:off x="2342200" y="4282384"/>
            <a:ext cx="7507600" cy="50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400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9062028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111836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bg>
      <p:bgPr>
        <a:solidFill>
          <a:srgbClr val="FFECC6"/>
        </a:solidFill>
        <a:effectLst/>
      </p:bgPr>
    </p:bg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2" name="Google Shape;1042;p1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43" name="Google Shape;1043;p1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1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1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1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047" name="Google Shape;1047;p1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48" name="Google Shape;1048;p1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1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1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1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1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1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1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1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1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1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1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1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1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1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1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1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1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1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1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1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1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1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1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1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1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1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1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1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1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1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1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1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1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1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1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1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1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1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1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1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1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1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1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1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1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1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1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1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96" name="Google Shape;1096;p13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097" name="Google Shape;1097;p13">
            <a:hlinkClick r:id="rId3" action="ppaction://hlinksldjump"/>
          </p:cNvPr>
          <p:cNvSpPr txBox="1">
            <a:spLocks noGrp="1"/>
          </p:cNvSpPr>
          <p:nvPr>
            <p:ph type="subTitle" idx="1"/>
          </p:nvPr>
        </p:nvSpPr>
        <p:spPr>
          <a:xfrm>
            <a:off x="2432227" y="1473133"/>
            <a:ext cx="3638400" cy="5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098" name="Google Shape;1098;p13"/>
          <p:cNvSpPr txBox="1">
            <a:spLocks noGrp="1"/>
          </p:cNvSpPr>
          <p:nvPr>
            <p:ph type="subTitle" idx="2"/>
          </p:nvPr>
        </p:nvSpPr>
        <p:spPr>
          <a:xfrm>
            <a:off x="2432247" y="2056420"/>
            <a:ext cx="36400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13">
            <a:hlinkClick r:id="rId3" action="ppaction://hlinksldjump"/>
          </p:cNvPr>
          <p:cNvSpPr txBox="1">
            <a:spLocks noGrp="1"/>
          </p:cNvSpPr>
          <p:nvPr>
            <p:ph type="title" idx="3" hasCustomPrompt="1"/>
          </p:nvPr>
        </p:nvSpPr>
        <p:spPr>
          <a:xfrm>
            <a:off x="1513233" y="1669201"/>
            <a:ext cx="8436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0" name="Google Shape;1100;p13">
            <a:hlinkClick r:id="rId4" action="ppaction://hlinksldjump"/>
          </p:cNvPr>
          <p:cNvSpPr txBox="1">
            <a:spLocks noGrp="1"/>
          </p:cNvSpPr>
          <p:nvPr>
            <p:ph type="subTitle" idx="4"/>
          </p:nvPr>
        </p:nvSpPr>
        <p:spPr>
          <a:xfrm>
            <a:off x="2436037" y="3063763"/>
            <a:ext cx="36492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1" name="Google Shape;1101;p13"/>
          <p:cNvSpPr txBox="1">
            <a:spLocks noGrp="1"/>
          </p:cNvSpPr>
          <p:nvPr>
            <p:ph type="subTitle" idx="5"/>
          </p:nvPr>
        </p:nvSpPr>
        <p:spPr>
          <a:xfrm>
            <a:off x="2430351" y="3649817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2" name="Google Shape;1102;p13">
            <a:hlinkClick r:id="rId4" action="ppaction://hlinksldjump"/>
          </p:cNvPr>
          <p:cNvSpPr txBox="1">
            <a:spLocks noGrp="1"/>
          </p:cNvSpPr>
          <p:nvPr>
            <p:ph type="title" idx="6" hasCustomPrompt="1"/>
          </p:nvPr>
        </p:nvSpPr>
        <p:spPr>
          <a:xfrm>
            <a:off x="1514433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3" name="Google Shape;1103;p13">
            <a:hlinkClick r:id="" action="ppaction://noaction"/>
          </p:cNvPr>
          <p:cNvSpPr txBox="1">
            <a:spLocks noGrp="1"/>
          </p:cNvSpPr>
          <p:nvPr>
            <p:ph type="subTitle" idx="7"/>
          </p:nvPr>
        </p:nvSpPr>
        <p:spPr>
          <a:xfrm>
            <a:off x="2438209" y="4656395"/>
            <a:ext cx="3640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4" name="Google Shape;1104;p13"/>
          <p:cNvSpPr txBox="1">
            <a:spLocks noGrp="1"/>
          </p:cNvSpPr>
          <p:nvPr>
            <p:ph type="subTitle" idx="8"/>
          </p:nvPr>
        </p:nvSpPr>
        <p:spPr>
          <a:xfrm>
            <a:off x="2430351" y="5243275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13">
            <a:hlinkClick r:id="" action="ppaction://noaction"/>
          </p:cNvPr>
          <p:cNvSpPr txBox="1">
            <a:spLocks noGrp="1"/>
          </p:cNvSpPr>
          <p:nvPr>
            <p:ph type="title" idx="9" hasCustomPrompt="1"/>
          </p:nvPr>
        </p:nvSpPr>
        <p:spPr>
          <a:xfrm>
            <a:off x="1514433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6" name="Google Shape;1106;p13">
            <a:hlinkClick r:id="" action="ppaction://noaction"/>
          </p:cNvPr>
          <p:cNvSpPr txBox="1">
            <a:spLocks noGrp="1"/>
          </p:cNvSpPr>
          <p:nvPr>
            <p:ph type="subTitle" idx="13"/>
          </p:nvPr>
        </p:nvSpPr>
        <p:spPr>
          <a:xfrm>
            <a:off x="7021679" y="147313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7" name="Google Shape;1107;p13"/>
          <p:cNvSpPr txBox="1">
            <a:spLocks noGrp="1"/>
          </p:cNvSpPr>
          <p:nvPr>
            <p:ph type="subTitle" idx="14"/>
          </p:nvPr>
        </p:nvSpPr>
        <p:spPr>
          <a:xfrm>
            <a:off x="7013780" y="2051820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8" name="Google Shape;1108;p13">
            <a:hlinkClick r:id="" action="ppaction://noaction"/>
          </p:cNvPr>
          <p:cNvSpPr txBox="1">
            <a:spLocks noGrp="1"/>
          </p:cNvSpPr>
          <p:nvPr>
            <p:ph type="title" idx="15" hasCustomPrompt="1"/>
          </p:nvPr>
        </p:nvSpPr>
        <p:spPr>
          <a:xfrm>
            <a:off x="6097367" y="1671016"/>
            <a:ext cx="841200" cy="84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9" name="Google Shape;1109;p13">
            <a:hlinkClick r:id="" action="ppaction://noaction"/>
          </p:cNvPr>
          <p:cNvSpPr txBox="1">
            <a:spLocks noGrp="1"/>
          </p:cNvSpPr>
          <p:nvPr>
            <p:ph type="subTitle" idx="16"/>
          </p:nvPr>
        </p:nvSpPr>
        <p:spPr>
          <a:xfrm>
            <a:off x="7021679" y="306136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0" name="Google Shape;1110;p13"/>
          <p:cNvSpPr txBox="1">
            <a:spLocks noGrp="1"/>
          </p:cNvSpPr>
          <p:nvPr>
            <p:ph type="subTitle" idx="17"/>
          </p:nvPr>
        </p:nvSpPr>
        <p:spPr>
          <a:xfrm>
            <a:off x="7013785" y="3647417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1" name="Google Shape;1111;p13">
            <a:hlinkClick r:id="" action="ppaction://noaction"/>
          </p:cNvPr>
          <p:cNvSpPr txBox="1">
            <a:spLocks noGrp="1"/>
          </p:cNvSpPr>
          <p:nvPr>
            <p:ph type="title" idx="18" hasCustomPrompt="1"/>
          </p:nvPr>
        </p:nvSpPr>
        <p:spPr>
          <a:xfrm>
            <a:off x="6097364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2" name="Google Shape;1112;p13"/>
          <p:cNvSpPr txBox="1">
            <a:spLocks noGrp="1"/>
          </p:cNvSpPr>
          <p:nvPr>
            <p:ph type="subTitle" idx="19"/>
          </p:nvPr>
        </p:nvSpPr>
        <p:spPr>
          <a:xfrm>
            <a:off x="7021679" y="4653995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3" name="Google Shape;1113;p13"/>
          <p:cNvSpPr txBox="1">
            <a:spLocks noGrp="1"/>
          </p:cNvSpPr>
          <p:nvPr>
            <p:ph type="subTitle" idx="20"/>
          </p:nvPr>
        </p:nvSpPr>
        <p:spPr>
          <a:xfrm>
            <a:off x="7013785" y="5240875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4" name="Google Shape;1114;p13">
            <a:hlinkClick r:id="" action="ppaction://noaction"/>
          </p:cNvPr>
          <p:cNvSpPr txBox="1">
            <a:spLocks noGrp="1"/>
          </p:cNvSpPr>
          <p:nvPr>
            <p:ph type="title" idx="21" hasCustomPrompt="1"/>
          </p:nvPr>
        </p:nvSpPr>
        <p:spPr>
          <a:xfrm>
            <a:off x="6097367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5" name="Google Shape;1115;p13"/>
          <p:cNvSpPr/>
          <p:nvPr/>
        </p:nvSpPr>
        <p:spPr>
          <a:xfrm rot="5189938" flipH="1">
            <a:off x="1422473" y="816132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6" name="Google Shape;1116;p13"/>
          <p:cNvSpPr/>
          <p:nvPr/>
        </p:nvSpPr>
        <p:spPr>
          <a:xfrm rot="5189938" flipH="1">
            <a:off x="1434259" y="800721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7" name="Google Shape;1117;p13"/>
          <p:cNvSpPr/>
          <p:nvPr/>
        </p:nvSpPr>
        <p:spPr>
          <a:xfrm rot="5189938" flipH="1">
            <a:off x="1442043" y="861947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8" name="Google Shape;1118;p13"/>
          <p:cNvSpPr/>
          <p:nvPr/>
        </p:nvSpPr>
        <p:spPr>
          <a:xfrm rot="5189938" flipH="1">
            <a:off x="1443270" y="820978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9" name="Google Shape;1119;p13"/>
          <p:cNvSpPr/>
          <p:nvPr/>
        </p:nvSpPr>
        <p:spPr>
          <a:xfrm rot="5189938" flipH="1">
            <a:off x="1290760" y="1136357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0" name="Google Shape;1120;p13"/>
          <p:cNvSpPr/>
          <p:nvPr/>
        </p:nvSpPr>
        <p:spPr>
          <a:xfrm rot="5189938" flipH="1">
            <a:off x="1108040" y="1333956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1" name="Google Shape;1121;p13"/>
          <p:cNvSpPr/>
          <p:nvPr/>
        </p:nvSpPr>
        <p:spPr>
          <a:xfrm rot="5189938" flipH="1">
            <a:off x="1303086" y="1292413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2" name="Google Shape;1122;p13"/>
          <p:cNvSpPr/>
          <p:nvPr/>
        </p:nvSpPr>
        <p:spPr>
          <a:xfrm rot="5189938" flipH="1">
            <a:off x="1185013" y="1037640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3" name="Google Shape;1123;p13"/>
          <p:cNvSpPr/>
          <p:nvPr/>
        </p:nvSpPr>
        <p:spPr>
          <a:xfrm rot="5189938" flipH="1">
            <a:off x="1002971" y="1234307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4" name="Google Shape;1124;p13"/>
          <p:cNvSpPr/>
          <p:nvPr/>
        </p:nvSpPr>
        <p:spPr>
          <a:xfrm rot="5189938" flipH="1">
            <a:off x="1077600" y="938513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5" name="Google Shape;1125;p13"/>
          <p:cNvSpPr/>
          <p:nvPr/>
        </p:nvSpPr>
        <p:spPr>
          <a:xfrm rot="5189938" flipH="1">
            <a:off x="881663" y="1111899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6" name="Google Shape;1126;p13"/>
          <p:cNvSpPr/>
          <p:nvPr/>
        </p:nvSpPr>
        <p:spPr>
          <a:xfrm rot="5189938" flipH="1">
            <a:off x="976773" y="830997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7" name="Google Shape;1127;p13"/>
          <p:cNvSpPr/>
          <p:nvPr/>
        </p:nvSpPr>
        <p:spPr>
          <a:xfrm rot="5189938" flipH="1">
            <a:off x="775470" y="981100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8" name="Google Shape;1128;p13"/>
          <p:cNvSpPr/>
          <p:nvPr/>
        </p:nvSpPr>
        <p:spPr>
          <a:xfrm rot="5189938" flipH="1">
            <a:off x="1321064" y="1265817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9" name="Google Shape;1129;p13"/>
          <p:cNvSpPr/>
          <p:nvPr/>
        </p:nvSpPr>
        <p:spPr>
          <a:xfrm rot="5189938" flipH="1">
            <a:off x="1322119" y="1114619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0" name="Google Shape;1130;p13"/>
          <p:cNvSpPr/>
          <p:nvPr/>
        </p:nvSpPr>
        <p:spPr>
          <a:xfrm rot="5189938" flipH="1">
            <a:off x="1112111" y="1327804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1" name="Google Shape;1131;p13"/>
          <p:cNvSpPr/>
          <p:nvPr/>
        </p:nvSpPr>
        <p:spPr>
          <a:xfrm rot="5189938" flipH="1">
            <a:off x="1217715" y="1017105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2" name="Google Shape;1132;p13"/>
          <p:cNvSpPr/>
          <p:nvPr/>
        </p:nvSpPr>
        <p:spPr>
          <a:xfrm rot="5189938" flipH="1">
            <a:off x="1006259" y="1228276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3" name="Google Shape;1133;p13"/>
          <p:cNvSpPr/>
          <p:nvPr/>
        </p:nvSpPr>
        <p:spPr>
          <a:xfrm rot="5189938" flipH="1">
            <a:off x="1108052" y="915411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4" name="Google Shape;1134;p13"/>
          <p:cNvSpPr/>
          <p:nvPr/>
        </p:nvSpPr>
        <p:spPr>
          <a:xfrm rot="5189938" flipH="1">
            <a:off x="883201" y="1108540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5" name="Google Shape;1135;p13"/>
          <p:cNvSpPr/>
          <p:nvPr/>
        </p:nvSpPr>
        <p:spPr>
          <a:xfrm rot="5189938" flipH="1">
            <a:off x="1007480" y="806868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6" name="Google Shape;1136;p13"/>
          <p:cNvSpPr/>
          <p:nvPr/>
        </p:nvSpPr>
        <p:spPr>
          <a:xfrm rot="5189938" flipH="1">
            <a:off x="774658" y="978141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7" name="Google Shape;1137;p13"/>
          <p:cNvSpPr/>
          <p:nvPr/>
        </p:nvSpPr>
        <p:spPr>
          <a:xfrm rot="5189938" flipH="1">
            <a:off x="842147" y="849984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8" name="Google Shape;1138;p13"/>
          <p:cNvSpPr/>
          <p:nvPr/>
        </p:nvSpPr>
        <p:spPr>
          <a:xfrm rot="5189938" flipH="1">
            <a:off x="1161785" y="968179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9" name="Google Shape;1139;p13"/>
          <p:cNvSpPr/>
          <p:nvPr/>
        </p:nvSpPr>
        <p:spPr>
          <a:xfrm rot="5189938" flipH="1">
            <a:off x="1134799" y="1070416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0" name="Google Shape;1140;p13"/>
          <p:cNvSpPr/>
          <p:nvPr/>
        </p:nvSpPr>
        <p:spPr>
          <a:xfrm rot="5189938" flipH="1">
            <a:off x="1171629" y="961541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1" name="Google Shape;1141;p13"/>
          <p:cNvSpPr/>
          <p:nvPr/>
        </p:nvSpPr>
        <p:spPr>
          <a:xfrm rot="1106660">
            <a:off x="10151017" y="1019562"/>
            <a:ext cx="117356" cy="98321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2" name="Google Shape;1142;p13"/>
          <p:cNvSpPr/>
          <p:nvPr/>
        </p:nvSpPr>
        <p:spPr>
          <a:xfrm rot="1106660">
            <a:off x="10151407" y="1016167"/>
            <a:ext cx="107512" cy="101165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3" name="Google Shape;1143;p13"/>
          <p:cNvSpPr/>
          <p:nvPr/>
        </p:nvSpPr>
        <p:spPr>
          <a:xfrm rot="1106660">
            <a:off x="10189374" y="1068326"/>
            <a:ext cx="45061" cy="36967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4" name="Google Shape;1144;p13"/>
          <p:cNvSpPr/>
          <p:nvPr/>
        </p:nvSpPr>
        <p:spPr>
          <a:xfrm rot="1106660">
            <a:off x="10338221" y="1077721"/>
            <a:ext cx="104559" cy="104555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5" name="Google Shape;1145;p13"/>
          <p:cNvSpPr/>
          <p:nvPr/>
        </p:nvSpPr>
        <p:spPr>
          <a:xfrm rot="1106660">
            <a:off x="10329916" y="1076591"/>
            <a:ext cx="121512" cy="1075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6" name="Google Shape;1146;p13"/>
          <p:cNvSpPr/>
          <p:nvPr/>
        </p:nvSpPr>
        <p:spPr>
          <a:xfrm rot="1106660">
            <a:off x="10373679" y="1136735"/>
            <a:ext cx="41452" cy="34669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7" name="Google Shape;1147;p13"/>
          <p:cNvSpPr/>
          <p:nvPr/>
        </p:nvSpPr>
        <p:spPr>
          <a:xfrm rot="1106660">
            <a:off x="10265498" y="753466"/>
            <a:ext cx="308647" cy="345601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8" name="Google Shape;1148;p13"/>
          <p:cNvSpPr/>
          <p:nvPr/>
        </p:nvSpPr>
        <p:spPr>
          <a:xfrm rot="1106660">
            <a:off x="10328955" y="879153"/>
            <a:ext cx="86951" cy="214907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9" name="Google Shape;1149;p13"/>
          <p:cNvSpPr/>
          <p:nvPr/>
        </p:nvSpPr>
        <p:spPr>
          <a:xfrm rot="1106660">
            <a:off x="10878237" y="992842"/>
            <a:ext cx="500812" cy="358069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0" name="Google Shape;1150;p13"/>
          <p:cNvSpPr/>
          <p:nvPr/>
        </p:nvSpPr>
        <p:spPr>
          <a:xfrm rot="1106660">
            <a:off x="10839933" y="1028244"/>
            <a:ext cx="506937" cy="255920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1" name="Google Shape;1151;p13"/>
          <p:cNvSpPr/>
          <p:nvPr/>
        </p:nvSpPr>
        <p:spPr>
          <a:xfrm rot="1106660">
            <a:off x="10937717" y="1099069"/>
            <a:ext cx="409049" cy="298792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2" name="Google Shape;1152;p13"/>
          <p:cNvSpPr/>
          <p:nvPr/>
        </p:nvSpPr>
        <p:spPr>
          <a:xfrm rot="1106660">
            <a:off x="10908491" y="997299"/>
            <a:ext cx="473469" cy="36102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3" name="Google Shape;1153;p13"/>
          <p:cNvSpPr/>
          <p:nvPr/>
        </p:nvSpPr>
        <p:spPr>
          <a:xfrm rot="1106660">
            <a:off x="10659120" y="1268294"/>
            <a:ext cx="184728" cy="303823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4" name="Google Shape;1154;p13"/>
          <p:cNvSpPr/>
          <p:nvPr/>
        </p:nvSpPr>
        <p:spPr>
          <a:xfrm rot="1106660">
            <a:off x="10795126" y="1326741"/>
            <a:ext cx="325161" cy="135288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5" name="Google Shape;1155;p13"/>
          <p:cNvSpPr/>
          <p:nvPr/>
        </p:nvSpPr>
        <p:spPr>
          <a:xfrm rot="1106660">
            <a:off x="10786339" y="1404042"/>
            <a:ext cx="209884" cy="287089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6" name="Google Shape;1156;p13"/>
          <p:cNvSpPr/>
          <p:nvPr/>
        </p:nvSpPr>
        <p:spPr>
          <a:xfrm rot="1106660">
            <a:off x="10623925" y="1116651"/>
            <a:ext cx="185057" cy="303823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7" name="Google Shape;1157;p13"/>
          <p:cNvSpPr/>
          <p:nvPr/>
        </p:nvSpPr>
        <p:spPr>
          <a:xfrm rot="1106660">
            <a:off x="10759516" y="1174287"/>
            <a:ext cx="325489" cy="135944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8" name="Google Shape;1158;p13"/>
          <p:cNvSpPr/>
          <p:nvPr/>
        </p:nvSpPr>
        <p:spPr>
          <a:xfrm rot="1106660">
            <a:off x="10597824" y="966729"/>
            <a:ext cx="182651" cy="306228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9" name="Google Shape;1159;p13"/>
          <p:cNvSpPr/>
          <p:nvPr/>
        </p:nvSpPr>
        <p:spPr>
          <a:xfrm rot="1106660">
            <a:off x="10704140" y="1008868"/>
            <a:ext cx="323193" cy="113304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0" name="Google Shape;1160;p13"/>
          <p:cNvSpPr/>
          <p:nvPr/>
        </p:nvSpPr>
        <p:spPr>
          <a:xfrm rot="1106660">
            <a:off x="10560530" y="826810"/>
            <a:ext cx="177729" cy="303495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1" name="Google Shape;1161;p13"/>
          <p:cNvSpPr/>
          <p:nvPr/>
        </p:nvSpPr>
        <p:spPr>
          <a:xfrm rot="1106660">
            <a:off x="10638214" y="846157"/>
            <a:ext cx="318161" cy="9897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2" name="Google Shape;1162;p13"/>
          <p:cNvSpPr/>
          <p:nvPr/>
        </p:nvSpPr>
        <p:spPr>
          <a:xfrm rot="1106660">
            <a:off x="10609440" y="1085708"/>
            <a:ext cx="108387" cy="1905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3" name="Google Shape;1163;p13"/>
          <p:cNvSpPr/>
          <p:nvPr/>
        </p:nvSpPr>
        <p:spPr>
          <a:xfrm rot="1106660">
            <a:off x="10593182" y="1137276"/>
            <a:ext cx="444268" cy="529120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4" name="Google Shape;1164;p13"/>
          <p:cNvSpPr/>
          <p:nvPr/>
        </p:nvSpPr>
        <p:spPr>
          <a:xfrm rot="1106660">
            <a:off x="10585053" y="1094926"/>
            <a:ext cx="46920" cy="30404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5" name="Google Shape;1165;p13"/>
          <p:cNvSpPr/>
          <p:nvPr/>
        </p:nvSpPr>
        <p:spPr>
          <a:xfrm rot="1106660">
            <a:off x="10793068" y="1392233"/>
            <a:ext cx="144480" cy="290152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6" name="Google Shape;1166;p13"/>
          <p:cNvSpPr/>
          <p:nvPr/>
        </p:nvSpPr>
        <p:spPr>
          <a:xfrm rot="1106660">
            <a:off x="10707173" y="1267955"/>
            <a:ext cx="96684" cy="30557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7" name="Google Shape;1167;p13"/>
          <p:cNvSpPr/>
          <p:nvPr/>
        </p:nvSpPr>
        <p:spPr>
          <a:xfrm rot="1106660">
            <a:off x="10795770" y="1320372"/>
            <a:ext cx="292023" cy="13878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8" name="Google Shape;1168;p13"/>
          <p:cNvSpPr/>
          <p:nvPr/>
        </p:nvSpPr>
        <p:spPr>
          <a:xfrm rot="1106660">
            <a:off x="10668683" y="1117577"/>
            <a:ext cx="100621" cy="306776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9" name="Google Shape;1169;p13"/>
          <p:cNvSpPr/>
          <p:nvPr/>
        </p:nvSpPr>
        <p:spPr>
          <a:xfrm rot="1106660">
            <a:off x="10760153" y="1168282"/>
            <a:ext cx="291913" cy="138677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0" name="Google Shape;1170;p13"/>
          <p:cNvSpPr/>
          <p:nvPr/>
        </p:nvSpPr>
        <p:spPr>
          <a:xfrm rot="1106660">
            <a:off x="10632945" y="964350"/>
            <a:ext cx="97779" cy="308525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1" name="Google Shape;1171;p13"/>
          <p:cNvSpPr/>
          <p:nvPr/>
        </p:nvSpPr>
        <p:spPr>
          <a:xfrm rot="1106660">
            <a:off x="10704559" y="1003327"/>
            <a:ext cx="300772" cy="11822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2" name="Google Shape;1172;p13"/>
          <p:cNvSpPr/>
          <p:nvPr/>
        </p:nvSpPr>
        <p:spPr>
          <a:xfrm rot="1106660">
            <a:off x="10581326" y="821306"/>
            <a:ext cx="102591" cy="306885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3" name="Google Shape;1173;p13"/>
          <p:cNvSpPr/>
          <p:nvPr/>
        </p:nvSpPr>
        <p:spPr>
          <a:xfrm rot="1106660">
            <a:off x="10636014" y="841300"/>
            <a:ext cx="307553" cy="101493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4" name="Google Shape;1174;p13"/>
          <p:cNvSpPr/>
          <p:nvPr/>
        </p:nvSpPr>
        <p:spPr>
          <a:xfrm rot="1106660">
            <a:off x="10490315" y="799928"/>
            <a:ext cx="536359" cy="6450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5" name="Google Shape;1175;p13"/>
          <p:cNvSpPr/>
          <p:nvPr/>
        </p:nvSpPr>
        <p:spPr>
          <a:xfrm rot="-3603133">
            <a:off x="10946693" y="5441550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6" name="Google Shape;1176;p13"/>
          <p:cNvSpPr/>
          <p:nvPr/>
        </p:nvSpPr>
        <p:spPr>
          <a:xfrm rot="1365070">
            <a:off x="10474597" y="5719953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7" name="Google Shape;1177;p13"/>
          <p:cNvSpPr/>
          <p:nvPr/>
        </p:nvSpPr>
        <p:spPr>
          <a:xfrm rot="1365070">
            <a:off x="10487034" y="5831446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8" name="Google Shape;1178;p13"/>
          <p:cNvSpPr/>
          <p:nvPr/>
        </p:nvSpPr>
        <p:spPr>
          <a:xfrm rot="1365070">
            <a:off x="10500134" y="5720485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9" name="Google Shape;1179;p13"/>
          <p:cNvSpPr/>
          <p:nvPr/>
        </p:nvSpPr>
        <p:spPr>
          <a:xfrm rot="1365070">
            <a:off x="10603981" y="5791371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0" name="Google Shape;1180;p13"/>
          <p:cNvSpPr/>
          <p:nvPr/>
        </p:nvSpPr>
        <p:spPr>
          <a:xfrm rot="-3603133">
            <a:off x="10944343" y="5442561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1" name="Google Shape;1181;p13"/>
          <p:cNvSpPr/>
          <p:nvPr/>
        </p:nvSpPr>
        <p:spPr>
          <a:xfrm rot="-3603133">
            <a:off x="10977235" y="5463916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2" name="Google Shape;1182;p13"/>
          <p:cNvSpPr/>
          <p:nvPr/>
        </p:nvSpPr>
        <p:spPr>
          <a:xfrm rot="-3603133">
            <a:off x="11064574" y="5370969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3" name="Google Shape;1183;p13"/>
          <p:cNvSpPr/>
          <p:nvPr/>
        </p:nvSpPr>
        <p:spPr>
          <a:xfrm rot="-3603133">
            <a:off x="10970123" y="5424517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4" name="Google Shape;1184;p13"/>
          <p:cNvSpPr/>
          <p:nvPr/>
        </p:nvSpPr>
        <p:spPr>
          <a:xfrm rot="-9882522">
            <a:off x="10649151" y="5413111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5" name="Google Shape;1185;p13"/>
          <p:cNvSpPr/>
          <p:nvPr/>
        </p:nvSpPr>
        <p:spPr>
          <a:xfrm rot="-9882522">
            <a:off x="10651057" y="5405084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6" name="Google Shape;1186;p13"/>
          <p:cNvSpPr/>
          <p:nvPr/>
        </p:nvSpPr>
        <p:spPr>
          <a:xfrm rot="-9882522">
            <a:off x="10666506" y="5411233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7" name="Google Shape;1187;p13"/>
          <p:cNvSpPr/>
          <p:nvPr/>
        </p:nvSpPr>
        <p:spPr>
          <a:xfrm rot="-9882522">
            <a:off x="10699409" y="5466340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051574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solidFill>
          <a:srgbClr val="FFECC6"/>
        </a:solidFill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9" name="Google Shape;1189;p1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190" name="Google Shape;1190;p1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1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1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1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194" name="Google Shape;1194;p1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95" name="Google Shape;1195;p1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1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1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1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1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1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1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1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1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1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1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1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1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1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1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1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1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1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1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1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1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1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1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1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1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1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1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1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1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1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1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1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1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1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1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1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1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1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1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1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1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1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1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1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1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1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1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1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243" name="Google Shape;1243;p14"/>
          <p:cNvSpPr txBox="1">
            <a:spLocks noGrp="1"/>
          </p:cNvSpPr>
          <p:nvPr>
            <p:ph type="title"/>
          </p:nvPr>
        </p:nvSpPr>
        <p:spPr>
          <a:xfrm>
            <a:off x="3330400" y="4225300"/>
            <a:ext cx="5531200" cy="7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2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1244" name="Google Shape;1244;p14"/>
          <p:cNvSpPr txBox="1">
            <a:spLocks noGrp="1"/>
          </p:cNvSpPr>
          <p:nvPr>
            <p:ph type="subTitle" idx="1"/>
          </p:nvPr>
        </p:nvSpPr>
        <p:spPr>
          <a:xfrm>
            <a:off x="2221400" y="2472017"/>
            <a:ext cx="7749200" cy="16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9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245" name="Google Shape;1245;p1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6" name="Google Shape;1246;p1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7" name="Google Shape;1247;p1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8" name="Google Shape;1248;p1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9" name="Google Shape;1249;p1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0" name="Google Shape;1250;p1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1" name="Google Shape;1251;p1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2" name="Google Shape;1252;p1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3" name="Google Shape;1253;p1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4" name="Google Shape;1254;p1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5" name="Google Shape;1255;p1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6" name="Google Shape;1256;p1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7" name="Google Shape;1257;p1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8" name="Google Shape;1258;p1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9" name="Google Shape;1259;p1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0" name="Google Shape;1260;p1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1" name="Google Shape;1261;p1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2" name="Google Shape;1262;p1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3" name="Google Shape;1263;p1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4" name="Google Shape;1264;p1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5" name="Google Shape;1265;p1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6" name="Google Shape;1266;p1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7" name="Google Shape;1267;p1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8" name="Google Shape;1268;p1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9" name="Google Shape;1269;p1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0" name="Google Shape;1270;p1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1" name="Google Shape;1271;p1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2" name="Google Shape;1272;p1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3" name="Google Shape;1273;p1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4" name="Google Shape;1274;p1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5" name="Google Shape;1275;p1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6" name="Google Shape;1276;p1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7" name="Google Shape;1277;p1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8" name="Google Shape;1278;p1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9" name="Google Shape;1279;p1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0" name="Google Shape;1280;p1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1" name="Google Shape;1281;p1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2" name="Google Shape;1282;p1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3" name="Google Shape;1283;p1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4" name="Google Shape;1284;p1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5" name="Google Shape;1285;p1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6" name="Google Shape;1286;p1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7" name="Google Shape;1287;p1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8" name="Google Shape;1288;p1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9" name="Google Shape;1289;p1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0" name="Google Shape;1290;p1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1" name="Google Shape;1291;p1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2" name="Google Shape;1292;p1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3" name="Google Shape;1293;p1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4" name="Google Shape;1294;p1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5" name="Google Shape;1295;p1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6" name="Google Shape;1296;p1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7" name="Google Shape;1297;p1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8" name="Google Shape;1298;p1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9" name="Google Shape;1299;p1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0" name="Google Shape;1300;p1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1" name="Google Shape;1301;p1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2" name="Google Shape;1302;p1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3" name="Google Shape;1303;p1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4" name="Google Shape;1304;p1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5" name="Google Shape;1305;p1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6" name="Google Shape;1306;p1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7" name="Google Shape;1307;p1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8" name="Google Shape;1308;p1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9" name="Google Shape;1309;p1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0" name="Google Shape;1310;p1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1" name="Google Shape;1311;p1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2" name="Google Shape;1312;p1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3" name="Google Shape;1313;p1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4" name="Google Shape;1314;p1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5" name="Google Shape;1315;p1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6" name="Google Shape;1316;p1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7" name="Google Shape;1317;p1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8" name="Google Shape;1318;p1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9" name="Google Shape;1319;p1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0" name="Google Shape;1320;p1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1" name="Google Shape;1321;p1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2" name="Google Shape;1322;p1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3" name="Google Shape;1323;p1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4" name="Google Shape;1324;p1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5" name="Google Shape;1325;p1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6" name="Google Shape;1326;p1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7" name="Google Shape;1327;p1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8" name="Google Shape;1328;p1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9" name="Google Shape;1329;p1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0" name="Google Shape;1330;p1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1" name="Google Shape;1331;p1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2" name="Google Shape;1332;p1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3" name="Google Shape;1333;p1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4" name="Google Shape;1334;p1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5" name="Google Shape;1335;p1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6" name="Google Shape;1336;p1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7" name="Google Shape;1337;p1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8" name="Google Shape;1338;p1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9" name="Google Shape;1339;p1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0" name="Google Shape;1340;p1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1" name="Google Shape;1341;p1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2" name="Google Shape;1342;p1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3" name="Google Shape;1343;p1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4" name="Google Shape;1344;p1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5" name="Google Shape;1345;p1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6" name="Google Shape;1346;p1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7" name="Google Shape;1347;p1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8" name="Google Shape;1348;p1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9" name="Google Shape;1349;p1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0" name="Google Shape;1350;p1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1" name="Google Shape;1351;p1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2" name="Google Shape;1352;p1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3" name="Google Shape;1353;p1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4" name="Google Shape;1354;p1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5" name="Google Shape;1355;p1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6" name="Google Shape;1356;p1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7" name="Google Shape;1357;p1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8" name="Google Shape;1358;p1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9" name="Google Shape;1359;p1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0" name="Google Shape;1360;p1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1" name="Google Shape;1361;p1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2" name="Google Shape;1362;p1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3" name="Google Shape;1363;p1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4" name="Google Shape;1364;p1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5" name="Google Shape;1365;p1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6" name="Google Shape;1366;p1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7" name="Google Shape;1367;p1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8" name="Google Shape;1368;p1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9" name="Google Shape;1369;p1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0" name="Google Shape;1370;p1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1" name="Google Shape;1371;p1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2" name="Google Shape;1372;p1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3" name="Google Shape;1373;p1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4" name="Google Shape;1374;p1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5" name="Google Shape;1375;p1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6" name="Google Shape;1376;p1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7" name="Google Shape;1377;p1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8" name="Google Shape;1378;p1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9" name="Google Shape;1379;p1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0" name="Google Shape;1380;p1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1" name="Google Shape;1381;p1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2" name="Google Shape;1382;p1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3" name="Google Shape;1383;p1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4" name="Google Shape;1384;p1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5" name="Google Shape;1385;p1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6" name="Google Shape;1386;p1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7" name="Google Shape;1387;p1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8" name="Google Shape;1388;p1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9" name="Google Shape;1389;p1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0" name="Google Shape;1390;p1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1" name="Google Shape;1391;p1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2" name="Google Shape;1392;p1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3" name="Google Shape;1393;p1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4" name="Google Shape;1394;p1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5" name="Google Shape;1395;p1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6" name="Google Shape;1396;p1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7" name="Google Shape;1397;p1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8" name="Google Shape;1398;p1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9" name="Google Shape;1399;p1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0" name="Google Shape;1400;p1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1" name="Google Shape;1401;p1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2" name="Google Shape;1402;p1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3" name="Google Shape;1403;p1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4" name="Google Shape;1404;p1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5" name="Google Shape;1405;p1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6" name="Google Shape;1406;p1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7" name="Google Shape;1407;p1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8" name="Google Shape;1408;p1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9" name="Google Shape;1409;p1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0" name="Google Shape;1410;p1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1" name="Google Shape;1411;p1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2" name="Google Shape;1412;p1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3" name="Google Shape;1413;p1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4" name="Google Shape;1414;p1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5" name="Google Shape;1415;p1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6" name="Google Shape;1416;p1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7" name="Google Shape;1417;p1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8" name="Google Shape;1418;p1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9" name="Google Shape;1419;p1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0" name="Google Shape;1420;p1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1" name="Google Shape;1421;p1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2" name="Google Shape;1422;p1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3" name="Google Shape;1423;p1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4" name="Google Shape;1424;p1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5" name="Google Shape;1425;p1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6" name="Google Shape;1426;p1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7" name="Google Shape;1427;p1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8" name="Google Shape;1428;p1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9" name="Google Shape;1429;p1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0" name="Google Shape;1430;p1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1" name="Google Shape;1431;p1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2" name="Google Shape;1432;p1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3" name="Google Shape;1433;p1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4" name="Google Shape;1434;p1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5" name="Google Shape;1435;p1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6" name="Google Shape;1436;p1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7" name="Google Shape;1437;p1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8" name="Google Shape;1438;p1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9" name="Google Shape;1439;p1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0" name="Google Shape;1440;p1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1" name="Google Shape;1441;p1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2" name="Google Shape;1442;p1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3" name="Google Shape;1443;p1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4" name="Google Shape;1444;p1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5" name="Google Shape;1445;p1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6" name="Google Shape;1446;p1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7" name="Google Shape;1447;p1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8" name="Google Shape;1448;p1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9" name="Google Shape;1449;p1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0" name="Google Shape;1450;p1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1" name="Google Shape;1451;p1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2" name="Google Shape;1452;p1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3" name="Google Shape;1453;p1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4" name="Google Shape;1454;p1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5" name="Google Shape;1455;p1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6" name="Google Shape;1456;p1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7" name="Google Shape;1457;p1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8709721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bg>
      <p:bgPr>
        <a:solidFill>
          <a:srgbClr val="FFECC6"/>
        </a:solidFill>
        <a:effectLst/>
      </p:bgPr>
    </p:bg>
    <p:spTree>
      <p:nvGrpSpPr>
        <p:cNvPr id="1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9" name="Google Shape;1459;p1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460" name="Google Shape;1460;p1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1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1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1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64" name="Google Shape;1464;p1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65" name="Google Shape;1465;p1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1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1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1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1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1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1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1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1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1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1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1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1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1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1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1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1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1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1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1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1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1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1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1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1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1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1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1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1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1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1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1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1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1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1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1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1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1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1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1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1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1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1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1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1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1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1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1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13" name="Google Shape;1513;p15"/>
          <p:cNvSpPr txBox="1">
            <a:spLocks noGrp="1"/>
          </p:cNvSpPr>
          <p:nvPr>
            <p:ph type="title" hasCustomPrompt="1"/>
          </p:nvPr>
        </p:nvSpPr>
        <p:spPr>
          <a:xfrm flipH="1">
            <a:off x="4741800" y="1270533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14" name="Google Shape;1514;p15"/>
          <p:cNvSpPr txBox="1">
            <a:spLocks noGrp="1"/>
          </p:cNvSpPr>
          <p:nvPr>
            <p:ph type="title" idx="2"/>
          </p:nvPr>
        </p:nvSpPr>
        <p:spPr>
          <a:xfrm>
            <a:off x="3759800" y="3070333"/>
            <a:ext cx="46724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15" name="Google Shape;1515;p15"/>
          <p:cNvSpPr txBox="1">
            <a:spLocks noGrp="1"/>
          </p:cNvSpPr>
          <p:nvPr>
            <p:ph type="subTitle" idx="1"/>
          </p:nvPr>
        </p:nvSpPr>
        <p:spPr>
          <a:xfrm>
            <a:off x="4014600" y="4328933"/>
            <a:ext cx="4162800" cy="87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800073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7" name="Google Shape;1517;p1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18" name="Google Shape;1518;p1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1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1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1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22" name="Google Shape;1522;p1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23" name="Google Shape;1523;p1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1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1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1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1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1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1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1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1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1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1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1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1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1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1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1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1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1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1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1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1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1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1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1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1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1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1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1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1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1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1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1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1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71" name="Google Shape;1571;p16"/>
          <p:cNvSpPr txBox="1">
            <a:spLocks noGrp="1"/>
          </p:cNvSpPr>
          <p:nvPr>
            <p:ph type="title" hasCustomPrompt="1"/>
          </p:nvPr>
        </p:nvSpPr>
        <p:spPr>
          <a:xfrm flipH="1">
            <a:off x="6915800" y="13504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72" name="Google Shape;1572;p16"/>
          <p:cNvSpPr txBox="1">
            <a:spLocks noGrp="1"/>
          </p:cNvSpPr>
          <p:nvPr>
            <p:ph type="title" idx="2"/>
          </p:nvPr>
        </p:nvSpPr>
        <p:spPr>
          <a:xfrm>
            <a:off x="5627600" y="3119967"/>
            <a:ext cx="528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73" name="Google Shape;1573;p16"/>
          <p:cNvSpPr txBox="1">
            <a:spLocks noGrp="1"/>
          </p:cNvSpPr>
          <p:nvPr>
            <p:ph type="subTitle" idx="1"/>
          </p:nvPr>
        </p:nvSpPr>
        <p:spPr>
          <a:xfrm>
            <a:off x="6319739" y="4481733"/>
            <a:ext cx="3900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7581257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bg>
      <p:bgPr>
        <a:solidFill>
          <a:srgbClr val="FFECC6"/>
        </a:solidFill>
        <a:effectLst/>
      </p:bgPr>
    </p:bg>
    <p:spTree>
      <p:nvGrpSpPr>
        <p:cNvPr id="1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5" name="Google Shape;1575;p1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76" name="Google Shape;1576;p1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1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80" name="Google Shape;1580;p1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81" name="Google Shape;1581;p1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1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1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1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1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1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1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1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1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1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1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1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1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1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1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1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1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1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1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1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1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1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1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1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1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1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1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1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1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1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1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29" name="Google Shape;1629;p1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630" name="Google Shape;1630;p17"/>
          <p:cNvSpPr/>
          <p:nvPr/>
        </p:nvSpPr>
        <p:spPr>
          <a:xfrm rot="3684608">
            <a:off x="10671628" y="6746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1" name="Google Shape;1631;p17"/>
          <p:cNvSpPr/>
          <p:nvPr/>
        </p:nvSpPr>
        <p:spPr>
          <a:xfrm rot="3684608">
            <a:off x="10674523" y="6688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2" name="Google Shape;1632;p17"/>
          <p:cNvSpPr/>
          <p:nvPr/>
        </p:nvSpPr>
        <p:spPr>
          <a:xfrm rot="3684608">
            <a:off x="10696588" y="7192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3" name="Google Shape;1633;p17"/>
          <p:cNvSpPr/>
          <p:nvPr/>
        </p:nvSpPr>
        <p:spPr>
          <a:xfrm rot="3684608">
            <a:off x="10766758" y="8365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4" name="Google Shape;1634;p17"/>
          <p:cNvSpPr/>
          <p:nvPr/>
        </p:nvSpPr>
        <p:spPr>
          <a:xfrm rot="3684608">
            <a:off x="10758332" y="8354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5" name="Google Shape;1635;p17"/>
          <p:cNvSpPr/>
          <p:nvPr/>
        </p:nvSpPr>
        <p:spPr>
          <a:xfrm rot="3684608">
            <a:off x="10784425" y="8907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6" name="Google Shape;1636;p17"/>
          <p:cNvSpPr/>
          <p:nvPr/>
        </p:nvSpPr>
        <p:spPr>
          <a:xfrm rot="3684608">
            <a:off x="10823954" y="5915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7" name="Google Shape;1637;p17"/>
          <p:cNvSpPr/>
          <p:nvPr/>
        </p:nvSpPr>
        <p:spPr>
          <a:xfrm rot="3684608">
            <a:off x="10858339" y="6673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8" name="Google Shape;1638;p17"/>
          <p:cNvSpPr/>
          <p:nvPr/>
        </p:nvSpPr>
        <p:spPr>
          <a:xfrm rot="3684608">
            <a:off x="11074391" y="12359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9" name="Google Shape;1639;p17"/>
          <p:cNvSpPr/>
          <p:nvPr/>
        </p:nvSpPr>
        <p:spPr>
          <a:xfrm rot="3684608">
            <a:off x="11056562" y="12512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0" name="Google Shape;1640;p17"/>
          <p:cNvSpPr/>
          <p:nvPr/>
        </p:nvSpPr>
        <p:spPr>
          <a:xfrm rot="3684608">
            <a:off x="11077951" y="13291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1" name="Google Shape;1641;p17"/>
          <p:cNvSpPr/>
          <p:nvPr/>
        </p:nvSpPr>
        <p:spPr>
          <a:xfrm rot="3684608">
            <a:off x="11095748" y="12498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2" name="Google Shape;1642;p17"/>
          <p:cNvSpPr/>
          <p:nvPr/>
        </p:nvSpPr>
        <p:spPr>
          <a:xfrm rot="3684608">
            <a:off x="10792529" y="11886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3" name="Google Shape;1643;p17"/>
          <p:cNvSpPr/>
          <p:nvPr/>
        </p:nvSpPr>
        <p:spPr>
          <a:xfrm rot="3684608">
            <a:off x="10888985" y="13907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4" name="Google Shape;1644;p17"/>
          <p:cNvSpPr/>
          <p:nvPr/>
        </p:nvSpPr>
        <p:spPr>
          <a:xfrm rot="3684608">
            <a:off x="10795371" y="13818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5" name="Google Shape;1645;p17"/>
          <p:cNvSpPr/>
          <p:nvPr/>
        </p:nvSpPr>
        <p:spPr>
          <a:xfrm rot="3684608">
            <a:off x="10868648" y="10563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6" name="Google Shape;1646;p17"/>
          <p:cNvSpPr/>
          <p:nvPr/>
        </p:nvSpPr>
        <p:spPr>
          <a:xfrm rot="3684608">
            <a:off x="10965129" y="12574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7" name="Google Shape;1647;p17"/>
          <p:cNvSpPr/>
          <p:nvPr/>
        </p:nvSpPr>
        <p:spPr>
          <a:xfrm rot="3684608">
            <a:off x="10949701" y="9300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8" name="Google Shape;1648;p17"/>
          <p:cNvSpPr/>
          <p:nvPr/>
        </p:nvSpPr>
        <p:spPr>
          <a:xfrm rot="3684608">
            <a:off x="11043889" y="11038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9" name="Google Shape;1649;p17"/>
          <p:cNvSpPr/>
          <p:nvPr/>
        </p:nvSpPr>
        <p:spPr>
          <a:xfrm rot="3684608">
            <a:off x="11018076" y="8033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0" name="Google Shape;1650;p17"/>
          <p:cNvSpPr/>
          <p:nvPr/>
        </p:nvSpPr>
        <p:spPr>
          <a:xfrm rot="3684608">
            <a:off x="11110840" y="9431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1" name="Google Shape;1651;p17"/>
          <p:cNvSpPr/>
          <p:nvPr/>
        </p:nvSpPr>
        <p:spPr>
          <a:xfrm rot="3684608">
            <a:off x="10926931" y="10136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2" name="Google Shape;1652;p17"/>
          <p:cNvSpPr/>
          <p:nvPr/>
        </p:nvSpPr>
        <p:spPr>
          <a:xfrm rot="3684608">
            <a:off x="10723305" y="11075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3" name="Google Shape;1653;p17"/>
          <p:cNvSpPr/>
          <p:nvPr/>
        </p:nvSpPr>
        <p:spPr>
          <a:xfrm rot="3684608">
            <a:off x="10964894" y="10045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4" name="Google Shape;1654;p17"/>
          <p:cNvSpPr/>
          <p:nvPr/>
        </p:nvSpPr>
        <p:spPr>
          <a:xfrm rot="3684608">
            <a:off x="10815686" y="13555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5" name="Google Shape;1655;p17"/>
          <p:cNvSpPr/>
          <p:nvPr/>
        </p:nvSpPr>
        <p:spPr>
          <a:xfrm rot="3684608">
            <a:off x="10838266" y="11908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6" name="Google Shape;1656;p17"/>
          <p:cNvSpPr/>
          <p:nvPr/>
        </p:nvSpPr>
        <p:spPr>
          <a:xfrm rot="3684608">
            <a:off x="10896901" y="13750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7" name="Google Shape;1657;p17"/>
          <p:cNvSpPr/>
          <p:nvPr/>
        </p:nvSpPr>
        <p:spPr>
          <a:xfrm rot="3684608">
            <a:off x="10910295" y="10582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8" name="Google Shape;1658;p17"/>
          <p:cNvSpPr/>
          <p:nvPr/>
        </p:nvSpPr>
        <p:spPr>
          <a:xfrm rot="3684608">
            <a:off x="10973108" y="12419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9" name="Google Shape;1659;p17"/>
          <p:cNvSpPr/>
          <p:nvPr/>
        </p:nvSpPr>
        <p:spPr>
          <a:xfrm rot="3684608">
            <a:off x="10986916" y="9231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0" name="Google Shape;1660;p17"/>
          <p:cNvSpPr/>
          <p:nvPr/>
        </p:nvSpPr>
        <p:spPr>
          <a:xfrm rot="3684608">
            <a:off x="11049201" y="10919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1" name="Google Shape;1661;p17"/>
          <p:cNvSpPr/>
          <p:nvPr/>
        </p:nvSpPr>
        <p:spPr>
          <a:xfrm rot="3684608">
            <a:off x="11045445" y="7877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2" name="Google Shape;1662;p17"/>
          <p:cNvSpPr/>
          <p:nvPr/>
        </p:nvSpPr>
        <p:spPr>
          <a:xfrm rot="3684608">
            <a:off x="11113063" y="9342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3" name="Google Shape;1663;p17"/>
          <p:cNvSpPr/>
          <p:nvPr/>
        </p:nvSpPr>
        <p:spPr>
          <a:xfrm rot="3684608">
            <a:off x="10824199" y="8120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4" name="Google Shape;1664;p17"/>
          <p:cNvSpPr/>
          <p:nvPr/>
        </p:nvSpPr>
        <p:spPr>
          <a:xfrm>
            <a:off x="9474959" y="7241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5" name="Google Shape;1665;p17"/>
          <p:cNvSpPr/>
          <p:nvPr/>
        </p:nvSpPr>
        <p:spPr>
          <a:xfrm>
            <a:off x="9491989" y="701712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6" name="Google Shape;1666;p17"/>
          <p:cNvSpPr/>
          <p:nvPr/>
        </p:nvSpPr>
        <p:spPr>
          <a:xfrm>
            <a:off x="9490607" y="7583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7" name="Google Shape;1667;p17"/>
          <p:cNvSpPr/>
          <p:nvPr/>
        </p:nvSpPr>
        <p:spPr>
          <a:xfrm>
            <a:off x="9472566" y="7243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8" name="Google Shape;1668;p17"/>
          <p:cNvSpPr/>
          <p:nvPr/>
        </p:nvSpPr>
        <p:spPr>
          <a:xfrm>
            <a:off x="9864401" y="6186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9" name="Google Shape;1669;p17"/>
          <p:cNvSpPr/>
          <p:nvPr/>
        </p:nvSpPr>
        <p:spPr>
          <a:xfrm>
            <a:off x="9868451" y="6531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0" name="Google Shape;1670;p17"/>
          <p:cNvSpPr/>
          <p:nvPr/>
        </p:nvSpPr>
        <p:spPr>
          <a:xfrm>
            <a:off x="9861088" y="6175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1" name="Google Shape;1671;p17"/>
          <p:cNvSpPr/>
          <p:nvPr/>
        </p:nvSpPr>
        <p:spPr>
          <a:xfrm>
            <a:off x="9891554" y="6883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2" name="Google Shape;1672;p17"/>
          <p:cNvSpPr/>
          <p:nvPr/>
        </p:nvSpPr>
        <p:spPr>
          <a:xfrm>
            <a:off x="9960587" y="7390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3" name="Google Shape;1673;p17"/>
          <p:cNvSpPr/>
          <p:nvPr/>
        </p:nvSpPr>
        <p:spPr>
          <a:xfrm>
            <a:off x="10316984" y="11319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4" name="Google Shape;1674;p17"/>
          <p:cNvSpPr/>
          <p:nvPr/>
        </p:nvSpPr>
        <p:spPr>
          <a:xfrm>
            <a:off x="10122310" y="11232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5" name="Google Shape;1675;p17"/>
          <p:cNvSpPr/>
          <p:nvPr/>
        </p:nvSpPr>
        <p:spPr>
          <a:xfrm>
            <a:off x="9870107" y="8935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6" name="Google Shape;1676;p17"/>
          <p:cNvSpPr/>
          <p:nvPr/>
        </p:nvSpPr>
        <p:spPr>
          <a:xfrm>
            <a:off x="9987556" y="10512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7" name="Google Shape;1677;p17"/>
          <p:cNvSpPr/>
          <p:nvPr/>
        </p:nvSpPr>
        <p:spPr>
          <a:xfrm>
            <a:off x="10011397" y="10796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8" name="Google Shape;1678;p17"/>
          <p:cNvSpPr/>
          <p:nvPr/>
        </p:nvSpPr>
        <p:spPr>
          <a:xfrm>
            <a:off x="9902968" y="9119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9" name="Google Shape;1679;p17"/>
          <p:cNvSpPr/>
          <p:nvPr/>
        </p:nvSpPr>
        <p:spPr>
          <a:xfrm>
            <a:off x="10153514" y="11503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0" name="Google Shape;1680;p17"/>
          <p:cNvSpPr/>
          <p:nvPr/>
        </p:nvSpPr>
        <p:spPr>
          <a:xfrm>
            <a:off x="10378655" y="11644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1" name="Google Shape;1681;p17"/>
          <p:cNvSpPr/>
          <p:nvPr/>
        </p:nvSpPr>
        <p:spPr>
          <a:xfrm>
            <a:off x="10323612" y="11302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2" name="Google Shape;1682;p17"/>
          <p:cNvSpPr/>
          <p:nvPr/>
        </p:nvSpPr>
        <p:spPr>
          <a:xfrm>
            <a:off x="10128110" y="11223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3" name="Google Shape;1683;p17"/>
          <p:cNvSpPr/>
          <p:nvPr/>
        </p:nvSpPr>
        <p:spPr>
          <a:xfrm>
            <a:off x="9870107" y="8909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4" name="Google Shape;1684;p17"/>
          <p:cNvSpPr/>
          <p:nvPr/>
        </p:nvSpPr>
        <p:spPr>
          <a:xfrm>
            <a:off x="9991699" y="10495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5" name="Google Shape;1685;p17"/>
          <p:cNvSpPr/>
          <p:nvPr/>
        </p:nvSpPr>
        <p:spPr>
          <a:xfrm>
            <a:off x="10404059" y="12469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6" name="Google Shape;1686;p17"/>
          <p:cNvSpPr/>
          <p:nvPr/>
        </p:nvSpPr>
        <p:spPr>
          <a:xfrm>
            <a:off x="10146977" y="12372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7" name="Google Shape;1687;p17"/>
          <p:cNvSpPr/>
          <p:nvPr/>
        </p:nvSpPr>
        <p:spPr>
          <a:xfrm>
            <a:off x="9855381" y="951347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8" name="Google Shape;1688;p17"/>
          <p:cNvSpPr/>
          <p:nvPr/>
        </p:nvSpPr>
        <p:spPr>
          <a:xfrm>
            <a:off x="9996669" y="11483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9" name="Google Shape;1689;p17"/>
          <p:cNvSpPr/>
          <p:nvPr/>
        </p:nvSpPr>
        <p:spPr>
          <a:xfrm rot="-10221533">
            <a:off x="819517" y="10493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0" name="Google Shape;1690;p17"/>
          <p:cNvSpPr/>
          <p:nvPr/>
        </p:nvSpPr>
        <p:spPr>
          <a:xfrm rot="-10221533">
            <a:off x="852364" y="8559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1" name="Google Shape;1691;p17"/>
          <p:cNvSpPr/>
          <p:nvPr/>
        </p:nvSpPr>
        <p:spPr>
          <a:xfrm rot="-10221533">
            <a:off x="877810" y="12111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2" name="Google Shape;1692;p17"/>
          <p:cNvSpPr/>
          <p:nvPr/>
        </p:nvSpPr>
        <p:spPr>
          <a:xfrm rot="-10221533">
            <a:off x="830813" y="10502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3" name="Google Shape;1693;p17"/>
          <p:cNvSpPr/>
          <p:nvPr/>
        </p:nvSpPr>
        <p:spPr>
          <a:xfrm rot="-10221533">
            <a:off x="1023420" y="8110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4" name="Google Shape;1694;p17"/>
          <p:cNvSpPr/>
          <p:nvPr/>
        </p:nvSpPr>
        <p:spPr>
          <a:xfrm rot="-10221533">
            <a:off x="838440" y="8061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5" name="Google Shape;1695;p17"/>
          <p:cNvSpPr/>
          <p:nvPr/>
        </p:nvSpPr>
        <p:spPr>
          <a:xfrm rot="-10221533">
            <a:off x="1293760" y="8948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6" name="Google Shape;1696;p17"/>
          <p:cNvSpPr/>
          <p:nvPr/>
        </p:nvSpPr>
        <p:spPr>
          <a:xfrm rot="-10221533">
            <a:off x="1023456" y="8086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7" name="Google Shape;1697;p17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8" name="Google Shape;1698;p17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9" name="Google Shape;1699;p17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0" name="Google Shape;1700;p17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85714456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bg>
      <p:bgPr>
        <a:solidFill>
          <a:srgbClr val="FFECC6"/>
        </a:solidFill>
        <a:effectLst/>
      </p:bgPr>
    </p:bg>
    <p:spTree>
      <p:nvGrpSpPr>
        <p:cNvPr id="1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5" name="Google Shape;1575;p1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76" name="Google Shape;1576;p1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1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80" name="Google Shape;1580;p1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81" name="Google Shape;1581;p1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1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1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1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1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1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1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1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1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1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1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1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1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1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1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1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1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1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1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1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1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1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1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1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1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1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1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1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1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1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1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29" name="Google Shape;1629;p1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630" name="Google Shape;1630;p17"/>
          <p:cNvSpPr/>
          <p:nvPr/>
        </p:nvSpPr>
        <p:spPr>
          <a:xfrm rot="3684608">
            <a:off x="10671628" y="6746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1" name="Google Shape;1631;p17"/>
          <p:cNvSpPr/>
          <p:nvPr/>
        </p:nvSpPr>
        <p:spPr>
          <a:xfrm rot="3684608">
            <a:off x="10674523" y="6688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2" name="Google Shape;1632;p17"/>
          <p:cNvSpPr/>
          <p:nvPr/>
        </p:nvSpPr>
        <p:spPr>
          <a:xfrm rot="3684608">
            <a:off x="10696588" y="7192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3" name="Google Shape;1633;p17"/>
          <p:cNvSpPr/>
          <p:nvPr/>
        </p:nvSpPr>
        <p:spPr>
          <a:xfrm rot="3684608">
            <a:off x="10766758" y="8365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4" name="Google Shape;1634;p17"/>
          <p:cNvSpPr/>
          <p:nvPr/>
        </p:nvSpPr>
        <p:spPr>
          <a:xfrm rot="3684608">
            <a:off x="10758332" y="8354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5" name="Google Shape;1635;p17"/>
          <p:cNvSpPr/>
          <p:nvPr/>
        </p:nvSpPr>
        <p:spPr>
          <a:xfrm rot="3684608">
            <a:off x="10784425" y="8907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6" name="Google Shape;1636;p17"/>
          <p:cNvSpPr/>
          <p:nvPr/>
        </p:nvSpPr>
        <p:spPr>
          <a:xfrm rot="3684608">
            <a:off x="10823954" y="5915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7" name="Google Shape;1637;p17"/>
          <p:cNvSpPr/>
          <p:nvPr/>
        </p:nvSpPr>
        <p:spPr>
          <a:xfrm rot="3684608">
            <a:off x="10858339" y="6673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8" name="Google Shape;1638;p17"/>
          <p:cNvSpPr/>
          <p:nvPr/>
        </p:nvSpPr>
        <p:spPr>
          <a:xfrm rot="3684608">
            <a:off x="11074391" y="12359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9" name="Google Shape;1639;p17"/>
          <p:cNvSpPr/>
          <p:nvPr/>
        </p:nvSpPr>
        <p:spPr>
          <a:xfrm rot="3684608">
            <a:off x="11056562" y="12512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0" name="Google Shape;1640;p17"/>
          <p:cNvSpPr/>
          <p:nvPr/>
        </p:nvSpPr>
        <p:spPr>
          <a:xfrm rot="3684608">
            <a:off x="11077951" y="13291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1" name="Google Shape;1641;p17"/>
          <p:cNvSpPr/>
          <p:nvPr/>
        </p:nvSpPr>
        <p:spPr>
          <a:xfrm rot="3684608">
            <a:off x="11095748" y="12498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2" name="Google Shape;1642;p17"/>
          <p:cNvSpPr/>
          <p:nvPr/>
        </p:nvSpPr>
        <p:spPr>
          <a:xfrm rot="3684608">
            <a:off x="10792529" y="11886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3" name="Google Shape;1643;p17"/>
          <p:cNvSpPr/>
          <p:nvPr/>
        </p:nvSpPr>
        <p:spPr>
          <a:xfrm rot="3684608">
            <a:off x="10888985" y="13907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4" name="Google Shape;1644;p17"/>
          <p:cNvSpPr/>
          <p:nvPr/>
        </p:nvSpPr>
        <p:spPr>
          <a:xfrm rot="3684608">
            <a:off x="10795371" y="13818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5" name="Google Shape;1645;p17"/>
          <p:cNvSpPr/>
          <p:nvPr/>
        </p:nvSpPr>
        <p:spPr>
          <a:xfrm rot="3684608">
            <a:off x="10868648" y="10563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6" name="Google Shape;1646;p17"/>
          <p:cNvSpPr/>
          <p:nvPr/>
        </p:nvSpPr>
        <p:spPr>
          <a:xfrm rot="3684608">
            <a:off x="10965129" y="12574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7" name="Google Shape;1647;p17"/>
          <p:cNvSpPr/>
          <p:nvPr/>
        </p:nvSpPr>
        <p:spPr>
          <a:xfrm rot="3684608">
            <a:off x="10949701" y="9300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8" name="Google Shape;1648;p17"/>
          <p:cNvSpPr/>
          <p:nvPr/>
        </p:nvSpPr>
        <p:spPr>
          <a:xfrm rot="3684608">
            <a:off x="11043889" y="11038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9" name="Google Shape;1649;p17"/>
          <p:cNvSpPr/>
          <p:nvPr/>
        </p:nvSpPr>
        <p:spPr>
          <a:xfrm rot="3684608">
            <a:off x="11018076" y="8033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0" name="Google Shape;1650;p17"/>
          <p:cNvSpPr/>
          <p:nvPr/>
        </p:nvSpPr>
        <p:spPr>
          <a:xfrm rot="3684608">
            <a:off x="11110840" y="9431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1" name="Google Shape;1651;p17"/>
          <p:cNvSpPr/>
          <p:nvPr/>
        </p:nvSpPr>
        <p:spPr>
          <a:xfrm rot="3684608">
            <a:off x="10926931" y="10136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2" name="Google Shape;1652;p17"/>
          <p:cNvSpPr/>
          <p:nvPr/>
        </p:nvSpPr>
        <p:spPr>
          <a:xfrm rot="3684608">
            <a:off x="10723305" y="11075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3" name="Google Shape;1653;p17"/>
          <p:cNvSpPr/>
          <p:nvPr/>
        </p:nvSpPr>
        <p:spPr>
          <a:xfrm rot="3684608">
            <a:off x="10964894" y="10045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4" name="Google Shape;1654;p17"/>
          <p:cNvSpPr/>
          <p:nvPr/>
        </p:nvSpPr>
        <p:spPr>
          <a:xfrm rot="3684608">
            <a:off x="10815686" y="13555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5" name="Google Shape;1655;p17"/>
          <p:cNvSpPr/>
          <p:nvPr/>
        </p:nvSpPr>
        <p:spPr>
          <a:xfrm rot="3684608">
            <a:off x="10838266" y="11908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6" name="Google Shape;1656;p17"/>
          <p:cNvSpPr/>
          <p:nvPr/>
        </p:nvSpPr>
        <p:spPr>
          <a:xfrm rot="3684608">
            <a:off x="10896901" y="13750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7" name="Google Shape;1657;p17"/>
          <p:cNvSpPr/>
          <p:nvPr/>
        </p:nvSpPr>
        <p:spPr>
          <a:xfrm rot="3684608">
            <a:off x="10910295" y="10582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8" name="Google Shape;1658;p17"/>
          <p:cNvSpPr/>
          <p:nvPr/>
        </p:nvSpPr>
        <p:spPr>
          <a:xfrm rot="3684608">
            <a:off x="10973108" y="12419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9" name="Google Shape;1659;p17"/>
          <p:cNvSpPr/>
          <p:nvPr/>
        </p:nvSpPr>
        <p:spPr>
          <a:xfrm rot="3684608">
            <a:off x="10986916" y="9231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0" name="Google Shape;1660;p17"/>
          <p:cNvSpPr/>
          <p:nvPr/>
        </p:nvSpPr>
        <p:spPr>
          <a:xfrm rot="3684608">
            <a:off x="11049201" y="10919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1" name="Google Shape;1661;p17"/>
          <p:cNvSpPr/>
          <p:nvPr/>
        </p:nvSpPr>
        <p:spPr>
          <a:xfrm rot="3684608">
            <a:off x="11045445" y="7877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2" name="Google Shape;1662;p17"/>
          <p:cNvSpPr/>
          <p:nvPr/>
        </p:nvSpPr>
        <p:spPr>
          <a:xfrm rot="3684608">
            <a:off x="11113063" y="9342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3" name="Google Shape;1663;p17"/>
          <p:cNvSpPr/>
          <p:nvPr/>
        </p:nvSpPr>
        <p:spPr>
          <a:xfrm rot="3684608">
            <a:off x="10824199" y="8120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4" name="Google Shape;1664;p17"/>
          <p:cNvSpPr/>
          <p:nvPr/>
        </p:nvSpPr>
        <p:spPr>
          <a:xfrm>
            <a:off x="9474959" y="7241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5" name="Google Shape;1665;p17"/>
          <p:cNvSpPr/>
          <p:nvPr/>
        </p:nvSpPr>
        <p:spPr>
          <a:xfrm>
            <a:off x="9491989" y="701712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6" name="Google Shape;1666;p17"/>
          <p:cNvSpPr/>
          <p:nvPr/>
        </p:nvSpPr>
        <p:spPr>
          <a:xfrm>
            <a:off x="9490607" y="7583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7" name="Google Shape;1667;p17"/>
          <p:cNvSpPr/>
          <p:nvPr/>
        </p:nvSpPr>
        <p:spPr>
          <a:xfrm>
            <a:off x="9472566" y="7243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8" name="Google Shape;1668;p17"/>
          <p:cNvSpPr/>
          <p:nvPr/>
        </p:nvSpPr>
        <p:spPr>
          <a:xfrm>
            <a:off x="9864401" y="6186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9" name="Google Shape;1669;p17"/>
          <p:cNvSpPr/>
          <p:nvPr/>
        </p:nvSpPr>
        <p:spPr>
          <a:xfrm>
            <a:off x="9868451" y="6531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0" name="Google Shape;1670;p17"/>
          <p:cNvSpPr/>
          <p:nvPr/>
        </p:nvSpPr>
        <p:spPr>
          <a:xfrm>
            <a:off x="9861088" y="6175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1" name="Google Shape;1671;p17"/>
          <p:cNvSpPr/>
          <p:nvPr/>
        </p:nvSpPr>
        <p:spPr>
          <a:xfrm>
            <a:off x="9891554" y="6883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2" name="Google Shape;1672;p17"/>
          <p:cNvSpPr/>
          <p:nvPr/>
        </p:nvSpPr>
        <p:spPr>
          <a:xfrm>
            <a:off x="9960587" y="7390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3" name="Google Shape;1673;p17"/>
          <p:cNvSpPr/>
          <p:nvPr/>
        </p:nvSpPr>
        <p:spPr>
          <a:xfrm>
            <a:off x="10316984" y="11319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4" name="Google Shape;1674;p17"/>
          <p:cNvSpPr/>
          <p:nvPr/>
        </p:nvSpPr>
        <p:spPr>
          <a:xfrm>
            <a:off x="10122310" y="11232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5" name="Google Shape;1675;p17"/>
          <p:cNvSpPr/>
          <p:nvPr/>
        </p:nvSpPr>
        <p:spPr>
          <a:xfrm>
            <a:off x="9870107" y="8935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6" name="Google Shape;1676;p17"/>
          <p:cNvSpPr/>
          <p:nvPr/>
        </p:nvSpPr>
        <p:spPr>
          <a:xfrm>
            <a:off x="9987556" y="10512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7" name="Google Shape;1677;p17"/>
          <p:cNvSpPr/>
          <p:nvPr/>
        </p:nvSpPr>
        <p:spPr>
          <a:xfrm>
            <a:off x="10011397" y="10796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8" name="Google Shape;1678;p17"/>
          <p:cNvSpPr/>
          <p:nvPr/>
        </p:nvSpPr>
        <p:spPr>
          <a:xfrm>
            <a:off x="9902968" y="9119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9" name="Google Shape;1679;p17"/>
          <p:cNvSpPr/>
          <p:nvPr/>
        </p:nvSpPr>
        <p:spPr>
          <a:xfrm>
            <a:off x="10153514" y="11503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0" name="Google Shape;1680;p17"/>
          <p:cNvSpPr/>
          <p:nvPr/>
        </p:nvSpPr>
        <p:spPr>
          <a:xfrm>
            <a:off x="10378655" y="11644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1" name="Google Shape;1681;p17"/>
          <p:cNvSpPr/>
          <p:nvPr/>
        </p:nvSpPr>
        <p:spPr>
          <a:xfrm>
            <a:off x="10323612" y="11302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2" name="Google Shape;1682;p17"/>
          <p:cNvSpPr/>
          <p:nvPr/>
        </p:nvSpPr>
        <p:spPr>
          <a:xfrm>
            <a:off x="10128110" y="11223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3" name="Google Shape;1683;p17"/>
          <p:cNvSpPr/>
          <p:nvPr/>
        </p:nvSpPr>
        <p:spPr>
          <a:xfrm>
            <a:off x="9870107" y="8909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4" name="Google Shape;1684;p17"/>
          <p:cNvSpPr/>
          <p:nvPr/>
        </p:nvSpPr>
        <p:spPr>
          <a:xfrm>
            <a:off x="9991699" y="10495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5" name="Google Shape;1685;p17"/>
          <p:cNvSpPr/>
          <p:nvPr/>
        </p:nvSpPr>
        <p:spPr>
          <a:xfrm>
            <a:off x="10404059" y="12469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6" name="Google Shape;1686;p17"/>
          <p:cNvSpPr/>
          <p:nvPr/>
        </p:nvSpPr>
        <p:spPr>
          <a:xfrm>
            <a:off x="10146977" y="12372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7" name="Google Shape;1687;p17"/>
          <p:cNvSpPr/>
          <p:nvPr/>
        </p:nvSpPr>
        <p:spPr>
          <a:xfrm>
            <a:off x="9855381" y="951347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8" name="Google Shape;1688;p17"/>
          <p:cNvSpPr/>
          <p:nvPr/>
        </p:nvSpPr>
        <p:spPr>
          <a:xfrm>
            <a:off x="9996669" y="11483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9" name="Google Shape;1689;p17"/>
          <p:cNvSpPr/>
          <p:nvPr/>
        </p:nvSpPr>
        <p:spPr>
          <a:xfrm rot="-10221533">
            <a:off x="819517" y="10493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0" name="Google Shape;1690;p17"/>
          <p:cNvSpPr/>
          <p:nvPr/>
        </p:nvSpPr>
        <p:spPr>
          <a:xfrm rot="-10221533">
            <a:off x="852364" y="8559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1" name="Google Shape;1691;p17"/>
          <p:cNvSpPr/>
          <p:nvPr/>
        </p:nvSpPr>
        <p:spPr>
          <a:xfrm rot="-10221533">
            <a:off x="877810" y="12111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2" name="Google Shape;1692;p17"/>
          <p:cNvSpPr/>
          <p:nvPr/>
        </p:nvSpPr>
        <p:spPr>
          <a:xfrm rot="-10221533">
            <a:off x="830813" y="10502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3" name="Google Shape;1693;p17"/>
          <p:cNvSpPr/>
          <p:nvPr/>
        </p:nvSpPr>
        <p:spPr>
          <a:xfrm rot="-10221533">
            <a:off x="1023420" y="8110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4" name="Google Shape;1694;p17"/>
          <p:cNvSpPr/>
          <p:nvPr/>
        </p:nvSpPr>
        <p:spPr>
          <a:xfrm rot="-10221533">
            <a:off x="838440" y="8061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5" name="Google Shape;1695;p17"/>
          <p:cNvSpPr/>
          <p:nvPr/>
        </p:nvSpPr>
        <p:spPr>
          <a:xfrm rot="-10221533">
            <a:off x="1293760" y="8948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6" name="Google Shape;1696;p17"/>
          <p:cNvSpPr/>
          <p:nvPr/>
        </p:nvSpPr>
        <p:spPr>
          <a:xfrm rot="-10221533">
            <a:off x="1023456" y="8086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7" name="Google Shape;1697;p17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8" name="Google Shape;1698;p17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9" name="Google Shape;1699;p17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0" name="Google Shape;1700;p17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43809664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bg>
      <p:bgPr>
        <a:solidFill>
          <a:srgbClr val="FFECC6"/>
        </a:solidFill>
        <a:effectLst/>
      </p:bgPr>
    </p:bg>
    <p:spTree>
      <p:nvGrpSpPr>
        <p:cNvPr id="1" name="Shape 1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2" name="Google Shape;1702;p1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703" name="Google Shape;1703;p1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1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707" name="Google Shape;1707;p1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08" name="Google Shape;1708;p1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1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1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1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1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1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1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1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1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1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1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1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756" name="Google Shape;1756;p18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757" name="Google Shape;1757;p18"/>
          <p:cNvSpPr/>
          <p:nvPr/>
        </p:nvSpPr>
        <p:spPr>
          <a:xfrm rot="-7115431">
            <a:off x="1354967" y="5945610"/>
            <a:ext cx="102507" cy="85884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8" name="Google Shape;1758;p18"/>
          <p:cNvSpPr/>
          <p:nvPr/>
        </p:nvSpPr>
        <p:spPr>
          <a:xfrm rot="-7115431">
            <a:off x="1360987" y="5948325"/>
            <a:ext cx="93908" cy="88368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9" name="Google Shape;1759;p18"/>
          <p:cNvSpPr/>
          <p:nvPr/>
        </p:nvSpPr>
        <p:spPr>
          <a:xfrm rot="-7115431">
            <a:off x="1395898" y="5959529"/>
            <a:ext cx="39359" cy="3228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0" name="Google Shape;1760;p18"/>
          <p:cNvSpPr/>
          <p:nvPr/>
        </p:nvSpPr>
        <p:spPr>
          <a:xfrm rot="-7115431">
            <a:off x="1281473" y="5796078"/>
            <a:ext cx="91329" cy="9132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1" name="Google Shape;1761;p18"/>
          <p:cNvSpPr/>
          <p:nvPr/>
        </p:nvSpPr>
        <p:spPr>
          <a:xfrm rot="-7115431">
            <a:off x="1274164" y="5794465"/>
            <a:ext cx="106136" cy="939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2" name="Google Shape;1762;p18"/>
          <p:cNvSpPr/>
          <p:nvPr/>
        </p:nvSpPr>
        <p:spPr>
          <a:xfrm rot="-7115431">
            <a:off x="1320870" y="5808890"/>
            <a:ext cx="36207" cy="30284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3" name="Google Shape;1763;p18"/>
          <p:cNvSpPr/>
          <p:nvPr/>
        </p:nvSpPr>
        <p:spPr>
          <a:xfrm rot="-7115431">
            <a:off x="1052299" y="5803568"/>
            <a:ext cx="269592" cy="30188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4" name="Google Shape;1764;p18"/>
          <p:cNvSpPr/>
          <p:nvPr/>
        </p:nvSpPr>
        <p:spPr>
          <a:xfrm rot="-7115431">
            <a:off x="1215341" y="5850293"/>
            <a:ext cx="75948" cy="187721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5" name="Google Shape;1765;p18"/>
          <p:cNvSpPr/>
          <p:nvPr/>
        </p:nvSpPr>
        <p:spPr>
          <a:xfrm rot="-7115431">
            <a:off x="661545" y="5219146"/>
            <a:ext cx="437443" cy="31277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6" name="Google Shape;1766;p18"/>
          <p:cNvSpPr/>
          <p:nvPr/>
        </p:nvSpPr>
        <p:spPr>
          <a:xfrm rot="-7115431">
            <a:off x="672065" y="5294758"/>
            <a:ext cx="442792" cy="223545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7" name="Google Shape;1767;p18"/>
          <p:cNvSpPr/>
          <p:nvPr/>
        </p:nvSpPr>
        <p:spPr>
          <a:xfrm rot="-7115431">
            <a:off x="738529" y="5187984"/>
            <a:ext cx="357291" cy="260995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8" name="Google Shape;1768;p18"/>
          <p:cNvSpPr/>
          <p:nvPr/>
        </p:nvSpPr>
        <p:spPr>
          <a:xfrm rot="-7115431">
            <a:off x="666420" y="5204191"/>
            <a:ext cx="413560" cy="315352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9" name="Google Shape;1769;p18"/>
          <p:cNvSpPr/>
          <p:nvPr/>
        </p:nvSpPr>
        <p:spPr>
          <a:xfrm rot="-7115431">
            <a:off x="1188508" y="5308646"/>
            <a:ext cx="161355" cy="265389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0" name="Google Shape;1770;p18"/>
          <p:cNvSpPr/>
          <p:nvPr/>
        </p:nvSpPr>
        <p:spPr>
          <a:xfrm rot="-7115431">
            <a:off x="979993" y="5275987"/>
            <a:ext cx="284017" cy="118173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1" name="Google Shape;1771;p18"/>
          <p:cNvSpPr/>
          <p:nvPr/>
        </p:nvSpPr>
        <p:spPr>
          <a:xfrm rot="-7115431">
            <a:off x="1164007" y="5151309"/>
            <a:ext cx="183327" cy="25077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2" name="Google Shape;1772;p18"/>
          <p:cNvSpPr/>
          <p:nvPr/>
        </p:nvSpPr>
        <p:spPr>
          <a:xfrm rot="-7115431">
            <a:off x="1120473" y="5426428"/>
            <a:ext cx="161641" cy="265389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3" name="Google Shape;1773;p18"/>
          <p:cNvSpPr/>
          <p:nvPr/>
        </p:nvSpPr>
        <p:spPr>
          <a:xfrm rot="-7115431">
            <a:off x="911935" y="5394040"/>
            <a:ext cx="284304" cy="11874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4" name="Google Shape;1774;p18"/>
          <p:cNvSpPr/>
          <p:nvPr/>
        </p:nvSpPr>
        <p:spPr>
          <a:xfrm rot="-7115431">
            <a:off x="1050431" y="5536691"/>
            <a:ext cx="159539" cy="267491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5" name="Google Shape;1775;p18"/>
          <p:cNvSpPr/>
          <p:nvPr/>
        </p:nvSpPr>
        <p:spPr>
          <a:xfrm rot="-7115431">
            <a:off x="843841" y="5550546"/>
            <a:ext cx="282299" cy="98972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6" name="Google Shape;1776;p18"/>
          <p:cNvSpPr/>
          <p:nvPr/>
        </p:nvSpPr>
        <p:spPr>
          <a:xfrm rot="-7115431">
            <a:off x="993873" y="5651859"/>
            <a:ext cx="155240" cy="265103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7" name="Google Shape;1777;p18"/>
          <p:cNvSpPr/>
          <p:nvPr/>
        </p:nvSpPr>
        <p:spPr>
          <a:xfrm rot="-7115431">
            <a:off x="788645" y="5706129"/>
            <a:ext cx="277904" cy="8645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8" name="Google Shape;1778;p18"/>
          <p:cNvSpPr/>
          <p:nvPr/>
        </p:nvSpPr>
        <p:spPr>
          <a:xfrm rot="-7115431">
            <a:off x="1135565" y="5563349"/>
            <a:ext cx="94672" cy="1664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9" name="Google Shape;1779;p18"/>
          <p:cNvSpPr/>
          <p:nvPr/>
        </p:nvSpPr>
        <p:spPr>
          <a:xfrm rot="-7115431">
            <a:off x="1023419" y="5183990"/>
            <a:ext cx="388052" cy="462185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0" name="Google Shape;1780;p18"/>
          <p:cNvSpPr/>
          <p:nvPr/>
        </p:nvSpPr>
        <p:spPr>
          <a:xfrm rot="-7115431">
            <a:off x="1155468" y="5711371"/>
            <a:ext cx="40984" cy="2655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1" name="Google Shape;1781;p18"/>
          <p:cNvSpPr/>
          <p:nvPr/>
        </p:nvSpPr>
        <p:spPr>
          <a:xfrm rot="-7115431">
            <a:off x="1203055" y="5172002"/>
            <a:ext cx="126199" cy="25344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2" name="Google Shape;1782;p18"/>
          <p:cNvSpPr/>
          <p:nvPr/>
        </p:nvSpPr>
        <p:spPr>
          <a:xfrm rot="-7115431">
            <a:off x="1224704" y="5305139"/>
            <a:ext cx="84451" cy="266917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3" name="Google Shape;1783;p18"/>
          <p:cNvSpPr/>
          <p:nvPr/>
        </p:nvSpPr>
        <p:spPr>
          <a:xfrm rot="-7115431">
            <a:off x="1001895" y="5286893"/>
            <a:ext cx="255072" cy="121231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4" name="Google Shape;1784;p18"/>
          <p:cNvSpPr/>
          <p:nvPr/>
        </p:nvSpPr>
        <p:spPr>
          <a:xfrm rot="-7115431">
            <a:off x="1157156" y="5422088"/>
            <a:ext cx="87889" cy="267968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5" name="Google Shape;1785;p18"/>
          <p:cNvSpPr/>
          <p:nvPr/>
        </p:nvSpPr>
        <p:spPr>
          <a:xfrm rot="-7115431">
            <a:off x="934161" y="5405425"/>
            <a:ext cx="254976" cy="12113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6" name="Google Shape;1786;p18"/>
          <p:cNvSpPr/>
          <p:nvPr/>
        </p:nvSpPr>
        <p:spPr>
          <a:xfrm rot="-7115431">
            <a:off x="1091443" y="5540828"/>
            <a:ext cx="85405" cy="269497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7" name="Google Shape;1787;p18"/>
          <p:cNvSpPr/>
          <p:nvPr/>
        </p:nvSpPr>
        <p:spPr>
          <a:xfrm rot="-7115431">
            <a:off x="858698" y="5556789"/>
            <a:ext cx="262713" cy="103271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8" name="Google Shape;1788;p18"/>
          <p:cNvSpPr/>
          <p:nvPr/>
        </p:nvSpPr>
        <p:spPr>
          <a:xfrm rot="-7115431">
            <a:off x="1035145" y="5662797"/>
            <a:ext cx="89609" cy="268064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9" name="Google Shape;1789;p18"/>
          <p:cNvSpPr/>
          <p:nvPr/>
        </p:nvSpPr>
        <p:spPr>
          <a:xfrm rot="-7115431">
            <a:off x="795934" y="5711797"/>
            <a:ext cx="268637" cy="88655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0" name="Google Shape;1790;p18"/>
          <p:cNvSpPr/>
          <p:nvPr/>
        </p:nvSpPr>
        <p:spPr>
          <a:xfrm rot="-7115431">
            <a:off x="853180" y="5345764"/>
            <a:ext cx="468491" cy="5634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1" name="Google Shape;1791;p18"/>
          <p:cNvSpPr/>
          <p:nvPr/>
        </p:nvSpPr>
        <p:spPr>
          <a:xfrm rot="10800000">
            <a:off x="2248280" y="5691606"/>
            <a:ext cx="274291" cy="29583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2" name="Google Shape;1792;p18"/>
          <p:cNvSpPr/>
          <p:nvPr/>
        </p:nvSpPr>
        <p:spPr>
          <a:xfrm rot="10800000">
            <a:off x="2254179" y="5714627"/>
            <a:ext cx="253235" cy="29280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3" name="Google Shape;1793;p18"/>
          <p:cNvSpPr/>
          <p:nvPr/>
        </p:nvSpPr>
        <p:spPr>
          <a:xfrm rot="10800000">
            <a:off x="2268024" y="5693735"/>
            <a:ext cx="240619" cy="26331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4" name="Google Shape;1794;p18"/>
          <p:cNvSpPr/>
          <p:nvPr/>
        </p:nvSpPr>
        <p:spPr>
          <a:xfrm rot="10800000">
            <a:off x="2270236" y="5689394"/>
            <a:ext cx="254464" cy="29788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5" name="Google Shape;1795;p18"/>
          <p:cNvSpPr/>
          <p:nvPr/>
        </p:nvSpPr>
        <p:spPr>
          <a:xfrm rot="10800000">
            <a:off x="1822024" y="5833011"/>
            <a:ext cx="353923" cy="248320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6" name="Google Shape;1796;p18"/>
          <p:cNvSpPr/>
          <p:nvPr/>
        </p:nvSpPr>
        <p:spPr>
          <a:xfrm rot="10800000">
            <a:off x="1858563" y="5820968"/>
            <a:ext cx="313779" cy="229723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7" name="Google Shape;1797;p18"/>
          <p:cNvSpPr/>
          <p:nvPr/>
        </p:nvSpPr>
        <p:spPr>
          <a:xfrm rot="10800000">
            <a:off x="1825629" y="5832601"/>
            <a:ext cx="353268" cy="249712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8" name="Google Shape;1798;p18"/>
          <p:cNvSpPr/>
          <p:nvPr/>
        </p:nvSpPr>
        <p:spPr>
          <a:xfrm rot="10800000">
            <a:off x="1755092" y="5882986"/>
            <a:ext cx="396689" cy="13632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9" name="Google Shape;1799;p18"/>
          <p:cNvSpPr/>
          <p:nvPr/>
        </p:nvSpPr>
        <p:spPr>
          <a:xfrm rot="10800000">
            <a:off x="1674149" y="5576907"/>
            <a:ext cx="416188" cy="397263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0" name="Google Shape;1800;p18"/>
          <p:cNvSpPr/>
          <p:nvPr/>
        </p:nvSpPr>
        <p:spPr>
          <a:xfrm rot="10800000">
            <a:off x="1647284" y="5501040"/>
            <a:ext cx="125840" cy="123464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1" name="Google Shape;1801;p18"/>
          <p:cNvSpPr/>
          <p:nvPr/>
        </p:nvSpPr>
        <p:spPr>
          <a:xfrm rot="10800000">
            <a:off x="1822029" y="5507267"/>
            <a:ext cx="124365" cy="124939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2" name="Google Shape;1802;p18"/>
          <p:cNvSpPr/>
          <p:nvPr/>
        </p:nvSpPr>
        <p:spPr>
          <a:xfrm rot="10800000">
            <a:off x="2038393" y="5728635"/>
            <a:ext cx="132476" cy="108061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3" name="Google Shape;1803;p18"/>
          <p:cNvSpPr/>
          <p:nvPr/>
        </p:nvSpPr>
        <p:spPr>
          <a:xfrm rot="10800000">
            <a:off x="1939017" y="5576249"/>
            <a:ext cx="127315" cy="120104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4" name="Google Shape;1804;p18"/>
          <p:cNvSpPr/>
          <p:nvPr/>
        </p:nvSpPr>
        <p:spPr>
          <a:xfrm rot="10800000">
            <a:off x="1996777" y="5618851"/>
            <a:ext cx="48337" cy="5218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5" name="Google Shape;1805;p18"/>
          <p:cNvSpPr/>
          <p:nvPr/>
        </p:nvSpPr>
        <p:spPr>
          <a:xfrm rot="10800000">
            <a:off x="2083780" y="5768368"/>
            <a:ext cx="57840" cy="51941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6" name="Google Shape;1806;p18"/>
          <p:cNvSpPr/>
          <p:nvPr/>
        </p:nvSpPr>
        <p:spPr>
          <a:xfrm rot="10800000">
            <a:off x="1867336" y="5547985"/>
            <a:ext cx="51287" cy="60135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7" name="Google Shape;1807;p18"/>
          <p:cNvSpPr/>
          <p:nvPr/>
        </p:nvSpPr>
        <p:spPr>
          <a:xfrm rot="10800000">
            <a:off x="1669898" y="5541102"/>
            <a:ext cx="48337" cy="5448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8" name="Google Shape;1808;p18"/>
          <p:cNvSpPr/>
          <p:nvPr/>
        </p:nvSpPr>
        <p:spPr>
          <a:xfrm rot="10800000">
            <a:off x="1650889" y="5500713"/>
            <a:ext cx="116336" cy="125265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9" name="Google Shape;1809;p18"/>
          <p:cNvSpPr/>
          <p:nvPr/>
        </p:nvSpPr>
        <p:spPr>
          <a:xfrm rot="10800000">
            <a:off x="1825635" y="5506283"/>
            <a:ext cx="115599" cy="126740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0" name="Google Shape;1810;p18"/>
          <p:cNvSpPr/>
          <p:nvPr/>
        </p:nvSpPr>
        <p:spPr>
          <a:xfrm rot="10800000">
            <a:off x="2038393" y="5728552"/>
            <a:ext cx="132476" cy="110437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1" name="Google Shape;1811;p18"/>
          <p:cNvSpPr/>
          <p:nvPr/>
        </p:nvSpPr>
        <p:spPr>
          <a:xfrm rot="10800000">
            <a:off x="1944835" y="5575185"/>
            <a:ext cx="117811" cy="122644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2" name="Google Shape;1812;p18"/>
          <p:cNvSpPr/>
          <p:nvPr/>
        </p:nvSpPr>
        <p:spPr>
          <a:xfrm rot="10800000">
            <a:off x="1669898" y="5493421"/>
            <a:ext cx="25725" cy="28756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3" name="Google Shape;1813;p18"/>
          <p:cNvSpPr/>
          <p:nvPr/>
        </p:nvSpPr>
        <p:spPr>
          <a:xfrm rot="10800000">
            <a:off x="1896583" y="5500711"/>
            <a:ext cx="27855" cy="30067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4" name="Google Shape;1814;p18"/>
          <p:cNvSpPr/>
          <p:nvPr/>
        </p:nvSpPr>
        <p:spPr>
          <a:xfrm rot="10800000">
            <a:off x="2145880" y="5762716"/>
            <a:ext cx="38096" cy="22529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5" name="Google Shape;1815;p18"/>
          <p:cNvSpPr/>
          <p:nvPr/>
        </p:nvSpPr>
        <p:spPr>
          <a:xfrm rot="10800000">
            <a:off x="2018651" y="5569448"/>
            <a:ext cx="39571" cy="40472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6" name="Google Shape;1816;p18"/>
          <p:cNvSpPr/>
          <p:nvPr/>
        </p:nvSpPr>
        <p:spPr>
          <a:xfrm rot="-10329356">
            <a:off x="846005" y="900803"/>
            <a:ext cx="278505" cy="45141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7" name="Google Shape;1817;p18"/>
          <p:cNvSpPr/>
          <p:nvPr/>
        </p:nvSpPr>
        <p:spPr>
          <a:xfrm rot="-10329356">
            <a:off x="868784" y="752621"/>
            <a:ext cx="262253" cy="600905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8" name="Google Shape;1818;p18"/>
          <p:cNvSpPr/>
          <p:nvPr/>
        </p:nvSpPr>
        <p:spPr>
          <a:xfrm rot="-10329356">
            <a:off x="892487" y="1023745"/>
            <a:ext cx="222684" cy="33159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9" name="Google Shape;1819;p18"/>
          <p:cNvSpPr/>
          <p:nvPr/>
        </p:nvSpPr>
        <p:spPr>
          <a:xfrm rot="-10329356">
            <a:off x="854702" y="901336"/>
            <a:ext cx="268613" cy="4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0" name="Google Shape;1820;p18"/>
          <p:cNvSpPr/>
          <p:nvPr/>
        </p:nvSpPr>
        <p:spPr>
          <a:xfrm rot="-10329356">
            <a:off x="994219" y="710347"/>
            <a:ext cx="519864" cy="348451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1" name="Google Shape;1821;p18"/>
          <p:cNvSpPr/>
          <p:nvPr/>
        </p:nvSpPr>
        <p:spPr>
          <a:xfrm rot="-10329356">
            <a:off x="852667" y="708810"/>
            <a:ext cx="659471" cy="331695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2" name="Google Shape;1822;p18"/>
          <p:cNvSpPr/>
          <p:nvPr/>
        </p:nvSpPr>
        <p:spPr>
          <a:xfrm rot="-10329356">
            <a:off x="1201795" y="771112"/>
            <a:ext cx="308184" cy="301008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3" name="Google Shape;1823;p18"/>
          <p:cNvSpPr/>
          <p:nvPr/>
        </p:nvSpPr>
        <p:spPr>
          <a:xfrm rot="-10329356">
            <a:off x="994237" y="708553"/>
            <a:ext cx="517240" cy="351580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4" name="Google Shape;1824;p18"/>
          <p:cNvSpPr/>
          <p:nvPr/>
        </p:nvSpPr>
        <p:spPr>
          <a:xfrm>
            <a:off x="10952007" y="1363810"/>
            <a:ext cx="398823" cy="325477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5" name="Google Shape;1825;p18"/>
          <p:cNvSpPr/>
          <p:nvPr/>
        </p:nvSpPr>
        <p:spPr>
          <a:xfrm>
            <a:off x="10952007" y="1364220"/>
            <a:ext cx="501431" cy="435784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6" name="Google Shape;1826;p18"/>
          <p:cNvSpPr/>
          <p:nvPr/>
        </p:nvSpPr>
        <p:spPr>
          <a:xfrm>
            <a:off x="10952007" y="1361447"/>
            <a:ext cx="269613" cy="30082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7" name="Google Shape;1827;p18"/>
          <p:cNvSpPr/>
          <p:nvPr/>
        </p:nvSpPr>
        <p:spPr>
          <a:xfrm>
            <a:off x="10947386" y="1363604"/>
            <a:ext cx="400159" cy="326401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8" name="Google Shape;1828;p18"/>
          <p:cNvSpPr/>
          <p:nvPr/>
        </p:nvSpPr>
        <p:spPr>
          <a:xfrm>
            <a:off x="10100865" y="654621"/>
            <a:ext cx="260884" cy="30421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9" name="Google Shape;1829;p18"/>
          <p:cNvSpPr/>
          <p:nvPr/>
        </p:nvSpPr>
        <p:spPr>
          <a:xfrm>
            <a:off x="10108670" y="598234"/>
            <a:ext cx="244449" cy="357213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0" name="Google Shape;1830;p18"/>
          <p:cNvSpPr/>
          <p:nvPr/>
        </p:nvSpPr>
        <p:spPr>
          <a:xfrm>
            <a:off x="10101275" y="654313"/>
            <a:ext cx="252256" cy="307401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1" name="Google Shape;1831;p18"/>
          <p:cNvSpPr/>
          <p:nvPr/>
        </p:nvSpPr>
        <p:spPr>
          <a:xfrm>
            <a:off x="10106822" y="762873"/>
            <a:ext cx="220108" cy="202743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2" name="Google Shape;1832;p18"/>
          <p:cNvSpPr/>
          <p:nvPr/>
        </p:nvSpPr>
        <p:spPr>
          <a:xfrm>
            <a:off x="10399231" y="635003"/>
            <a:ext cx="377768" cy="34663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3" name="Google Shape;1833;p18"/>
          <p:cNvSpPr/>
          <p:nvPr/>
        </p:nvSpPr>
        <p:spPr>
          <a:xfrm>
            <a:off x="10366776" y="595872"/>
            <a:ext cx="395536" cy="385253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4" name="Google Shape;1834;p18"/>
          <p:cNvSpPr/>
          <p:nvPr/>
        </p:nvSpPr>
        <p:spPr>
          <a:xfrm>
            <a:off x="10414844" y="634490"/>
            <a:ext cx="358457" cy="349511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5" name="Google Shape;1835;p18"/>
          <p:cNvSpPr/>
          <p:nvPr/>
        </p:nvSpPr>
        <p:spPr>
          <a:xfrm>
            <a:off x="10523919" y="690464"/>
            <a:ext cx="251228" cy="29435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6" name="Google Shape;1836;p18"/>
          <p:cNvSpPr/>
          <p:nvPr/>
        </p:nvSpPr>
        <p:spPr>
          <a:xfrm>
            <a:off x="10836871" y="668691"/>
            <a:ext cx="516528" cy="488679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7" name="Google Shape;1837;p18"/>
          <p:cNvSpPr/>
          <p:nvPr/>
        </p:nvSpPr>
        <p:spPr>
          <a:xfrm>
            <a:off x="10849299" y="910154"/>
            <a:ext cx="50533" cy="56900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8" name="Google Shape;1838;p18"/>
          <p:cNvSpPr/>
          <p:nvPr/>
        </p:nvSpPr>
        <p:spPr>
          <a:xfrm>
            <a:off x="11016098" y="1219300"/>
            <a:ext cx="59777" cy="44267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9" name="Google Shape;1839;p18"/>
          <p:cNvSpPr/>
          <p:nvPr/>
        </p:nvSpPr>
        <p:spPr>
          <a:xfrm>
            <a:off x="10718243" y="1158294"/>
            <a:ext cx="53204" cy="56797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0" name="Google Shape;1840;p18"/>
          <p:cNvSpPr/>
          <p:nvPr/>
        </p:nvSpPr>
        <p:spPr>
          <a:xfrm>
            <a:off x="10808935" y="1022310"/>
            <a:ext cx="35024" cy="36769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1" name="Google Shape;1841;p18"/>
          <p:cNvSpPr/>
          <p:nvPr/>
        </p:nvSpPr>
        <p:spPr>
          <a:xfrm>
            <a:off x="11111513" y="1054559"/>
            <a:ext cx="61523" cy="55975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2" name="Google Shape;1842;p18"/>
          <p:cNvSpPr/>
          <p:nvPr/>
        </p:nvSpPr>
        <p:spPr>
          <a:xfrm>
            <a:off x="11201281" y="889407"/>
            <a:ext cx="46836" cy="46424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3" name="Google Shape;1843;p18"/>
          <p:cNvSpPr/>
          <p:nvPr/>
        </p:nvSpPr>
        <p:spPr>
          <a:xfrm>
            <a:off x="11053688" y="953394"/>
            <a:ext cx="153243" cy="13115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4" name="Google Shape;1844;p18"/>
          <p:cNvSpPr/>
          <p:nvPr/>
        </p:nvSpPr>
        <p:spPr>
          <a:xfrm>
            <a:off x="10948310" y="1109096"/>
            <a:ext cx="171525" cy="137011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5" name="Google Shape;1845;p18"/>
          <p:cNvSpPr/>
          <p:nvPr/>
        </p:nvSpPr>
        <p:spPr>
          <a:xfrm>
            <a:off x="10729337" y="1088350"/>
            <a:ext cx="157660" cy="141221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6" name="Google Shape;1846;p18"/>
          <p:cNvSpPr/>
          <p:nvPr/>
        </p:nvSpPr>
        <p:spPr>
          <a:xfrm>
            <a:off x="10827320" y="999406"/>
            <a:ext cx="93569" cy="94901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7" name="Google Shape;1847;p18"/>
          <p:cNvSpPr/>
          <p:nvPr/>
        </p:nvSpPr>
        <p:spPr>
          <a:xfrm>
            <a:off x="10864911" y="853460"/>
            <a:ext cx="141227" cy="131669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8" name="Google Shape;1848;p18"/>
          <p:cNvSpPr/>
          <p:nvPr/>
        </p:nvSpPr>
        <p:spPr>
          <a:xfrm>
            <a:off x="11148180" y="820491"/>
            <a:ext cx="111029" cy="104247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9" name="Google Shape;1849;p18"/>
          <p:cNvSpPr/>
          <p:nvPr/>
        </p:nvSpPr>
        <p:spPr>
          <a:xfrm>
            <a:off x="11077517" y="999611"/>
            <a:ext cx="70767" cy="69532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0" name="Google Shape;1850;p18"/>
          <p:cNvSpPr/>
          <p:nvPr/>
        </p:nvSpPr>
        <p:spPr>
          <a:xfrm>
            <a:off x="10970289" y="1153260"/>
            <a:ext cx="76211" cy="7754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1" name="Google Shape;1851;p18"/>
          <p:cNvSpPr/>
          <p:nvPr/>
        </p:nvSpPr>
        <p:spPr>
          <a:xfrm>
            <a:off x="10761278" y="1136621"/>
            <a:ext cx="80833" cy="81960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2" name="Google Shape;1852;p18"/>
          <p:cNvSpPr/>
          <p:nvPr/>
        </p:nvSpPr>
        <p:spPr>
          <a:xfrm>
            <a:off x="10890588" y="899062"/>
            <a:ext cx="62448" cy="64089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3" name="Google Shape;1853;p18"/>
          <p:cNvSpPr/>
          <p:nvPr/>
        </p:nvSpPr>
        <p:spPr>
          <a:xfrm>
            <a:off x="10841083" y="1036689"/>
            <a:ext cx="40365" cy="42932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4" name="Google Shape;1854;p18"/>
          <p:cNvSpPr/>
          <p:nvPr/>
        </p:nvSpPr>
        <p:spPr>
          <a:xfrm>
            <a:off x="11173857" y="859726"/>
            <a:ext cx="47760" cy="48991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5" name="Google Shape;1855;p18"/>
          <p:cNvSpPr/>
          <p:nvPr/>
        </p:nvSpPr>
        <p:spPr>
          <a:xfrm>
            <a:off x="11053689" y="952573"/>
            <a:ext cx="139172" cy="135265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6" name="Google Shape;1856;p18"/>
          <p:cNvSpPr/>
          <p:nvPr/>
        </p:nvSpPr>
        <p:spPr>
          <a:xfrm>
            <a:off x="11127947" y="1020461"/>
            <a:ext cx="4724" cy="4724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7" name="Google Shape;1857;p18"/>
          <p:cNvSpPr/>
          <p:nvPr/>
        </p:nvSpPr>
        <p:spPr>
          <a:xfrm>
            <a:off x="10942763" y="1106632"/>
            <a:ext cx="158687" cy="139579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8" name="Google Shape;1858;p18"/>
          <p:cNvSpPr/>
          <p:nvPr/>
        </p:nvSpPr>
        <p:spPr>
          <a:xfrm>
            <a:off x="10731081" y="1088350"/>
            <a:ext cx="143075" cy="143071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9" name="Google Shape;1859;p18"/>
          <p:cNvSpPr/>
          <p:nvPr/>
        </p:nvSpPr>
        <p:spPr>
          <a:xfrm>
            <a:off x="10822697" y="1179041"/>
            <a:ext cx="3800" cy="5649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0" name="Google Shape;1860;p18"/>
          <p:cNvSpPr/>
          <p:nvPr/>
        </p:nvSpPr>
        <p:spPr>
          <a:xfrm>
            <a:off x="10824547" y="1000331"/>
            <a:ext cx="98191" cy="97263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1" name="Google Shape;1861;p18"/>
          <p:cNvSpPr/>
          <p:nvPr/>
        </p:nvSpPr>
        <p:spPr>
          <a:xfrm>
            <a:off x="10865836" y="850687"/>
            <a:ext cx="139377" cy="134956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2" name="Google Shape;1862;p18"/>
          <p:cNvSpPr/>
          <p:nvPr/>
        </p:nvSpPr>
        <p:spPr>
          <a:xfrm>
            <a:off x="11138833" y="818541"/>
            <a:ext cx="122123" cy="107020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863" name="Google Shape;1863;p18"/>
          <p:cNvGrpSpPr/>
          <p:nvPr/>
        </p:nvGrpSpPr>
        <p:grpSpPr>
          <a:xfrm>
            <a:off x="10005945" y="2179112"/>
            <a:ext cx="1347448" cy="3611991"/>
            <a:chOff x="7504459" y="1634334"/>
            <a:chExt cx="1010586" cy="2708993"/>
          </a:xfrm>
        </p:grpSpPr>
        <p:sp>
          <p:nvSpPr>
            <p:cNvPr id="1864" name="Google Shape;1864;p18"/>
            <p:cNvSpPr/>
            <p:nvPr/>
          </p:nvSpPr>
          <p:spPr>
            <a:xfrm rot="-6479572">
              <a:off x="8081662" y="1806355"/>
              <a:ext cx="363297" cy="32550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18"/>
            <p:cNvSpPr/>
            <p:nvPr/>
          </p:nvSpPr>
          <p:spPr>
            <a:xfrm rot="-6479572">
              <a:off x="8039146" y="1725627"/>
              <a:ext cx="461568" cy="363887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18"/>
            <p:cNvSpPr/>
            <p:nvPr/>
          </p:nvSpPr>
          <p:spPr>
            <a:xfrm rot="-6479572">
              <a:off x="8123749" y="1914020"/>
              <a:ext cx="235762" cy="257057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18"/>
            <p:cNvSpPr/>
            <p:nvPr/>
          </p:nvSpPr>
          <p:spPr>
            <a:xfrm rot="-6479572">
              <a:off x="8083262" y="1802715"/>
              <a:ext cx="359488" cy="328985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18"/>
            <p:cNvSpPr/>
            <p:nvPr/>
          </p:nvSpPr>
          <p:spPr>
            <a:xfrm rot="-4312710">
              <a:off x="7537663" y="4024628"/>
              <a:ext cx="291665" cy="26643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18"/>
            <p:cNvSpPr/>
            <p:nvPr/>
          </p:nvSpPr>
          <p:spPr>
            <a:xfrm rot="-4312710">
              <a:off x="7532096" y="3971992"/>
              <a:ext cx="370559" cy="297852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18"/>
            <p:cNvSpPr/>
            <p:nvPr/>
          </p:nvSpPr>
          <p:spPr>
            <a:xfrm rot="-4312710">
              <a:off x="7539242" y="4090270"/>
              <a:ext cx="189276" cy="210408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18"/>
            <p:cNvSpPr/>
            <p:nvPr/>
          </p:nvSpPr>
          <p:spPr>
            <a:xfrm rot="-4312710">
              <a:off x="7539899" y="4021826"/>
              <a:ext cx="288607" cy="269283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24584929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bg>
      <p:bgPr>
        <a:solidFill>
          <a:srgbClr val="FFECC6"/>
        </a:solidFill>
        <a:effectLst/>
      </p:bgPr>
    </p:bg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3" name="Google Shape;1873;p1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874" name="Google Shape;1874;p1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1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1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1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878" name="Google Shape;1878;p1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79" name="Google Shape;1879;p1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1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1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1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1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1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1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1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1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1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1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1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1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1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1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1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1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1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1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1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1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1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1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1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1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1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1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1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1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1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1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1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1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1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1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1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1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1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1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1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1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1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1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1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1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927" name="Google Shape;1927;p19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928" name="Google Shape;1928;p19"/>
          <p:cNvSpPr/>
          <p:nvPr/>
        </p:nvSpPr>
        <p:spPr>
          <a:xfrm rot="-2831871" flipH="1">
            <a:off x="1805203" y="652547"/>
            <a:ext cx="631124" cy="682965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9" name="Google Shape;1929;p19"/>
          <p:cNvSpPr/>
          <p:nvPr/>
        </p:nvSpPr>
        <p:spPr>
          <a:xfrm rot="-2831871" flipH="1">
            <a:off x="2016021" y="656666"/>
            <a:ext cx="374817" cy="478501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0" name="Google Shape;1930;p19"/>
          <p:cNvSpPr/>
          <p:nvPr/>
        </p:nvSpPr>
        <p:spPr>
          <a:xfrm rot="-2831871" flipH="1">
            <a:off x="1799068" y="643318"/>
            <a:ext cx="636723" cy="697793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1" name="Google Shape;1931;p19"/>
          <p:cNvSpPr/>
          <p:nvPr/>
        </p:nvSpPr>
        <p:spPr>
          <a:xfrm rot="-2831871" flipH="1">
            <a:off x="1847295" y="768996"/>
            <a:ext cx="464711" cy="469584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2" name="Google Shape;1932;p19"/>
          <p:cNvSpPr/>
          <p:nvPr/>
        </p:nvSpPr>
        <p:spPr>
          <a:xfrm rot="-2438499" flipH="1">
            <a:off x="1465120" y="958477"/>
            <a:ext cx="410077" cy="299335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3" name="Google Shape;1933;p19"/>
          <p:cNvSpPr/>
          <p:nvPr/>
        </p:nvSpPr>
        <p:spPr>
          <a:xfrm rot="-2438499" flipH="1">
            <a:off x="1486763" y="980887"/>
            <a:ext cx="412463" cy="220639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4" name="Google Shape;1934;p19"/>
          <p:cNvSpPr/>
          <p:nvPr/>
        </p:nvSpPr>
        <p:spPr>
          <a:xfrm rot="-2438499" flipH="1">
            <a:off x="1466741" y="958400"/>
            <a:ext cx="310955" cy="331373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5" name="Google Shape;1935;p19"/>
          <p:cNvSpPr/>
          <p:nvPr/>
        </p:nvSpPr>
        <p:spPr>
          <a:xfrm rot="-2438499" flipH="1">
            <a:off x="1465190" y="967809"/>
            <a:ext cx="383223" cy="302239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6" name="Google Shape;1936;p19"/>
          <p:cNvSpPr/>
          <p:nvPr/>
        </p:nvSpPr>
        <p:spPr>
          <a:xfrm rot="-2831871" flipH="1">
            <a:off x="940363" y="737301"/>
            <a:ext cx="643669" cy="651135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7" name="Google Shape;1937;p19"/>
          <p:cNvSpPr/>
          <p:nvPr/>
        </p:nvSpPr>
        <p:spPr>
          <a:xfrm rot="-2831871" flipH="1">
            <a:off x="1510574" y="865811"/>
            <a:ext cx="79940" cy="63455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8" name="Google Shape;1938;p19"/>
          <p:cNvSpPr/>
          <p:nvPr/>
        </p:nvSpPr>
        <p:spPr>
          <a:xfrm rot="-2831871" flipH="1">
            <a:off x="1382654" y="780038"/>
            <a:ext cx="103580" cy="82429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9" name="Google Shape;1939;p19"/>
          <p:cNvSpPr/>
          <p:nvPr/>
        </p:nvSpPr>
        <p:spPr>
          <a:xfrm rot="-2831871" flipH="1">
            <a:off x="952325" y="992055"/>
            <a:ext cx="149201" cy="115815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0" name="Google Shape;1940;p19"/>
          <p:cNvSpPr/>
          <p:nvPr/>
        </p:nvSpPr>
        <p:spPr>
          <a:xfrm rot="-2831871" flipH="1">
            <a:off x="1010701" y="1171612"/>
            <a:ext cx="126183" cy="99848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1" name="Google Shape;1941;p19"/>
          <p:cNvSpPr/>
          <p:nvPr/>
        </p:nvSpPr>
        <p:spPr>
          <a:xfrm rot="-2831871" flipH="1">
            <a:off x="1292020" y="992520"/>
            <a:ext cx="138833" cy="110112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2" name="Google Shape;1942;p19"/>
          <p:cNvSpPr/>
          <p:nvPr/>
        </p:nvSpPr>
        <p:spPr>
          <a:xfrm rot="-2831871" flipH="1">
            <a:off x="1296954" y="1195609"/>
            <a:ext cx="112497" cy="89168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3" name="Google Shape;1943;p19"/>
          <p:cNvSpPr/>
          <p:nvPr/>
        </p:nvSpPr>
        <p:spPr>
          <a:xfrm rot="-2831871" flipH="1">
            <a:off x="1431200" y="978098"/>
            <a:ext cx="88961" cy="70609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4" name="Google Shape;1944;p19"/>
          <p:cNvSpPr/>
          <p:nvPr/>
        </p:nvSpPr>
        <p:spPr>
          <a:xfrm rot="-2831871" flipH="1">
            <a:off x="1087125" y="1356812"/>
            <a:ext cx="98915" cy="78489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5" name="Google Shape;1945;p19"/>
          <p:cNvSpPr/>
          <p:nvPr/>
        </p:nvSpPr>
        <p:spPr>
          <a:xfrm rot="-2831871" flipH="1">
            <a:off x="1205169" y="1423195"/>
            <a:ext cx="137071" cy="107831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6" name="Google Shape;1946;p19"/>
          <p:cNvSpPr/>
          <p:nvPr/>
        </p:nvSpPr>
        <p:spPr>
          <a:xfrm rot="-2831871" flipH="1">
            <a:off x="1343637" y="1343738"/>
            <a:ext cx="114571" cy="90724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7" name="Google Shape;1947;p19"/>
          <p:cNvSpPr/>
          <p:nvPr/>
        </p:nvSpPr>
        <p:spPr>
          <a:xfrm rot="-2831871" flipH="1">
            <a:off x="1375560" y="1379901"/>
            <a:ext cx="46347" cy="47695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8" name="Google Shape;1948;p19"/>
          <p:cNvSpPr/>
          <p:nvPr/>
        </p:nvSpPr>
        <p:spPr>
          <a:xfrm rot="-2831871" flipH="1">
            <a:off x="1258846" y="1475164"/>
            <a:ext cx="38985" cy="4271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9" name="Google Shape;1949;p19"/>
          <p:cNvSpPr/>
          <p:nvPr/>
        </p:nvSpPr>
        <p:spPr>
          <a:xfrm rot="-2831871" flipH="1">
            <a:off x="1116605" y="1388944"/>
            <a:ext cx="33489" cy="34941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0" name="Google Shape;1950;p19"/>
          <p:cNvSpPr/>
          <p:nvPr/>
        </p:nvSpPr>
        <p:spPr>
          <a:xfrm rot="-2831871" flipH="1">
            <a:off x="1057519" y="1217133"/>
            <a:ext cx="37119" cy="38052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1" name="Google Shape;1951;p19"/>
          <p:cNvSpPr/>
          <p:nvPr/>
        </p:nvSpPr>
        <p:spPr>
          <a:xfrm rot="-2831871" flipH="1">
            <a:off x="1010945" y="1044516"/>
            <a:ext cx="49147" cy="49561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2" name="Google Shape;1952;p19"/>
          <p:cNvSpPr/>
          <p:nvPr/>
        </p:nvSpPr>
        <p:spPr>
          <a:xfrm rot="-2831871" flipH="1">
            <a:off x="1336684" y="1229152"/>
            <a:ext cx="34320" cy="40229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3" name="Google Shape;1953;p19"/>
          <p:cNvSpPr/>
          <p:nvPr/>
        </p:nvSpPr>
        <p:spPr>
          <a:xfrm rot="-2831871" flipH="1">
            <a:off x="1343000" y="1035568"/>
            <a:ext cx="46451" cy="4800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4" name="Google Shape;1954;p19"/>
          <p:cNvSpPr/>
          <p:nvPr/>
        </p:nvSpPr>
        <p:spPr>
          <a:xfrm rot="-2831871" flipH="1">
            <a:off x="1460165" y="1002669"/>
            <a:ext cx="37119" cy="34735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5" name="Google Shape;1955;p19"/>
          <p:cNvSpPr/>
          <p:nvPr/>
        </p:nvSpPr>
        <p:spPr>
          <a:xfrm rot="-2831871" flipH="1">
            <a:off x="1533188" y="886185"/>
            <a:ext cx="36289" cy="35045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6" name="Google Shape;1956;p19"/>
          <p:cNvSpPr/>
          <p:nvPr/>
        </p:nvSpPr>
        <p:spPr>
          <a:xfrm rot="-2831871" flipH="1">
            <a:off x="1414493" y="820947"/>
            <a:ext cx="35252" cy="34320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7" name="Google Shape;1957;p19"/>
          <p:cNvSpPr/>
          <p:nvPr/>
        </p:nvSpPr>
        <p:spPr>
          <a:xfrm rot="-2831871" flipH="1">
            <a:off x="1507820" y="866934"/>
            <a:ext cx="73097" cy="64076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8" name="Google Shape;1958;p19"/>
          <p:cNvSpPr/>
          <p:nvPr/>
        </p:nvSpPr>
        <p:spPr>
          <a:xfrm rot="-2831871" flipH="1">
            <a:off x="1385159" y="784884"/>
            <a:ext cx="90724" cy="82429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9" name="Google Shape;1959;p19"/>
          <p:cNvSpPr/>
          <p:nvPr/>
        </p:nvSpPr>
        <p:spPr>
          <a:xfrm rot="-2831871" flipH="1">
            <a:off x="955894" y="995537"/>
            <a:ext cx="134375" cy="116852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0" name="Google Shape;1960;p19"/>
          <p:cNvSpPr/>
          <p:nvPr/>
        </p:nvSpPr>
        <p:spPr>
          <a:xfrm rot="-2831871" flipH="1">
            <a:off x="1012131" y="1180301"/>
            <a:ext cx="111253" cy="98707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1" name="Google Shape;1961;p19"/>
          <p:cNvSpPr/>
          <p:nvPr/>
        </p:nvSpPr>
        <p:spPr>
          <a:xfrm rot="-2831871" flipH="1">
            <a:off x="1304235" y="996912"/>
            <a:ext cx="111149" cy="108349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2" name="Google Shape;1962;p19"/>
          <p:cNvSpPr/>
          <p:nvPr/>
        </p:nvSpPr>
        <p:spPr>
          <a:xfrm rot="-2831871" flipH="1">
            <a:off x="1299020" y="1201794"/>
            <a:ext cx="98189" cy="88857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3" name="Google Shape;1963;p19"/>
          <p:cNvSpPr/>
          <p:nvPr/>
        </p:nvSpPr>
        <p:spPr>
          <a:xfrm rot="-2831871" flipH="1">
            <a:off x="1433727" y="978852"/>
            <a:ext cx="80355" cy="70505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4" name="Google Shape;1964;p19"/>
          <p:cNvSpPr/>
          <p:nvPr/>
        </p:nvSpPr>
        <p:spPr>
          <a:xfrm rot="-2831871" flipH="1">
            <a:off x="1088225" y="1361626"/>
            <a:ext cx="88649" cy="78489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5" name="Google Shape;1965;p19"/>
          <p:cNvSpPr/>
          <p:nvPr/>
        </p:nvSpPr>
        <p:spPr>
          <a:xfrm rot="-2831871" flipH="1">
            <a:off x="1215606" y="1427477"/>
            <a:ext cx="111149" cy="107313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6" name="Google Shape;1966;p19"/>
          <p:cNvSpPr/>
          <p:nvPr/>
        </p:nvSpPr>
        <p:spPr>
          <a:xfrm rot="-2831871" flipH="1">
            <a:off x="1345406" y="1350901"/>
            <a:ext cx="100469" cy="89791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7" name="Google Shape;1967;p19"/>
          <p:cNvSpPr/>
          <p:nvPr/>
        </p:nvSpPr>
        <p:spPr>
          <a:xfrm rot="7840409" flipH="1">
            <a:off x="1188675" y="1918487"/>
            <a:ext cx="308884" cy="351505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8" name="Google Shape;1968;p19"/>
          <p:cNvSpPr/>
          <p:nvPr/>
        </p:nvSpPr>
        <p:spPr>
          <a:xfrm rot="7840409" flipH="1">
            <a:off x="1207665" y="1869948"/>
            <a:ext cx="194359" cy="394125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9" name="Google Shape;1969;p19"/>
          <p:cNvSpPr/>
          <p:nvPr/>
        </p:nvSpPr>
        <p:spPr>
          <a:xfrm rot="7840409" flipH="1">
            <a:off x="1191555" y="1943732"/>
            <a:ext cx="246399" cy="321381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0" name="Google Shape;1970;p19"/>
          <p:cNvSpPr/>
          <p:nvPr/>
        </p:nvSpPr>
        <p:spPr>
          <a:xfrm rot="7840409" flipH="1">
            <a:off x="1202942" y="1922642"/>
            <a:ext cx="274751" cy="35486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1" name="Google Shape;1971;p19"/>
          <p:cNvSpPr/>
          <p:nvPr/>
        </p:nvSpPr>
        <p:spPr>
          <a:xfrm rot="7840409" flipH="1">
            <a:off x="951564" y="2003060"/>
            <a:ext cx="149872" cy="258336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2" name="Google Shape;1972;p19"/>
          <p:cNvSpPr/>
          <p:nvPr/>
        </p:nvSpPr>
        <p:spPr>
          <a:xfrm rot="7840409" flipH="1">
            <a:off x="749246" y="2082999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3" name="Google Shape;1973;p19"/>
          <p:cNvSpPr/>
          <p:nvPr/>
        </p:nvSpPr>
        <p:spPr>
          <a:xfrm rot="7840409" flipH="1">
            <a:off x="865811" y="2142740"/>
            <a:ext cx="214876" cy="214409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4" name="Google Shape;1974;p19"/>
          <p:cNvSpPr/>
          <p:nvPr/>
        </p:nvSpPr>
        <p:spPr>
          <a:xfrm rot="7840409" flipH="1">
            <a:off x="945232" y="1870560"/>
            <a:ext cx="150619" cy="25758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5" name="Google Shape;1975;p19"/>
          <p:cNvSpPr/>
          <p:nvPr/>
        </p:nvSpPr>
        <p:spPr>
          <a:xfrm rot="7840409" flipH="1">
            <a:off x="743803" y="1949954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6" name="Google Shape;1976;p19"/>
          <p:cNvSpPr/>
          <p:nvPr/>
        </p:nvSpPr>
        <p:spPr>
          <a:xfrm rot="7840409" flipH="1">
            <a:off x="938113" y="1740418"/>
            <a:ext cx="160411" cy="25302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7" name="Google Shape;1977;p19"/>
          <p:cNvSpPr/>
          <p:nvPr/>
        </p:nvSpPr>
        <p:spPr>
          <a:xfrm rot="7840409" flipH="1">
            <a:off x="743911" y="1790623"/>
            <a:ext cx="265611" cy="77967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8" name="Google Shape;1978;p19"/>
          <p:cNvSpPr/>
          <p:nvPr/>
        </p:nvSpPr>
        <p:spPr>
          <a:xfrm rot="7840409" flipH="1">
            <a:off x="940864" y="1612236"/>
            <a:ext cx="178131" cy="244813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9" name="Google Shape;1979;p19"/>
          <p:cNvSpPr/>
          <p:nvPr/>
        </p:nvSpPr>
        <p:spPr>
          <a:xfrm rot="7840409" flipH="1">
            <a:off x="757626" y="1634132"/>
            <a:ext cx="260295" cy="80299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0" name="Google Shape;1980;p19"/>
          <p:cNvSpPr/>
          <p:nvPr/>
        </p:nvSpPr>
        <p:spPr>
          <a:xfrm rot="7840409" flipH="1">
            <a:off x="899221" y="2122995"/>
            <a:ext cx="176545" cy="21702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1" name="Google Shape;1981;p19"/>
          <p:cNvSpPr/>
          <p:nvPr/>
        </p:nvSpPr>
        <p:spPr>
          <a:xfrm rot="7840409" flipH="1">
            <a:off x="994085" y="1986713"/>
            <a:ext cx="87480" cy="260948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2" name="Google Shape;1982;p19"/>
          <p:cNvSpPr/>
          <p:nvPr/>
        </p:nvSpPr>
        <p:spPr>
          <a:xfrm rot="7840409" flipH="1">
            <a:off x="755459" y="2078466"/>
            <a:ext cx="262253" cy="85335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3" name="Google Shape;1983;p19"/>
          <p:cNvSpPr/>
          <p:nvPr/>
        </p:nvSpPr>
        <p:spPr>
          <a:xfrm rot="7840409" flipH="1">
            <a:off x="987532" y="1856789"/>
            <a:ext cx="90837" cy="26010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4" name="Google Shape;1984;p19"/>
          <p:cNvSpPr/>
          <p:nvPr/>
        </p:nvSpPr>
        <p:spPr>
          <a:xfrm rot="7840409" flipH="1">
            <a:off x="749075" y="1945202"/>
            <a:ext cx="263092" cy="85988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5" name="Google Shape;1985;p19"/>
          <p:cNvSpPr/>
          <p:nvPr/>
        </p:nvSpPr>
        <p:spPr>
          <a:xfrm rot="7840409" flipH="1">
            <a:off x="980219" y="1724766"/>
            <a:ext cx="104080" cy="255165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6" name="Google Shape;1986;p19"/>
          <p:cNvSpPr/>
          <p:nvPr/>
        </p:nvSpPr>
        <p:spPr>
          <a:xfrm rot="7840409" flipH="1">
            <a:off x="746169" y="1788001"/>
            <a:ext cx="263092" cy="8160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7" name="Google Shape;1987;p19"/>
          <p:cNvSpPr/>
          <p:nvPr/>
        </p:nvSpPr>
        <p:spPr>
          <a:xfrm rot="7840409" flipH="1">
            <a:off x="983691" y="1595952"/>
            <a:ext cx="121613" cy="2473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8" name="Google Shape;1988;p19"/>
          <p:cNvSpPr/>
          <p:nvPr/>
        </p:nvSpPr>
        <p:spPr>
          <a:xfrm rot="7840409" flipH="1">
            <a:off x="757896" y="1632013"/>
            <a:ext cx="262253" cy="82631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9" name="Google Shape;1989;p19"/>
          <p:cNvSpPr/>
          <p:nvPr/>
        </p:nvSpPr>
        <p:spPr>
          <a:xfrm rot="7840409" flipH="1">
            <a:off x="717438" y="1642587"/>
            <a:ext cx="557148" cy="442528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0" name="Google Shape;1990;p19"/>
          <p:cNvSpPr/>
          <p:nvPr/>
        </p:nvSpPr>
        <p:spPr>
          <a:xfrm rot="7840409" flipH="1">
            <a:off x="1008809" y="1808685"/>
            <a:ext cx="113313" cy="174027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1" name="Google Shape;1991;p19"/>
          <p:cNvSpPr/>
          <p:nvPr/>
        </p:nvSpPr>
        <p:spPr>
          <a:xfrm rot="7840409" flipH="1">
            <a:off x="810055" y="1910250"/>
            <a:ext cx="355515" cy="40708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2" name="Google Shape;1992;p19"/>
          <p:cNvSpPr/>
          <p:nvPr/>
        </p:nvSpPr>
        <p:spPr>
          <a:xfrm rot="7840409" flipH="1">
            <a:off x="1079682" y="1802244"/>
            <a:ext cx="32548" cy="34227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3" name="Google Shape;1993;p19"/>
          <p:cNvSpPr/>
          <p:nvPr/>
        </p:nvSpPr>
        <p:spPr>
          <a:xfrm rot="3422581" flipH="1">
            <a:off x="1046120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4" name="Google Shape;1994;p19"/>
          <p:cNvSpPr/>
          <p:nvPr/>
        </p:nvSpPr>
        <p:spPr>
          <a:xfrm rot="3422581" flipH="1">
            <a:off x="953600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5" name="Google Shape;1995;p19"/>
          <p:cNvSpPr/>
          <p:nvPr/>
        </p:nvSpPr>
        <p:spPr>
          <a:xfrm rot="3422581" flipH="1">
            <a:off x="1169387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6" name="Google Shape;1996;p19"/>
          <p:cNvSpPr/>
          <p:nvPr/>
        </p:nvSpPr>
        <p:spPr>
          <a:xfrm rot="3422581" flipH="1">
            <a:off x="1046677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7" name="Google Shape;1997;p19"/>
          <p:cNvSpPr/>
          <p:nvPr/>
        </p:nvSpPr>
        <p:spPr>
          <a:xfrm rot="7115392" flipH="1">
            <a:off x="10586652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8" name="Google Shape;1998;p19"/>
          <p:cNvSpPr/>
          <p:nvPr/>
        </p:nvSpPr>
        <p:spPr>
          <a:xfrm rot="7115392" flipH="1">
            <a:off x="10589547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9" name="Google Shape;1999;p19"/>
          <p:cNvSpPr/>
          <p:nvPr/>
        </p:nvSpPr>
        <p:spPr>
          <a:xfrm rot="7115392" flipH="1">
            <a:off x="10611614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0" name="Google Shape;2000;p19"/>
          <p:cNvSpPr/>
          <p:nvPr/>
        </p:nvSpPr>
        <p:spPr>
          <a:xfrm rot="7115392" flipH="1">
            <a:off x="10681782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1" name="Google Shape;2001;p19"/>
          <p:cNvSpPr/>
          <p:nvPr/>
        </p:nvSpPr>
        <p:spPr>
          <a:xfrm rot="7115392" flipH="1">
            <a:off x="10673356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2" name="Google Shape;2002;p19"/>
          <p:cNvSpPr/>
          <p:nvPr/>
        </p:nvSpPr>
        <p:spPr>
          <a:xfrm rot="7115392" flipH="1">
            <a:off x="10699449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3" name="Google Shape;2003;p19"/>
          <p:cNvSpPr/>
          <p:nvPr/>
        </p:nvSpPr>
        <p:spPr>
          <a:xfrm rot="7115392" flipH="1">
            <a:off x="10738980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4" name="Google Shape;2004;p19"/>
          <p:cNvSpPr/>
          <p:nvPr/>
        </p:nvSpPr>
        <p:spPr>
          <a:xfrm rot="7115392" flipH="1">
            <a:off x="10773363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5" name="Google Shape;2005;p19"/>
          <p:cNvSpPr/>
          <p:nvPr/>
        </p:nvSpPr>
        <p:spPr>
          <a:xfrm rot="7115392" flipH="1">
            <a:off x="10989416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6" name="Google Shape;2006;p19"/>
          <p:cNvSpPr/>
          <p:nvPr/>
        </p:nvSpPr>
        <p:spPr>
          <a:xfrm rot="7115392" flipH="1">
            <a:off x="10971587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7" name="Google Shape;2007;p19"/>
          <p:cNvSpPr/>
          <p:nvPr/>
        </p:nvSpPr>
        <p:spPr>
          <a:xfrm rot="7115392" flipH="1">
            <a:off x="10992975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8" name="Google Shape;2008;p19"/>
          <p:cNvSpPr/>
          <p:nvPr/>
        </p:nvSpPr>
        <p:spPr>
          <a:xfrm rot="7115392" flipH="1">
            <a:off x="11010773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9" name="Google Shape;2009;p19"/>
          <p:cNvSpPr/>
          <p:nvPr/>
        </p:nvSpPr>
        <p:spPr>
          <a:xfrm rot="7115392" flipH="1">
            <a:off x="10707553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0" name="Google Shape;2010;p19"/>
          <p:cNvSpPr/>
          <p:nvPr/>
        </p:nvSpPr>
        <p:spPr>
          <a:xfrm rot="7115392" flipH="1">
            <a:off x="108040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1" name="Google Shape;2011;p19"/>
          <p:cNvSpPr/>
          <p:nvPr/>
        </p:nvSpPr>
        <p:spPr>
          <a:xfrm rot="7115392" flipH="1">
            <a:off x="10710395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2" name="Google Shape;2012;p19"/>
          <p:cNvSpPr/>
          <p:nvPr/>
        </p:nvSpPr>
        <p:spPr>
          <a:xfrm rot="7115392" flipH="1">
            <a:off x="10783672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3" name="Google Shape;2013;p19"/>
          <p:cNvSpPr/>
          <p:nvPr/>
        </p:nvSpPr>
        <p:spPr>
          <a:xfrm rot="7115392" flipH="1">
            <a:off x="10880153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4" name="Google Shape;2014;p19"/>
          <p:cNvSpPr/>
          <p:nvPr/>
        </p:nvSpPr>
        <p:spPr>
          <a:xfrm rot="7115392" flipH="1">
            <a:off x="10864725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5" name="Google Shape;2015;p19"/>
          <p:cNvSpPr/>
          <p:nvPr/>
        </p:nvSpPr>
        <p:spPr>
          <a:xfrm rot="7115392" flipH="1">
            <a:off x="10958913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6" name="Google Shape;2016;p19"/>
          <p:cNvSpPr/>
          <p:nvPr/>
        </p:nvSpPr>
        <p:spPr>
          <a:xfrm rot="7115392" flipH="1">
            <a:off x="10933100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7" name="Google Shape;2017;p19"/>
          <p:cNvSpPr/>
          <p:nvPr/>
        </p:nvSpPr>
        <p:spPr>
          <a:xfrm rot="7115392" flipH="1">
            <a:off x="11025864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8" name="Google Shape;2018;p19"/>
          <p:cNvSpPr/>
          <p:nvPr/>
        </p:nvSpPr>
        <p:spPr>
          <a:xfrm rot="7115392" flipH="1">
            <a:off x="10841955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9" name="Google Shape;2019;p19"/>
          <p:cNvSpPr/>
          <p:nvPr/>
        </p:nvSpPr>
        <p:spPr>
          <a:xfrm rot="7115392" flipH="1">
            <a:off x="10638331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0" name="Google Shape;2020;p19"/>
          <p:cNvSpPr/>
          <p:nvPr/>
        </p:nvSpPr>
        <p:spPr>
          <a:xfrm rot="7115392" flipH="1">
            <a:off x="10879918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1" name="Google Shape;2021;p19"/>
          <p:cNvSpPr/>
          <p:nvPr/>
        </p:nvSpPr>
        <p:spPr>
          <a:xfrm rot="7115392" flipH="1">
            <a:off x="10730710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2" name="Google Shape;2022;p19"/>
          <p:cNvSpPr/>
          <p:nvPr/>
        </p:nvSpPr>
        <p:spPr>
          <a:xfrm rot="7115392" flipH="1">
            <a:off x="10753290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3" name="Google Shape;2023;p19"/>
          <p:cNvSpPr/>
          <p:nvPr/>
        </p:nvSpPr>
        <p:spPr>
          <a:xfrm rot="7115392" flipH="1">
            <a:off x="10811925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4" name="Google Shape;2024;p19"/>
          <p:cNvSpPr/>
          <p:nvPr/>
        </p:nvSpPr>
        <p:spPr>
          <a:xfrm rot="7115392" flipH="1">
            <a:off x="1082531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5" name="Google Shape;2025;p19"/>
          <p:cNvSpPr/>
          <p:nvPr/>
        </p:nvSpPr>
        <p:spPr>
          <a:xfrm rot="7115392" flipH="1">
            <a:off x="10888133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6" name="Google Shape;2026;p19"/>
          <p:cNvSpPr/>
          <p:nvPr/>
        </p:nvSpPr>
        <p:spPr>
          <a:xfrm rot="7115392" flipH="1">
            <a:off x="1090194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7" name="Google Shape;2027;p19"/>
          <p:cNvSpPr/>
          <p:nvPr/>
        </p:nvSpPr>
        <p:spPr>
          <a:xfrm rot="7115392" flipH="1">
            <a:off x="10964226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8" name="Google Shape;2028;p19"/>
          <p:cNvSpPr/>
          <p:nvPr/>
        </p:nvSpPr>
        <p:spPr>
          <a:xfrm rot="7115392" flipH="1">
            <a:off x="10960469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9" name="Google Shape;2029;p19"/>
          <p:cNvSpPr/>
          <p:nvPr/>
        </p:nvSpPr>
        <p:spPr>
          <a:xfrm rot="7115392" flipH="1">
            <a:off x="11028087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0" name="Google Shape;2030;p19"/>
          <p:cNvSpPr/>
          <p:nvPr/>
        </p:nvSpPr>
        <p:spPr>
          <a:xfrm rot="7115392" flipH="1">
            <a:off x="10739223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1" name="Google Shape;2031;p19"/>
          <p:cNvSpPr/>
          <p:nvPr/>
        </p:nvSpPr>
        <p:spPr>
          <a:xfrm rot="10800000" flipH="1">
            <a:off x="9389985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2" name="Google Shape;2032;p19"/>
          <p:cNvSpPr/>
          <p:nvPr/>
        </p:nvSpPr>
        <p:spPr>
          <a:xfrm rot="10800000" flipH="1">
            <a:off x="9407013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3" name="Google Shape;2033;p19"/>
          <p:cNvSpPr/>
          <p:nvPr/>
        </p:nvSpPr>
        <p:spPr>
          <a:xfrm rot="10800000" flipH="1">
            <a:off x="9405631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4" name="Google Shape;2034;p19"/>
          <p:cNvSpPr/>
          <p:nvPr/>
        </p:nvSpPr>
        <p:spPr>
          <a:xfrm rot="10800000" flipH="1">
            <a:off x="9387592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5" name="Google Shape;2035;p19"/>
          <p:cNvSpPr/>
          <p:nvPr/>
        </p:nvSpPr>
        <p:spPr>
          <a:xfrm rot="10800000" flipH="1">
            <a:off x="9779426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6" name="Google Shape;2036;p19"/>
          <p:cNvSpPr/>
          <p:nvPr/>
        </p:nvSpPr>
        <p:spPr>
          <a:xfrm rot="10800000" flipH="1">
            <a:off x="9783475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7" name="Google Shape;2037;p19"/>
          <p:cNvSpPr/>
          <p:nvPr/>
        </p:nvSpPr>
        <p:spPr>
          <a:xfrm rot="10800000" flipH="1">
            <a:off x="9776112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8" name="Google Shape;2038;p19"/>
          <p:cNvSpPr/>
          <p:nvPr/>
        </p:nvSpPr>
        <p:spPr>
          <a:xfrm rot="10800000" flipH="1">
            <a:off x="9806580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9" name="Google Shape;2039;p19"/>
          <p:cNvSpPr/>
          <p:nvPr/>
        </p:nvSpPr>
        <p:spPr>
          <a:xfrm rot="10800000" flipH="1">
            <a:off x="9875612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0" name="Google Shape;2040;p19"/>
          <p:cNvSpPr/>
          <p:nvPr/>
        </p:nvSpPr>
        <p:spPr>
          <a:xfrm rot="10800000" flipH="1">
            <a:off x="10232009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1" name="Google Shape;2041;p19"/>
          <p:cNvSpPr/>
          <p:nvPr/>
        </p:nvSpPr>
        <p:spPr>
          <a:xfrm rot="10800000" flipH="1">
            <a:off x="1003733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2" name="Google Shape;2042;p19"/>
          <p:cNvSpPr/>
          <p:nvPr/>
        </p:nvSpPr>
        <p:spPr>
          <a:xfrm rot="10800000" flipH="1">
            <a:off x="9785132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3" name="Google Shape;2043;p19"/>
          <p:cNvSpPr/>
          <p:nvPr/>
        </p:nvSpPr>
        <p:spPr>
          <a:xfrm rot="10800000" flipH="1">
            <a:off x="9902581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4" name="Google Shape;2044;p19"/>
          <p:cNvSpPr/>
          <p:nvPr/>
        </p:nvSpPr>
        <p:spPr>
          <a:xfrm rot="10800000" flipH="1">
            <a:off x="9926421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5" name="Google Shape;2045;p19"/>
          <p:cNvSpPr/>
          <p:nvPr/>
        </p:nvSpPr>
        <p:spPr>
          <a:xfrm rot="10800000" flipH="1">
            <a:off x="9817993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6" name="Google Shape;2046;p19"/>
          <p:cNvSpPr/>
          <p:nvPr/>
        </p:nvSpPr>
        <p:spPr>
          <a:xfrm rot="10800000" flipH="1">
            <a:off x="10068538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7" name="Google Shape;2047;p19"/>
          <p:cNvSpPr/>
          <p:nvPr/>
        </p:nvSpPr>
        <p:spPr>
          <a:xfrm rot="10800000" flipH="1">
            <a:off x="1029367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8" name="Google Shape;2048;p19"/>
          <p:cNvSpPr/>
          <p:nvPr/>
        </p:nvSpPr>
        <p:spPr>
          <a:xfrm rot="10800000" flipH="1">
            <a:off x="10238636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9" name="Google Shape;2049;p19"/>
          <p:cNvSpPr/>
          <p:nvPr/>
        </p:nvSpPr>
        <p:spPr>
          <a:xfrm rot="10800000" flipH="1">
            <a:off x="10043134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0" name="Google Shape;2050;p19"/>
          <p:cNvSpPr/>
          <p:nvPr/>
        </p:nvSpPr>
        <p:spPr>
          <a:xfrm rot="10800000" flipH="1">
            <a:off x="9785132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1" name="Google Shape;2051;p19"/>
          <p:cNvSpPr/>
          <p:nvPr/>
        </p:nvSpPr>
        <p:spPr>
          <a:xfrm rot="10800000" flipH="1">
            <a:off x="9906723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2" name="Google Shape;2052;p19"/>
          <p:cNvSpPr/>
          <p:nvPr/>
        </p:nvSpPr>
        <p:spPr>
          <a:xfrm rot="10800000" flipH="1">
            <a:off x="10319085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3" name="Google Shape;2053;p19"/>
          <p:cNvSpPr/>
          <p:nvPr/>
        </p:nvSpPr>
        <p:spPr>
          <a:xfrm rot="10800000" flipH="1">
            <a:off x="10062003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4" name="Google Shape;2054;p19"/>
          <p:cNvSpPr/>
          <p:nvPr/>
        </p:nvSpPr>
        <p:spPr>
          <a:xfrm rot="10800000" flipH="1">
            <a:off x="9770405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5" name="Google Shape;2055;p19"/>
          <p:cNvSpPr/>
          <p:nvPr/>
        </p:nvSpPr>
        <p:spPr>
          <a:xfrm rot="10800000" flipH="1">
            <a:off x="9911693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6" name="Google Shape;2056;p19"/>
          <p:cNvSpPr/>
          <p:nvPr/>
        </p:nvSpPr>
        <p:spPr>
          <a:xfrm rot="-2247870" flipH="1">
            <a:off x="10873283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7" name="Google Shape;2057;p19"/>
          <p:cNvSpPr/>
          <p:nvPr/>
        </p:nvSpPr>
        <p:spPr>
          <a:xfrm rot="-2247870" flipH="1">
            <a:off x="10917880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8" name="Google Shape;2058;p19"/>
          <p:cNvSpPr/>
          <p:nvPr/>
        </p:nvSpPr>
        <p:spPr>
          <a:xfrm rot="-2247870" flipH="1">
            <a:off x="10883350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9" name="Google Shape;2059;p19"/>
          <p:cNvSpPr/>
          <p:nvPr/>
        </p:nvSpPr>
        <p:spPr>
          <a:xfrm rot="-2247870" flipH="1">
            <a:off x="10878781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0" name="Google Shape;2060;p19"/>
          <p:cNvSpPr/>
          <p:nvPr/>
        </p:nvSpPr>
        <p:spPr>
          <a:xfrm rot="-2247870" flipH="1">
            <a:off x="1105479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1" name="Google Shape;2061;p19"/>
          <p:cNvSpPr/>
          <p:nvPr/>
        </p:nvSpPr>
        <p:spPr>
          <a:xfrm rot="-2247870" flipH="1">
            <a:off x="10955497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2" name="Google Shape;2062;p19"/>
          <p:cNvSpPr/>
          <p:nvPr/>
        </p:nvSpPr>
        <p:spPr>
          <a:xfrm rot="-2247870" flipH="1">
            <a:off x="11192096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3" name="Google Shape;2063;p19"/>
          <p:cNvSpPr/>
          <p:nvPr/>
        </p:nvSpPr>
        <p:spPr>
          <a:xfrm rot="-2247870" flipH="1">
            <a:off x="11055035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7685888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bg>
      <p:bgPr>
        <a:solidFill>
          <a:srgbClr val="FFECC6"/>
        </a:solidFill>
        <a:effectLst/>
      </p:bgPr>
    </p:bg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20"/>
          <p:cNvSpPr/>
          <p:nvPr/>
        </p:nvSpPr>
        <p:spPr>
          <a:xfrm>
            <a:off x="216233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6" name="Google Shape;2066;p20"/>
          <p:cNvSpPr/>
          <p:nvPr/>
        </p:nvSpPr>
        <p:spPr>
          <a:xfrm>
            <a:off x="219374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7" name="Google Shape;2067;p20"/>
          <p:cNvSpPr/>
          <p:nvPr/>
        </p:nvSpPr>
        <p:spPr>
          <a:xfrm>
            <a:off x="474797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8" name="Google Shape;2068;p20"/>
          <p:cNvSpPr/>
          <p:nvPr/>
        </p:nvSpPr>
        <p:spPr>
          <a:xfrm>
            <a:off x="629569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69" name="Google Shape;2069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617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070" name="Google Shape;2070;p20"/>
          <p:cNvSpPr/>
          <p:nvPr/>
        </p:nvSpPr>
        <p:spPr>
          <a:xfrm>
            <a:off x="2059220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1" name="Google Shape;2071;p20"/>
          <p:cNvSpPr/>
          <p:nvPr/>
        </p:nvSpPr>
        <p:spPr>
          <a:xfrm>
            <a:off x="2059220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2" name="Google Shape;2072;p20"/>
          <p:cNvSpPr/>
          <p:nvPr/>
        </p:nvSpPr>
        <p:spPr>
          <a:xfrm>
            <a:off x="2101068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3" name="Google Shape;2073;p20"/>
          <p:cNvSpPr/>
          <p:nvPr/>
        </p:nvSpPr>
        <p:spPr>
          <a:xfrm>
            <a:off x="2114544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4" name="Google Shape;2074;p20"/>
          <p:cNvSpPr/>
          <p:nvPr/>
        </p:nvSpPr>
        <p:spPr>
          <a:xfrm>
            <a:off x="1565470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5" name="Google Shape;2075;p20"/>
          <p:cNvSpPr/>
          <p:nvPr/>
        </p:nvSpPr>
        <p:spPr>
          <a:xfrm>
            <a:off x="156547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6" name="Google Shape;2076;p20"/>
          <p:cNvSpPr/>
          <p:nvPr/>
        </p:nvSpPr>
        <p:spPr>
          <a:xfrm>
            <a:off x="160675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7" name="Google Shape;2077;p20"/>
          <p:cNvSpPr/>
          <p:nvPr/>
        </p:nvSpPr>
        <p:spPr>
          <a:xfrm>
            <a:off x="1621797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8" name="Google Shape;2078;p20"/>
          <p:cNvSpPr/>
          <p:nvPr/>
        </p:nvSpPr>
        <p:spPr>
          <a:xfrm>
            <a:off x="373065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9" name="Google Shape;2079;p20"/>
          <p:cNvSpPr/>
          <p:nvPr/>
        </p:nvSpPr>
        <p:spPr>
          <a:xfrm>
            <a:off x="3741323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0" name="Google Shape;2080;p20"/>
          <p:cNvSpPr/>
          <p:nvPr/>
        </p:nvSpPr>
        <p:spPr>
          <a:xfrm>
            <a:off x="3771936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1" name="Google Shape;2081;p20"/>
          <p:cNvSpPr/>
          <p:nvPr/>
        </p:nvSpPr>
        <p:spPr>
          <a:xfrm>
            <a:off x="378698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2" name="Google Shape;2082;p20"/>
          <p:cNvSpPr/>
          <p:nvPr/>
        </p:nvSpPr>
        <p:spPr>
          <a:xfrm>
            <a:off x="3236862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3" name="Google Shape;2083;p20"/>
          <p:cNvSpPr/>
          <p:nvPr/>
        </p:nvSpPr>
        <p:spPr>
          <a:xfrm>
            <a:off x="3247529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4" name="Google Shape;2084;p20"/>
          <p:cNvSpPr/>
          <p:nvPr/>
        </p:nvSpPr>
        <p:spPr>
          <a:xfrm>
            <a:off x="3277619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5" name="Google Shape;2085;p20"/>
          <p:cNvSpPr/>
          <p:nvPr/>
        </p:nvSpPr>
        <p:spPr>
          <a:xfrm>
            <a:off x="3293712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6" name="Google Shape;2086;p20"/>
          <p:cNvSpPr/>
          <p:nvPr/>
        </p:nvSpPr>
        <p:spPr>
          <a:xfrm>
            <a:off x="541271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7" name="Google Shape;2087;p20"/>
          <p:cNvSpPr/>
          <p:nvPr/>
        </p:nvSpPr>
        <p:spPr>
          <a:xfrm>
            <a:off x="541271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8" name="Google Shape;2088;p20"/>
          <p:cNvSpPr/>
          <p:nvPr/>
        </p:nvSpPr>
        <p:spPr>
          <a:xfrm>
            <a:off x="54428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9" name="Google Shape;2089;p20"/>
          <p:cNvSpPr/>
          <p:nvPr/>
        </p:nvSpPr>
        <p:spPr>
          <a:xfrm>
            <a:off x="545737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0" name="Google Shape;2090;p20"/>
          <p:cNvSpPr/>
          <p:nvPr/>
        </p:nvSpPr>
        <p:spPr>
          <a:xfrm>
            <a:off x="4918396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1" name="Google Shape;2091;p20"/>
          <p:cNvSpPr/>
          <p:nvPr/>
        </p:nvSpPr>
        <p:spPr>
          <a:xfrm>
            <a:off x="4918396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2" name="Google Shape;2092;p20"/>
          <p:cNvSpPr/>
          <p:nvPr/>
        </p:nvSpPr>
        <p:spPr>
          <a:xfrm>
            <a:off x="4949055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3" name="Google Shape;2093;p20"/>
          <p:cNvSpPr/>
          <p:nvPr/>
        </p:nvSpPr>
        <p:spPr>
          <a:xfrm>
            <a:off x="4964624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4" name="Google Shape;2094;p20"/>
          <p:cNvSpPr/>
          <p:nvPr/>
        </p:nvSpPr>
        <p:spPr>
          <a:xfrm>
            <a:off x="708358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5" name="Google Shape;2095;p20"/>
          <p:cNvSpPr/>
          <p:nvPr/>
        </p:nvSpPr>
        <p:spPr>
          <a:xfrm>
            <a:off x="708358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6" name="Google Shape;2096;p20"/>
          <p:cNvSpPr/>
          <p:nvPr/>
        </p:nvSpPr>
        <p:spPr>
          <a:xfrm>
            <a:off x="7114241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7" name="Google Shape;2097;p20"/>
          <p:cNvSpPr/>
          <p:nvPr/>
        </p:nvSpPr>
        <p:spPr>
          <a:xfrm>
            <a:off x="712928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8" name="Google Shape;2098;p20"/>
          <p:cNvSpPr/>
          <p:nvPr/>
        </p:nvSpPr>
        <p:spPr>
          <a:xfrm>
            <a:off x="6589265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9" name="Google Shape;2099;p20"/>
          <p:cNvSpPr/>
          <p:nvPr/>
        </p:nvSpPr>
        <p:spPr>
          <a:xfrm>
            <a:off x="6589788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0" name="Google Shape;2100;p20"/>
          <p:cNvSpPr/>
          <p:nvPr/>
        </p:nvSpPr>
        <p:spPr>
          <a:xfrm>
            <a:off x="662044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1" name="Google Shape;2101;p20"/>
          <p:cNvSpPr/>
          <p:nvPr/>
        </p:nvSpPr>
        <p:spPr>
          <a:xfrm>
            <a:off x="663653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2" name="Google Shape;2102;p20"/>
          <p:cNvSpPr/>
          <p:nvPr/>
        </p:nvSpPr>
        <p:spPr>
          <a:xfrm>
            <a:off x="875497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3" name="Google Shape;2103;p20"/>
          <p:cNvSpPr/>
          <p:nvPr/>
        </p:nvSpPr>
        <p:spPr>
          <a:xfrm>
            <a:off x="875497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4" name="Google Shape;2104;p20"/>
          <p:cNvSpPr/>
          <p:nvPr/>
        </p:nvSpPr>
        <p:spPr>
          <a:xfrm>
            <a:off x="8785108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5" name="Google Shape;2105;p20"/>
          <p:cNvSpPr/>
          <p:nvPr/>
        </p:nvSpPr>
        <p:spPr>
          <a:xfrm>
            <a:off x="880067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6" name="Google Shape;2106;p20"/>
          <p:cNvSpPr/>
          <p:nvPr/>
        </p:nvSpPr>
        <p:spPr>
          <a:xfrm>
            <a:off x="8260700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7" name="Google Shape;2107;p20"/>
          <p:cNvSpPr/>
          <p:nvPr/>
        </p:nvSpPr>
        <p:spPr>
          <a:xfrm>
            <a:off x="8260700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8" name="Google Shape;2108;p20"/>
          <p:cNvSpPr/>
          <p:nvPr/>
        </p:nvSpPr>
        <p:spPr>
          <a:xfrm>
            <a:off x="829131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9" name="Google Shape;2109;p20"/>
          <p:cNvSpPr/>
          <p:nvPr/>
        </p:nvSpPr>
        <p:spPr>
          <a:xfrm>
            <a:off x="8307930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0" name="Google Shape;2110;p20"/>
          <p:cNvSpPr/>
          <p:nvPr/>
        </p:nvSpPr>
        <p:spPr>
          <a:xfrm>
            <a:off x="1042588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1" name="Google Shape;2111;p20"/>
          <p:cNvSpPr/>
          <p:nvPr/>
        </p:nvSpPr>
        <p:spPr>
          <a:xfrm>
            <a:off x="1042588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2" name="Google Shape;2112;p20"/>
          <p:cNvSpPr/>
          <p:nvPr/>
        </p:nvSpPr>
        <p:spPr>
          <a:xfrm>
            <a:off x="10456500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3" name="Google Shape;2113;p20"/>
          <p:cNvSpPr/>
          <p:nvPr/>
        </p:nvSpPr>
        <p:spPr>
          <a:xfrm>
            <a:off x="1047207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4" name="Google Shape;2114;p20"/>
          <p:cNvSpPr/>
          <p:nvPr/>
        </p:nvSpPr>
        <p:spPr>
          <a:xfrm>
            <a:off x="9932092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5" name="Google Shape;2115;p20"/>
          <p:cNvSpPr/>
          <p:nvPr/>
        </p:nvSpPr>
        <p:spPr>
          <a:xfrm>
            <a:off x="9931568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6" name="Google Shape;2116;p20"/>
          <p:cNvSpPr/>
          <p:nvPr/>
        </p:nvSpPr>
        <p:spPr>
          <a:xfrm>
            <a:off x="99627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7" name="Google Shape;2117;p20"/>
          <p:cNvSpPr/>
          <p:nvPr/>
        </p:nvSpPr>
        <p:spPr>
          <a:xfrm>
            <a:off x="997879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8" name="Google Shape;2118;p20"/>
          <p:cNvSpPr txBox="1">
            <a:spLocks noGrp="1"/>
          </p:cNvSpPr>
          <p:nvPr>
            <p:ph type="subTitle" idx="1"/>
          </p:nvPr>
        </p:nvSpPr>
        <p:spPr>
          <a:xfrm>
            <a:off x="4542200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19" name="Google Shape;2119;p20"/>
          <p:cNvSpPr txBox="1">
            <a:spLocks noGrp="1"/>
          </p:cNvSpPr>
          <p:nvPr>
            <p:ph type="subTitle" idx="2"/>
          </p:nvPr>
        </p:nvSpPr>
        <p:spPr>
          <a:xfrm>
            <a:off x="7811467" y="3624540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0" name="Google Shape;2120;p20"/>
          <p:cNvSpPr txBox="1">
            <a:spLocks noGrp="1"/>
          </p:cNvSpPr>
          <p:nvPr>
            <p:ph type="subTitle" idx="3"/>
          </p:nvPr>
        </p:nvSpPr>
        <p:spPr>
          <a:xfrm>
            <a:off x="7811467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1" name="Google Shape;2121;p20"/>
          <p:cNvSpPr txBox="1">
            <a:spLocks noGrp="1"/>
          </p:cNvSpPr>
          <p:nvPr>
            <p:ph type="subTitle" idx="4"/>
          </p:nvPr>
        </p:nvSpPr>
        <p:spPr>
          <a:xfrm>
            <a:off x="1272933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2" name="Google Shape;2122;p20"/>
          <p:cNvSpPr txBox="1">
            <a:spLocks noGrp="1"/>
          </p:cNvSpPr>
          <p:nvPr>
            <p:ph type="subTitle" idx="5"/>
          </p:nvPr>
        </p:nvSpPr>
        <p:spPr>
          <a:xfrm>
            <a:off x="1272933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3" name="Google Shape;2123;p20"/>
          <p:cNvSpPr txBox="1">
            <a:spLocks noGrp="1"/>
          </p:cNvSpPr>
          <p:nvPr>
            <p:ph type="subTitle" idx="6"/>
          </p:nvPr>
        </p:nvSpPr>
        <p:spPr>
          <a:xfrm>
            <a:off x="4542200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4" name="Google Shape;2124;p20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68116994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bg>
      <p:bgPr>
        <a:solidFill>
          <a:srgbClr val="FFECC6"/>
        </a:solidFill>
        <a:effectLst/>
      </p:bgPr>
    </p:bg>
    <p:spTree>
      <p:nvGrpSpPr>
        <p:cNvPr id="1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6" name="Google Shape;2126;p2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27" name="Google Shape;2127;p2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2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2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2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31" name="Google Shape;2131;p2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32" name="Google Shape;2132;p2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2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2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2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2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2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2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2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2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2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2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2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2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2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2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2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2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2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2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2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2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2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2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2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2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2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2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2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2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2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2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2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2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2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2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2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2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2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2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2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2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2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2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2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2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2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2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2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180" name="Google Shape;2180;p21"/>
          <p:cNvSpPr txBox="1">
            <a:spLocks noGrp="1"/>
          </p:cNvSpPr>
          <p:nvPr>
            <p:ph type="subTitle" idx="1"/>
          </p:nvPr>
        </p:nvSpPr>
        <p:spPr>
          <a:xfrm>
            <a:off x="2593233" y="1682400"/>
            <a:ext cx="7005600" cy="349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81" name="Google Shape;2181;p21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2182" name="Google Shape;2182;p21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183" name="Google Shape;2183;p21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21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21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21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21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21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21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21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21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21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21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21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21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21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21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21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21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21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21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21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21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21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21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21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21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21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21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21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21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21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21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21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21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21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21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21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21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21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21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21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21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21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21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21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21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21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21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21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21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21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21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21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21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21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21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21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21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21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21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242" name="Google Shape;2242;p21"/>
          <p:cNvGrpSpPr/>
          <p:nvPr/>
        </p:nvGrpSpPr>
        <p:grpSpPr>
          <a:xfrm>
            <a:off x="9975900" y="700501"/>
            <a:ext cx="1363669" cy="1214031"/>
            <a:chOff x="7481925" y="525375"/>
            <a:chExt cx="1022752" cy="910523"/>
          </a:xfrm>
        </p:grpSpPr>
        <p:sp>
          <p:nvSpPr>
            <p:cNvPr id="2243" name="Google Shape;2243;p21"/>
            <p:cNvSpPr/>
            <p:nvPr/>
          </p:nvSpPr>
          <p:spPr>
            <a:xfrm>
              <a:off x="8125517" y="1106065"/>
              <a:ext cx="301573" cy="246112"/>
            </a:xfrm>
            <a:custGeom>
              <a:avLst/>
              <a:gdLst/>
              <a:ahLst/>
              <a:cxnLst/>
              <a:rect l="l" t="t" r="r" b="b"/>
              <a:pathLst>
                <a:path w="3883" h="3169" extrusionOk="0">
                  <a:moveTo>
                    <a:pt x="527" y="1"/>
                  </a:moveTo>
                  <a:cubicBezTo>
                    <a:pt x="351" y="1"/>
                    <a:pt x="175" y="11"/>
                    <a:pt x="0" y="31"/>
                  </a:cubicBezTo>
                  <a:cubicBezTo>
                    <a:pt x="116" y="192"/>
                    <a:pt x="402" y="1531"/>
                    <a:pt x="562" y="1870"/>
                  </a:cubicBezTo>
                  <a:cubicBezTo>
                    <a:pt x="714" y="2209"/>
                    <a:pt x="1223" y="2709"/>
                    <a:pt x="1964" y="3021"/>
                  </a:cubicBezTo>
                  <a:cubicBezTo>
                    <a:pt x="2237" y="3133"/>
                    <a:pt x="2566" y="3169"/>
                    <a:pt x="2872" y="3169"/>
                  </a:cubicBezTo>
                  <a:cubicBezTo>
                    <a:pt x="3393" y="3169"/>
                    <a:pt x="3847" y="3066"/>
                    <a:pt x="3847" y="3066"/>
                  </a:cubicBezTo>
                  <a:cubicBezTo>
                    <a:pt x="3847" y="3066"/>
                    <a:pt x="3883" y="3021"/>
                    <a:pt x="3775" y="2557"/>
                  </a:cubicBezTo>
                  <a:cubicBezTo>
                    <a:pt x="3677" y="2093"/>
                    <a:pt x="3338" y="1111"/>
                    <a:pt x="2874" y="718"/>
                  </a:cubicBezTo>
                  <a:cubicBezTo>
                    <a:pt x="2401" y="335"/>
                    <a:pt x="2106" y="201"/>
                    <a:pt x="1366" y="76"/>
                  </a:cubicBezTo>
                  <a:cubicBezTo>
                    <a:pt x="1091" y="26"/>
                    <a:pt x="809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21"/>
            <p:cNvSpPr/>
            <p:nvPr/>
          </p:nvSpPr>
          <p:spPr>
            <a:xfrm>
              <a:off x="8125517" y="1106375"/>
              <a:ext cx="379161" cy="329522"/>
            </a:xfrm>
            <a:custGeom>
              <a:avLst/>
              <a:gdLst/>
              <a:ahLst/>
              <a:cxnLst/>
              <a:rect l="l" t="t" r="r" b="b"/>
              <a:pathLst>
                <a:path w="4882" h="4243" extrusionOk="0">
                  <a:moveTo>
                    <a:pt x="661" y="0"/>
                  </a:moveTo>
                  <a:cubicBezTo>
                    <a:pt x="687" y="99"/>
                    <a:pt x="705" y="197"/>
                    <a:pt x="723" y="295"/>
                  </a:cubicBezTo>
                  <a:cubicBezTo>
                    <a:pt x="741" y="384"/>
                    <a:pt x="759" y="465"/>
                    <a:pt x="795" y="554"/>
                  </a:cubicBezTo>
                  <a:cubicBezTo>
                    <a:pt x="661" y="447"/>
                    <a:pt x="536" y="357"/>
                    <a:pt x="402" y="259"/>
                  </a:cubicBezTo>
                  <a:cubicBezTo>
                    <a:pt x="268" y="170"/>
                    <a:pt x="152" y="99"/>
                    <a:pt x="27" y="27"/>
                  </a:cubicBezTo>
                  <a:lnTo>
                    <a:pt x="0" y="27"/>
                  </a:lnTo>
                  <a:cubicBezTo>
                    <a:pt x="0" y="36"/>
                    <a:pt x="9" y="45"/>
                    <a:pt x="18" y="54"/>
                  </a:cubicBezTo>
                  <a:cubicBezTo>
                    <a:pt x="286" y="224"/>
                    <a:pt x="545" y="411"/>
                    <a:pt x="795" y="616"/>
                  </a:cubicBezTo>
                  <a:cubicBezTo>
                    <a:pt x="598" y="625"/>
                    <a:pt x="393" y="625"/>
                    <a:pt x="197" y="634"/>
                  </a:cubicBezTo>
                  <a:lnTo>
                    <a:pt x="205" y="661"/>
                  </a:lnTo>
                  <a:cubicBezTo>
                    <a:pt x="348" y="661"/>
                    <a:pt x="491" y="657"/>
                    <a:pt x="634" y="657"/>
                  </a:cubicBezTo>
                  <a:cubicBezTo>
                    <a:pt x="705" y="657"/>
                    <a:pt x="777" y="658"/>
                    <a:pt x="848" y="661"/>
                  </a:cubicBezTo>
                  <a:cubicBezTo>
                    <a:pt x="1053" y="830"/>
                    <a:pt x="1259" y="1018"/>
                    <a:pt x="1464" y="1196"/>
                  </a:cubicBezTo>
                  <a:cubicBezTo>
                    <a:pt x="1189" y="1281"/>
                    <a:pt x="904" y="1321"/>
                    <a:pt x="616" y="1321"/>
                  </a:cubicBezTo>
                  <a:cubicBezTo>
                    <a:pt x="538" y="1321"/>
                    <a:pt x="461" y="1318"/>
                    <a:pt x="384" y="1312"/>
                  </a:cubicBezTo>
                  <a:lnTo>
                    <a:pt x="384" y="1330"/>
                  </a:lnTo>
                  <a:cubicBezTo>
                    <a:pt x="468" y="1341"/>
                    <a:pt x="551" y="1345"/>
                    <a:pt x="635" y="1345"/>
                  </a:cubicBezTo>
                  <a:cubicBezTo>
                    <a:pt x="694" y="1345"/>
                    <a:pt x="753" y="1343"/>
                    <a:pt x="812" y="1339"/>
                  </a:cubicBezTo>
                  <a:cubicBezTo>
                    <a:pt x="1053" y="1330"/>
                    <a:pt x="1294" y="1304"/>
                    <a:pt x="1526" y="1259"/>
                  </a:cubicBezTo>
                  <a:cubicBezTo>
                    <a:pt x="1625" y="1339"/>
                    <a:pt x="1723" y="1420"/>
                    <a:pt x="1830" y="1500"/>
                  </a:cubicBezTo>
                  <a:cubicBezTo>
                    <a:pt x="1928" y="1571"/>
                    <a:pt x="2053" y="1661"/>
                    <a:pt x="2160" y="1741"/>
                  </a:cubicBezTo>
                  <a:cubicBezTo>
                    <a:pt x="1840" y="1816"/>
                    <a:pt x="1513" y="1852"/>
                    <a:pt x="1186" y="1852"/>
                  </a:cubicBezTo>
                  <a:cubicBezTo>
                    <a:pt x="966" y="1852"/>
                    <a:pt x="745" y="1836"/>
                    <a:pt x="527" y="1803"/>
                  </a:cubicBezTo>
                  <a:lnTo>
                    <a:pt x="527" y="1803"/>
                  </a:lnTo>
                  <a:lnTo>
                    <a:pt x="536" y="1839"/>
                  </a:lnTo>
                  <a:cubicBezTo>
                    <a:pt x="643" y="1857"/>
                    <a:pt x="741" y="1866"/>
                    <a:pt x="848" y="1875"/>
                  </a:cubicBezTo>
                  <a:cubicBezTo>
                    <a:pt x="971" y="1885"/>
                    <a:pt x="1094" y="1890"/>
                    <a:pt x="1218" y="1890"/>
                  </a:cubicBezTo>
                  <a:cubicBezTo>
                    <a:pt x="1543" y="1890"/>
                    <a:pt x="1870" y="1854"/>
                    <a:pt x="2187" y="1777"/>
                  </a:cubicBezTo>
                  <a:lnTo>
                    <a:pt x="2196" y="1777"/>
                  </a:lnTo>
                  <a:cubicBezTo>
                    <a:pt x="2365" y="1893"/>
                    <a:pt x="2535" y="2018"/>
                    <a:pt x="2704" y="2134"/>
                  </a:cubicBezTo>
                  <a:lnTo>
                    <a:pt x="2687" y="2151"/>
                  </a:lnTo>
                  <a:cubicBezTo>
                    <a:pt x="2267" y="2508"/>
                    <a:pt x="1714" y="2580"/>
                    <a:pt x="1187" y="2589"/>
                  </a:cubicBezTo>
                  <a:lnTo>
                    <a:pt x="1259" y="2642"/>
                  </a:lnTo>
                  <a:cubicBezTo>
                    <a:pt x="1776" y="2633"/>
                    <a:pt x="2347" y="2508"/>
                    <a:pt x="2749" y="2169"/>
                  </a:cubicBezTo>
                  <a:cubicBezTo>
                    <a:pt x="2794" y="2205"/>
                    <a:pt x="2847" y="2241"/>
                    <a:pt x="2892" y="2276"/>
                  </a:cubicBezTo>
                  <a:cubicBezTo>
                    <a:pt x="3061" y="2401"/>
                    <a:pt x="3222" y="2544"/>
                    <a:pt x="3392" y="2687"/>
                  </a:cubicBezTo>
                  <a:cubicBezTo>
                    <a:pt x="3079" y="2883"/>
                    <a:pt x="2749" y="3035"/>
                    <a:pt x="2401" y="3133"/>
                  </a:cubicBezTo>
                  <a:cubicBezTo>
                    <a:pt x="2437" y="3142"/>
                    <a:pt x="2490" y="3151"/>
                    <a:pt x="2535" y="3151"/>
                  </a:cubicBezTo>
                  <a:cubicBezTo>
                    <a:pt x="2696" y="3097"/>
                    <a:pt x="2856" y="3035"/>
                    <a:pt x="3008" y="2955"/>
                  </a:cubicBezTo>
                  <a:cubicBezTo>
                    <a:pt x="3151" y="2883"/>
                    <a:pt x="3285" y="2803"/>
                    <a:pt x="3418" y="2714"/>
                  </a:cubicBezTo>
                  <a:lnTo>
                    <a:pt x="3499" y="2785"/>
                  </a:lnTo>
                  <a:cubicBezTo>
                    <a:pt x="3552" y="2830"/>
                    <a:pt x="3597" y="2883"/>
                    <a:pt x="3651" y="2928"/>
                  </a:cubicBezTo>
                  <a:cubicBezTo>
                    <a:pt x="3668" y="2946"/>
                    <a:pt x="3677" y="2955"/>
                    <a:pt x="3686" y="2964"/>
                  </a:cubicBezTo>
                  <a:cubicBezTo>
                    <a:pt x="3740" y="3017"/>
                    <a:pt x="3784" y="3062"/>
                    <a:pt x="3838" y="3115"/>
                  </a:cubicBezTo>
                  <a:cubicBezTo>
                    <a:pt x="4177" y="3463"/>
                    <a:pt x="4481" y="3829"/>
                    <a:pt x="4766" y="4222"/>
                  </a:cubicBezTo>
                  <a:cubicBezTo>
                    <a:pt x="4776" y="4236"/>
                    <a:pt x="4789" y="4242"/>
                    <a:pt x="4803" y="4242"/>
                  </a:cubicBezTo>
                  <a:cubicBezTo>
                    <a:pt x="4841" y="4242"/>
                    <a:pt x="4881" y="4199"/>
                    <a:pt x="4855" y="4160"/>
                  </a:cubicBezTo>
                  <a:cubicBezTo>
                    <a:pt x="4597" y="3811"/>
                    <a:pt x="4320" y="3481"/>
                    <a:pt x="4025" y="3169"/>
                  </a:cubicBezTo>
                  <a:cubicBezTo>
                    <a:pt x="3963" y="3115"/>
                    <a:pt x="3900" y="3053"/>
                    <a:pt x="3838" y="2990"/>
                  </a:cubicBezTo>
                  <a:lnTo>
                    <a:pt x="3820" y="2981"/>
                  </a:lnTo>
                  <a:lnTo>
                    <a:pt x="3749" y="2910"/>
                  </a:lnTo>
                  <a:lnTo>
                    <a:pt x="3686" y="2856"/>
                  </a:lnTo>
                  <a:lnTo>
                    <a:pt x="3642" y="2812"/>
                  </a:lnTo>
                  <a:lnTo>
                    <a:pt x="3552" y="2732"/>
                  </a:lnTo>
                  <a:cubicBezTo>
                    <a:pt x="3490" y="2669"/>
                    <a:pt x="3418" y="2615"/>
                    <a:pt x="3347" y="2553"/>
                  </a:cubicBezTo>
                  <a:cubicBezTo>
                    <a:pt x="3472" y="2392"/>
                    <a:pt x="3552" y="2196"/>
                    <a:pt x="3606" y="2000"/>
                  </a:cubicBezTo>
                  <a:cubicBezTo>
                    <a:pt x="3588" y="1964"/>
                    <a:pt x="3579" y="1928"/>
                    <a:pt x="3561" y="1893"/>
                  </a:cubicBezTo>
                  <a:cubicBezTo>
                    <a:pt x="3526" y="2125"/>
                    <a:pt x="3436" y="2339"/>
                    <a:pt x="3302" y="2526"/>
                  </a:cubicBezTo>
                  <a:cubicBezTo>
                    <a:pt x="3222" y="2455"/>
                    <a:pt x="3142" y="2392"/>
                    <a:pt x="3061" y="2330"/>
                  </a:cubicBezTo>
                  <a:lnTo>
                    <a:pt x="2937" y="2232"/>
                  </a:lnTo>
                  <a:cubicBezTo>
                    <a:pt x="3088" y="1866"/>
                    <a:pt x="3169" y="1473"/>
                    <a:pt x="3160" y="1080"/>
                  </a:cubicBezTo>
                  <a:cubicBezTo>
                    <a:pt x="3142" y="1054"/>
                    <a:pt x="3124" y="1027"/>
                    <a:pt x="3097" y="1000"/>
                  </a:cubicBezTo>
                  <a:lnTo>
                    <a:pt x="3097" y="1143"/>
                  </a:lnTo>
                  <a:cubicBezTo>
                    <a:pt x="3097" y="1375"/>
                    <a:pt x="3079" y="1598"/>
                    <a:pt x="3026" y="1821"/>
                  </a:cubicBezTo>
                  <a:cubicBezTo>
                    <a:pt x="2999" y="1946"/>
                    <a:pt x="2963" y="2071"/>
                    <a:pt x="2919" y="2196"/>
                  </a:cubicBezTo>
                  <a:cubicBezTo>
                    <a:pt x="2758" y="2080"/>
                    <a:pt x="2588" y="1964"/>
                    <a:pt x="2428" y="1848"/>
                  </a:cubicBezTo>
                  <a:cubicBezTo>
                    <a:pt x="2553" y="1420"/>
                    <a:pt x="2615" y="973"/>
                    <a:pt x="2615" y="518"/>
                  </a:cubicBezTo>
                  <a:lnTo>
                    <a:pt x="2562" y="491"/>
                  </a:lnTo>
                  <a:lnTo>
                    <a:pt x="2562" y="714"/>
                  </a:lnTo>
                  <a:cubicBezTo>
                    <a:pt x="2562" y="955"/>
                    <a:pt x="2535" y="1196"/>
                    <a:pt x="2481" y="1437"/>
                  </a:cubicBezTo>
                  <a:cubicBezTo>
                    <a:pt x="2455" y="1562"/>
                    <a:pt x="2419" y="1696"/>
                    <a:pt x="2383" y="1821"/>
                  </a:cubicBezTo>
                  <a:cubicBezTo>
                    <a:pt x="2249" y="1732"/>
                    <a:pt x="2124" y="1643"/>
                    <a:pt x="1990" y="1553"/>
                  </a:cubicBezTo>
                  <a:cubicBezTo>
                    <a:pt x="1982" y="1544"/>
                    <a:pt x="2106" y="804"/>
                    <a:pt x="2044" y="233"/>
                  </a:cubicBezTo>
                  <a:lnTo>
                    <a:pt x="1990" y="215"/>
                  </a:lnTo>
                  <a:lnTo>
                    <a:pt x="1990" y="215"/>
                  </a:lnTo>
                  <a:cubicBezTo>
                    <a:pt x="2026" y="643"/>
                    <a:pt x="1999" y="1071"/>
                    <a:pt x="1928" y="1500"/>
                  </a:cubicBezTo>
                  <a:cubicBezTo>
                    <a:pt x="1928" y="1500"/>
                    <a:pt x="1928" y="1500"/>
                    <a:pt x="1928" y="1509"/>
                  </a:cubicBezTo>
                  <a:cubicBezTo>
                    <a:pt x="1803" y="1411"/>
                    <a:pt x="1482" y="1161"/>
                    <a:pt x="1473" y="1152"/>
                  </a:cubicBezTo>
                  <a:lnTo>
                    <a:pt x="1384" y="1071"/>
                  </a:lnTo>
                  <a:cubicBezTo>
                    <a:pt x="1375" y="822"/>
                    <a:pt x="1339" y="581"/>
                    <a:pt x="1303" y="340"/>
                  </a:cubicBezTo>
                  <a:cubicBezTo>
                    <a:pt x="1285" y="241"/>
                    <a:pt x="1268" y="152"/>
                    <a:pt x="1241" y="54"/>
                  </a:cubicBezTo>
                  <a:lnTo>
                    <a:pt x="1178" y="45"/>
                  </a:lnTo>
                  <a:lnTo>
                    <a:pt x="1178" y="45"/>
                  </a:lnTo>
                  <a:cubicBezTo>
                    <a:pt x="1196" y="143"/>
                    <a:pt x="1223" y="250"/>
                    <a:pt x="1241" y="357"/>
                  </a:cubicBezTo>
                  <a:cubicBezTo>
                    <a:pt x="1285" y="581"/>
                    <a:pt x="1321" y="813"/>
                    <a:pt x="1357" y="1036"/>
                  </a:cubicBezTo>
                  <a:cubicBezTo>
                    <a:pt x="1232" y="929"/>
                    <a:pt x="1107" y="813"/>
                    <a:pt x="991" y="714"/>
                  </a:cubicBezTo>
                  <a:cubicBezTo>
                    <a:pt x="946" y="679"/>
                    <a:pt x="911" y="643"/>
                    <a:pt x="866" y="607"/>
                  </a:cubicBezTo>
                  <a:cubicBezTo>
                    <a:pt x="830" y="491"/>
                    <a:pt x="803" y="375"/>
                    <a:pt x="777" y="250"/>
                  </a:cubicBezTo>
                  <a:cubicBezTo>
                    <a:pt x="759" y="170"/>
                    <a:pt x="741" y="81"/>
                    <a:pt x="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21"/>
            <p:cNvSpPr/>
            <p:nvPr/>
          </p:nvSpPr>
          <p:spPr>
            <a:xfrm>
              <a:off x="8125517" y="1104278"/>
              <a:ext cx="203871" cy="227473"/>
            </a:xfrm>
            <a:custGeom>
              <a:avLst/>
              <a:gdLst/>
              <a:ahLst/>
              <a:cxnLst/>
              <a:rect l="l" t="t" r="r" b="b"/>
              <a:pathLst>
                <a:path w="2625" h="2929" extrusionOk="0">
                  <a:moveTo>
                    <a:pt x="1785" y="179"/>
                  </a:moveTo>
                  <a:cubicBezTo>
                    <a:pt x="1660" y="152"/>
                    <a:pt x="1526" y="126"/>
                    <a:pt x="1366" y="99"/>
                  </a:cubicBezTo>
                  <a:cubicBezTo>
                    <a:pt x="911" y="19"/>
                    <a:pt x="455" y="1"/>
                    <a:pt x="0" y="54"/>
                  </a:cubicBezTo>
                  <a:cubicBezTo>
                    <a:pt x="116" y="224"/>
                    <a:pt x="402" y="1554"/>
                    <a:pt x="554" y="1893"/>
                  </a:cubicBezTo>
                  <a:cubicBezTo>
                    <a:pt x="696" y="2196"/>
                    <a:pt x="1107" y="2625"/>
                    <a:pt x="1714" y="2928"/>
                  </a:cubicBezTo>
                  <a:cubicBezTo>
                    <a:pt x="2597" y="2232"/>
                    <a:pt x="2624" y="911"/>
                    <a:pt x="1776" y="1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21"/>
            <p:cNvSpPr/>
            <p:nvPr/>
          </p:nvSpPr>
          <p:spPr>
            <a:xfrm>
              <a:off x="8122022" y="1105909"/>
              <a:ext cx="302583" cy="246811"/>
            </a:xfrm>
            <a:custGeom>
              <a:avLst/>
              <a:gdLst/>
              <a:ahLst/>
              <a:cxnLst/>
              <a:rect l="l" t="t" r="r" b="b"/>
              <a:pathLst>
                <a:path w="3896" h="3178" extrusionOk="0">
                  <a:moveTo>
                    <a:pt x="3844" y="2670"/>
                  </a:moveTo>
                  <a:lnTo>
                    <a:pt x="3844" y="2670"/>
                  </a:lnTo>
                  <a:cubicBezTo>
                    <a:pt x="3848" y="2695"/>
                    <a:pt x="3852" y="2720"/>
                    <a:pt x="3856" y="2746"/>
                  </a:cubicBezTo>
                  <a:cubicBezTo>
                    <a:pt x="3860" y="2770"/>
                    <a:pt x="3866" y="2795"/>
                    <a:pt x="3871" y="2819"/>
                  </a:cubicBezTo>
                  <a:lnTo>
                    <a:pt x="3871" y="2819"/>
                  </a:lnTo>
                  <a:cubicBezTo>
                    <a:pt x="3866" y="2787"/>
                    <a:pt x="3861" y="2755"/>
                    <a:pt x="3856" y="2720"/>
                  </a:cubicBezTo>
                  <a:cubicBezTo>
                    <a:pt x="3852" y="2703"/>
                    <a:pt x="3848" y="2687"/>
                    <a:pt x="3844" y="2670"/>
                  </a:cubicBezTo>
                  <a:close/>
                  <a:moveTo>
                    <a:pt x="3871" y="2819"/>
                  </a:moveTo>
                  <a:cubicBezTo>
                    <a:pt x="3875" y="2843"/>
                    <a:pt x="3878" y="2867"/>
                    <a:pt x="3882" y="2892"/>
                  </a:cubicBezTo>
                  <a:lnTo>
                    <a:pt x="3882" y="2892"/>
                  </a:lnTo>
                  <a:cubicBezTo>
                    <a:pt x="3880" y="2867"/>
                    <a:pt x="3876" y="2843"/>
                    <a:pt x="3871" y="2819"/>
                  </a:cubicBezTo>
                  <a:close/>
                  <a:moveTo>
                    <a:pt x="3882" y="2892"/>
                  </a:moveTo>
                  <a:cubicBezTo>
                    <a:pt x="3883" y="2900"/>
                    <a:pt x="3883" y="2908"/>
                    <a:pt x="3883" y="2916"/>
                  </a:cubicBezTo>
                  <a:cubicBezTo>
                    <a:pt x="3889" y="2953"/>
                    <a:pt x="3895" y="2989"/>
                    <a:pt x="3896" y="3023"/>
                  </a:cubicBezTo>
                  <a:lnTo>
                    <a:pt x="3896" y="3023"/>
                  </a:lnTo>
                  <a:cubicBezTo>
                    <a:pt x="3896" y="2981"/>
                    <a:pt x="3889" y="2937"/>
                    <a:pt x="3883" y="2898"/>
                  </a:cubicBezTo>
                  <a:cubicBezTo>
                    <a:pt x="3883" y="2896"/>
                    <a:pt x="3882" y="2894"/>
                    <a:pt x="3882" y="2892"/>
                  </a:cubicBezTo>
                  <a:close/>
                  <a:moveTo>
                    <a:pt x="3896" y="3023"/>
                  </a:moveTo>
                  <a:cubicBezTo>
                    <a:pt x="3895" y="3038"/>
                    <a:pt x="3894" y="3053"/>
                    <a:pt x="3892" y="3068"/>
                  </a:cubicBezTo>
                  <a:cubicBezTo>
                    <a:pt x="3895" y="3054"/>
                    <a:pt x="3896" y="3039"/>
                    <a:pt x="3896" y="3023"/>
                  </a:cubicBezTo>
                  <a:close/>
                  <a:moveTo>
                    <a:pt x="543" y="0"/>
                  </a:moveTo>
                  <a:cubicBezTo>
                    <a:pt x="384" y="0"/>
                    <a:pt x="225" y="7"/>
                    <a:pt x="66" y="22"/>
                  </a:cubicBezTo>
                  <a:lnTo>
                    <a:pt x="66" y="22"/>
                  </a:lnTo>
                  <a:cubicBezTo>
                    <a:pt x="65" y="20"/>
                    <a:pt x="64" y="17"/>
                    <a:pt x="63" y="15"/>
                  </a:cubicBezTo>
                  <a:lnTo>
                    <a:pt x="60" y="22"/>
                  </a:lnTo>
                  <a:lnTo>
                    <a:pt x="60" y="22"/>
                  </a:lnTo>
                  <a:cubicBezTo>
                    <a:pt x="52" y="23"/>
                    <a:pt x="44" y="24"/>
                    <a:pt x="36" y="24"/>
                  </a:cubicBezTo>
                  <a:lnTo>
                    <a:pt x="1" y="24"/>
                  </a:lnTo>
                  <a:lnTo>
                    <a:pt x="18" y="60"/>
                  </a:lnTo>
                  <a:cubicBezTo>
                    <a:pt x="72" y="167"/>
                    <a:pt x="108" y="274"/>
                    <a:pt x="143" y="390"/>
                  </a:cubicBezTo>
                  <a:cubicBezTo>
                    <a:pt x="170" y="497"/>
                    <a:pt x="206" y="613"/>
                    <a:pt x="242" y="720"/>
                  </a:cubicBezTo>
                  <a:lnTo>
                    <a:pt x="429" y="1408"/>
                  </a:lnTo>
                  <a:cubicBezTo>
                    <a:pt x="465" y="1524"/>
                    <a:pt x="500" y="1631"/>
                    <a:pt x="536" y="1747"/>
                  </a:cubicBezTo>
                  <a:cubicBezTo>
                    <a:pt x="572" y="1854"/>
                    <a:pt x="625" y="1961"/>
                    <a:pt x="688" y="2059"/>
                  </a:cubicBezTo>
                  <a:cubicBezTo>
                    <a:pt x="831" y="2256"/>
                    <a:pt x="1000" y="2425"/>
                    <a:pt x="1188" y="2568"/>
                  </a:cubicBezTo>
                  <a:cubicBezTo>
                    <a:pt x="1375" y="2711"/>
                    <a:pt x="1580" y="2836"/>
                    <a:pt x="1794" y="2943"/>
                  </a:cubicBezTo>
                  <a:cubicBezTo>
                    <a:pt x="2009" y="3050"/>
                    <a:pt x="2241" y="3121"/>
                    <a:pt x="2473" y="3157"/>
                  </a:cubicBezTo>
                  <a:cubicBezTo>
                    <a:pt x="2618" y="3171"/>
                    <a:pt x="2764" y="3178"/>
                    <a:pt x="2910" y="3178"/>
                  </a:cubicBezTo>
                  <a:cubicBezTo>
                    <a:pt x="3240" y="3178"/>
                    <a:pt x="3570" y="3142"/>
                    <a:pt x="3892" y="3068"/>
                  </a:cubicBezTo>
                  <a:lnTo>
                    <a:pt x="3892" y="3068"/>
                  </a:lnTo>
                  <a:cubicBezTo>
                    <a:pt x="3602" y="3124"/>
                    <a:pt x="3305" y="3151"/>
                    <a:pt x="3009" y="3151"/>
                  </a:cubicBezTo>
                  <a:cubicBezTo>
                    <a:pt x="2832" y="3151"/>
                    <a:pt x="2656" y="3141"/>
                    <a:pt x="2482" y="3121"/>
                  </a:cubicBezTo>
                  <a:cubicBezTo>
                    <a:pt x="2250" y="3086"/>
                    <a:pt x="2018" y="3014"/>
                    <a:pt x="1812" y="2907"/>
                  </a:cubicBezTo>
                  <a:cubicBezTo>
                    <a:pt x="1598" y="2800"/>
                    <a:pt x="1402" y="2675"/>
                    <a:pt x="1214" y="2532"/>
                  </a:cubicBezTo>
                  <a:cubicBezTo>
                    <a:pt x="1027" y="2389"/>
                    <a:pt x="857" y="2220"/>
                    <a:pt x="723" y="2032"/>
                  </a:cubicBezTo>
                  <a:cubicBezTo>
                    <a:pt x="652" y="1934"/>
                    <a:pt x="607" y="1827"/>
                    <a:pt x="572" y="1720"/>
                  </a:cubicBezTo>
                  <a:cubicBezTo>
                    <a:pt x="536" y="1604"/>
                    <a:pt x="500" y="1497"/>
                    <a:pt x="465" y="1381"/>
                  </a:cubicBezTo>
                  <a:lnTo>
                    <a:pt x="286" y="694"/>
                  </a:lnTo>
                  <a:cubicBezTo>
                    <a:pt x="250" y="578"/>
                    <a:pt x="224" y="462"/>
                    <a:pt x="188" y="355"/>
                  </a:cubicBezTo>
                  <a:cubicBezTo>
                    <a:pt x="165" y="253"/>
                    <a:pt x="127" y="151"/>
                    <a:pt x="83" y="56"/>
                  </a:cubicBezTo>
                  <a:lnTo>
                    <a:pt x="83" y="56"/>
                  </a:lnTo>
                  <a:cubicBezTo>
                    <a:pt x="249" y="38"/>
                    <a:pt x="416" y="29"/>
                    <a:pt x="583" y="29"/>
                  </a:cubicBezTo>
                  <a:cubicBezTo>
                    <a:pt x="870" y="29"/>
                    <a:pt x="1157" y="55"/>
                    <a:pt x="1437" y="105"/>
                  </a:cubicBezTo>
                  <a:cubicBezTo>
                    <a:pt x="1670" y="140"/>
                    <a:pt x="1902" y="194"/>
                    <a:pt x="2116" y="265"/>
                  </a:cubicBezTo>
                  <a:cubicBezTo>
                    <a:pt x="2339" y="346"/>
                    <a:pt x="2544" y="462"/>
                    <a:pt x="2732" y="604"/>
                  </a:cubicBezTo>
                  <a:cubicBezTo>
                    <a:pt x="3124" y="863"/>
                    <a:pt x="3347" y="1292"/>
                    <a:pt x="3535" y="1720"/>
                  </a:cubicBezTo>
                  <a:cubicBezTo>
                    <a:pt x="3624" y="1934"/>
                    <a:pt x="3704" y="2157"/>
                    <a:pt x="3767" y="2381"/>
                  </a:cubicBezTo>
                  <a:cubicBezTo>
                    <a:pt x="3797" y="2479"/>
                    <a:pt x="3821" y="2577"/>
                    <a:pt x="3844" y="2670"/>
                  </a:cubicBezTo>
                  <a:lnTo>
                    <a:pt x="3844" y="2670"/>
                  </a:lnTo>
                  <a:cubicBezTo>
                    <a:pt x="3827" y="2576"/>
                    <a:pt x="3806" y="2490"/>
                    <a:pt x="3785" y="2398"/>
                  </a:cubicBezTo>
                  <a:cubicBezTo>
                    <a:pt x="3722" y="2175"/>
                    <a:pt x="3642" y="1952"/>
                    <a:pt x="3562" y="1729"/>
                  </a:cubicBezTo>
                  <a:cubicBezTo>
                    <a:pt x="3472" y="1515"/>
                    <a:pt x="3365" y="1301"/>
                    <a:pt x="3240" y="1104"/>
                  </a:cubicBezTo>
                  <a:cubicBezTo>
                    <a:pt x="3169" y="997"/>
                    <a:pt x="3098" y="908"/>
                    <a:pt x="3017" y="819"/>
                  </a:cubicBezTo>
                  <a:cubicBezTo>
                    <a:pt x="2937" y="738"/>
                    <a:pt x="2848" y="667"/>
                    <a:pt x="2749" y="596"/>
                  </a:cubicBezTo>
                  <a:cubicBezTo>
                    <a:pt x="2562" y="444"/>
                    <a:pt x="2357" y="328"/>
                    <a:pt x="2134" y="247"/>
                  </a:cubicBezTo>
                  <a:cubicBezTo>
                    <a:pt x="1911" y="176"/>
                    <a:pt x="1678" y="122"/>
                    <a:pt x="1446" y="78"/>
                  </a:cubicBezTo>
                  <a:cubicBezTo>
                    <a:pt x="1148" y="26"/>
                    <a:pt x="846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21"/>
            <p:cNvSpPr/>
            <p:nvPr/>
          </p:nvSpPr>
          <p:spPr>
            <a:xfrm>
              <a:off x="7481925" y="569798"/>
              <a:ext cx="197269" cy="230036"/>
            </a:xfrm>
            <a:custGeom>
              <a:avLst/>
              <a:gdLst/>
              <a:ahLst/>
              <a:cxnLst/>
              <a:rect l="l" t="t" r="r" b="b"/>
              <a:pathLst>
                <a:path w="2540" h="2962" extrusionOk="0">
                  <a:moveTo>
                    <a:pt x="1670" y="0"/>
                  </a:moveTo>
                  <a:cubicBezTo>
                    <a:pt x="1491" y="0"/>
                    <a:pt x="1266" y="39"/>
                    <a:pt x="1094" y="198"/>
                  </a:cubicBezTo>
                  <a:cubicBezTo>
                    <a:pt x="746" y="519"/>
                    <a:pt x="85" y="1385"/>
                    <a:pt x="41" y="2054"/>
                  </a:cubicBezTo>
                  <a:cubicBezTo>
                    <a:pt x="1" y="2649"/>
                    <a:pt x="271" y="2962"/>
                    <a:pt x="751" y="2962"/>
                  </a:cubicBezTo>
                  <a:cubicBezTo>
                    <a:pt x="811" y="2962"/>
                    <a:pt x="875" y="2957"/>
                    <a:pt x="942" y="2947"/>
                  </a:cubicBezTo>
                  <a:cubicBezTo>
                    <a:pt x="1540" y="2866"/>
                    <a:pt x="2316" y="1688"/>
                    <a:pt x="2423" y="1081"/>
                  </a:cubicBezTo>
                  <a:cubicBezTo>
                    <a:pt x="2540" y="475"/>
                    <a:pt x="1977" y="37"/>
                    <a:pt x="1977" y="37"/>
                  </a:cubicBezTo>
                  <a:cubicBezTo>
                    <a:pt x="1977" y="37"/>
                    <a:pt x="1845" y="0"/>
                    <a:pt x="16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21"/>
            <p:cNvSpPr/>
            <p:nvPr/>
          </p:nvSpPr>
          <p:spPr>
            <a:xfrm>
              <a:off x="7487827" y="527161"/>
              <a:ext cx="184843" cy="270110"/>
            </a:xfrm>
            <a:custGeom>
              <a:avLst/>
              <a:gdLst/>
              <a:ahLst/>
              <a:cxnLst/>
              <a:rect l="l" t="t" r="r" b="b"/>
              <a:pathLst>
                <a:path w="2380" h="3478" extrusionOk="0">
                  <a:moveTo>
                    <a:pt x="1223" y="1050"/>
                  </a:moveTo>
                  <a:cubicBezTo>
                    <a:pt x="1216" y="1052"/>
                    <a:pt x="1208" y="1054"/>
                    <a:pt x="1201" y="1056"/>
                  </a:cubicBezTo>
                  <a:lnTo>
                    <a:pt x="1201" y="1056"/>
                  </a:lnTo>
                  <a:cubicBezTo>
                    <a:pt x="1211" y="1054"/>
                    <a:pt x="1221" y="1052"/>
                    <a:pt x="1232" y="1050"/>
                  </a:cubicBezTo>
                  <a:close/>
                  <a:moveTo>
                    <a:pt x="1201" y="1056"/>
                  </a:moveTo>
                  <a:cubicBezTo>
                    <a:pt x="1006" y="1092"/>
                    <a:pt x="811" y="1153"/>
                    <a:pt x="625" y="1238"/>
                  </a:cubicBezTo>
                  <a:lnTo>
                    <a:pt x="598" y="1273"/>
                  </a:lnTo>
                  <a:cubicBezTo>
                    <a:pt x="788" y="1179"/>
                    <a:pt x="994" y="1109"/>
                    <a:pt x="1201" y="1056"/>
                  </a:cubicBezTo>
                  <a:close/>
                  <a:moveTo>
                    <a:pt x="2351" y="0"/>
                  </a:moveTo>
                  <a:cubicBezTo>
                    <a:pt x="2347" y="0"/>
                    <a:pt x="2343" y="2"/>
                    <a:pt x="2339" y="6"/>
                  </a:cubicBezTo>
                  <a:cubicBezTo>
                    <a:pt x="2053" y="301"/>
                    <a:pt x="1821" y="640"/>
                    <a:pt x="1642" y="1015"/>
                  </a:cubicBezTo>
                  <a:lnTo>
                    <a:pt x="1482" y="1015"/>
                  </a:lnTo>
                  <a:cubicBezTo>
                    <a:pt x="1455" y="1015"/>
                    <a:pt x="1428" y="1015"/>
                    <a:pt x="1410" y="1024"/>
                  </a:cubicBezTo>
                  <a:lnTo>
                    <a:pt x="1357" y="1024"/>
                  </a:lnTo>
                  <a:lnTo>
                    <a:pt x="1294" y="1032"/>
                  </a:lnTo>
                  <a:lnTo>
                    <a:pt x="1232" y="1050"/>
                  </a:lnTo>
                  <a:lnTo>
                    <a:pt x="1250" y="1050"/>
                  </a:lnTo>
                  <a:lnTo>
                    <a:pt x="1330" y="1041"/>
                  </a:lnTo>
                  <a:lnTo>
                    <a:pt x="1384" y="1041"/>
                  </a:lnTo>
                  <a:lnTo>
                    <a:pt x="1455" y="1032"/>
                  </a:lnTo>
                  <a:lnTo>
                    <a:pt x="1625" y="1032"/>
                  </a:lnTo>
                  <a:cubicBezTo>
                    <a:pt x="1571" y="1131"/>
                    <a:pt x="1517" y="1229"/>
                    <a:pt x="1473" y="1327"/>
                  </a:cubicBezTo>
                  <a:cubicBezTo>
                    <a:pt x="1464" y="1345"/>
                    <a:pt x="1455" y="1372"/>
                    <a:pt x="1446" y="1389"/>
                  </a:cubicBezTo>
                  <a:cubicBezTo>
                    <a:pt x="1348" y="1604"/>
                    <a:pt x="1250" y="1818"/>
                    <a:pt x="1152" y="2023"/>
                  </a:cubicBezTo>
                  <a:lnTo>
                    <a:pt x="1134" y="2023"/>
                  </a:lnTo>
                  <a:cubicBezTo>
                    <a:pt x="911" y="2023"/>
                    <a:pt x="679" y="2041"/>
                    <a:pt x="446" y="2086"/>
                  </a:cubicBezTo>
                  <a:cubicBezTo>
                    <a:pt x="339" y="2103"/>
                    <a:pt x="223" y="2139"/>
                    <a:pt x="116" y="2175"/>
                  </a:cubicBezTo>
                  <a:lnTo>
                    <a:pt x="72" y="2184"/>
                  </a:lnTo>
                  <a:lnTo>
                    <a:pt x="63" y="2228"/>
                  </a:lnTo>
                  <a:lnTo>
                    <a:pt x="125" y="2202"/>
                  </a:lnTo>
                  <a:cubicBezTo>
                    <a:pt x="232" y="2166"/>
                    <a:pt x="339" y="2139"/>
                    <a:pt x="455" y="2121"/>
                  </a:cubicBezTo>
                  <a:cubicBezTo>
                    <a:pt x="641" y="2084"/>
                    <a:pt x="827" y="2066"/>
                    <a:pt x="1018" y="2066"/>
                  </a:cubicBezTo>
                  <a:cubicBezTo>
                    <a:pt x="1057" y="2066"/>
                    <a:pt x="1095" y="2066"/>
                    <a:pt x="1134" y="2068"/>
                  </a:cubicBezTo>
                  <a:cubicBezTo>
                    <a:pt x="1018" y="2309"/>
                    <a:pt x="893" y="2550"/>
                    <a:pt x="750" y="2782"/>
                  </a:cubicBezTo>
                  <a:lnTo>
                    <a:pt x="741" y="2782"/>
                  </a:lnTo>
                  <a:cubicBezTo>
                    <a:pt x="491" y="2853"/>
                    <a:pt x="241" y="2933"/>
                    <a:pt x="0" y="3032"/>
                  </a:cubicBezTo>
                  <a:cubicBezTo>
                    <a:pt x="0" y="3041"/>
                    <a:pt x="9" y="3058"/>
                    <a:pt x="9" y="3067"/>
                  </a:cubicBezTo>
                  <a:cubicBezTo>
                    <a:pt x="63" y="3050"/>
                    <a:pt x="125" y="3023"/>
                    <a:pt x="170" y="3005"/>
                  </a:cubicBezTo>
                  <a:cubicBezTo>
                    <a:pt x="348" y="2942"/>
                    <a:pt x="536" y="2889"/>
                    <a:pt x="723" y="2835"/>
                  </a:cubicBezTo>
                  <a:lnTo>
                    <a:pt x="723" y="2835"/>
                  </a:lnTo>
                  <a:cubicBezTo>
                    <a:pt x="589" y="3050"/>
                    <a:pt x="455" y="3255"/>
                    <a:pt x="322" y="3460"/>
                  </a:cubicBezTo>
                  <a:lnTo>
                    <a:pt x="366" y="3478"/>
                  </a:lnTo>
                  <a:cubicBezTo>
                    <a:pt x="589" y="3157"/>
                    <a:pt x="812" y="2835"/>
                    <a:pt x="1000" y="2496"/>
                  </a:cubicBezTo>
                  <a:cubicBezTo>
                    <a:pt x="1098" y="2791"/>
                    <a:pt x="1160" y="3085"/>
                    <a:pt x="1178" y="3389"/>
                  </a:cubicBezTo>
                  <a:lnTo>
                    <a:pt x="1205" y="3380"/>
                  </a:lnTo>
                  <a:cubicBezTo>
                    <a:pt x="1187" y="3067"/>
                    <a:pt x="1125" y="2755"/>
                    <a:pt x="1027" y="2452"/>
                  </a:cubicBezTo>
                  <a:cubicBezTo>
                    <a:pt x="1071" y="2380"/>
                    <a:pt x="1116" y="2300"/>
                    <a:pt x="1152" y="2219"/>
                  </a:cubicBezTo>
                  <a:cubicBezTo>
                    <a:pt x="1268" y="1987"/>
                    <a:pt x="1375" y="1755"/>
                    <a:pt x="1491" y="1523"/>
                  </a:cubicBezTo>
                  <a:cubicBezTo>
                    <a:pt x="1580" y="1720"/>
                    <a:pt x="1660" y="1934"/>
                    <a:pt x="1732" y="2148"/>
                  </a:cubicBezTo>
                  <a:cubicBezTo>
                    <a:pt x="1785" y="2336"/>
                    <a:pt x="1821" y="2523"/>
                    <a:pt x="1848" y="2719"/>
                  </a:cubicBezTo>
                  <a:lnTo>
                    <a:pt x="1866" y="2701"/>
                  </a:lnTo>
                  <a:cubicBezTo>
                    <a:pt x="1848" y="2514"/>
                    <a:pt x="1821" y="2318"/>
                    <a:pt x="1767" y="2139"/>
                  </a:cubicBezTo>
                  <a:cubicBezTo>
                    <a:pt x="1714" y="1898"/>
                    <a:pt x="1625" y="1675"/>
                    <a:pt x="1509" y="1470"/>
                  </a:cubicBezTo>
                  <a:lnTo>
                    <a:pt x="1553" y="1381"/>
                  </a:lnTo>
                  <a:cubicBezTo>
                    <a:pt x="1589" y="1300"/>
                    <a:pt x="1625" y="1220"/>
                    <a:pt x="1660" y="1148"/>
                  </a:cubicBezTo>
                  <a:cubicBezTo>
                    <a:pt x="1669" y="1140"/>
                    <a:pt x="1669" y="1131"/>
                    <a:pt x="1669" y="1122"/>
                  </a:cubicBezTo>
                  <a:cubicBezTo>
                    <a:pt x="1714" y="1041"/>
                    <a:pt x="1750" y="970"/>
                    <a:pt x="1785" y="899"/>
                  </a:cubicBezTo>
                  <a:cubicBezTo>
                    <a:pt x="1848" y="979"/>
                    <a:pt x="1892" y="1068"/>
                    <a:pt x="1946" y="1148"/>
                  </a:cubicBezTo>
                  <a:cubicBezTo>
                    <a:pt x="2089" y="1389"/>
                    <a:pt x="2205" y="1639"/>
                    <a:pt x="2294" y="1898"/>
                  </a:cubicBezTo>
                  <a:lnTo>
                    <a:pt x="2312" y="1827"/>
                  </a:lnTo>
                  <a:cubicBezTo>
                    <a:pt x="2214" y="1532"/>
                    <a:pt x="2071" y="1256"/>
                    <a:pt x="1901" y="997"/>
                  </a:cubicBezTo>
                  <a:cubicBezTo>
                    <a:pt x="1874" y="952"/>
                    <a:pt x="1839" y="908"/>
                    <a:pt x="1803" y="863"/>
                  </a:cubicBezTo>
                  <a:lnTo>
                    <a:pt x="1848" y="774"/>
                  </a:lnTo>
                  <a:cubicBezTo>
                    <a:pt x="1990" y="515"/>
                    <a:pt x="2169" y="265"/>
                    <a:pt x="2365" y="42"/>
                  </a:cubicBezTo>
                  <a:cubicBezTo>
                    <a:pt x="2379" y="21"/>
                    <a:pt x="2366" y="0"/>
                    <a:pt x="2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21"/>
            <p:cNvSpPr/>
            <p:nvPr/>
          </p:nvSpPr>
          <p:spPr>
            <a:xfrm>
              <a:off x="7482235" y="569565"/>
              <a:ext cx="190745" cy="232444"/>
            </a:xfrm>
            <a:custGeom>
              <a:avLst/>
              <a:gdLst/>
              <a:ahLst/>
              <a:cxnLst/>
              <a:rect l="l" t="t" r="r" b="b"/>
              <a:pathLst>
                <a:path w="2456" h="2993" extrusionOk="0">
                  <a:moveTo>
                    <a:pt x="1671" y="0"/>
                  </a:moveTo>
                  <a:cubicBezTo>
                    <a:pt x="1599" y="0"/>
                    <a:pt x="1526" y="7"/>
                    <a:pt x="1456" y="22"/>
                  </a:cubicBezTo>
                  <a:cubicBezTo>
                    <a:pt x="1375" y="40"/>
                    <a:pt x="1286" y="67"/>
                    <a:pt x="1215" y="103"/>
                  </a:cubicBezTo>
                  <a:cubicBezTo>
                    <a:pt x="1134" y="147"/>
                    <a:pt x="1072" y="210"/>
                    <a:pt x="1009" y="272"/>
                  </a:cubicBezTo>
                  <a:cubicBezTo>
                    <a:pt x="768" y="522"/>
                    <a:pt x="554" y="799"/>
                    <a:pt x="376" y="1093"/>
                  </a:cubicBezTo>
                  <a:cubicBezTo>
                    <a:pt x="286" y="1245"/>
                    <a:pt x="206" y="1397"/>
                    <a:pt x="144" y="1557"/>
                  </a:cubicBezTo>
                  <a:cubicBezTo>
                    <a:pt x="72" y="1718"/>
                    <a:pt x="28" y="1888"/>
                    <a:pt x="19" y="2066"/>
                  </a:cubicBezTo>
                  <a:cubicBezTo>
                    <a:pt x="1" y="2245"/>
                    <a:pt x="19" y="2423"/>
                    <a:pt x="81" y="2584"/>
                  </a:cubicBezTo>
                  <a:cubicBezTo>
                    <a:pt x="117" y="2673"/>
                    <a:pt x="170" y="2744"/>
                    <a:pt x="233" y="2807"/>
                  </a:cubicBezTo>
                  <a:cubicBezTo>
                    <a:pt x="295" y="2869"/>
                    <a:pt x="376" y="2914"/>
                    <a:pt x="456" y="2950"/>
                  </a:cubicBezTo>
                  <a:cubicBezTo>
                    <a:pt x="549" y="2979"/>
                    <a:pt x="648" y="2993"/>
                    <a:pt x="746" y="2993"/>
                  </a:cubicBezTo>
                  <a:cubicBezTo>
                    <a:pt x="827" y="2993"/>
                    <a:pt x="906" y="2984"/>
                    <a:pt x="983" y="2968"/>
                  </a:cubicBezTo>
                  <a:cubicBezTo>
                    <a:pt x="1152" y="2914"/>
                    <a:pt x="1313" y="2825"/>
                    <a:pt x="1438" y="2709"/>
                  </a:cubicBezTo>
                  <a:cubicBezTo>
                    <a:pt x="1822" y="2352"/>
                    <a:pt x="2134" y="1923"/>
                    <a:pt x="2330" y="1433"/>
                  </a:cubicBezTo>
                  <a:cubicBezTo>
                    <a:pt x="2402" y="1281"/>
                    <a:pt x="2446" y="1102"/>
                    <a:pt x="2455" y="933"/>
                  </a:cubicBezTo>
                  <a:cubicBezTo>
                    <a:pt x="2446" y="754"/>
                    <a:pt x="2402" y="585"/>
                    <a:pt x="2312" y="433"/>
                  </a:cubicBezTo>
                  <a:cubicBezTo>
                    <a:pt x="2223" y="281"/>
                    <a:pt x="2107" y="147"/>
                    <a:pt x="1973" y="40"/>
                  </a:cubicBezTo>
                  <a:lnTo>
                    <a:pt x="1973" y="40"/>
                  </a:lnTo>
                  <a:cubicBezTo>
                    <a:pt x="2107" y="147"/>
                    <a:pt x="2214" y="290"/>
                    <a:pt x="2303" y="442"/>
                  </a:cubicBezTo>
                  <a:cubicBezTo>
                    <a:pt x="2384" y="594"/>
                    <a:pt x="2428" y="763"/>
                    <a:pt x="2428" y="933"/>
                  </a:cubicBezTo>
                  <a:cubicBezTo>
                    <a:pt x="2419" y="1102"/>
                    <a:pt x="2375" y="1272"/>
                    <a:pt x="2303" y="1433"/>
                  </a:cubicBezTo>
                  <a:cubicBezTo>
                    <a:pt x="2241" y="1584"/>
                    <a:pt x="2161" y="1736"/>
                    <a:pt x="2071" y="1888"/>
                  </a:cubicBezTo>
                  <a:cubicBezTo>
                    <a:pt x="1893" y="2182"/>
                    <a:pt x="1670" y="2450"/>
                    <a:pt x="1420" y="2682"/>
                  </a:cubicBezTo>
                  <a:cubicBezTo>
                    <a:pt x="1295" y="2789"/>
                    <a:pt x="1143" y="2878"/>
                    <a:pt x="983" y="2923"/>
                  </a:cubicBezTo>
                  <a:cubicBezTo>
                    <a:pt x="912" y="2938"/>
                    <a:pt x="841" y="2945"/>
                    <a:pt x="771" y="2945"/>
                  </a:cubicBezTo>
                  <a:cubicBezTo>
                    <a:pt x="673" y="2945"/>
                    <a:pt x="576" y="2931"/>
                    <a:pt x="483" y="2905"/>
                  </a:cubicBezTo>
                  <a:cubicBezTo>
                    <a:pt x="402" y="2878"/>
                    <a:pt x="331" y="2834"/>
                    <a:pt x="269" y="2780"/>
                  </a:cubicBezTo>
                  <a:cubicBezTo>
                    <a:pt x="215" y="2718"/>
                    <a:pt x="161" y="2646"/>
                    <a:pt x="135" y="2575"/>
                  </a:cubicBezTo>
                  <a:cubicBezTo>
                    <a:pt x="72" y="2414"/>
                    <a:pt x="54" y="2245"/>
                    <a:pt x="63" y="2075"/>
                  </a:cubicBezTo>
                  <a:cubicBezTo>
                    <a:pt x="81" y="1906"/>
                    <a:pt x="117" y="1736"/>
                    <a:pt x="188" y="1575"/>
                  </a:cubicBezTo>
                  <a:cubicBezTo>
                    <a:pt x="251" y="1415"/>
                    <a:pt x="322" y="1263"/>
                    <a:pt x="411" y="1111"/>
                  </a:cubicBezTo>
                  <a:cubicBezTo>
                    <a:pt x="581" y="817"/>
                    <a:pt x="786" y="540"/>
                    <a:pt x="1027" y="290"/>
                  </a:cubicBezTo>
                  <a:cubicBezTo>
                    <a:pt x="1081" y="228"/>
                    <a:pt x="1152" y="174"/>
                    <a:pt x="1224" y="129"/>
                  </a:cubicBezTo>
                  <a:cubicBezTo>
                    <a:pt x="1295" y="85"/>
                    <a:pt x="1375" y="58"/>
                    <a:pt x="1465" y="40"/>
                  </a:cubicBezTo>
                  <a:cubicBezTo>
                    <a:pt x="1549" y="22"/>
                    <a:pt x="1634" y="13"/>
                    <a:pt x="1719" y="13"/>
                  </a:cubicBezTo>
                  <a:cubicBezTo>
                    <a:pt x="1804" y="13"/>
                    <a:pt x="1888" y="22"/>
                    <a:pt x="1973" y="40"/>
                  </a:cubicBezTo>
                  <a:cubicBezTo>
                    <a:pt x="1874" y="14"/>
                    <a:pt x="1773" y="0"/>
                    <a:pt x="1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21"/>
            <p:cNvSpPr/>
            <p:nvPr/>
          </p:nvSpPr>
          <p:spPr>
            <a:xfrm>
              <a:off x="7486429" y="651656"/>
              <a:ext cx="166436" cy="153306"/>
            </a:xfrm>
            <a:custGeom>
              <a:avLst/>
              <a:gdLst/>
              <a:ahLst/>
              <a:cxnLst/>
              <a:rect l="l" t="t" r="r" b="b"/>
              <a:pathLst>
                <a:path w="2143" h="1974" extrusionOk="0">
                  <a:moveTo>
                    <a:pt x="884" y="1893"/>
                  </a:moveTo>
                  <a:cubicBezTo>
                    <a:pt x="1312" y="1830"/>
                    <a:pt x="1839" y="1206"/>
                    <a:pt x="2142" y="634"/>
                  </a:cubicBezTo>
                  <a:cubicBezTo>
                    <a:pt x="1589" y="1"/>
                    <a:pt x="572" y="99"/>
                    <a:pt x="152" y="831"/>
                  </a:cubicBezTo>
                  <a:cubicBezTo>
                    <a:pt x="63" y="982"/>
                    <a:pt x="9" y="1152"/>
                    <a:pt x="0" y="1330"/>
                  </a:cubicBezTo>
                  <a:cubicBezTo>
                    <a:pt x="72" y="1768"/>
                    <a:pt x="393" y="1973"/>
                    <a:pt x="884" y="1893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21"/>
            <p:cNvSpPr/>
            <p:nvPr/>
          </p:nvSpPr>
          <p:spPr>
            <a:xfrm>
              <a:off x="7707535" y="554965"/>
              <a:ext cx="285652" cy="262111"/>
            </a:xfrm>
            <a:custGeom>
              <a:avLst/>
              <a:gdLst/>
              <a:ahLst/>
              <a:cxnLst/>
              <a:rect l="l" t="t" r="r" b="b"/>
              <a:pathLst>
                <a:path w="3678" h="3375" extrusionOk="0">
                  <a:moveTo>
                    <a:pt x="1292" y="0"/>
                  </a:moveTo>
                  <a:cubicBezTo>
                    <a:pt x="753" y="0"/>
                    <a:pt x="322" y="353"/>
                    <a:pt x="322" y="353"/>
                  </a:cubicBezTo>
                  <a:cubicBezTo>
                    <a:pt x="322" y="353"/>
                    <a:pt x="0" y="978"/>
                    <a:pt x="286" y="1496"/>
                  </a:cubicBezTo>
                  <a:cubicBezTo>
                    <a:pt x="581" y="2004"/>
                    <a:pt x="1482" y="3066"/>
                    <a:pt x="2285" y="3298"/>
                  </a:cubicBezTo>
                  <a:cubicBezTo>
                    <a:pt x="2455" y="3350"/>
                    <a:pt x="2611" y="3375"/>
                    <a:pt x="2751" y="3375"/>
                  </a:cubicBezTo>
                  <a:cubicBezTo>
                    <a:pt x="3267" y="3375"/>
                    <a:pt x="3575" y="3038"/>
                    <a:pt x="3624" y="2442"/>
                  </a:cubicBezTo>
                  <a:cubicBezTo>
                    <a:pt x="3678" y="1674"/>
                    <a:pt x="2455" y="389"/>
                    <a:pt x="1732" y="85"/>
                  </a:cubicBezTo>
                  <a:cubicBezTo>
                    <a:pt x="1582" y="24"/>
                    <a:pt x="1433" y="0"/>
                    <a:pt x="1292" y="0"/>
                  </a:cubicBezTo>
                  <a:close/>
                </a:path>
              </a:pathLst>
            </a:custGeom>
            <a:solidFill>
              <a:srgbClr val="EB9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21"/>
            <p:cNvSpPr/>
            <p:nvPr/>
          </p:nvSpPr>
          <p:spPr>
            <a:xfrm>
              <a:off x="7682994" y="525375"/>
              <a:ext cx="299088" cy="291312"/>
            </a:xfrm>
            <a:custGeom>
              <a:avLst/>
              <a:gdLst/>
              <a:ahLst/>
              <a:cxnLst/>
              <a:rect l="l" t="t" r="r" b="b"/>
              <a:pathLst>
                <a:path w="3851" h="3751" extrusionOk="0">
                  <a:moveTo>
                    <a:pt x="30" y="0"/>
                  </a:moveTo>
                  <a:cubicBezTo>
                    <a:pt x="15" y="0"/>
                    <a:pt x="0" y="19"/>
                    <a:pt x="13" y="38"/>
                  </a:cubicBezTo>
                  <a:cubicBezTo>
                    <a:pt x="290" y="466"/>
                    <a:pt x="638" y="850"/>
                    <a:pt x="1048" y="1171"/>
                  </a:cubicBezTo>
                  <a:cubicBezTo>
                    <a:pt x="1030" y="1225"/>
                    <a:pt x="1022" y="1270"/>
                    <a:pt x="1022" y="1323"/>
                  </a:cubicBezTo>
                  <a:cubicBezTo>
                    <a:pt x="1022" y="1341"/>
                    <a:pt x="1013" y="1359"/>
                    <a:pt x="1013" y="1377"/>
                  </a:cubicBezTo>
                  <a:cubicBezTo>
                    <a:pt x="1004" y="1395"/>
                    <a:pt x="1004" y="1439"/>
                    <a:pt x="995" y="1466"/>
                  </a:cubicBezTo>
                  <a:lnTo>
                    <a:pt x="995" y="1537"/>
                  </a:lnTo>
                  <a:lnTo>
                    <a:pt x="995" y="1618"/>
                  </a:lnTo>
                  <a:lnTo>
                    <a:pt x="995" y="1689"/>
                  </a:lnTo>
                  <a:cubicBezTo>
                    <a:pt x="986" y="1957"/>
                    <a:pt x="1004" y="2225"/>
                    <a:pt x="1048" y="2492"/>
                  </a:cubicBezTo>
                  <a:lnTo>
                    <a:pt x="1093" y="2537"/>
                  </a:lnTo>
                  <a:cubicBezTo>
                    <a:pt x="1039" y="2260"/>
                    <a:pt x="1013" y="1984"/>
                    <a:pt x="1022" y="1698"/>
                  </a:cubicBezTo>
                  <a:lnTo>
                    <a:pt x="1022" y="1662"/>
                  </a:lnTo>
                  <a:lnTo>
                    <a:pt x="1022" y="1555"/>
                  </a:lnTo>
                  <a:lnTo>
                    <a:pt x="1022" y="1502"/>
                  </a:lnTo>
                  <a:cubicBezTo>
                    <a:pt x="1022" y="1475"/>
                    <a:pt x="1030" y="1430"/>
                    <a:pt x="1030" y="1395"/>
                  </a:cubicBezTo>
                  <a:cubicBezTo>
                    <a:pt x="1039" y="1368"/>
                    <a:pt x="1030" y="1368"/>
                    <a:pt x="1039" y="1350"/>
                  </a:cubicBezTo>
                  <a:cubicBezTo>
                    <a:pt x="1048" y="1296"/>
                    <a:pt x="1057" y="1243"/>
                    <a:pt x="1066" y="1198"/>
                  </a:cubicBezTo>
                  <a:cubicBezTo>
                    <a:pt x="1182" y="1288"/>
                    <a:pt x="1289" y="1377"/>
                    <a:pt x="1396" y="1457"/>
                  </a:cubicBezTo>
                  <a:lnTo>
                    <a:pt x="1459" y="1511"/>
                  </a:lnTo>
                  <a:cubicBezTo>
                    <a:pt x="1700" y="1698"/>
                    <a:pt x="1932" y="1877"/>
                    <a:pt x="2164" y="2055"/>
                  </a:cubicBezTo>
                  <a:cubicBezTo>
                    <a:pt x="2155" y="2064"/>
                    <a:pt x="2155" y="2064"/>
                    <a:pt x="2155" y="2064"/>
                  </a:cubicBezTo>
                  <a:cubicBezTo>
                    <a:pt x="2084" y="2350"/>
                    <a:pt x="2048" y="2644"/>
                    <a:pt x="2039" y="2930"/>
                  </a:cubicBezTo>
                  <a:cubicBezTo>
                    <a:pt x="2039" y="3073"/>
                    <a:pt x="2039" y="3224"/>
                    <a:pt x="2057" y="3367"/>
                  </a:cubicBezTo>
                  <a:lnTo>
                    <a:pt x="2057" y="3421"/>
                  </a:lnTo>
                  <a:lnTo>
                    <a:pt x="2101" y="3456"/>
                  </a:lnTo>
                  <a:cubicBezTo>
                    <a:pt x="2101" y="3430"/>
                    <a:pt x="2093" y="3394"/>
                    <a:pt x="2093" y="3367"/>
                  </a:cubicBezTo>
                  <a:cubicBezTo>
                    <a:pt x="2084" y="3224"/>
                    <a:pt x="2075" y="3081"/>
                    <a:pt x="2084" y="2939"/>
                  </a:cubicBezTo>
                  <a:cubicBezTo>
                    <a:pt x="2093" y="2653"/>
                    <a:pt x="2128" y="2367"/>
                    <a:pt x="2200" y="2091"/>
                  </a:cubicBezTo>
                  <a:cubicBezTo>
                    <a:pt x="2467" y="2305"/>
                    <a:pt x="2735" y="2519"/>
                    <a:pt x="2985" y="2760"/>
                  </a:cubicBezTo>
                  <a:cubicBezTo>
                    <a:pt x="2985" y="2760"/>
                    <a:pt x="2985" y="2760"/>
                    <a:pt x="2985" y="2769"/>
                  </a:cubicBezTo>
                  <a:cubicBezTo>
                    <a:pt x="2994" y="3099"/>
                    <a:pt x="3030" y="3430"/>
                    <a:pt x="3074" y="3751"/>
                  </a:cubicBezTo>
                  <a:lnTo>
                    <a:pt x="3128" y="3751"/>
                  </a:lnTo>
                  <a:cubicBezTo>
                    <a:pt x="3119" y="3679"/>
                    <a:pt x="3101" y="3608"/>
                    <a:pt x="3092" y="3537"/>
                  </a:cubicBezTo>
                  <a:cubicBezTo>
                    <a:pt x="3065" y="3296"/>
                    <a:pt x="3047" y="3055"/>
                    <a:pt x="3039" y="2814"/>
                  </a:cubicBezTo>
                  <a:lnTo>
                    <a:pt x="3039" y="2814"/>
                  </a:lnTo>
                  <a:cubicBezTo>
                    <a:pt x="3262" y="3028"/>
                    <a:pt x="3485" y="3251"/>
                    <a:pt x="3699" y="3483"/>
                  </a:cubicBezTo>
                  <a:cubicBezTo>
                    <a:pt x="3708" y="3465"/>
                    <a:pt x="3717" y="3447"/>
                    <a:pt x="3726" y="3438"/>
                  </a:cubicBezTo>
                  <a:cubicBezTo>
                    <a:pt x="3396" y="3073"/>
                    <a:pt x="3056" y="2707"/>
                    <a:pt x="2699" y="2376"/>
                  </a:cubicBezTo>
                  <a:cubicBezTo>
                    <a:pt x="2865" y="2361"/>
                    <a:pt x="3031" y="2352"/>
                    <a:pt x="3198" y="2352"/>
                  </a:cubicBezTo>
                  <a:cubicBezTo>
                    <a:pt x="3418" y="2352"/>
                    <a:pt x="3637" y="2368"/>
                    <a:pt x="3851" y="2403"/>
                  </a:cubicBezTo>
                  <a:lnTo>
                    <a:pt x="3842" y="2376"/>
                  </a:lnTo>
                  <a:cubicBezTo>
                    <a:pt x="3580" y="2329"/>
                    <a:pt x="3314" y="2305"/>
                    <a:pt x="3050" y="2305"/>
                  </a:cubicBezTo>
                  <a:cubicBezTo>
                    <a:pt x="2918" y="2305"/>
                    <a:pt x="2786" y="2311"/>
                    <a:pt x="2655" y="2323"/>
                  </a:cubicBezTo>
                  <a:cubicBezTo>
                    <a:pt x="2574" y="2251"/>
                    <a:pt x="2485" y="2180"/>
                    <a:pt x="2405" y="2109"/>
                  </a:cubicBezTo>
                  <a:cubicBezTo>
                    <a:pt x="2155" y="1903"/>
                    <a:pt x="1887" y="1707"/>
                    <a:pt x="1628" y="1511"/>
                  </a:cubicBezTo>
                  <a:cubicBezTo>
                    <a:pt x="1905" y="1448"/>
                    <a:pt x="2191" y="1412"/>
                    <a:pt x="2476" y="1386"/>
                  </a:cubicBezTo>
                  <a:cubicBezTo>
                    <a:pt x="2568" y="1379"/>
                    <a:pt x="2662" y="1376"/>
                    <a:pt x="2755" y="1376"/>
                  </a:cubicBezTo>
                  <a:cubicBezTo>
                    <a:pt x="2907" y="1376"/>
                    <a:pt x="3059" y="1384"/>
                    <a:pt x="3208" y="1395"/>
                  </a:cubicBezTo>
                  <a:lnTo>
                    <a:pt x="3190" y="1377"/>
                  </a:lnTo>
                  <a:cubicBezTo>
                    <a:pt x="2991" y="1347"/>
                    <a:pt x="2791" y="1330"/>
                    <a:pt x="2591" y="1330"/>
                  </a:cubicBezTo>
                  <a:cubicBezTo>
                    <a:pt x="2550" y="1330"/>
                    <a:pt x="2509" y="1331"/>
                    <a:pt x="2467" y="1332"/>
                  </a:cubicBezTo>
                  <a:cubicBezTo>
                    <a:pt x="2164" y="1341"/>
                    <a:pt x="1869" y="1386"/>
                    <a:pt x="1575" y="1466"/>
                  </a:cubicBezTo>
                  <a:lnTo>
                    <a:pt x="1477" y="1395"/>
                  </a:lnTo>
                  <a:lnTo>
                    <a:pt x="1227" y="1198"/>
                  </a:lnTo>
                  <a:lnTo>
                    <a:pt x="1200" y="1171"/>
                  </a:lnTo>
                  <a:cubicBezTo>
                    <a:pt x="1111" y="1109"/>
                    <a:pt x="1030" y="1038"/>
                    <a:pt x="950" y="966"/>
                  </a:cubicBezTo>
                  <a:cubicBezTo>
                    <a:pt x="1066" y="922"/>
                    <a:pt x="1182" y="877"/>
                    <a:pt x="1307" y="832"/>
                  </a:cubicBezTo>
                  <a:cubicBezTo>
                    <a:pt x="1637" y="734"/>
                    <a:pt x="1976" y="663"/>
                    <a:pt x="2316" y="627"/>
                  </a:cubicBezTo>
                  <a:lnTo>
                    <a:pt x="2235" y="574"/>
                  </a:lnTo>
                  <a:cubicBezTo>
                    <a:pt x="1843" y="618"/>
                    <a:pt x="1468" y="716"/>
                    <a:pt x="1102" y="850"/>
                  </a:cubicBezTo>
                  <a:cubicBezTo>
                    <a:pt x="1030" y="877"/>
                    <a:pt x="968" y="904"/>
                    <a:pt x="905" y="931"/>
                  </a:cubicBezTo>
                  <a:lnTo>
                    <a:pt x="816" y="850"/>
                  </a:lnTo>
                  <a:cubicBezTo>
                    <a:pt x="531" y="600"/>
                    <a:pt x="272" y="324"/>
                    <a:pt x="49" y="11"/>
                  </a:cubicBezTo>
                  <a:cubicBezTo>
                    <a:pt x="43" y="3"/>
                    <a:pt x="37" y="0"/>
                    <a:pt x="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21"/>
            <p:cNvSpPr/>
            <p:nvPr/>
          </p:nvSpPr>
          <p:spPr>
            <a:xfrm>
              <a:off x="7719340" y="554576"/>
              <a:ext cx="271051" cy="264285"/>
            </a:xfrm>
            <a:custGeom>
              <a:avLst/>
              <a:gdLst/>
              <a:ahLst/>
              <a:cxnLst/>
              <a:rect l="l" t="t" r="r" b="b"/>
              <a:pathLst>
                <a:path w="3490" h="3403" extrusionOk="0">
                  <a:moveTo>
                    <a:pt x="1130" y="0"/>
                  </a:moveTo>
                  <a:cubicBezTo>
                    <a:pt x="1003" y="0"/>
                    <a:pt x="875" y="18"/>
                    <a:pt x="750" y="55"/>
                  </a:cubicBezTo>
                  <a:cubicBezTo>
                    <a:pt x="545" y="117"/>
                    <a:pt x="339" y="224"/>
                    <a:pt x="170" y="358"/>
                  </a:cubicBezTo>
                  <a:cubicBezTo>
                    <a:pt x="348" y="224"/>
                    <a:pt x="545" y="135"/>
                    <a:pt x="750" y="73"/>
                  </a:cubicBezTo>
                  <a:cubicBezTo>
                    <a:pt x="866" y="39"/>
                    <a:pt x="985" y="23"/>
                    <a:pt x="1102" y="23"/>
                  </a:cubicBezTo>
                  <a:cubicBezTo>
                    <a:pt x="1201" y="23"/>
                    <a:pt x="1298" y="34"/>
                    <a:pt x="1392" y="55"/>
                  </a:cubicBezTo>
                  <a:cubicBezTo>
                    <a:pt x="1607" y="117"/>
                    <a:pt x="1803" y="206"/>
                    <a:pt x="1973" y="340"/>
                  </a:cubicBezTo>
                  <a:cubicBezTo>
                    <a:pt x="2151" y="465"/>
                    <a:pt x="2312" y="608"/>
                    <a:pt x="2472" y="760"/>
                  </a:cubicBezTo>
                  <a:cubicBezTo>
                    <a:pt x="2785" y="1063"/>
                    <a:pt x="3052" y="1402"/>
                    <a:pt x="3267" y="1786"/>
                  </a:cubicBezTo>
                  <a:cubicBezTo>
                    <a:pt x="3374" y="1974"/>
                    <a:pt x="3427" y="2179"/>
                    <a:pt x="3445" y="2393"/>
                  </a:cubicBezTo>
                  <a:cubicBezTo>
                    <a:pt x="3445" y="2607"/>
                    <a:pt x="3392" y="2821"/>
                    <a:pt x="3276" y="3009"/>
                  </a:cubicBezTo>
                  <a:cubicBezTo>
                    <a:pt x="3222" y="3089"/>
                    <a:pt x="3151" y="3170"/>
                    <a:pt x="3061" y="3232"/>
                  </a:cubicBezTo>
                  <a:cubicBezTo>
                    <a:pt x="2972" y="3286"/>
                    <a:pt x="2874" y="3321"/>
                    <a:pt x="2767" y="3339"/>
                  </a:cubicBezTo>
                  <a:cubicBezTo>
                    <a:pt x="2703" y="3347"/>
                    <a:pt x="2638" y="3351"/>
                    <a:pt x="2574" y="3351"/>
                  </a:cubicBezTo>
                  <a:cubicBezTo>
                    <a:pt x="2425" y="3351"/>
                    <a:pt x="2277" y="3329"/>
                    <a:pt x="2133" y="3286"/>
                  </a:cubicBezTo>
                  <a:cubicBezTo>
                    <a:pt x="1928" y="3214"/>
                    <a:pt x="1732" y="3116"/>
                    <a:pt x="1553" y="2991"/>
                  </a:cubicBezTo>
                  <a:cubicBezTo>
                    <a:pt x="1375" y="2875"/>
                    <a:pt x="1214" y="2732"/>
                    <a:pt x="1053" y="2589"/>
                  </a:cubicBezTo>
                  <a:cubicBezTo>
                    <a:pt x="732" y="2286"/>
                    <a:pt x="455" y="1956"/>
                    <a:pt x="205" y="1599"/>
                  </a:cubicBezTo>
                  <a:cubicBezTo>
                    <a:pt x="152" y="1501"/>
                    <a:pt x="98" y="1411"/>
                    <a:pt x="63" y="1304"/>
                  </a:cubicBezTo>
                  <a:cubicBezTo>
                    <a:pt x="36" y="1197"/>
                    <a:pt x="18" y="1090"/>
                    <a:pt x="18" y="983"/>
                  </a:cubicBezTo>
                  <a:cubicBezTo>
                    <a:pt x="27" y="769"/>
                    <a:pt x="80" y="555"/>
                    <a:pt x="170" y="358"/>
                  </a:cubicBezTo>
                  <a:lnTo>
                    <a:pt x="170" y="358"/>
                  </a:lnTo>
                  <a:cubicBezTo>
                    <a:pt x="72" y="555"/>
                    <a:pt x="18" y="769"/>
                    <a:pt x="9" y="992"/>
                  </a:cubicBezTo>
                  <a:cubicBezTo>
                    <a:pt x="0" y="1099"/>
                    <a:pt x="18" y="1206"/>
                    <a:pt x="45" y="1313"/>
                  </a:cubicBezTo>
                  <a:cubicBezTo>
                    <a:pt x="80" y="1420"/>
                    <a:pt x="125" y="1518"/>
                    <a:pt x="188" y="1608"/>
                  </a:cubicBezTo>
                  <a:cubicBezTo>
                    <a:pt x="429" y="1974"/>
                    <a:pt x="714" y="2313"/>
                    <a:pt x="1027" y="2616"/>
                  </a:cubicBezTo>
                  <a:cubicBezTo>
                    <a:pt x="1187" y="2768"/>
                    <a:pt x="1357" y="2902"/>
                    <a:pt x="1535" y="3036"/>
                  </a:cubicBezTo>
                  <a:cubicBezTo>
                    <a:pt x="1714" y="3161"/>
                    <a:pt x="1910" y="3259"/>
                    <a:pt x="2124" y="3330"/>
                  </a:cubicBezTo>
                  <a:cubicBezTo>
                    <a:pt x="2276" y="3376"/>
                    <a:pt x="2442" y="3403"/>
                    <a:pt x="2605" y="3403"/>
                  </a:cubicBezTo>
                  <a:cubicBezTo>
                    <a:pt x="2663" y="3403"/>
                    <a:pt x="2720" y="3400"/>
                    <a:pt x="2776" y="3393"/>
                  </a:cubicBezTo>
                  <a:cubicBezTo>
                    <a:pt x="2892" y="3375"/>
                    <a:pt x="2999" y="3330"/>
                    <a:pt x="3088" y="3277"/>
                  </a:cubicBezTo>
                  <a:cubicBezTo>
                    <a:pt x="3186" y="3205"/>
                    <a:pt x="3267" y="3125"/>
                    <a:pt x="3320" y="3036"/>
                  </a:cubicBezTo>
                  <a:cubicBezTo>
                    <a:pt x="3436" y="2839"/>
                    <a:pt x="3490" y="2616"/>
                    <a:pt x="3490" y="2393"/>
                  </a:cubicBezTo>
                  <a:cubicBezTo>
                    <a:pt x="3481" y="2170"/>
                    <a:pt x="3409" y="1956"/>
                    <a:pt x="3302" y="1759"/>
                  </a:cubicBezTo>
                  <a:cubicBezTo>
                    <a:pt x="2972" y="1188"/>
                    <a:pt x="2526" y="697"/>
                    <a:pt x="1990" y="314"/>
                  </a:cubicBezTo>
                  <a:cubicBezTo>
                    <a:pt x="1812" y="180"/>
                    <a:pt x="1616" y="81"/>
                    <a:pt x="1401" y="28"/>
                  </a:cubicBezTo>
                  <a:cubicBezTo>
                    <a:pt x="1312" y="9"/>
                    <a:pt x="1221" y="0"/>
                    <a:pt x="11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21"/>
            <p:cNvSpPr/>
            <p:nvPr/>
          </p:nvSpPr>
          <p:spPr>
            <a:xfrm>
              <a:off x="7801818" y="596903"/>
              <a:ext cx="189969" cy="222581"/>
            </a:xfrm>
            <a:custGeom>
              <a:avLst/>
              <a:gdLst/>
              <a:ahLst/>
              <a:cxnLst/>
              <a:rect l="l" t="t" r="r" b="b"/>
              <a:pathLst>
                <a:path w="2446" h="2866" extrusionOk="0">
                  <a:moveTo>
                    <a:pt x="2410" y="1902"/>
                  </a:moveTo>
                  <a:cubicBezTo>
                    <a:pt x="2446" y="1348"/>
                    <a:pt x="1821" y="527"/>
                    <a:pt x="1205" y="1"/>
                  </a:cubicBezTo>
                  <a:cubicBezTo>
                    <a:pt x="0" y="643"/>
                    <a:pt x="161" y="2419"/>
                    <a:pt x="1464" y="2839"/>
                  </a:cubicBezTo>
                  <a:cubicBezTo>
                    <a:pt x="2026" y="2866"/>
                    <a:pt x="2356" y="2526"/>
                    <a:pt x="2410" y="190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21"/>
            <p:cNvSpPr/>
            <p:nvPr/>
          </p:nvSpPr>
          <p:spPr>
            <a:xfrm>
              <a:off x="8038456" y="580438"/>
              <a:ext cx="390577" cy="369518"/>
            </a:xfrm>
            <a:custGeom>
              <a:avLst/>
              <a:gdLst/>
              <a:ahLst/>
              <a:cxnLst/>
              <a:rect l="l" t="t" r="r" b="b"/>
              <a:pathLst>
                <a:path w="5029" h="4758" extrusionOk="0">
                  <a:moveTo>
                    <a:pt x="4925" y="1"/>
                  </a:moveTo>
                  <a:cubicBezTo>
                    <a:pt x="4916" y="1"/>
                    <a:pt x="4906" y="3"/>
                    <a:pt x="4896" y="7"/>
                  </a:cubicBezTo>
                  <a:cubicBezTo>
                    <a:pt x="4415" y="177"/>
                    <a:pt x="3977" y="418"/>
                    <a:pt x="3576" y="721"/>
                  </a:cubicBezTo>
                  <a:cubicBezTo>
                    <a:pt x="3344" y="900"/>
                    <a:pt x="3129" y="1096"/>
                    <a:pt x="2942" y="1310"/>
                  </a:cubicBezTo>
                  <a:cubicBezTo>
                    <a:pt x="2933" y="1293"/>
                    <a:pt x="2924" y="1293"/>
                    <a:pt x="2906" y="1293"/>
                  </a:cubicBezTo>
                  <a:cubicBezTo>
                    <a:pt x="2826" y="1319"/>
                    <a:pt x="2737" y="1319"/>
                    <a:pt x="2647" y="1319"/>
                  </a:cubicBezTo>
                  <a:cubicBezTo>
                    <a:pt x="2558" y="1310"/>
                    <a:pt x="2469" y="1293"/>
                    <a:pt x="2389" y="1257"/>
                  </a:cubicBezTo>
                  <a:cubicBezTo>
                    <a:pt x="2381" y="1254"/>
                    <a:pt x="2373" y="1253"/>
                    <a:pt x="2366" y="1253"/>
                  </a:cubicBezTo>
                  <a:cubicBezTo>
                    <a:pt x="2311" y="1253"/>
                    <a:pt x="2289" y="1340"/>
                    <a:pt x="2353" y="1364"/>
                  </a:cubicBezTo>
                  <a:cubicBezTo>
                    <a:pt x="2439" y="1398"/>
                    <a:pt x="2532" y="1414"/>
                    <a:pt x="2628" y="1414"/>
                  </a:cubicBezTo>
                  <a:cubicBezTo>
                    <a:pt x="2681" y="1414"/>
                    <a:pt x="2736" y="1409"/>
                    <a:pt x="2790" y="1400"/>
                  </a:cubicBezTo>
                  <a:cubicBezTo>
                    <a:pt x="2826" y="1391"/>
                    <a:pt x="2853" y="1382"/>
                    <a:pt x="2888" y="1364"/>
                  </a:cubicBezTo>
                  <a:lnTo>
                    <a:pt x="2888" y="1364"/>
                  </a:lnTo>
                  <a:cubicBezTo>
                    <a:pt x="2799" y="1471"/>
                    <a:pt x="2701" y="1587"/>
                    <a:pt x="2630" y="1676"/>
                  </a:cubicBezTo>
                  <a:cubicBezTo>
                    <a:pt x="2558" y="1774"/>
                    <a:pt x="2487" y="1873"/>
                    <a:pt x="2415" y="1971"/>
                  </a:cubicBezTo>
                  <a:cubicBezTo>
                    <a:pt x="2264" y="2051"/>
                    <a:pt x="2094" y="2123"/>
                    <a:pt x="1933" y="2194"/>
                  </a:cubicBezTo>
                  <a:cubicBezTo>
                    <a:pt x="1770" y="2259"/>
                    <a:pt x="1599" y="2302"/>
                    <a:pt x="1428" y="2302"/>
                  </a:cubicBezTo>
                  <a:cubicBezTo>
                    <a:pt x="1412" y="2302"/>
                    <a:pt x="1396" y="2302"/>
                    <a:pt x="1380" y="2301"/>
                  </a:cubicBezTo>
                  <a:cubicBezTo>
                    <a:pt x="1362" y="2301"/>
                    <a:pt x="1362" y="2337"/>
                    <a:pt x="1380" y="2337"/>
                  </a:cubicBezTo>
                  <a:cubicBezTo>
                    <a:pt x="1424" y="2341"/>
                    <a:pt x="1469" y="2343"/>
                    <a:pt x="1513" y="2343"/>
                  </a:cubicBezTo>
                  <a:cubicBezTo>
                    <a:pt x="1655" y="2343"/>
                    <a:pt x="1795" y="2320"/>
                    <a:pt x="1924" y="2265"/>
                  </a:cubicBezTo>
                  <a:cubicBezTo>
                    <a:pt x="2058" y="2212"/>
                    <a:pt x="2192" y="2158"/>
                    <a:pt x="2326" y="2096"/>
                  </a:cubicBezTo>
                  <a:lnTo>
                    <a:pt x="2326" y="2096"/>
                  </a:lnTo>
                  <a:cubicBezTo>
                    <a:pt x="2165" y="2328"/>
                    <a:pt x="2014" y="2569"/>
                    <a:pt x="1853" y="2810"/>
                  </a:cubicBezTo>
                  <a:cubicBezTo>
                    <a:pt x="1683" y="3069"/>
                    <a:pt x="1505" y="3327"/>
                    <a:pt x="1318" y="3568"/>
                  </a:cubicBezTo>
                  <a:lnTo>
                    <a:pt x="1291" y="3568"/>
                  </a:lnTo>
                  <a:cubicBezTo>
                    <a:pt x="1184" y="3613"/>
                    <a:pt x="1068" y="3640"/>
                    <a:pt x="952" y="3640"/>
                  </a:cubicBezTo>
                  <a:lnTo>
                    <a:pt x="586" y="3675"/>
                  </a:lnTo>
                  <a:cubicBezTo>
                    <a:pt x="550" y="3684"/>
                    <a:pt x="559" y="3729"/>
                    <a:pt x="595" y="3729"/>
                  </a:cubicBezTo>
                  <a:lnTo>
                    <a:pt x="978" y="3702"/>
                  </a:lnTo>
                  <a:cubicBezTo>
                    <a:pt x="1059" y="3702"/>
                    <a:pt x="1148" y="3693"/>
                    <a:pt x="1228" y="3675"/>
                  </a:cubicBezTo>
                  <a:lnTo>
                    <a:pt x="1228" y="3675"/>
                  </a:lnTo>
                  <a:cubicBezTo>
                    <a:pt x="1175" y="3738"/>
                    <a:pt x="1112" y="3809"/>
                    <a:pt x="1050" y="3881"/>
                  </a:cubicBezTo>
                  <a:cubicBezTo>
                    <a:pt x="755" y="4193"/>
                    <a:pt x="407" y="4461"/>
                    <a:pt x="23" y="4657"/>
                  </a:cubicBezTo>
                  <a:cubicBezTo>
                    <a:pt x="1" y="4672"/>
                    <a:pt x="10" y="4706"/>
                    <a:pt x="29" y="4706"/>
                  </a:cubicBezTo>
                  <a:cubicBezTo>
                    <a:pt x="33" y="4706"/>
                    <a:pt x="37" y="4705"/>
                    <a:pt x="41" y="4702"/>
                  </a:cubicBezTo>
                  <a:cubicBezTo>
                    <a:pt x="300" y="4586"/>
                    <a:pt x="532" y="4434"/>
                    <a:pt x="746" y="4247"/>
                  </a:cubicBezTo>
                  <a:lnTo>
                    <a:pt x="746" y="4247"/>
                  </a:lnTo>
                  <a:cubicBezTo>
                    <a:pt x="675" y="4398"/>
                    <a:pt x="639" y="4559"/>
                    <a:pt x="621" y="4720"/>
                  </a:cubicBezTo>
                  <a:cubicBezTo>
                    <a:pt x="621" y="4744"/>
                    <a:pt x="643" y="4758"/>
                    <a:pt x="662" y="4758"/>
                  </a:cubicBezTo>
                  <a:cubicBezTo>
                    <a:pt x="678" y="4758"/>
                    <a:pt x="693" y="4749"/>
                    <a:pt x="693" y="4729"/>
                  </a:cubicBezTo>
                  <a:cubicBezTo>
                    <a:pt x="711" y="4523"/>
                    <a:pt x="773" y="4327"/>
                    <a:pt x="862" y="4149"/>
                  </a:cubicBezTo>
                  <a:cubicBezTo>
                    <a:pt x="969" y="4050"/>
                    <a:pt x="1077" y="3943"/>
                    <a:pt x="1175" y="3836"/>
                  </a:cubicBezTo>
                  <a:cubicBezTo>
                    <a:pt x="1353" y="3631"/>
                    <a:pt x="1532" y="3417"/>
                    <a:pt x="1683" y="3194"/>
                  </a:cubicBezTo>
                  <a:lnTo>
                    <a:pt x="1683" y="3194"/>
                  </a:lnTo>
                  <a:cubicBezTo>
                    <a:pt x="1576" y="3684"/>
                    <a:pt x="1559" y="4193"/>
                    <a:pt x="1648" y="4684"/>
                  </a:cubicBezTo>
                  <a:cubicBezTo>
                    <a:pt x="1648" y="4696"/>
                    <a:pt x="1657" y="4701"/>
                    <a:pt x="1666" y="4701"/>
                  </a:cubicBezTo>
                  <a:cubicBezTo>
                    <a:pt x="1677" y="4701"/>
                    <a:pt x="1688" y="4694"/>
                    <a:pt x="1683" y="4684"/>
                  </a:cubicBezTo>
                  <a:cubicBezTo>
                    <a:pt x="1621" y="4157"/>
                    <a:pt x="1639" y="3631"/>
                    <a:pt x="1746" y="3122"/>
                  </a:cubicBezTo>
                  <a:cubicBezTo>
                    <a:pt x="1844" y="2979"/>
                    <a:pt x="1942" y="2845"/>
                    <a:pt x="2032" y="2712"/>
                  </a:cubicBezTo>
                  <a:lnTo>
                    <a:pt x="2032" y="2712"/>
                  </a:lnTo>
                  <a:cubicBezTo>
                    <a:pt x="2023" y="2792"/>
                    <a:pt x="2023" y="2872"/>
                    <a:pt x="2032" y="2953"/>
                  </a:cubicBezTo>
                  <a:cubicBezTo>
                    <a:pt x="2040" y="2973"/>
                    <a:pt x="2057" y="2982"/>
                    <a:pt x="2073" y="2982"/>
                  </a:cubicBezTo>
                  <a:cubicBezTo>
                    <a:pt x="2093" y="2982"/>
                    <a:pt x="2112" y="2968"/>
                    <a:pt x="2112" y="2944"/>
                  </a:cubicBezTo>
                  <a:cubicBezTo>
                    <a:pt x="2103" y="2845"/>
                    <a:pt x="2103" y="2738"/>
                    <a:pt x="2112" y="2649"/>
                  </a:cubicBezTo>
                  <a:cubicBezTo>
                    <a:pt x="2112" y="2631"/>
                    <a:pt x="2112" y="2622"/>
                    <a:pt x="2103" y="2613"/>
                  </a:cubicBezTo>
                  <a:cubicBezTo>
                    <a:pt x="2299" y="2337"/>
                    <a:pt x="2487" y="2051"/>
                    <a:pt x="2701" y="1783"/>
                  </a:cubicBezTo>
                  <a:lnTo>
                    <a:pt x="2701" y="1783"/>
                  </a:lnTo>
                  <a:cubicBezTo>
                    <a:pt x="2638" y="1935"/>
                    <a:pt x="2594" y="2096"/>
                    <a:pt x="2567" y="2265"/>
                  </a:cubicBezTo>
                  <a:cubicBezTo>
                    <a:pt x="2549" y="2408"/>
                    <a:pt x="2549" y="2551"/>
                    <a:pt x="2558" y="2694"/>
                  </a:cubicBezTo>
                  <a:cubicBezTo>
                    <a:pt x="2558" y="2837"/>
                    <a:pt x="2585" y="2988"/>
                    <a:pt x="2638" y="3122"/>
                  </a:cubicBezTo>
                  <a:cubicBezTo>
                    <a:pt x="2642" y="3133"/>
                    <a:pt x="2651" y="3138"/>
                    <a:pt x="2661" y="3138"/>
                  </a:cubicBezTo>
                  <a:cubicBezTo>
                    <a:pt x="2676" y="3138"/>
                    <a:pt x="2692" y="3126"/>
                    <a:pt x="2692" y="3104"/>
                  </a:cubicBezTo>
                  <a:cubicBezTo>
                    <a:pt x="2665" y="2970"/>
                    <a:pt x="2638" y="2828"/>
                    <a:pt x="2630" y="2694"/>
                  </a:cubicBezTo>
                  <a:cubicBezTo>
                    <a:pt x="2621" y="2551"/>
                    <a:pt x="2630" y="2417"/>
                    <a:pt x="2647" y="2283"/>
                  </a:cubicBezTo>
                  <a:cubicBezTo>
                    <a:pt x="2674" y="2051"/>
                    <a:pt x="2737" y="1828"/>
                    <a:pt x="2835" y="1614"/>
                  </a:cubicBezTo>
                  <a:cubicBezTo>
                    <a:pt x="3040" y="1364"/>
                    <a:pt x="3272" y="1141"/>
                    <a:pt x="3513" y="936"/>
                  </a:cubicBezTo>
                  <a:lnTo>
                    <a:pt x="3513" y="936"/>
                  </a:lnTo>
                  <a:cubicBezTo>
                    <a:pt x="3486" y="1016"/>
                    <a:pt x="3460" y="1105"/>
                    <a:pt x="3442" y="1194"/>
                  </a:cubicBezTo>
                  <a:cubicBezTo>
                    <a:pt x="3424" y="1284"/>
                    <a:pt x="3415" y="1364"/>
                    <a:pt x="3406" y="1453"/>
                  </a:cubicBezTo>
                  <a:cubicBezTo>
                    <a:pt x="3406" y="1533"/>
                    <a:pt x="3406" y="1614"/>
                    <a:pt x="3424" y="1694"/>
                  </a:cubicBezTo>
                  <a:cubicBezTo>
                    <a:pt x="3424" y="1708"/>
                    <a:pt x="3435" y="1714"/>
                    <a:pt x="3446" y="1714"/>
                  </a:cubicBezTo>
                  <a:cubicBezTo>
                    <a:pt x="3457" y="1714"/>
                    <a:pt x="3468" y="1708"/>
                    <a:pt x="3468" y="1694"/>
                  </a:cubicBezTo>
                  <a:lnTo>
                    <a:pt x="3468" y="1444"/>
                  </a:lnTo>
                  <a:cubicBezTo>
                    <a:pt x="3477" y="1364"/>
                    <a:pt x="3486" y="1293"/>
                    <a:pt x="3504" y="1212"/>
                  </a:cubicBezTo>
                  <a:cubicBezTo>
                    <a:pt x="3522" y="1087"/>
                    <a:pt x="3558" y="971"/>
                    <a:pt x="3602" y="855"/>
                  </a:cubicBezTo>
                  <a:cubicBezTo>
                    <a:pt x="3656" y="819"/>
                    <a:pt x="3709" y="775"/>
                    <a:pt x="3763" y="739"/>
                  </a:cubicBezTo>
                  <a:cubicBezTo>
                    <a:pt x="4129" y="480"/>
                    <a:pt x="4531" y="275"/>
                    <a:pt x="4950" y="123"/>
                  </a:cubicBezTo>
                  <a:cubicBezTo>
                    <a:pt x="5028" y="100"/>
                    <a:pt x="4990" y="1"/>
                    <a:pt x="4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21"/>
            <p:cNvSpPr/>
            <p:nvPr/>
          </p:nvSpPr>
          <p:spPr>
            <a:xfrm>
              <a:off x="8047854" y="763025"/>
              <a:ext cx="38211" cy="43025"/>
            </a:xfrm>
            <a:custGeom>
              <a:avLst/>
              <a:gdLst/>
              <a:ahLst/>
              <a:cxnLst/>
              <a:rect l="l" t="t" r="r" b="b"/>
              <a:pathLst>
                <a:path w="492" h="554" extrusionOk="0">
                  <a:moveTo>
                    <a:pt x="262" y="0"/>
                  </a:moveTo>
                  <a:cubicBezTo>
                    <a:pt x="249" y="0"/>
                    <a:pt x="236" y="1"/>
                    <a:pt x="224" y="4"/>
                  </a:cubicBezTo>
                  <a:cubicBezTo>
                    <a:pt x="143" y="13"/>
                    <a:pt x="72" y="66"/>
                    <a:pt x="45" y="146"/>
                  </a:cubicBezTo>
                  <a:cubicBezTo>
                    <a:pt x="36" y="164"/>
                    <a:pt x="27" y="182"/>
                    <a:pt x="27" y="200"/>
                  </a:cubicBezTo>
                  <a:cubicBezTo>
                    <a:pt x="1" y="307"/>
                    <a:pt x="36" y="414"/>
                    <a:pt x="108" y="494"/>
                  </a:cubicBezTo>
                  <a:cubicBezTo>
                    <a:pt x="151" y="534"/>
                    <a:pt x="206" y="553"/>
                    <a:pt x="260" y="553"/>
                  </a:cubicBezTo>
                  <a:cubicBezTo>
                    <a:pt x="350" y="553"/>
                    <a:pt x="440" y="500"/>
                    <a:pt x="474" y="405"/>
                  </a:cubicBezTo>
                  <a:cubicBezTo>
                    <a:pt x="491" y="361"/>
                    <a:pt x="491" y="307"/>
                    <a:pt x="491" y="253"/>
                  </a:cubicBezTo>
                  <a:cubicBezTo>
                    <a:pt x="483" y="209"/>
                    <a:pt x="465" y="173"/>
                    <a:pt x="456" y="137"/>
                  </a:cubicBezTo>
                  <a:cubicBezTo>
                    <a:pt x="438" y="102"/>
                    <a:pt x="411" y="66"/>
                    <a:pt x="375" y="39"/>
                  </a:cubicBezTo>
                  <a:cubicBezTo>
                    <a:pt x="341" y="12"/>
                    <a:pt x="302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21"/>
            <p:cNvSpPr/>
            <p:nvPr/>
          </p:nvSpPr>
          <p:spPr>
            <a:xfrm>
              <a:off x="8173978" y="996792"/>
              <a:ext cx="45201" cy="33473"/>
            </a:xfrm>
            <a:custGeom>
              <a:avLst/>
              <a:gdLst/>
              <a:ahLst/>
              <a:cxnLst/>
              <a:rect l="l" t="t" r="r" b="b"/>
              <a:pathLst>
                <a:path w="582" h="431" extrusionOk="0">
                  <a:moveTo>
                    <a:pt x="253" y="0"/>
                  </a:moveTo>
                  <a:cubicBezTo>
                    <a:pt x="165" y="0"/>
                    <a:pt x="87" y="45"/>
                    <a:pt x="54" y="126"/>
                  </a:cubicBezTo>
                  <a:cubicBezTo>
                    <a:pt x="19" y="153"/>
                    <a:pt x="1" y="189"/>
                    <a:pt x="10" y="233"/>
                  </a:cubicBezTo>
                  <a:cubicBezTo>
                    <a:pt x="19" y="251"/>
                    <a:pt x="28" y="269"/>
                    <a:pt x="37" y="287"/>
                  </a:cubicBezTo>
                  <a:cubicBezTo>
                    <a:pt x="70" y="378"/>
                    <a:pt x="157" y="431"/>
                    <a:pt x="247" y="431"/>
                  </a:cubicBezTo>
                  <a:cubicBezTo>
                    <a:pt x="255" y="431"/>
                    <a:pt x="262" y="430"/>
                    <a:pt x="269" y="430"/>
                  </a:cubicBezTo>
                  <a:cubicBezTo>
                    <a:pt x="313" y="430"/>
                    <a:pt x="349" y="430"/>
                    <a:pt x="394" y="412"/>
                  </a:cubicBezTo>
                  <a:cubicBezTo>
                    <a:pt x="519" y="385"/>
                    <a:pt x="581" y="242"/>
                    <a:pt x="536" y="126"/>
                  </a:cubicBezTo>
                  <a:cubicBezTo>
                    <a:pt x="501" y="73"/>
                    <a:pt x="456" y="28"/>
                    <a:pt x="394" y="19"/>
                  </a:cubicBezTo>
                  <a:cubicBezTo>
                    <a:pt x="367" y="10"/>
                    <a:pt x="340" y="1"/>
                    <a:pt x="313" y="1"/>
                  </a:cubicBezTo>
                  <a:lnTo>
                    <a:pt x="278" y="1"/>
                  </a:lnTo>
                  <a:cubicBezTo>
                    <a:pt x="269" y="1"/>
                    <a:pt x="261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21"/>
            <p:cNvSpPr/>
            <p:nvPr/>
          </p:nvSpPr>
          <p:spPr>
            <a:xfrm>
              <a:off x="7948756" y="950660"/>
              <a:ext cx="40230" cy="42947"/>
            </a:xfrm>
            <a:custGeom>
              <a:avLst/>
              <a:gdLst/>
              <a:ahLst/>
              <a:cxnLst/>
              <a:rect l="l" t="t" r="r" b="b"/>
              <a:pathLst>
                <a:path w="518" h="553" extrusionOk="0">
                  <a:moveTo>
                    <a:pt x="251" y="1"/>
                  </a:moveTo>
                  <a:cubicBezTo>
                    <a:pt x="236" y="1"/>
                    <a:pt x="221" y="2"/>
                    <a:pt x="206" y="6"/>
                  </a:cubicBezTo>
                  <a:cubicBezTo>
                    <a:pt x="161" y="15"/>
                    <a:pt x="125" y="33"/>
                    <a:pt x="90" y="60"/>
                  </a:cubicBezTo>
                  <a:cubicBezTo>
                    <a:pt x="27" y="104"/>
                    <a:pt x="0" y="185"/>
                    <a:pt x="9" y="265"/>
                  </a:cubicBezTo>
                  <a:cubicBezTo>
                    <a:pt x="18" y="292"/>
                    <a:pt x="36" y="328"/>
                    <a:pt x="54" y="354"/>
                  </a:cubicBezTo>
                  <a:cubicBezTo>
                    <a:pt x="78" y="469"/>
                    <a:pt x="185" y="553"/>
                    <a:pt x="305" y="553"/>
                  </a:cubicBezTo>
                  <a:cubicBezTo>
                    <a:pt x="317" y="553"/>
                    <a:pt x="328" y="552"/>
                    <a:pt x="339" y="551"/>
                  </a:cubicBezTo>
                  <a:cubicBezTo>
                    <a:pt x="420" y="533"/>
                    <a:pt x="482" y="461"/>
                    <a:pt x="500" y="372"/>
                  </a:cubicBezTo>
                  <a:cubicBezTo>
                    <a:pt x="518" y="310"/>
                    <a:pt x="509" y="238"/>
                    <a:pt x="482" y="176"/>
                  </a:cubicBezTo>
                  <a:cubicBezTo>
                    <a:pt x="473" y="149"/>
                    <a:pt x="455" y="122"/>
                    <a:pt x="438" y="104"/>
                  </a:cubicBezTo>
                  <a:cubicBezTo>
                    <a:pt x="429" y="87"/>
                    <a:pt x="411" y="69"/>
                    <a:pt x="402" y="60"/>
                  </a:cubicBezTo>
                  <a:cubicBezTo>
                    <a:pt x="360" y="25"/>
                    <a:pt x="30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21"/>
            <p:cNvSpPr/>
            <p:nvPr/>
          </p:nvSpPr>
          <p:spPr>
            <a:xfrm>
              <a:off x="8017332" y="847834"/>
              <a:ext cx="26484" cy="27803"/>
            </a:xfrm>
            <a:custGeom>
              <a:avLst/>
              <a:gdLst/>
              <a:ahLst/>
              <a:cxnLst/>
              <a:rect l="l" t="t" r="r" b="b"/>
              <a:pathLst>
                <a:path w="341" h="358" extrusionOk="0">
                  <a:moveTo>
                    <a:pt x="162" y="0"/>
                  </a:moveTo>
                  <a:cubicBezTo>
                    <a:pt x="144" y="0"/>
                    <a:pt x="126" y="9"/>
                    <a:pt x="108" y="18"/>
                  </a:cubicBezTo>
                  <a:lnTo>
                    <a:pt x="99" y="18"/>
                  </a:lnTo>
                  <a:cubicBezTo>
                    <a:pt x="63" y="36"/>
                    <a:pt x="28" y="63"/>
                    <a:pt x="19" y="108"/>
                  </a:cubicBezTo>
                  <a:cubicBezTo>
                    <a:pt x="10" y="134"/>
                    <a:pt x="1" y="170"/>
                    <a:pt x="10" y="197"/>
                  </a:cubicBezTo>
                  <a:cubicBezTo>
                    <a:pt x="10" y="268"/>
                    <a:pt x="54" y="322"/>
                    <a:pt x="117" y="349"/>
                  </a:cubicBezTo>
                  <a:cubicBezTo>
                    <a:pt x="135" y="357"/>
                    <a:pt x="162" y="357"/>
                    <a:pt x="179" y="357"/>
                  </a:cubicBezTo>
                  <a:cubicBezTo>
                    <a:pt x="206" y="357"/>
                    <a:pt x="224" y="349"/>
                    <a:pt x="242" y="340"/>
                  </a:cubicBezTo>
                  <a:cubicBezTo>
                    <a:pt x="269" y="331"/>
                    <a:pt x="286" y="313"/>
                    <a:pt x="304" y="286"/>
                  </a:cubicBezTo>
                  <a:cubicBezTo>
                    <a:pt x="322" y="277"/>
                    <a:pt x="331" y="250"/>
                    <a:pt x="331" y="232"/>
                  </a:cubicBezTo>
                  <a:cubicBezTo>
                    <a:pt x="340" y="224"/>
                    <a:pt x="340" y="206"/>
                    <a:pt x="340" y="197"/>
                  </a:cubicBezTo>
                  <a:cubicBezTo>
                    <a:pt x="340" y="179"/>
                    <a:pt x="340" y="152"/>
                    <a:pt x="331" y="134"/>
                  </a:cubicBezTo>
                  <a:lnTo>
                    <a:pt x="313" y="116"/>
                  </a:lnTo>
                  <a:cubicBezTo>
                    <a:pt x="304" y="90"/>
                    <a:pt x="295" y="72"/>
                    <a:pt x="278" y="54"/>
                  </a:cubicBezTo>
                  <a:cubicBezTo>
                    <a:pt x="260" y="36"/>
                    <a:pt x="242" y="18"/>
                    <a:pt x="215" y="9"/>
                  </a:cubicBezTo>
                  <a:cubicBezTo>
                    <a:pt x="197" y="0"/>
                    <a:pt x="179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21"/>
            <p:cNvSpPr/>
            <p:nvPr/>
          </p:nvSpPr>
          <p:spPr>
            <a:xfrm>
              <a:off x="8246127" y="872220"/>
              <a:ext cx="46521" cy="42326"/>
            </a:xfrm>
            <a:custGeom>
              <a:avLst/>
              <a:gdLst/>
              <a:ahLst/>
              <a:cxnLst/>
              <a:rect l="l" t="t" r="r" b="b"/>
              <a:pathLst>
                <a:path w="599" h="545" extrusionOk="0">
                  <a:moveTo>
                    <a:pt x="305" y="0"/>
                  </a:moveTo>
                  <a:cubicBezTo>
                    <a:pt x="239" y="0"/>
                    <a:pt x="171" y="25"/>
                    <a:pt x="116" y="61"/>
                  </a:cubicBezTo>
                  <a:cubicBezTo>
                    <a:pt x="54" y="115"/>
                    <a:pt x="9" y="195"/>
                    <a:pt x="9" y="284"/>
                  </a:cubicBezTo>
                  <a:cubicBezTo>
                    <a:pt x="0" y="347"/>
                    <a:pt x="18" y="409"/>
                    <a:pt x="63" y="454"/>
                  </a:cubicBezTo>
                  <a:cubicBezTo>
                    <a:pt x="89" y="490"/>
                    <a:pt x="125" y="508"/>
                    <a:pt x="161" y="525"/>
                  </a:cubicBezTo>
                  <a:cubicBezTo>
                    <a:pt x="188" y="543"/>
                    <a:pt x="223" y="543"/>
                    <a:pt x="259" y="543"/>
                  </a:cubicBezTo>
                  <a:cubicBezTo>
                    <a:pt x="268" y="544"/>
                    <a:pt x="277" y="544"/>
                    <a:pt x="286" y="544"/>
                  </a:cubicBezTo>
                  <a:cubicBezTo>
                    <a:pt x="382" y="544"/>
                    <a:pt x="470" y="501"/>
                    <a:pt x="527" y="427"/>
                  </a:cubicBezTo>
                  <a:cubicBezTo>
                    <a:pt x="589" y="347"/>
                    <a:pt x="598" y="249"/>
                    <a:pt x="562" y="159"/>
                  </a:cubicBezTo>
                  <a:cubicBezTo>
                    <a:pt x="527" y="88"/>
                    <a:pt x="464" y="35"/>
                    <a:pt x="393" y="17"/>
                  </a:cubicBezTo>
                  <a:cubicBezTo>
                    <a:pt x="365" y="5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21"/>
            <p:cNvSpPr/>
            <p:nvPr/>
          </p:nvSpPr>
          <p:spPr>
            <a:xfrm>
              <a:off x="8314004" y="747337"/>
              <a:ext cx="35415" cy="35103"/>
            </a:xfrm>
            <a:custGeom>
              <a:avLst/>
              <a:gdLst/>
              <a:ahLst/>
              <a:cxnLst/>
              <a:rect l="l" t="t" r="r" b="b"/>
              <a:pathLst>
                <a:path w="456" h="452" extrusionOk="0">
                  <a:moveTo>
                    <a:pt x="197" y="0"/>
                  </a:moveTo>
                  <a:cubicBezTo>
                    <a:pt x="179" y="0"/>
                    <a:pt x="161" y="0"/>
                    <a:pt x="144" y="9"/>
                  </a:cubicBezTo>
                  <a:cubicBezTo>
                    <a:pt x="117" y="18"/>
                    <a:pt x="90" y="27"/>
                    <a:pt x="72" y="45"/>
                  </a:cubicBezTo>
                  <a:cubicBezTo>
                    <a:pt x="63" y="63"/>
                    <a:pt x="45" y="72"/>
                    <a:pt x="36" y="90"/>
                  </a:cubicBezTo>
                  <a:cubicBezTo>
                    <a:pt x="19" y="107"/>
                    <a:pt x="10" y="134"/>
                    <a:pt x="10" y="161"/>
                  </a:cubicBezTo>
                  <a:cubicBezTo>
                    <a:pt x="1" y="188"/>
                    <a:pt x="1" y="206"/>
                    <a:pt x="10" y="232"/>
                  </a:cubicBezTo>
                  <a:cubicBezTo>
                    <a:pt x="10" y="241"/>
                    <a:pt x="10" y="250"/>
                    <a:pt x="10" y="268"/>
                  </a:cubicBezTo>
                  <a:cubicBezTo>
                    <a:pt x="10" y="295"/>
                    <a:pt x="19" y="322"/>
                    <a:pt x="36" y="339"/>
                  </a:cubicBezTo>
                  <a:cubicBezTo>
                    <a:pt x="45" y="348"/>
                    <a:pt x="45" y="357"/>
                    <a:pt x="54" y="366"/>
                  </a:cubicBezTo>
                  <a:cubicBezTo>
                    <a:pt x="63" y="384"/>
                    <a:pt x="81" y="393"/>
                    <a:pt x="99" y="402"/>
                  </a:cubicBezTo>
                  <a:cubicBezTo>
                    <a:pt x="108" y="420"/>
                    <a:pt x="135" y="429"/>
                    <a:pt x="153" y="438"/>
                  </a:cubicBezTo>
                  <a:cubicBezTo>
                    <a:pt x="179" y="447"/>
                    <a:pt x="208" y="451"/>
                    <a:pt x="237" y="451"/>
                  </a:cubicBezTo>
                  <a:cubicBezTo>
                    <a:pt x="266" y="451"/>
                    <a:pt x="295" y="447"/>
                    <a:pt x="322" y="438"/>
                  </a:cubicBezTo>
                  <a:cubicBezTo>
                    <a:pt x="376" y="411"/>
                    <a:pt x="420" y="366"/>
                    <a:pt x="438" y="313"/>
                  </a:cubicBezTo>
                  <a:lnTo>
                    <a:pt x="429" y="304"/>
                  </a:lnTo>
                  <a:cubicBezTo>
                    <a:pt x="456" y="232"/>
                    <a:pt x="438" y="152"/>
                    <a:pt x="393" y="90"/>
                  </a:cubicBezTo>
                  <a:cubicBezTo>
                    <a:pt x="367" y="54"/>
                    <a:pt x="331" y="36"/>
                    <a:pt x="295" y="18"/>
                  </a:cubicBezTo>
                  <a:lnTo>
                    <a:pt x="277" y="9"/>
                  </a:lnTo>
                  <a:cubicBezTo>
                    <a:pt x="269" y="9"/>
                    <a:pt x="260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21"/>
            <p:cNvSpPr/>
            <p:nvPr/>
          </p:nvSpPr>
          <p:spPr>
            <a:xfrm>
              <a:off x="8202403" y="795721"/>
              <a:ext cx="115876" cy="99175"/>
            </a:xfrm>
            <a:custGeom>
              <a:avLst/>
              <a:gdLst/>
              <a:ahLst/>
              <a:cxnLst/>
              <a:rect l="l" t="t" r="r" b="b"/>
              <a:pathLst>
                <a:path w="1492" h="1277" extrusionOk="0">
                  <a:moveTo>
                    <a:pt x="768" y="654"/>
                  </a:moveTo>
                  <a:lnTo>
                    <a:pt x="768" y="654"/>
                  </a:lnTo>
                  <a:cubicBezTo>
                    <a:pt x="765" y="657"/>
                    <a:pt x="762" y="660"/>
                    <a:pt x="759" y="663"/>
                  </a:cubicBezTo>
                  <a:lnTo>
                    <a:pt x="759" y="663"/>
                  </a:lnTo>
                  <a:lnTo>
                    <a:pt x="759" y="663"/>
                  </a:lnTo>
                  <a:lnTo>
                    <a:pt x="768" y="654"/>
                  </a:lnTo>
                  <a:close/>
                  <a:moveTo>
                    <a:pt x="719" y="1"/>
                  </a:moveTo>
                  <a:cubicBezTo>
                    <a:pt x="642" y="1"/>
                    <a:pt x="565" y="16"/>
                    <a:pt x="492" y="47"/>
                  </a:cubicBezTo>
                  <a:cubicBezTo>
                    <a:pt x="420" y="73"/>
                    <a:pt x="367" y="109"/>
                    <a:pt x="313" y="154"/>
                  </a:cubicBezTo>
                  <a:cubicBezTo>
                    <a:pt x="108" y="261"/>
                    <a:pt x="1" y="493"/>
                    <a:pt x="45" y="716"/>
                  </a:cubicBezTo>
                  <a:cubicBezTo>
                    <a:pt x="106" y="1047"/>
                    <a:pt x="394" y="1276"/>
                    <a:pt x="718" y="1276"/>
                  </a:cubicBezTo>
                  <a:cubicBezTo>
                    <a:pt x="779" y="1276"/>
                    <a:pt x="840" y="1268"/>
                    <a:pt x="902" y="1252"/>
                  </a:cubicBezTo>
                  <a:cubicBezTo>
                    <a:pt x="1322" y="1127"/>
                    <a:pt x="1491" y="520"/>
                    <a:pt x="1170" y="198"/>
                  </a:cubicBezTo>
                  <a:cubicBezTo>
                    <a:pt x="1048" y="70"/>
                    <a:pt x="884" y="1"/>
                    <a:pt x="719" y="1"/>
                  </a:cubicBezTo>
                  <a:close/>
                </a:path>
              </a:pathLst>
            </a:custGeom>
            <a:solidFill>
              <a:srgbClr val="E56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21"/>
            <p:cNvSpPr/>
            <p:nvPr/>
          </p:nvSpPr>
          <p:spPr>
            <a:xfrm>
              <a:off x="8122721" y="913459"/>
              <a:ext cx="129701" cy="103602"/>
            </a:xfrm>
            <a:custGeom>
              <a:avLst/>
              <a:gdLst/>
              <a:ahLst/>
              <a:cxnLst/>
              <a:rect l="l" t="t" r="r" b="b"/>
              <a:pathLst>
                <a:path w="1670" h="1334" extrusionOk="0">
                  <a:moveTo>
                    <a:pt x="732" y="0"/>
                  </a:moveTo>
                  <a:cubicBezTo>
                    <a:pt x="403" y="0"/>
                    <a:pt x="89" y="215"/>
                    <a:pt x="27" y="575"/>
                  </a:cubicBezTo>
                  <a:cubicBezTo>
                    <a:pt x="0" y="762"/>
                    <a:pt x="54" y="949"/>
                    <a:pt x="179" y="1092"/>
                  </a:cubicBezTo>
                  <a:cubicBezTo>
                    <a:pt x="241" y="1172"/>
                    <a:pt x="331" y="1226"/>
                    <a:pt x="429" y="1262"/>
                  </a:cubicBezTo>
                  <a:cubicBezTo>
                    <a:pt x="535" y="1309"/>
                    <a:pt x="649" y="1333"/>
                    <a:pt x="764" y="1333"/>
                  </a:cubicBezTo>
                  <a:cubicBezTo>
                    <a:pt x="927" y="1333"/>
                    <a:pt x="1090" y="1285"/>
                    <a:pt x="1232" y="1190"/>
                  </a:cubicBezTo>
                  <a:cubicBezTo>
                    <a:pt x="1669" y="878"/>
                    <a:pt x="1464" y="235"/>
                    <a:pt x="1018" y="57"/>
                  </a:cubicBezTo>
                  <a:cubicBezTo>
                    <a:pt x="925" y="19"/>
                    <a:pt x="828" y="0"/>
                    <a:pt x="7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21"/>
            <p:cNvSpPr/>
            <p:nvPr/>
          </p:nvSpPr>
          <p:spPr>
            <a:xfrm>
              <a:off x="7957143" y="897771"/>
              <a:ext cx="119216" cy="106786"/>
            </a:xfrm>
            <a:custGeom>
              <a:avLst/>
              <a:gdLst/>
              <a:ahLst/>
              <a:cxnLst/>
              <a:rect l="l" t="t" r="r" b="b"/>
              <a:pathLst>
                <a:path w="1535" h="1375" extrusionOk="0">
                  <a:moveTo>
                    <a:pt x="749" y="0"/>
                  </a:moveTo>
                  <a:cubicBezTo>
                    <a:pt x="696" y="0"/>
                    <a:pt x="633" y="0"/>
                    <a:pt x="571" y="18"/>
                  </a:cubicBezTo>
                  <a:cubicBezTo>
                    <a:pt x="508" y="18"/>
                    <a:pt x="446" y="27"/>
                    <a:pt x="392" y="54"/>
                  </a:cubicBezTo>
                  <a:cubicBezTo>
                    <a:pt x="196" y="152"/>
                    <a:pt x="62" y="348"/>
                    <a:pt x="53" y="571"/>
                  </a:cubicBezTo>
                  <a:cubicBezTo>
                    <a:pt x="0" y="1003"/>
                    <a:pt x="339" y="1375"/>
                    <a:pt x="770" y="1375"/>
                  </a:cubicBezTo>
                  <a:cubicBezTo>
                    <a:pt x="775" y="1375"/>
                    <a:pt x="780" y="1375"/>
                    <a:pt x="785" y="1374"/>
                  </a:cubicBezTo>
                  <a:cubicBezTo>
                    <a:pt x="1285" y="1357"/>
                    <a:pt x="1535" y="812"/>
                    <a:pt x="1311" y="384"/>
                  </a:cubicBezTo>
                  <a:cubicBezTo>
                    <a:pt x="1195" y="179"/>
                    <a:pt x="990" y="36"/>
                    <a:pt x="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21"/>
            <p:cNvSpPr/>
            <p:nvPr/>
          </p:nvSpPr>
          <p:spPr>
            <a:xfrm>
              <a:off x="8031234" y="830515"/>
              <a:ext cx="70753" cy="71760"/>
            </a:xfrm>
            <a:custGeom>
              <a:avLst/>
              <a:gdLst/>
              <a:ahLst/>
              <a:cxnLst/>
              <a:rect l="l" t="t" r="r" b="b"/>
              <a:pathLst>
                <a:path w="911" h="924" extrusionOk="0">
                  <a:moveTo>
                    <a:pt x="366" y="0"/>
                  </a:moveTo>
                  <a:cubicBezTo>
                    <a:pt x="331" y="9"/>
                    <a:pt x="295" y="18"/>
                    <a:pt x="259" y="36"/>
                  </a:cubicBezTo>
                  <a:cubicBezTo>
                    <a:pt x="241" y="45"/>
                    <a:pt x="224" y="54"/>
                    <a:pt x="206" y="63"/>
                  </a:cubicBezTo>
                  <a:cubicBezTo>
                    <a:pt x="170" y="81"/>
                    <a:pt x="143" y="107"/>
                    <a:pt x="116" y="134"/>
                  </a:cubicBezTo>
                  <a:cubicBezTo>
                    <a:pt x="81" y="170"/>
                    <a:pt x="54" y="215"/>
                    <a:pt x="36" y="268"/>
                  </a:cubicBezTo>
                  <a:lnTo>
                    <a:pt x="36" y="277"/>
                  </a:lnTo>
                  <a:cubicBezTo>
                    <a:pt x="27" y="313"/>
                    <a:pt x="18" y="348"/>
                    <a:pt x="9" y="384"/>
                  </a:cubicBezTo>
                  <a:cubicBezTo>
                    <a:pt x="9" y="411"/>
                    <a:pt x="9" y="438"/>
                    <a:pt x="9" y="455"/>
                  </a:cubicBezTo>
                  <a:cubicBezTo>
                    <a:pt x="0" y="482"/>
                    <a:pt x="0" y="509"/>
                    <a:pt x="9" y="527"/>
                  </a:cubicBezTo>
                  <a:lnTo>
                    <a:pt x="45" y="643"/>
                  </a:lnTo>
                  <a:lnTo>
                    <a:pt x="45" y="652"/>
                  </a:lnTo>
                  <a:cubicBezTo>
                    <a:pt x="81" y="723"/>
                    <a:pt x="125" y="786"/>
                    <a:pt x="197" y="830"/>
                  </a:cubicBezTo>
                  <a:cubicBezTo>
                    <a:pt x="215" y="848"/>
                    <a:pt x="232" y="857"/>
                    <a:pt x="250" y="866"/>
                  </a:cubicBezTo>
                  <a:cubicBezTo>
                    <a:pt x="277" y="875"/>
                    <a:pt x="295" y="893"/>
                    <a:pt x="313" y="902"/>
                  </a:cubicBezTo>
                  <a:cubicBezTo>
                    <a:pt x="352" y="915"/>
                    <a:pt x="396" y="923"/>
                    <a:pt x="441" y="923"/>
                  </a:cubicBezTo>
                  <a:cubicBezTo>
                    <a:pt x="458" y="923"/>
                    <a:pt x="475" y="922"/>
                    <a:pt x="491" y="920"/>
                  </a:cubicBezTo>
                  <a:cubicBezTo>
                    <a:pt x="501" y="922"/>
                    <a:pt x="510" y="923"/>
                    <a:pt x="520" y="923"/>
                  </a:cubicBezTo>
                  <a:cubicBezTo>
                    <a:pt x="546" y="923"/>
                    <a:pt x="572" y="915"/>
                    <a:pt x="598" y="902"/>
                  </a:cubicBezTo>
                  <a:cubicBezTo>
                    <a:pt x="625" y="902"/>
                    <a:pt x="643" y="893"/>
                    <a:pt x="661" y="884"/>
                  </a:cubicBezTo>
                  <a:cubicBezTo>
                    <a:pt x="714" y="866"/>
                    <a:pt x="759" y="830"/>
                    <a:pt x="795" y="786"/>
                  </a:cubicBezTo>
                  <a:cubicBezTo>
                    <a:pt x="821" y="759"/>
                    <a:pt x="839" y="732"/>
                    <a:pt x="857" y="696"/>
                  </a:cubicBezTo>
                  <a:cubicBezTo>
                    <a:pt x="875" y="670"/>
                    <a:pt x="893" y="634"/>
                    <a:pt x="893" y="598"/>
                  </a:cubicBezTo>
                  <a:cubicBezTo>
                    <a:pt x="911" y="563"/>
                    <a:pt x="911" y="518"/>
                    <a:pt x="902" y="482"/>
                  </a:cubicBezTo>
                  <a:cubicBezTo>
                    <a:pt x="911" y="455"/>
                    <a:pt x="902" y="420"/>
                    <a:pt x="902" y="393"/>
                  </a:cubicBezTo>
                  <a:cubicBezTo>
                    <a:pt x="893" y="366"/>
                    <a:pt x="884" y="348"/>
                    <a:pt x="884" y="331"/>
                  </a:cubicBezTo>
                  <a:cubicBezTo>
                    <a:pt x="866" y="277"/>
                    <a:pt x="839" y="223"/>
                    <a:pt x="795" y="179"/>
                  </a:cubicBezTo>
                  <a:cubicBezTo>
                    <a:pt x="777" y="152"/>
                    <a:pt x="750" y="125"/>
                    <a:pt x="714" y="98"/>
                  </a:cubicBezTo>
                  <a:lnTo>
                    <a:pt x="705" y="90"/>
                  </a:lnTo>
                  <a:cubicBezTo>
                    <a:pt x="670" y="63"/>
                    <a:pt x="625" y="45"/>
                    <a:pt x="589" y="36"/>
                  </a:cubicBezTo>
                  <a:lnTo>
                    <a:pt x="581" y="27"/>
                  </a:lnTo>
                  <a:cubicBezTo>
                    <a:pt x="554" y="9"/>
                    <a:pt x="518" y="9"/>
                    <a:pt x="4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21"/>
            <p:cNvSpPr/>
            <p:nvPr/>
          </p:nvSpPr>
          <p:spPr>
            <a:xfrm>
              <a:off x="8059658" y="720155"/>
              <a:ext cx="106789" cy="99563"/>
            </a:xfrm>
            <a:custGeom>
              <a:avLst/>
              <a:gdLst/>
              <a:ahLst/>
              <a:cxnLst/>
              <a:rect l="l" t="t" r="r" b="b"/>
              <a:pathLst>
                <a:path w="1375" h="1282" extrusionOk="0">
                  <a:moveTo>
                    <a:pt x="716" y="0"/>
                  </a:moveTo>
                  <a:cubicBezTo>
                    <a:pt x="511" y="0"/>
                    <a:pt x="311" y="97"/>
                    <a:pt x="179" y="270"/>
                  </a:cubicBezTo>
                  <a:cubicBezTo>
                    <a:pt x="0" y="502"/>
                    <a:pt x="0" y="823"/>
                    <a:pt x="179" y="1046"/>
                  </a:cubicBezTo>
                  <a:cubicBezTo>
                    <a:pt x="303" y="1200"/>
                    <a:pt x="487" y="1282"/>
                    <a:pt x="677" y="1282"/>
                  </a:cubicBezTo>
                  <a:cubicBezTo>
                    <a:pt x="719" y="1282"/>
                    <a:pt x="762" y="1278"/>
                    <a:pt x="804" y="1270"/>
                  </a:cubicBezTo>
                  <a:cubicBezTo>
                    <a:pt x="866" y="1261"/>
                    <a:pt x="920" y="1243"/>
                    <a:pt x="964" y="1216"/>
                  </a:cubicBezTo>
                  <a:cubicBezTo>
                    <a:pt x="1071" y="1162"/>
                    <a:pt x="1161" y="1091"/>
                    <a:pt x="1232" y="993"/>
                  </a:cubicBezTo>
                  <a:cubicBezTo>
                    <a:pt x="1357" y="805"/>
                    <a:pt x="1375" y="565"/>
                    <a:pt x="1286" y="359"/>
                  </a:cubicBezTo>
                  <a:cubicBezTo>
                    <a:pt x="1187" y="163"/>
                    <a:pt x="991" y="20"/>
                    <a:pt x="768" y="2"/>
                  </a:cubicBezTo>
                  <a:cubicBezTo>
                    <a:pt x="751" y="1"/>
                    <a:pt x="733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21"/>
            <p:cNvSpPr/>
            <p:nvPr/>
          </p:nvSpPr>
          <p:spPr>
            <a:xfrm>
              <a:off x="8273853" y="695225"/>
              <a:ext cx="83956" cy="78827"/>
            </a:xfrm>
            <a:custGeom>
              <a:avLst/>
              <a:gdLst/>
              <a:ahLst/>
              <a:cxnLst/>
              <a:rect l="l" t="t" r="r" b="b"/>
              <a:pathLst>
                <a:path w="1081" h="1015" extrusionOk="0">
                  <a:moveTo>
                    <a:pt x="558" y="0"/>
                  </a:moveTo>
                  <a:cubicBezTo>
                    <a:pt x="350" y="0"/>
                    <a:pt x="157" y="131"/>
                    <a:pt x="89" y="332"/>
                  </a:cubicBezTo>
                  <a:cubicBezTo>
                    <a:pt x="0" y="546"/>
                    <a:pt x="72" y="796"/>
                    <a:pt x="268" y="930"/>
                  </a:cubicBezTo>
                  <a:cubicBezTo>
                    <a:pt x="346" y="984"/>
                    <a:pt x="445" y="1014"/>
                    <a:pt x="544" y="1014"/>
                  </a:cubicBezTo>
                  <a:cubicBezTo>
                    <a:pt x="592" y="1014"/>
                    <a:pt x="641" y="1007"/>
                    <a:pt x="687" y="993"/>
                  </a:cubicBezTo>
                  <a:cubicBezTo>
                    <a:pt x="794" y="966"/>
                    <a:pt x="884" y="894"/>
                    <a:pt x="946" y="805"/>
                  </a:cubicBezTo>
                  <a:cubicBezTo>
                    <a:pt x="1062" y="653"/>
                    <a:pt x="1080" y="457"/>
                    <a:pt x="1009" y="288"/>
                  </a:cubicBezTo>
                  <a:cubicBezTo>
                    <a:pt x="937" y="118"/>
                    <a:pt x="777" y="11"/>
                    <a:pt x="598" y="2"/>
                  </a:cubicBezTo>
                  <a:cubicBezTo>
                    <a:pt x="585" y="1"/>
                    <a:pt x="572" y="0"/>
                    <a:pt x="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21"/>
            <p:cNvSpPr/>
            <p:nvPr/>
          </p:nvSpPr>
          <p:spPr>
            <a:xfrm>
              <a:off x="8220421" y="830670"/>
              <a:ext cx="53511" cy="52578"/>
            </a:xfrm>
            <a:custGeom>
              <a:avLst/>
              <a:gdLst/>
              <a:ahLst/>
              <a:cxnLst/>
              <a:rect l="l" t="t" r="r" b="b"/>
              <a:pathLst>
                <a:path w="689" h="677" extrusionOk="0">
                  <a:moveTo>
                    <a:pt x="352" y="1"/>
                  </a:moveTo>
                  <a:cubicBezTo>
                    <a:pt x="331" y="1"/>
                    <a:pt x="309" y="3"/>
                    <a:pt x="287" y="7"/>
                  </a:cubicBezTo>
                  <a:cubicBezTo>
                    <a:pt x="278" y="7"/>
                    <a:pt x="206" y="34"/>
                    <a:pt x="197" y="34"/>
                  </a:cubicBezTo>
                  <a:lnTo>
                    <a:pt x="188" y="34"/>
                  </a:lnTo>
                  <a:lnTo>
                    <a:pt x="162" y="43"/>
                  </a:lnTo>
                  <a:cubicBezTo>
                    <a:pt x="117" y="70"/>
                    <a:pt x="90" y="114"/>
                    <a:pt x="63" y="159"/>
                  </a:cubicBezTo>
                  <a:cubicBezTo>
                    <a:pt x="63" y="168"/>
                    <a:pt x="28" y="230"/>
                    <a:pt x="28" y="239"/>
                  </a:cubicBezTo>
                  <a:cubicBezTo>
                    <a:pt x="19" y="248"/>
                    <a:pt x="19" y="266"/>
                    <a:pt x="10" y="275"/>
                  </a:cubicBezTo>
                  <a:cubicBezTo>
                    <a:pt x="1" y="302"/>
                    <a:pt x="1" y="329"/>
                    <a:pt x="10" y="364"/>
                  </a:cubicBezTo>
                  <a:cubicBezTo>
                    <a:pt x="1" y="391"/>
                    <a:pt x="10" y="418"/>
                    <a:pt x="19" y="445"/>
                  </a:cubicBezTo>
                  <a:cubicBezTo>
                    <a:pt x="28" y="462"/>
                    <a:pt x="28" y="480"/>
                    <a:pt x="37" y="489"/>
                  </a:cubicBezTo>
                  <a:lnTo>
                    <a:pt x="81" y="561"/>
                  </a:lnTo>
                  <a:lnTo>
                    <a:pt x="144" y="614"/>
                  </a:lnTo>
                  <a:lnTo>
                    <a:pt x="215" y="659"/>
                  </a:lnTo>
                  <a:lnTo>
                    <a:pt x="224" y="659"/>
                  </a:lnTo>
                  <a:lnTo>
                    <a:pt x="304" y="677"/>
                  </a:lnTo>
                  <a:lnTo>
                    <a:pt x="411" y="677"/>
                  </a:lnTo>
                  <a:lnTo>
                    <a:pt x="492" y="650"/>
                  </a:lnTo>
                  <a:cubicBezTo>
                    <a:pt x="536" y="632"/>
                    <a:pt x="563" y="605"/>
                    <a:pt x="590" y="578"/>
                  </a:cubicBezTo>
                  <a:cubicBezTo>
                    <a:pt x="608" y="561"/>
                    <a:pt x="617" y="552"/>
                    <a:pt x="626" y="543"/>
                  </a:cubicBezTo>
                  <a:cubicBezTo>
                    <a:pt x="635" y="516"/>
                    <a:pt x="652" y="489"/>
                    <a:pt x="661" y="462"/>
                  </a:cubicBezTo>
                  <a:cubicBezTo>
                    <a:pt x="670" y="453"/>
                    <a:pt x="688" y="391"/>
                    <a:pt x="688" y="382"/>
                  </a:cubicBezTo>
                  <a:cubicBezTo>
                    <a:pt x="688" y="355"/>
                    <a:pt x="688" y="337"/>
                    <a:pt x="679" y="337"/>
                  </a:cubicBezTo>
                  <a:cubicBezTo>
                    <a:pt x="679" y="302"/>
                    <a:pt x="679" y="275"/>
                    <a:pt x="661" y="248"/>
                  </a:cubicBezTo>
                  <a:cubicBezTo>
                    <a:pt x="661" y="230"/>
                    <a:pt x="652" y="213"/>
                    <a:pt x="652" y="195"/>
                  </a:cubicBezTo>
                  <a:cubicBezTo>
                    <a:pt x="644" y="186"/>
                    <a:pt x="608" y="132"/>
                    <a:pt x="599" y="123"/>
                  </a:cubicBezTo>
                  <a:cubicBezTo>
                    <a:pt x="590" y="114"/>
                    <a:pt x="545" y="70"/>
                    <a:pt x="536" y="61"/>
                  </a:cubicBezTo>
                  <a:cubicBezTo>
                    <a:pt x="510" y="52"/>
                    <a:pt x="483" y="34"/>
                    <a:pt x="456" y="25"/>
                  </a:cubicBezTo>
                  <a:lnTo>
                    <a:pt x="411" y="7"/>
                  </a:lnTo>
                  <a:cubicBezTo>
                    <a:pt x="394" y="3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21"/>
            <p:cNvSpPr/>
            <p:nvPr/>
          </p:nvSpPr>
          <p:spPr>
            <a:xfrm>
              <a:off x="8139341" y="946855"/>
              <a:ext cx="57627" cy="58635"/>
            </a:xfrm>
            <a:custGeom>
              <a:avLst/>
              <a:gdLst/>
              <a:ahLst/>
              <a:cxnLst/>
              <a:rect l="l" t="t" r="r" b="b"/>
              <a:pathLst>
                <a:path w="742" h="755" extrusionOk="0">
                  <a:moveTo>
                    <a:pt x="333" y="0"/>
                  </a:moveTo>
                  <a:cubicBezTo>
                    <a:pt x="255" y="0"/>
                    <a:pt x="179" y="26"/>
                    <a:pt x="117" y="73"/>
                  </a:cubicBezTo>
                  <a:cubicBezTo>
                    <a:pt x="81" y="100"/>
                    <a:pt x="54" y="136"/>
                    <a:pt x="36" y="180"/>
                  </a:cubicBezTo>
                  <a:cubicBezTo>
                    <a:pt x="19" y="216"/>
                    <a:pt x="1" y="261"/>
                    <a:pt x="1" y="305"/>
                  </a:cubicBezTo>
                  <a:cubicBezTo>
                    <a:pt x="1" y="332"/>
                    <a:pt x="1" y="368"/>
                    <a:pt x="1" y="403"/>
                  </a:cubicBezTo>
                  <a:cubicBezTo>
                    <a:pt x="10" y="448"/>
                    <a:pt x="19" y="493"/>
                    <a:pt x="36" y="528"/>
                  </a:cubicBezTo>
                  <a:cubicBezTo>
                    <a:pt x="63" y="591"/>
                    <a:pt x="108" y="653"/>
                    <a:pt x="170" y="689"/>
                  </a:cubicBezTo>
                  <a:cubicBezTo>
                    <a:pt x="215" y="725"/>
                    <a:pt x="260" y="742"/>
                    <a:pt x="313" y="751"/>
                  </a:cubicBezTo>
                  <a:cubicBezTo>
                    <a:pt x="331" y="754"/>
                    <a:pt x="349" y="755"/>
                    <a:pt x="367" y="755"/>
                  </a:cubicBezTo>
                  <a:cubicBezTo>
                    <a:pt x="420" y="755"/>
                    <a:pt x="474" y="745"/>
                    <a:pt x="527" y="725"/>
                  </a:cubicBezTo>
                  <a:cubicBezTo>
                    <a:pt x="554" y="716"/>
                    <a:pt x="572" y="698"/>
                    <a:pt x="590" y="680"/>
                  </a:cubicBezTo>
                  <a:cubicBezTo>
                    <a:pt x="625" y="662"/>
                    <a:pt x="652" y="635"/>
                    <a:pt x="679" y="600"/>
                  </a:cubicBezTo>
                  <a:cubicBezTo>
                    <a:pt x="697" y="564"/>
                    <a:pt x="715" y="528"/>
                    <a:pt x="724" y="484"/>
                  </a:cubicBezTo>
                  <a:cubicBezTo>
                    <a:pt x="733" y="439"/>
                    <a:pt x="741" y="385"/>
                    <a:pt x="733" y="341"/>
                  </a:cubicBezTo>
                  <a:cubicBezTo>
                    <a:pt x="715" y="278"/>
                    <a:pt x="688" y="225"/>
                    <a:pt x="652" y="180"/>
                  </a:cubicBezTo>
                  <a:lnTo>
                    <a:pt x="634" y="162"/>
                  </a:lnTo>
                  <a:lnTo>
                    <a:pt x="617" y="136"/>
                  </a:lnTo>
                  <a:lnTo>
                    <a:pt x="617" y="127"/>
                  </a:lnTo>
                  <a:cubicBezTo>
                    <a:pt x="554" y="55"/>
                    <a:pt x="465" y="11"/>
                    <a:pt x="367" y="2"/>
                  </a:cubicBezTo>
                  <a:cubicBezTo>
                    <a:pt x="355" y="1"/>
                    <a:pt x="344" y="0"/>
                    <a:pt x="3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21"/>
            <p:cNvSpPr/>
            <p:nvPr/>
          </p:nvSpPr>
          <p:spPr>
            <a:xfrm>
              <a:off x="7981297" y="934273"/>
              <a:ext cx="61122" cy="61975"/>
            </a:xfrm>
            <a:custGeom>
              <a:avLst/>
              <a:gdLst/>
              <a:ahLst/>
              <a:cxnLst/>
              <a:rect l="l" t="t" r="r" b="b"/>
              <a:pathLst>
                <a:path w="787" h="798" extrusionOk="0">
                  <a:moveTo>
                    <a:pt x="374" y="1"/>
                  </a:moveTo>
                  <a:cubicBezTo>
                    <a:pt x="318" y="1"/>
                    <a:pt x="266" y="17"/>
                    <a:pt x="215" y="39"/>
                  </a:cubicBezTo>
                  <a:cubicBezTo>
                    <a:pt x="153" y="66"/>
                    <a:pt x="108" y="110"/>
                    <a:pt x="63" y="164"/>
                  </a:cubicBezTo>
                  <a:cubicBezTo>
                    <a:pt x="28" y="208"/>
                    <a:pt x="10" y="271"/>
                    <a:pt x="1" y="333"/>
                  </a:cubicBezTo>
                  <a:cubicBezTo>
                    <a:pt x="1" y="360"/>
                    <a:pt x="1" y="378"/>
                    <a:pt x="1" y="396"/>
                  </a:cubicBezTo>
                  <a:cubicBezTo>
                    <a:pt x="1" y="414"/>
                    <a:pt x="1" y="431"/>
                    <a:pt x="1" y="449"/>
                  </a:cubicBezTo>
                  <a:cubicBezTo>
                    <a:pt x="10" y="521"/>
                    <a:pt x="36" y="583"/>
                    <a:pt x="81" y="637"/>
                  </a:cubicBezTo>
                  <a:lnTo>
                    <a:pt x="144" y="690"/>
                  </a:lnTo>
                  <a:cubicBezTo>
                    <a:pt x="161" y="708"/>
                    <a:pt x="179" y="717"/>
                    <a:pt x="197" y="735"/>
                  </a:cubicBezTo>
                  <a:cubicBezTo>
                    <a:pt x="251" y="771"/>
                    <a:pt x="304" y="788"/>
                    <a:pt x="367" y="797"/>
                  </a:cubicBezTo>
                  <a:lnTo>
                    <a:pt x="465" y="797"/>
                  </a:lnTo>
                  <a:cubicBezTo>
                    <a:pt x="510" y="788"/>
                    <a:pt x="554" y="771"/>
                    <a:pt x="599" y="744"/>
                  </a:cubicBezTo>
                  <a:cubicBezTo>
                    <a:pt x="634" y="717"/>
                    <a:pt x="670" y="690"/>
                    <a:pt x="697" y="655"/>
                  </a:cubicBezTo>
                  <a:cubicBezTo>
                    <a:pt x="742" y="592"/>
                    <a:pt x="768" y="521"/>
                    <a:pt x="777" y="449"/>
                  </a:cubicBezTo>
                  <a:cubicBezTo>
                    <a:pt x="786" y="378"/>
                    <a:pt x="768" y="307"/>
                    <a:pt x="742" y="244"/>
                  </a:cubicBezTo>
                  <a:cubicBezTo>
                    <a:pt x="724" y="208"/>
                    <a:pt x="706" y="173"/>
                    <a:pt x="679" y="146"/>
                  </a:cubicBezTo>
                  <a:cubicBezTo>
                    <a:pt x="670" y="137"/>
                    <a:pt x="661" y="119"/>
                    <a:pt x="652" y="119"/>
                  </a:cubicBezTo>
                  <a:lnTo>
                    <a:pt x="626" y="92"/>
                  </a:lnTo>
                  <a:cubicBezTo>
                    <a:pt x="599" y="66"/>
                    <a:pt x="554" y="39"/>
                    <a:pt x="518" y="30"/>
                  </a:cubicBezTo>
                  <a:lnTo>
                    <a:pt x="501" y="30"/>
                  </a:lnTo>
                  <a:cubicBezTo>
                    <a:pt x="474" y="12"/>
                    <a:pt x="438" y="12"/>
                    <a:pt x="411" y="3"/>
                  </a:cubicBezTo>
                  <a:cubicBezTo>
                    <a:pt x="399" y="1"/>
                    <a:pt x="386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21"/>
            <p:cNvSpPr/>
            <p:nvPr/>
          </p:nvSpPr>
          <p:spPr>
            <a:xfrm>
              <a:off x="8079074" y="754637"/>
              <a:ext cx="47220" cy="48461"/>
            </a:xfrm>
            <a:custGeom>
              <a:avLst/>
              <a:gdLst/>
              <a:ahLst/>
              <a:cxnLst/>
              <a:rect l="l" t="t" r="r" b="b"/>
              <a:pathLst>
                <a:path w="608" h="624" extrusionOk="0">
                  <a:moveTo>
                    <a:pt x="284" y="1"/>
                  </a:moveTo>
                  <a:cubicBezTo>
                    <a:pt x="270" y="1"/>
                    <a:pt x="256" y="2"/>
                    <a:pt x="241" y="4"/>
                  </a:cubicBezTo>
                  <a:cubicBezTo>
                    <a:pt x="197" y="13"/>
                    <a:pt x="161" y="22"/>
                    <a:pt x="134" y="49"/>
                  </a:cubicBezTo>
                  <a:cubicBezTo>
                    <a:pt x="107" y="58"/>
                    <a:pt x="89" y="76"/>
                    <a:pt x="81" y="94"/>
                  </a:cubicBezTo>
                  <a:cubicBezTo>
                    <a:pt x="45" y="121"/>
                    <a:pt x="27" y="156"/>
                    <a:pt x="18" y="192"/>
                  </a:cubicBezTo>
                  <a:lnTo>
                    <a:pt x="0" y="263"/>
                  </a:lnTo>
                  <a:lnTo>
                    <a:pt x="0" y="272"/>
                  </a:lnTo>
                  <a:lnTo>
                    <a:pt x="0" y="353"/>
                  </a:lnTo>
                  <a:cubicBezTo>
                    <a:pt x="0" y="361"/>
                    <a:pt x="9" y="379"/>
                    <a:pt x="9" y="388"/>
                  </a:cubicBezTo>
                  <a:cubicBezTo>
                    <a:pt x="18" y="406"/>
                    <a:pt x="18" y="424"/>
                    <a:pt x="27" y="433"/>
                  </a:cubicBezTo>
                  <a:lnTo>
                    <a:pt x="54" y="486"/>
                  </a:lnTo>
                  <a:lnTo>
                    <a:pt x="54" y="495"/>
                  </a:lnTo>
                  <a:lnTo>
                    <a:pt x="72" y="513"/>
                  </a:lnTo>
                  <a:cubicBezTo>
                    <a:pt x="89" y="531"/>
                    <a:pt x="107" y="549"/>
                    <a:pt x="134" y="567"/>
                  </a:cubicBezTo>
                  <a:lnTo>
                    <a:pt x="170" y="585"/>
                  </a:lnTo>
                  <a:cubicBezTo>
                    <a:pt x="179" y="594"/>
                    <a:pt x="188" y="602"/>
                    <a:pt x="205" y="602"/>
                  </a:cubicBezTo>
                  <a:cubicBezTo>
                    <a:pt x="238" y="616"/>
                    <a:pt x="276" y="624"/>
                    <a:pt x="314" y="624"/>
                  </a:cubicBezTo>
                  <a:cubicBezTo>
                    <a:pt x="329" y="624"/>
                    <a:pt x="343" y="623"/>
                    <a:pt x="357" y="620"/>
                  </a:cubicBezTo>
                  <a:lnTo>
                    <a:pt x="429" y="594"/>
                  </a:lnTo>
                  <a:cubicBezTo>
                    <a:pt x="464" y="585"/>
                    <a:pt x="491" y="558"/>
                    <a:pt x="518" y="531"/>
                  </a:cubicBezTo>
                  <a:cubicBezTo>
                    <a:pt x="536" y="513"/>
                    <a:pt x="554" y="495"/>
                    <a:pt x="562" y="469"/>
                  </a:cubicBezTo>
                  <a:cubicBezTo>
                    <a:pt x="580" y="433"/>
                    <a:pt x="598" y="397"/>
                    <a:pt x="598" y="361"/>
                  </a:cubicBezTo>
                  <a:lnTo>
                    <a:pt x="598" y="281"/>
                  </a:lnTo>
                  <a:cubicBezTo>
                    <a:pt x="598" y="280"/>
                    <a:pt x="598" y="279"/>
                    <a:pt x="599" y="279"/>
                  </a:cubicBezTo>
                  <a:cubicBezTo>
                    <a:pt x="600" y="279"/>
                    <a:pt x="605" y="292"/>
                    <a:pt x="607" y="292"/>
                  </a:cubicBezTo>
                  <a:cubicBezTo>
                    <a:pt x="607" y="292"/>
                    <a:pt x="607" y="291"/>
                    <a:pt x="607" y="290"/>
                  </a:cubicBezTo>
                  <a:lnTo>
                    <a:pt x="607" y="263"/>
                  </a:lnTo>
                  <a:cubicBezTo>
                    <a:pt x="598" y="210"/>
                    <a:pt x="571" y="156"/>
                    <a:pt x="536" y="112"/>
                  </a:cubicBezTo>
                  <a:cubicBezTo>
                    <a:pt x="518" y="94"/>
                    <a:pt x="500" y="76"/>
                    <a:pt x="473" y="58"/>
                  </a:cubicBezTo>
                  <a:cubicBezTo>
                    <a:pt x="464" y="49"/>
                    <a:pt x="455" y="49"/>
                    <a:pt x="438" y="40"/>
                  </a:cubicBezTo>
                  <a:lnTo>
                    <a:pt x="402" y="22"/>
                  </a:lnTo>
                  <a:cubicBezTo>
                    <a:pt x="363" y="9"/>
                    <a:pt x="323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21"/>
            <p:cNvSpPr/>
            <p:nvPr/>
          </p:nvSpPr>
          <p:spPr>
            <a:xfrm>
              <a:off x="8041641" y="858706"/>
              <a:ext cx="30522" cy="32463"/>
            </a:xfrm>
            <a:custGeom>
              <a:avLst/>
              <a:gdLst/>
              <a:ahLst/>
              <a:cxnLst/>
              <a:rect l="l" t="t" r="r" b="b"/>
              <a:pathLst>
                <a:path w="393" h="418" extrusionOk="0">
                  <a:moveTo>
                    <a:pt x="178" y="1"/>
                  </a:moveTo>
                  <a:cubicBezTo>
                    <a:pt x="136" y="1"/>
                    <a:pt x="101" y="17"/>
                    <a:pt x="72" y="39"/>
                  </a:cubicBezTo>
                  <a:cubicBezTo>
                    <a:pt x="54" y="57"/>
                    <a:pt x="36" y="75"/>
                    <a:pt x="27" y="101"/>
                  </a:cubicBezTo>
                  <a:cubicBezTo>
                    <a:pt x="9" y="119"/>
                    <a:pt x="9" y="137"/>
                    <a:pt x="0" y="164"/>
                  </a:cubicBezTo>
                  <a:cubicBezTo>
                    <a:pt x="0" y="191"/>
                    <a:pt x="0" y="217"/>
                    <a:pt x="9" y="235"/>
                  </a:cubicBezTo>
                  <a:cubicBezTo>
                    <a:pt x="18" y="253"/>
                    <a:pt x="18" y="271"/>
                    <a:pt x="27" y="280"/>
                  </a:cubicBezTo>
                  <a:cubicBezTo>
                    <a:pt x="27" y="280"/>
                    <a:pt x="27" y="289"/>
                    <a:pt x="27" y="289"/>
                  </a:cubicBezTo>
                  <a:cubicBezTo>
                    <a:pt x="45" y="325"/>
                    <a:pt x="63" y="360"/>
                    <a:pt x="98" y="387"/>
                  </a:cubicBezTo>
                  <a:cubicBezTo>
                    <a:pt x="132" y="407"/>
                    <a:pt x="165" y="417"/>
                    <a:pt x="199" y="417"/>
                  </a:cubicBezTo>
                  <a:cubicBezTo>
                    <a:pt x="210" y="417"/>
                    <a:pt x="221" y="416"/>
                    <a:pt x="232" y="414"/>
                  </a:cubicBezTo>
                  <a:cubicBezTo>
                    <a:pt x="259" y="414"/>
                    <a:pt x="286" y="405"/>
                    <a:pt x="304" y="387"/>
                  </a:cubicBezTo>
                  <a:cubicBezTo>
                    <a:pt x="322" y="378"/>
                    <a:pt x="339" y="360"/>
                    <a:pt x="357" y="342"/>
                  </a:cubicBezTo>
                  <a:cubicBezTo>
                    <a:pt x="384" y="298"/>
                    <a:pt x="393" y="253"/>
                    <a:pt x="384" y="209"/>
                  </a:cubicBezTo>
                  <a:lnTo>
                    <a:pt x="384" y="200"/>
                  </a:lnTo>
                  <a:lnTo>
                    <a:pt x="384" y="173"/>
                  </a:lnTo>
                  <a:lnTo>
                    <a:pt x="375" y="128"/>
                  </a:lnTo>
                  <a:cubicBezTo>
                    <a:pt x="357" y="101"/>
                    <a:pt x="348" y="84"/>
                    <a:pt x="330" y="66"/>
                  </a:cubicBezTo>
                  <a:cubicBezTo>
                    <a:pt x="295" y="30"/>
                    <a:pt x="250" y="3"/>
                    <a:pt x="206" y="3"/>
                  </a:cubicBezTo>
                  <a:cubicBezTo>
                    <a:pt x="196" y="2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21"/>
            <p:cNvSpPr/>
            <p:nvPr/>
          </p:nvSpPr>
          <p:spPr>
            <a:xfrm>
              <a:off x="8293268" y="724892"/>
              <a:ext cx="36114" cy="37045"/>
            </a:xfrm>
            <a:custGeom>
              <a:avLst/>
              <a:gdLst/>
              <a:ahLst/>
              <a:cxnLst/>
              <a:rect l="l" t="t" r="r" b="b"/>
              <a:pathLst>
                <a:path w="465" h="477" extrusionOk="0">
                  <a:moveTo>
                    <a:pt x="257" y="0"/>
                  </a:moveTo>
                  <a:cubicBezTo>
                    <a:pt x="249" y="0"/>
                    <a:pt x="240" y="1"/>
                    <a:pt x="232" y="4"/>
                  </a:cubicBezTo>
                  <a:cubicBezTo>
                    <a:pt x="205" y="4"/>
                    <a:pt x="170" y="4"/>
                    <a:pt x="143" y="22"/>
                  </a:cubicBezTo>
                  <a:lnTo>
                    <a:pt x="125" y="30"/>
                  </a:lnTo>
                  <a:lnTo>
                    <a:pt x="80" y="57"/>
                  </a:lnTo>
                  <a:cubicBezTo>
                    <a:pt x="36" y="102"/>
                    <a:pt x="9" y="155"/>
                    <a:pt x="0" y="209"/>
                  </a:cubicBezTo>
                  <a:lnTo>
                    <a:pt x="0" y="245"/>
                  </a:lnTo>
                  <a:cubicBezTo>
                    <a:pt x="0" y="254"/>
                    <a:pt x="0" y="263"/>
                    <a:pt x="0" y="280"/>
                  </a:cubicBezTo>
                  <a:lnTo>
                    <a:pt x="18" y="334"/>
                  </a:lnTo>
                  <a:cubicBezTo>
                    <a:pt x="18" y="343"/>
                    <a:pt x="27" y="352"/>
                    <a:pt x="36" y="361"/>
                  </a:cubicBezTo>
                  <a:cubicBezTo>
                    <a:pt x="36" y="370"/>
                    <a:pt x="45" y="387"/>
                    <a:pt x="54" y="396"/>
                  </a:cubicBezTo>
                  <a:cubicBezTo>
                    <a:pt x="63" y="405"/>
                    <a:pt x="80" y="423"/>
                    <a:pt x="98" y="441"/>
                  </a:cubicBezTo>
                  <a:cubicBezTo>
                    <a:pt x="125" y="459"/>
                    <a:pt x="152" y="468"/>
                    <a:pt x="179" y="477"/>
                  </a:cubicBezTo>
                  <a:lnTo>
                    <a:pt x="241" y="477"/>
                  </a:lnTo>
                  <a:cubicBezTo>
                    <a:pt x="268" y="477"/>
                    <a:pt x="295" y="468"/>
                    <a:pt x="321" y="459"/>
                  </a:cubicBezTo>
                  <a:lnTo>
                    <a:pt x="375" y="423"/>
                  </a:lnTo>
                  <a:cubicBezTo>
                    <a:pt x="402" y="405"/>
                    <a:pt x="420" y="387"/>
                    <a:pt x="428" y="361"/>
                  </a:cubicBezTo>
                  <a:cubicBezTo>
                    <a:pt x="446" y="334"/>
                    <a:pt x="455" y="307"/>
                    <a:pt x="455" y="271"/>
                  </a:cubicBezTo>
                  <a:lnTo>
                    <a:pt x="455" y="254"/>
                  </a:lnTo>
                  <a:cubicBezTo>
                    <a:pt x="464" y="227"/>
                    <a:pt x="464" y="200"/>
                    <a:pt x="464" y="164"/>
                  </a:cubicBezTo>
                  <a:lnTo>
                    <a:pt x="446" y="138"/>
                  </a:lnTo>
                  <a:cubicBezTo>
                    <a:pt x="437" y="120"/>
                    <a:pt x="428" y="102"/>
                    <a:pt x="411" y="84"/>
                  </a:cubicBezTo>
                  <a:cubicBezTo>
                    <a:pt x="393" y="48"/>
                    <a:pt x="357" y="30"/>
                    <a:pt x="321" y="13"/>
                  </a:cubicBezTo>
                  <a:cubicBezTo>
                    <a:pt x="302" y="6"/>
                    <a:pt x="279" y="0"/>
                    <a:pt x="2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21"/>
            <p:cNvSpPr/>
            <p:nvPr/>
          </p:nvSpPr>
          <p:spPr>
            <a:xfrm>
              <a:off x="8202403" y="795100"/>
              <a:ext cx="105236" cy="102282"/>
            </a:xfrm>
            <a:custGeom>
              <a:avLst/>
              <a:gdLst/>
              <a:ahLst/>
              <a:cxnLst/>
              <a:rect l="l" t="t" r="r" b="b"/>
              <a:pathLst>
                <a:path w="1355" h="1317" extrusionOk="0">
                  <a:moveTo>
                    <a:pt x="1170" y="207"/>
                  </a:moveTo>
                  <a:lnTo>
                    <a:pt x="1170" y="207"/>
                  </a:lnTo>
                  <a:cubicBezTo>
                    <a:pt x="1196" y="235"/>
                    <a:pt x="1219" y="265"/>
                    <a:pt x="1239" y="297"/>
                  </a:cubicBezTo>
                  <a:lnTo>
                    <a:pt x="1239" y="297"/>
                  </a:lnTo>
                  <a:cubicBezTo>
                    <a:pt x="1219" y="265"/>
                    <a:pt x="1196" y="235"/>
                    <a:pt x="1170" y="207"/>
                  </a:cubicBezTo>
                  <a:close/>
                  <a:moveTo>
                    <a:pt x="1239" y="297"/>
                  </a:moveTo>
                  <a:cubicBezTo>
                    <a:pt x="1287" y="374"/>
                    <a:pt x="1318" y="460"/>
                    <a:pt x="1331" y="554"/>
                  </a:cubicBezTo>
                  <a:cubicBezTo>
                    <a:pt x="1339" y="611"/>
                    <a:pt x="1340" y="670"/>
                    <a:pt x="1333" y="728"/>
                  </a:cubicBezTo>
                  <a:lnTo>
                    <a:pt x="1333" y="728"/>
                  </a:lnTo>
                  <a:cubicBezTo>
                    <a:pt x="1354" y="578"/>
                    <a:pt x="1321" y="425"/>
                    <a:pt x="1239" y="297"/>
                  </a:cubicBezTo>
                  <a:close/>
                  <a:moveTo>
                    <a:pt x="716" y="0"/>
                  </a:moveTo>
                  <a:cubicBezTo>
                    <a:pt x="567" y="0"/>
                    <a:pt x="420" y="53"/>
                    <a:pt x="304" y="153"/>
                  </a:cubicBezTo>
                  <a:cubicBezTo>
                    <a:pt x="179" y="206"/>
                    <a:pt x="90" y="314"/>
                    <a:pt x="45" y="447"/>
                  </a:cubicBezTo>
                  <a:cubicBezTo>
                    <a:pt x="1" y="572"/>
                    <a:pt x="1" y="715"/>
                    <a:pt x="45" y="840"/>
                  </a:cubicBezTo>
                  <a:cubicBezTo>
                    <a:pt x="135" y="1099"/>
                    <a:pt x="367" y="1286"/>
                    <a:pt x="643" y="1313"/>
                  </a:cubicBezTo>
                  <a:cubicBezTo>
                    <a:pt x="664" y="1315"/>
                    <a:pt x="684" y="1316"/>
                    <a:pt x="704" y="1316"/>
                  </a:cubicBezTo>
                  <a:cubicBezTo>
                    <a:pt x="950" y="1316"/>
                    <a:pt x="1178" y="1168"/>
                    <a:pt x="1277" y="929"/>
                  </a:cubicBezTo>
                  <a:cubicBezTo>
                    <a:pt x="1306" y="866"/>
                    <a:pt x="1325" y="798"/>
                    <a:pt x="1333" y="728"/>
                  </a:cubicBezTo>
                  <a:lnTo>
                    <a:pt x="1333" y="728"/>
                  </a:lnTo>
                  <a:cubicBezTo>
                    <a:pt x="1323" y="797"/>
                    <a:pt x="1302" y="865"/>
                    <a:pt x="1268" y="929"/>
                  </a:cubicBezTo>
                  <a:cubicBezTo>
                    <a:pt x="1172" y="1138"/>
                    <a:pt x="961" y="1274"/>
                    <a:pt x="732" y="1274"/>
                  </a:cubicBezTo>
                  <a:cubicBezTo>
                    <a:pt x="705" y="1274"/>
                    <a:pt x="679" y="1272"/>
                    <a:pt x="652" y="1268"/>
                  </a:cubicBezTo>
                  <a:cubicBezTo>
                    <a:pt x="394" y="1233"/>
                    <a:pt x="179" y="1063"/>
                    <a:pt x="99" y="822"/>
                  </a:cubicBezTo>
                  <a:cubicBezTo>
                    <a:pt x="54" y="706"/>
                    <a:pt x="54" y="572"/>
                    <a:pt x="90" y="456"/>
                  </a:cubicBezTo>
                  <a:cubicBezTo>
                    <a:pt x="126" y="331"/>
                    <a:pt x="206" y="233"/>
                    <a:pt x="322" y="171"/>
                  </a:cubicBezTo>
                  <a:cubicBezTo>
                    <a:pt x="422" y="70"/>
                    <a:pt x="570" y="9"/>
                    <a:pt x="720" y="9"/>
                  </a:cubicBezTo>
                  <a:cubicBezTo>
                    <a:pt x="730" y="9"/>
                    <a:pt x="740" y="10"/>
                    <a:pt x="751" y="10"/>
                  </a:cubicBezTo>
                  <a:cubicBezTo>
                    <a:pt x="902" y="28"/>
                    <a:pt x="1054" y="90"/>
                    <a:pt x="1170" y="206"/>
                  </a:cubicBezTo>
                  <a:cubicBezTo>
                    <a:pt x="1063" y="90"/>
                    <a:pt x="911" y="19"/>
                    <a:pt x="751" y="1"/>
                  </a:cubicBezTo>
                  <a:cubicBezTo>
                    <a:pt x="739" y="1"/>
                    <a:pt x="727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21"/>
            <p:cNvSpPr/>
            <p:nvPr/>
          </p:nvSpPr>
          <p:spPr>
            <a:xfrm>
              <a:off x="8258553" y="846436"/>
              <a:ext cx="3573" cy="3572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28" y="1"/>
                  </a:moveTo>
                  <a:lnTo>
                    <a:pt x="1" y="18"/>
                  </a:lnTo>
                  <a:lnTo>
                    <a:pt x="45" y="45"/>
                  </a:lnTo>
                  <a:lnTo>
                    <a:pt x="45" y="18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21"/>
            <p:cNvSpPr/>
            <p:nvPr/>
          </p:nvSpPr>
          <p:spPr>
            <a:xfrm>
              <a:off x="8118527" y="911595"/>
              <a:ext cx="119992" cy="105543"/>
            </a:xfrm>
            <a:custGeom>
              <a:avLst/>
              <a:gdLst/>
              <a:ahLst/>
              <a:cxnLst/>
              <a:rect l="l" t="t" r="r" b="b"/>
              <a:pathLst>
                <a:path w="1545" h="1359" extrusionOk="0">
                  <a:moveTo>
                    <a:pt x="1518" y="848"/>
                  </a:moveTo>
                  <a:cubicBezTo>
                    <a:pt x="1491" y="991"/>
                    <a:pt x="1402" y="1125"/>
                    <a:pt x="1286" y="1214"/>
                  </a:cubicBezTo>
                  <a:cubicBezTo>
                    <a:pt x="1411" y="1125"/>
                    <a:pt x="1491" y="1000"/>
                    <a:pt x="1518" y="848"/>
                  </a:cubicBezTo>
                  <a:close/>
                  <a:moveTo>
                    <a:pt x="777" y="0"/>
                  </a:moveTo>
                  <a:cubicBezTo>
                    <a:pt x="601" y="0"/>
                    <a:pt x="427" y="59"/>
                    <a:pt x="287" y="179"/>
                  </a:cubicBezTo>
                  <a:cubicBezTo>
                    <a:pt x="233" y="233"/>
                    <a:pt x="179" y="286"/>
                    <a:pt x="144" y="358"/>
                  </a:cubicBezTo>
                  <a:cubicBezTo>
                    <a:pt x="108" y="420"/>
                    <a:pt x="81" y="491"/>
                    <a:pt x="63" y="572"/>
                  </a:cubicBezTo>
                  <a:cubicBezTo>
                    <a:pt x="1" y="875"/>
                    <a:pt x="179" y="1188"/>
                    <a:pt x="483" y="1295"/>
                  </a:cubicBezTo>
                  <a:cubicBezTo>
                    <a:pt x="586" y="1338"/>
                    <a:pt x="697" y="1359"/>
                    <a:pt x="808" y="1359"/>
                  </a:cubicBezTo>
                  <a:cubicBezTo>
                    <a:pt x="974" y="1359"/>
                    <a:pt x="1141" y="1311"/>
                    <a:pt x="1286" y="1215"/>
                  </a:cubicBezTo>
                  <a:lnTo>
                    <a:pt x="1286" y="1215"/>
                  </a:lnTo>
                  <a:cubicBezTo>
                    <a:pt x="1148" y="1306"/>
                    <a:pt x="989" y="1352"/>
                    <a:pt x="831" y="1352"/>
                  </a:cubicBezTo>
                  <a:cubicBezTo>
                    <a:pt x="712" y="1352"/>
                    <a:pt x="593" y="1326"/>
                    <a:pt x="483" y="1277"/>
                  </a:cubicBezTo>
                  <a:cubicBezTo>
                    <a:pt x="206" y="1161"/>
                    <a:pt x="46" y="866"/>
                    <a:pt x="108" y="581"/>
                  </a:cubicBezTo>
                  <a:cubicBezTo>
                    <a:pt x="171" y="286"/>
                    <a:pt x="420" y="81"/>
                    <a:pt x="706" y="54"/>
                  </a:cubicBezTo>
                  <a:cubicBezTo>
                    <a:pt x="740" y="49"/>
                    <a:pt x="775" y="46"/>
                    <a:pt x="809" y="46"/>
                  </a:cubicBezTo>
                  <a:cubicBezTo>
                    <a:pt x="1067" y="46"/>
                    <a:pt x="1312" y="192"/>
                    <a:pt x="1438" y="429"/>
                  </a:cubicBezTo>
                  <a:cubicBezTo>
                    <a:pt x="1509" y="554"/>
                    <a:pt x="1536" y="706"/>
                    <a:pt x="1518" y="848"/>
                  </a:cubicBezTo>
                  <a:cubicBezTo>
                    <a:pt x="1545" y="706"/>
                    <a:pt x="1518" y="554"/>
                    <a:pt x="1447" y="420"/>
                  </a:cubicBezTo>
                  <a:cubicBezTo>
                    <a:pt x="1384" y="277"/>
                    <a:pt x="1277" y="170"/>
                    <a:pt x="1143" y="90"/>
                  </a:cubicBezTo>
                  <a:cubicBezTo>
                    <a:pt x="1028" y="30"/>
                    <a:pt x="902" y="0"/>
                    <a:pt x="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21"/>
            <p:cNvSpPr/>
            <p:nvPr/>
          </p:nvSpPr>
          <p:spPr>
            <a:xfrm>
              <a:off x="7958464" y="897771"/>
              <a:ext cx="108187" cy="108184"/>
            </a:xfrm>
            <a:custGeom>
              <a:avLst/>
              <a:gdLst/>
              <a:ahLst/>
              <a:cxnLst/>
              <a:rect l="l" t="t" r="r" b="b"/>
              <a:pathLst>
                <a:path w="1393" h="1393" extrusionOk="0">
                  <a:moveTo>
                    <a:pt x="732" y="0"/>
                  </a:moveTo>
                  <a:cubicBezTo>
                    <a:pt x="670" y="0"/>
                    <a:pt x="616" y="0"/>
                    <a:pt x="554" y="9"/>
                  </a:cubicBezTo>
                  <a:cubicBezTo>
                    <a:pt x="375" y="18"/>
                    <a:pt x="214" y="107"/>
                    <a:pt x="125" y="259"/>
                  </a:cubicBezTo>
                  <a:cubicBezTo>
                    <a:pt x="36" y="411"/>
                    <a:pt x="0" y="589"/>
                    <a:pt x="27" y="759"/>
                  </a:cubicBezTo>
                  <a:cubicBezTo>
                    <a:pt x="45" y="937"/>
                    <a:pt x="134" y="1098"/>
                    <a:pt x="268" y="1214"/>
                  </a:cubicBezTo>
                  <a:cubicBezTo>
                    <a:pt x="402" y="1330"/>
                    <a:pt x="571" y="1392"/>
                    <a:pt x="750" y="1392"/>
                  </a:cubicBezTo>
                  <a:cubicBezTo>
                    <a:pt x="937" y="1392"/>
                    <a:pt x="1107" y="1312"/>
                    <a:pt x="1223" y="1178"/>
                  </a:cubicBezTo>
                  <a:cubicBezTo>
                    <a:pt x="1339" y="1044"/>
                    <a:pt x="1393" y="866"/>
                    <a:pt x="1384" y="687"/>
                  </a:cubicBezTo>
                  <a:cubicBezTo>
                    <a:pt x="1375" y="518"/>
                    <a:pt x="1303" y="348"/>
                    <a:pt x="1178" y="223"/>
                  </a:cubicBezTo>
                  <a:cubicBezTo>
                    <a:pt x="1062" y="98"/>
                    <a:pt x="902" y="18"/>
                    <a:pt x="732" y="0"/>
                  </a:cubicBezTo>
                  <a:lnTo>
                    <a:pt x="732" y="0"/>
                  </a:lnTo>
                  <a:cubicBezTo>
                    <a:pt x="1089" y="54"/>
                    <a:pt x="1357" y="348"/>
                    <a:pt x="1366" y="705"/>
                  </a:cubicBezTo>
                  <a:cubicBezTo>
                    <a:pt x="1366" y="866"/>
                    <a:pt x="1303" y="1035"/>
                    <a:pt x="1196" y="1160"/>
                  </a:cubicBezTo>
                  <a:cubicBezTo>
                    <a:pt x="1080" y="1276"/>
                    <a:pt x="920" y="1348"/>
                    <a:pt x="759" y="1348"/>
                  </a:cubicBezTo>
                  <a:cubicBezTo>
                    <a:pt x="748" y="1348"/>
                    <a:pt x="737" y="1349"/>
                    <a:pt x="727" y="1349"/>
                  </a:cubicBezTo>
                  <a:cubicBezTo>
                    <a:pt x="569" y="1349"/>
                    <a:pt x="421" y="1287"/>
                    <a:pt x="304" y="1187"/>
                  </a:cubicBezTo>
                  <a:cubicBezTo>
                    <a:pt x="170" y="1080"/>
                    <a:pt x="81" y="928"/>
                    <a:pt x="54" y="759"/>
                  </a:cubicBezTo>
                  <a:cubicBezTo>
                    <a:pt x="27" y="589"/>
                    <a:pt x="54" y="420"/>
                    <a:pt x="143" y="268"/>
                  </a:cubicBezTo>
                  <a:cubicBezTo>
                    <a:pt x="179" y="196"/>
                    <a:pt x="241" y="134"/>
                    <a:pt x="313" y="89"/>
                  </a:cubicBezTo>
                  <a:cubicBezTo>
                    <a:pt x="384" y="45"/>
                    <a:pt x="473" y="18"/>
                    <a:pt x="554" y="18"/>
                  </a:cubicBezTo>
                  <a:cubicBezTo>
                    <a:pt x="616" y="0"/>
                    <a:pt x="679" y="0"/>
                    <a:pt x="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21"/>
            <p:cNvSpPr/>
            <p:nvPr/>
          </p:nvSpPr>
          <p:spPr>
            <a:xfrm>
              <a:off x="8027739" y="966348"/>
              <a:ext cx="2874" cy="4271"/>
            </a:xfrm>
            <a:custGeom>
              <a:avLst/>
              <a:gdLst/>
              <a:ahLst/>
              <a:cxnLst/>
              <a:rect l="l" t="t" r="r" b="b"/>
              <a:pathLst>
                <a:path w="37" h="55" extrusionOk="0">
                  <a:moveTo>
                    <a:pt x="1" y="1"/>
                  </a:moveTo>
                  <a:lnTo>
                    <a:pt x="6" y="10"/>
                  </a:lnTo>
                  <a:lnTo>
                    <a:pt x="6" y="10"/>
                  </a:lnTo>
                  <a:cubicBezTo>
                    <a:pt x="7" y="10"/>
                    <a:pt x="8" y="10"/>
                    <a:pt x="10" y="10"/>
                  </a:cubicBezTo>
                  <a:lnTo>
                    <a:pt x="20" y="27"/>
                  </a:lnTo>
                  <a:lnTo>
                    <a:pt x="20" y="27"/>
                  </a:lnTo>
                  <a:cubicBezTo>
                    <a:pt x="28" y="26"/>
                    <a:pt x="27" y="18"/>
                    <a:pt x="19" y="10"/>
                  </a:cubicBezTo>
                  <a:cubicBezTo>
                    <a:pt x="19" y="10"/>
                    <a:pt x="10" y="1"/>
                    <a:pt x="1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1" y="12"/>
                    <a:pt x="2" y="20"/>
                    <a:pt x="10" y="27"/>
                  </a:cubicBezTo>
                  <a:lnTo>
                    <a:pt x="17" y="27"/>
                  </a:lnTo>
                  <a:lnTo>
                    <a:pt x="6" y="10"/>
                  </a:lnTo>
                  <a:close/>
                  <a:moveTo>
                    <a:pt x="20" y="27"/>
                  </a:moveTo>
                  <a:lnTo>
                    <a:pt x="20" y="27"/>
                  </a:lnTo>
                  <a:cubicBezTo>
                    <a:pt x="20" y="27"/>
                    <a:pt x="19" y="27"/>
                    <a:pt x="19" y="27"/>
                  </a:cubicBezTo>
                  <a:lnTo>
                    <a:pt x="20" y="27"/>
                  </a:lnTo>
                  <a:lnTo>
                    <a:pt x="20" y="27"/>
                  </a:lnTo>
                  <a:close/>
                  <a:moveTo>
                    <a:pt x="17" y="27"/>
                  </a:moveTo>
                  <a:lnTo>
                    <a:pt x="17" y="28"/>
                  </a:lnTo>
                  <a:lnTo>
                    <a:pt x="17" y="28"/>
                  </a:lnTo>
                  <a:cubicBezTo>
                    <a:pt x="17" y="27"/>
                    <a:pt x="18" y="27"/>
                    <a:pt x="19" y="27"/>
                  </a:cubicBezTo>
                  <a:close/>
                  <a:moveTo>
                    <a:pt x="20" y="27"/>
                  </a:moveTo>
                  <a:lnTo>
                    <a:pt x="28" y="39"/>
                  </a:lnTo>
                  <a:lnTo>
                    <a:pt x="28" y="39"/>
                  </a:lnTo>
                  <a:cubicBezTo>
                    <a:pt x="28" y="36"/>
                    <a:pt x="28" y="34"/>
                    <a:pt x="28" y="27"/>
                  </a:cubicBezTo>
                  <a:close/>
                  <a:moveTo>
                    <a:pt x="17" y="28"/>
                  </a:moveTo>
                  <a:lnTo>
                    <a:pt x="17" y="28"/>
                  </a:lnTo>
                  <a:cubicBezTo>
                    <a:pt x="10" y="29"/>
                    <a:pt x="10" y="36"/>
                    <a:pt x="19" y="36"/>
                  </a:cubicBezTo>
                  <a:cubicBezTo>
                    <a:pt x="19" y="45"/>
                    <a:pt x="28" y="45"/>
                    <a:pt x="36" y="54"/>
                  </a:cubicBezTo>
                  <a:lnTo>
                    <a:pt x="28" y="39"/>
                  </a:lnTo>
                  <a:lnTo>
                    <a:pt x="28" y="39"/>
                  </a:lnTo>
                  <a:cubicBezTo>
                    <a:pt x="28" y="41"/>
                    <a:pt x="28" y="43"/>
                    <a:pt x="28" y="45"/>
                  </a:cubicBezTo>
                  <a:lnTo>
                    <a:pt x="17" y="28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21"/>
            <p:cNvSpPr/>
            <p:nvPr/>
          </p:nvSpPr>
          <p:spPr>
            <a:xfrm>
              <a:off x="8029137" y="831214"/>
              <a:ext cx="74248" cy="73546"/>
            </a:xfrm>
            <a:custGeom>
              <a:avLst/>
              <a:gdLst/>
              <a:ahLst/>
              <a:cxnLst/>
              <a:rect l="l" t="t" r="r" b="b"/>
              <a:pathLst>
                <a:path w="956" h="947" extrusionOk="0">
                  <a:moveTo>
                    <a:pt x="420" y="0"/>
                  </a:moveTo>
                  <a:cubicBezTo>
                    <a:pt x="390" y="0"/>
                    <a:pt x="361" y="6"/>
                    <a:pt x="336" y="19"/>
                  </a:cubicBezTo>
                  <a:lnTo>
                    <a:pt x="336" y="19"/>
                  </a:lnTo>
                  <a:cubicBezTo>
                    <a:pt x="358" y="13"/>
                    <a:pt x="378" y="9"/>
                    <a:pt x="402" y="9"/>
                  </a:cubicBezTo>
                  <a:cubicBezTo>
                    <a:pt x="420" y="5"/>
                    <a:pt x="438" y="2"/>
                    <a:pt x="456" y="2"/>
                  </a:cubicBezTo>
                  <a:cubicBezTo>
                    <a:pt x="474" y="2"/>
                    <a:pt x="491" y="5"/>
                    <a:pt x="509" y="9"/>
                  </a:cubicBezTo>
                  <a:cubicBezTo>
                    <a:pt x="545" y="9"/>
                    <a:pt x="581" y="18"/>
                    <a:pt x="616" y="27"/>
                  </a:cubicBezTo>
                  <a:cubicBezTo>
                    <a:pt x="581" y="18"/>
                    <a:pt x="554" y="9"/>
                    <a:pt x="518" y="0"/>
                  </a:cubicBezTo>
                  <a:close/>
                  <a:moveTo>
                    <a:pt x="336" y="19"/>
                  </a:moveTo>
                  <a:lnTo>
                    <a:pt x="336" y="19"/>
                  </a:lnTo>
                  <a:cubicBezTo>
                    <a:pt x="326" y="21"/>
                    <a:pt x="316" y="24"/>
                    <a:pt x="304" y="27"/>
                  </a:cubicBezTo>
                  <a:cubicBezTo>
                    <a:pt x="286" y="27"/>
                    <a:pt x="268" y="36"/>
                    <a:pt x="259" y="45"/>
                  </a:cubicBezTo>
                  <a:cubicBezTo>
                    <a:pt x="242" y="54"/>
                    <a:pt x="224" y="63"/>
                    <a:pt x="215" y="72"/>
                  </a:cubicBezTo>
                  <a:cubicBezTo>
                    <a:pt x="179" y="81"/>
                    <a:pt x="143" y="107"/>
                    <a:pt x="126" y="134"/>
                  </a:cubicBezTo>
                  <a:cubicBezTo>
                    <a:pt x="90" y="170"/>
                    <a:pt x="54" y="206"/>
                    <a:pt x="36" y="250"/>
                  </a:cubicBezTo>
                  <a:cubicBezTo>
                    <a:pt x="27" y="295"/>
                    <a:pt x="10" y="339"/>
                    <a:pt x="1" y="384"/>
                  </a:cubicBezTo>
                  <a:lnTo>
                    <a:pt x="1" y="536"/>
                  </a:lnTo>
                  <a:lnTo>
                    <a:pt x="18" y="589"/>
                  </a:lnTo>
                  <a:lnTo>
                    <a:pt x="27" y="625"/>
                  </a:lnTo>
                  <a:cubicBezTo>
                    <a:pt x="27" y="634"/>
                    <a:pt x="27" y="643"/>
                    <a:pt x="36" y="661"/>
                  </a:cubicBezTo>
                  <a:cubicBezTo>
                    <a:pt x="63" y="705"/>
                    <a:pt x="90" y="741"/>
                    <a:pt x="117" y="777"/>
                  </a:cubicBezTo>
                  <a:cubicBezTo>
                    <a:pt x="152" y="812"/>
                    <a:pt x="188" y="848"/>
                    <a:pt x="233" y="875"/>
                  </a:cubicBezTo>
                  <a:cubicBezTo>
                    <a:pt x="268" y="893"/>
                    <a:pt x="313" y="920"/>
                    <a:pt x="358" y="937"/>
                  </a:cubicBezTo>
                  <a:cubicBezTo>
                    <a:pt x="411" y="946"/>
                    <a:pt x="456" y="946"/>
                    <a:pt x="509" y="946"/>
                  </a:cubicBezTo>
                  <a:cubicBezTo>
                    <a:pt x="545" y="946"/>
                    <a:pt x="590" y="946"/>
                    <a:pt x="634" y="928"/>
                  </a:cubicBezTo>
                  <a:cubicBezTo>
                    <a:pt x="670" y="911"/>
                    <a:pt x="706" y="902"/>
                    <a:pt x="741" y="875"/>
                  </a:cubicBezTo>
                  <a:cubicBezTo>
                    <a:pt x="777" y="857"/>
                    <a:pt x="804" y="830"/>
                    <a:pt x="831" y="795"/>
                  </a:cubicBezTo>
                  <a:cubicBezTo>
                    <a:pt x="857" y="768"/>
                    <a:pt x="884" y="732"/>
                    <a:pt x="902" y="696"/>
                  </a:cubicBezTo>
                  <a:cubicBezTo>
                    <a:pt x="920" y="661"/>
                    <a:pt x="938" y="625"/>
                    <a:pt x="938" y="589"/>
                  </a:cubicBezTo>
                  <a:cubicBezTo>
                    <a:pt x="947" y="545"/>
                    <a:pt x="956" y="509"/>
                    <a:pt x="947" y="473"/>
                  </a:cubicBezTo>
                  <a:cubicBezTo>
                    <a:pt x="947" y="438"/>
                    <a:pt x="947" y="411"/>
                    <a:pt x="938" y="384"/>
                  </a:cubicBezTo>
                  <a:cubicBezTo>
                    <a:pt x="920" y="295"/>
                    <a:pt x="875" y="223"/>
                    <a:pt x="822" y="161"/>
                  </a:cubicBezTo>
                  <a:cubicBezTo>
                    <a:pt x="795" y="125"/>
                    <a:pt x="759" y="98"/>
                    <a:pt x="732" y="81"/>
                  </a:cubicBezTo>
                  <a:cubicBezTo>
                    <a:pt x="697" y="54"/>
                    <a:pt x="652" y="36"/>
                    <a:pt x="616" y="27"/>
                  </a:cubicBezTo>
                  <a:lnTo>
                    <a:pt x="616" y="27"/>
                  </a:lnTo>
                  <a:cubicBezTo>
                    <a:pt x="652" y="45"/>
                    <a:pt x="688" y="72"/>
                    <a:pt x="724" y="98"/>
                  </a:cubicBezTo>
                  <a:cubicBezTo>
                    <a:pt x="750" y="125"/>
                    <a:pt x="786" y="152"/>
                    <a:pt x="813" y="179"/>
                  </a:cubicBezTo>
                  <a:cubicBezTo>
                    <a:pt x="840" y="214"/>
                    <a:pt x="866" y="250"/>
                    <a:pt x="875" y="286"/>
                  </a:cubicBezTo>
                  <a:cubicBezTo>
                    <a:pt x="893" y="322"/>
                    <a:pt x="902" y="366"/>
                    <a:pt x="920" y="402"/>
                  </a:cubicBezTo>
                  <a:cubicBezTo>
                    <a:pt x="920" y="438"/>
                    <a:pt x="920" y="464"/>
                    <a:pt x="920" y="491"/>
                  </a:cubicBezTo>
                  <a:cubicBezTo>
                    <a:pt x="920" y="527"/>
                    <a:pt x="920" y="563"/>
                    <a:pt x="902" y="598"/>
                  </a:cubicBezTo>
                  <a:cubicBezTo>
                    <a:pt x="893" y="634"/>
                    <a:pt x="884" y="661"/>
                    <a:pt x="866" y="696"/>
                  </a:cubicBezTo>
                  <a:cubicBezTo>
                    <a:pt x="848" y="723"/>
                    <a:pt x="831" y="750"/>
                    <a:pt x="804" y="777"/>
                  </a:cubicBezTo>
                  <a:cubicBezTo>
                    <a:pt x="777" y="803"/>
                    <a:pt x="750" y="821"/>
                    <a:pt x="724" y="839"/>
                  </a:cubicBezTo>
                  <a:cubicBezTo>
                    <a:pt x="688" y="857"/>
                    <a:pt x="652" y="875"/>
                    <a:pt x="625" y="884"/>
                  </a:cubicBezTo>
                  <a:cubicBezTo>
                    <a:pt x="600" y="890"/>
                    <a:pt x="575" y="896"/>
                    <a:pt x="550" y="896"/>
                  </a:cubicBezTo>
                  <a:cubicBezTo>
                    <a:pt x="539" y="896"/>
                    <a:pt x="529" y="895"/>
                    <a:pt x="518" y="893"/>
                  </a:cubicBezTo>
                  <a:cubicBezTo>
                    <a:pt x="505" y="895"/>
                    <a:pt x="492" y="896"/>
                    <a:pt x="479" y="896"/>
                  </a:cubicBezTo>
                  <a:cubicBezTo>
                    <a:pt x="448" y="896"/>
                    <a:pt x="419" y="890"/>
                    <a:pt x="393" y="884"/>
                  </a:cubicBezTo>
                  <a:cubicBezTo>
                    <a:pt x="349" y="866"/>
                    <a:pt x="313" y="848"/>
                    <a:pt x="277" y="830"/>
                  </a:cubicBezTo>
                  <a:cubicBezTo>
                    <a:pt x="233" y="803"/>
                    <a:pt x="197" y="777"/>
                    <a:pt x="170" y="741"/>
                  </a:cubicBezTo>
                  <a:cubicBezTo>
                    <a:pt x="143" y="714"/>
                    <a:pt x="117" y="670"/>
                    <a:pt x="90" y="634"/>
                  </a:cubicBezTo>
                  <a:lnTo>
                    <a:pt x="81" y="607"/>
                  </a:lnTo>
                  <a:lnTo>
                    <a:pt x="72" y="580"/>
                  </a:lnTo>
                  <a:lnTo>
                    <a:pt x="54" y="518"/>
                  </a:lnTo>
                  <a:cubicBezTo>
                    <a:pt x="45" y="473"/>
                    <a:pt x="45" y="429"/>
                    <a:pt x="45" y="384"/>
                  </a:cubicBezTo>
                  <a:cubicBezTo>
                    <a:pt x="54" y="339"/>
                    <a:pt x="63" y="295"/>
                    <a:pt x="72" y="250"/>
                  </a:cubicBezTo>
                  <a:cubicBezTo>
                    <a:pt x="90" y="206"/>
                    <a:pt x="117" y="170"/>
                    <a:pt x="152" y="143"/>
                  </a:cubicBezTo>
                  <a:cubicBezTo>
                    <a:pt x="170" y="107"/>
                    <a:pt x="197" y="89"/>
                    <a:pt x="224" y="72"/>
                  </a:cubicBezTo>
                  <a:cubicBezTo>
                    <a:pt x="251" y="45"/>
                    <a:pt x="286" y="36"/>
                    <a:pt x="322" y="27"/>
                  </a:cubicBezTo>
                  <a:cubicBezTo>
                    <a:pt x="326" y="24"/>
                    <a:pt x="331" y="21"/>
                    <a:pt x="336" y="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21"/>
            <p:cNvSpPr/>
            <p:nvPr/>
          </p:nvSpPr>
          <p:spPr>
            <a:xfrm>
              <a:off x="8060357" y="718058"/>
              <a:ext cx="105391" cy="102049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955" y="1243"/>
                  </a:moveTo>
                  <a:cubicBezTo>
                    <a:pt x="889" y="1277"/>
                    <a:pt x="818" y="1299"/>
                    <a:pt x="747" y="1308"/>
                  </a:cubicBezTo>
                  <a:lnTo>
                    <a:pt x="747" y="1308"/>
                  </a:lnTo>
                  <a:cubicBezTo>
                    <a:pt x="821" y="1300"/>
                    <a:pt x="894" y="1279"/>
                    <a:pt x="964" y="1243"/>
                  </a:cubicBezTo>
                  <a:close/>
                  <a:moveTo>
                    <a:pt x="694" y="0"/>
                  </a:moveTo>
                  <a:cubicBezTo>
                    <a:pt x="593" y="0"/>
                    <a:pt x="490" y="24"/>
                    <a:pt x="393" y="74"/>
                  </a:cubicBezTo>
                  <a:cubicBezTo>
                    <a:pt x="241" y="154"/>
                    <a:pt x="116" y="297"/>
                    <a:pt x="54" y="458"/>
                  </a:cubicBezTo>
                  <a:cubicBezTo>
                    <a:pt x="0" y="627"/>
                    <a:pt x="9" y="806"/>
                    <a:pt x="89" y="966"/>
                  </a:cubicBezTo>
                  <a:cubicBezTo>
                    <a:pt x="203" y="1186"/>
                    <a:pt x="430" y="1313"/>
                    <a:pt x="664" y="1313"/>
                  </a:cubicBezTo>
                  <a:cubicBezTo>
                    <a:pt x="692" y="1313"/>
                    <a:pt x="720" y="1311"/>
                    <a:pt x="747" y="1308"/>
                  </a:cubicBezTo>
                  <a:lnTo>
                    <a:pt x="747" y="1308"/>
                  </a:lnTo>
                  <a:cubicBezTo>
                    <a:pt x="726" y="1310"/>
                    <a:pt x="705" y="1311"/>
                    <a:pt x="684" y="1311"/>
                  </a:cubicBezTo>
                  <a:cubicBezTo>
                    <a:pt x="450" y="1311"/>
                    <a:pt x="224" y="1177"/>
                    <a:pt x="116" y="949"/>
                  </a:cubicBezTo>
                  <a:cubicBezTo>
                    <a:pt x="45" y="797"/>
                    <a:pt x="45" y="627"/>
                    <a:pt x="107" y="475"/>
                  </a:cubicBezTo>
                  <a:cubicBezTo>
                    <a:pt x="161" y="324"/>
                    <a:pt x="277" y="199"/>
                    <a:pt x="429" y="118"/>
                  </a:cubicBezTo>
                  <a:cubicBezTo>
                    <a:pt x="519" y="74"/>
                    <a:pt x="615" y="52"/>
                    <a:pt x="710" y="52"/>
                  </a:cubicBezTo>
                  <a:cubicBezTo>
                    <a:pt x="935" y="52"/>
                    <a:pt x="1152" y="173"/>
                    <a:pt x="1259" y="386"/>
                  </a:cubicBezTo>
                  <a:cubicBezTo>
                    <a:pt x="1330" y="538"/>
                    <a:pt x="1348" y="716"/>
                    <a:pt x="1294" y="877"/>
                  </a:cubicBezTo>
                  <a:cubicBezTo>
                    <a:pt x="1357" y="716"/>
                    <a:pt x="1348" y="538"/>
                    <a:pt x="1285" y="377"/>
                  </a:cubicBezTo>
                  <a:cubicBezTo>
                    <a:pt x="1172" y="138"/>
                    <a:pt x="938" y="0"/>
                    <a:pt x="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21"/>
            <p:cNvSpPr/>
            <p:nvPr/>
          </p:nvSpPr>
          <p:spPr>
            <a:xfrm>
              <a:off x="8266785" y="693749"/>
              <a:ext cx="92344" cy="80924"/>
            </a:xfrm>
            <a:custGeom>
              <a:avLst/>
              <a:gdLst/>
              <a:ahLst/>
              <a:cxnLst/>
              <a:rect l="l" t="t" r="r" b="b"/>
              <a:pathLst>
                <a:path w="1189" h="1042" extrusionOk="0">
                  <a:moveTo>
                    <a:pt x="649" y="1"/>
                  </a:moveTo>
                  <a:cubicBezTo>
                    <a:pt x="272" y="1"/>
                    <a:pt x="0" y="393"/>
                    <a:pt x="171" y="753"/>
                  </a:cubicBezTo>
                  <a:cubicBezTo>
                    <a:pt x="257" y="932"/>
                    <a:pt x="440" y="1042"/>
                    <a:pt x="634" y="1042"/>
                  </a:cubicBezTo>
                  <a:cubicBezTo>
                    <a:pt x="682" y="1042"/>
                    <a:pt x="730" y="1035"/>
                    <a:pt x="778" y="1021"/>
                  </a:cubicBezTo>
                  <a:cubicBezTo>
                    <a:pt x="885" y="985"/>
                    <a:pt x="975" y="914"/>
                    <a:pt x="1037" y="824"/>
                  </a:cubicBezTo>
                  <a:lnTo>
                    <a:pt x="1037" y="824"/>
                  </a:lnTo>
                  <a:cubicBezTo>
                    <a:pt x="975" y="914"/>
                    <a:pt x="876" y="976"/>
                    <a:pt x="769" y="1012"/>
                  </a:cubicBezTo>
                  <a:cubicBezTo>
                    <a:pt x="727" y="1023"/>
                    <a:pt x="685" y="1028"/>
                    <a:pt x="643" y="1028"/>
                  </a:cubicBezTo>
                  <a:cubicBezTo>
                    <a:pt x="455" y="1028"/>
                    <a:pt x="279" y="918"/>
                    <a:pt x="198" y="735"/>
                  </a:cubicBezTo>
                  <a:cubicBezTo>
                    <a:pt x="163" y="628"/>
                    <a:pt x="154" y="512"/>
                    <a:pt x="189" y="405"/>
                  </a:cubicBezTo>
                  <a:cubicBezTo>
                    <a:pt x="250" y="180"/>
                    <a:pt x="453" y="38"/>
                    <a:pt x="677" y="38"/>
                  </a:cubicBezTo>
                  <a:cubicBezTo>
                    <a:pt x="684" y="38"/>
                    <a:pt x="691" y="39"/>
                    <a:pt x="698" y="39"/>
                  </a:cubicBezTo>
                  <a:cubicBezTo>
                    <a:pt x="814" y="48"/>
                    <a:pt x="921" y="92"/>
                    <a:pt x="1001" y="182"/>
                  </a:cubicBezTo>
                  <a:cubicBezTo>
                    <a:pt x="1091" y="262"/>
                    <a:pt x="1135" y="369"/>
                    <a:pt x="1144" y="494"/>
                  </a:cubicBezTo>
                  <a:cubicBezTo>
                    <a:pt x="1144" y="610"/>
                    <a:pt x="1109" y="726"/>
                    <a:pt x="1037" y="824"/>
                  </a:cubicBezTo>
                  <a:cubicBezTo>
                    <a:pt x="1189" y="628"/>
                    <a:pt x="1180" y="351"/>
                    <a:pt x="1019" y="164"/>
                  </a:cubicBezTo>
                  <a:cubicBezTo>
                    <a:pt x="939" y="74"/>
                    <a:pt x="823" y="12"/>
                    <a:pt x="698" y="3"/>
                  </a:cubicBezTo>
                  <a:cubicBezTo>
                    <a:pt x="682" y="2"/>
                    <a:pt x="665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8393924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bg>
      <p:bgPr>
        <a:solidFill>
          <a:srgbClr val="FFECC6"/>
        </a:solidFill>
        <a:effectLst/>
      </p:bgPr>
    </p:bg>
    <p:spTree>
      <p:nvGrpSpPr>
        <p:cNvPr id="1" name="Shape 2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" name="Google Shape;2283;p2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284" name="Google Shape;2284;p2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2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2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2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88" name="Google Shape;2288;p2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89" name="Google Shape;2289;p2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2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2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2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2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2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2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2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2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2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2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2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2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2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2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2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2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2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2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2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2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2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2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2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2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2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2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2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2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2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2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2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2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2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2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2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2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2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2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2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2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2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2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2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2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2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2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2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37" name="Google Shape;2337;p22"/>
          <p:cNvSpPr txBox="1">
            <a:spLocks noGrp="1"/>
          </p:cNvSpPr>
          <p:nvPr>
            <p:ph type="ctrTitle"/>
          </p:nvPr>
        </p:nvSpPr>
        <p:spPr>
          <a:xfrm>
            <a:off x="6972533" y="798267"/>
            <a:ext cx="3615200" cy="133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116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2338" name="Google Shape;2338;p22"/>
          <p:cNvSpPr txBox="1">
            <a:spLocks noGrp="1"/>
          </p:cNvSpPr>
          <p:nvPr>
            <p:ph type="subTitle" idx="1"/>
          </p:nvPr>
        </p:nvSpPr>
        <p:spPr>
          <a:xfrm>
            <a:off x="7232400" y="2259633"/>
            <a:ext cx="3355200" cy="18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9" name="Google Shape;2339;p22"/>
          <p:cNvSpPr txBox="1"/>
          <p:nvPr/>
        </p:nvSpPr>
        <p:spPr>
          <a:xfrm>
            <a:off x="5446000" y="4735967"/>
            <a:ext cx="5141600" cy="8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including icons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and infographics &amp; images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5"/>
              </a:rPr>
              <a:t>Freepi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kumimoji="0" sz="1600" b="1" i="0" u="none" strike="noStrike" kern="0" cap="none" spc="0" normalizeH="0" baseline="0" noProof="0">
              <a:ln>
                <a:noFill/>
              </a:ln>
              <a:solidFill>
                <a:srgbClr val="622300"/>
              </a:solidFill>
              <a:effectLst/>
              <a:uLnTx/>
              <a:uFillTx/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2340" name="Google Shape;2340;p22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341" name="Google Shape;2341;p22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22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22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22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22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22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22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22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22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22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22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22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22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22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22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22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22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22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22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22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22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22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22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22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22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22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22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22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22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22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22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22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22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22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22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22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22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22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22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22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22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22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22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22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22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22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22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22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22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22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22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22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22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22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22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22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22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22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22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0" name="Google Shape;2400;p22"/>
          <p:cNvGrpSpPr/>
          <p:nvPr/>
        </p:nvGrpSpPr>
        <p:grpSpPr>
          <a:xfrm>
            <a:off x="862960" y="786172"/>
            <a:ext cx="737105" cy="761499"/>
            <a:chOff x="647219" y="589629"/>
            <a:chExt cx="552829" cy="571124"/>
          </a:xfrm>
        </p:grpSpPr>
        <p:sp>
          <p:nvSpPr>
            <p:cNvPr id="2401" name="Google Shape;2401;p22"/>
            <p:cNvSpPr/>
            <p:nvPr/>
          </p:nvSpPr>
          <p:spPr>
            <a:xfrm rot="10769270">
              <a:off x="675083" y="781545"/>
              <a:ext cx="231489" cy="375227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22"/>
            <p:cNvSpPr/>
            <p:nvPr/>
          </p:nvSpPr>
          <p:spPr>
            <a:xfrm rot="10769270">
              <a:off x="685015" y="657250"/>
              <a:ext cx="217981" cy="499492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22"/>
            <p:cNvSpPr/>
            <p:nvPr/>
          </p:nvSpPr>
          <p:spPr>
            <a:xfrm rot="10769270">
              <a:off x="721170" y="880939"/>
              <a:ext cx="185091" cy="27563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22"/>
            <p:cNvSpPr/>
            <p:nvPr/>
          </p:nvSpPr>
          <p:spPr>
            <a:xfrm rot="10769270">
              <a:off x="682564" y="781515"/>
              <a:ext cx="223267" cy="378248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22"/>
            <p:cNvSpPr/>
            <p:nvPr/>
          </p:nvSpPr>
          <p:spPr>
            <a:xfrm rot="10769270">
              <a:off x="766661" y="592878"/>
              <a:ext cx="432102" cy="289643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22"/>
            <p:cNvSpPr/>
            <p:nvPr/>
          </p:nvSpPr>
          <p:spPr>
            <a:xfrm rot="10769270">
              <a:off x="648441" y="600355"/>
              <a:ext cx="548141" cy="275715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22"/>
            <p:cNvSpPr/>
            <p:nvPr/>
          </p:nvSpPr>
          <p:spPr>
            <a:xfrm rot="10769270">
              <a:off x="942772" y="630771"/>
              <a:ext cx="256157" cy="250207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22"/>
            <p:cNvSpPr/>
            <p:nvPr/>
          </p:nvSpPr>
          <p:spPr>
            <a:xfrm rot="10769270">
              <a:off x="766660" y="591545"/>
              <a:ext cx="429921" cy="292244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9" name="Google Shape;2409;p22"/>
          <p:cNvGrpSpPr/>
          <p:nvPr/>
        </p:nvGrpSpPr>
        <p:grpSpPr>
          <a:xfrm>
            <a:off x="10307635" y="713502"/>
            <a:ext cx="1119269" cy="876837"/>
            <a:chOff x="7730726" y="535126"/>
            <a:chExt cx="839452" cy="657628"/>
          </a:xfrm>
        </p:grpSpPr>
        <p:sp>
          <p:nvSpPr>
            <p:cNvPr id="2410" name="Google Shape;2410;p22"/>
            <p:cNvSpPr/>
            <p:nvPr/>
          </p:nvSpPr>
          <p:spPr>
            <a:xfrm rot="1106669">
              <a:off x="7739096" y="734482"/>
              <a:ext cx="76443" cy="64046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22"/>
            <p:cNvSpPr/>
            <p:nvPr/>
          </p:nvSpPr>
          <p:spPr>
            <a:xfrm rot="1106669">
              <a:off x="7739350" y="732271"/>
              <a:ext cx="70031" cy="65898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22"/>
            <p:cNvSpPr/>
            <p:nvPr/>
          </p:nvSpPr>
          <p:spPr>
            <a:xfrm rot="1106669">
              <a:off x="7764081" y="766247"/>
              <a:ext cx="29352" cy="24080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22"/>
            <p:cNvSpPr/>
            <p:nvPr/>
          </p:nvSpPr>
          <p:spPr>
            <a:xfrm rot="1106669">
              <a:off x="7861036" y="772367"/>
              <a:ext cx="68108" cy="68107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22"/>
            <p:cNvSpPr/>
            <p:nvPr/>
          </p:nvSpPr>
          <p:spPr>
            <a:xfrm rot="1106669">
              <a:off x="7855627" y="771630"/>
              <a:ext cx="79150" cy="70030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22"/>
            <p:cNvSpPr/>
            <p:nvPr/>
          </p:nvSpPr>
          <p:spPr>
            <a:xfrm rot="1106669">
              <a:off x="7884132" y="810808"/>
              <a:ext cx="27001" cy="22584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22"/>
            <p:cNvSpPr/>
            <p:nvPr/>
          </p:nvSpPr>
          <p:spPr>
            <a:xfrm rot="1106669">
              <a:off x="7813666" y="561149"/>
              <a:ext cx="201045" cy="225123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22"/>
            <p:cNvSpPr/>
            <p:nvPr/>
          </p:nvSpPr>
          <p:spPr>
            <a:xfrm rot="1106669">
              <a:off x="7855000" y="643021"/>
              <a:ext cx="56638" cy="139989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22"/>
            <p:cNvSpPr/>
            <p:nvPr/>
          </p:nvSpPr>
          <p:spPr>
            <a:xfrm rot="1106669">
              <a:off x="8212787" y="717077"/>
              <a:ext cx="326218" cy="233244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22"/>
            <p:cNvSpPr/>
            <p:nvPr/>
          </p:nvSpPr>
          <p:spPr>
            <a:xfrm rot="1106669">
              <a:off x="8187837" y="740137"/>
              <a:ext cx="330207" cy="166705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22"/>
            <p:cNvSpPr/>
            <p:nvPr/>
          </p:nvSpPr>
          <p:spPr>
            <a:xfrm rot="1106669">
              <a:off x="8251531" y="786273"/>
              <a:ext cx="266446" cy="194631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22"/>
            <p:cNvSpPr/>
            <p:nvPr/>
          </p:nvSpPr>
          <p:spPr>
            <a:xfrm rot="1106669">
              <a:off x="8232493" y="719980"/>
              <a:ext cx="308407" cy="235168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22"/>
            <p:cNvSpPr/>
            <p:nvPr/>
          </p:nvSpPr>
          <p:spPr>
            <a:xfrm rot="1106669">
              <a:off x="8070061" y="896504"/>
              <a:ext cx="120328" cy="197909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22"/>
            <p:cNvSpPr/>
            <p:nvPr/>
          </p:nvSpPr>
          <p:spPr>
            <a:xfrm rot="1106669">
              <a:off x="8158651" y="934576"/>
              <a:ext cx="211803" cy="8812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22"/>
            <p:cNvSpPr/>
            <p:nvPr/>
          </p:nvSpPr>
          <p:spPr>
            <a:xfrm rot="1106669">
              <a:off x="8152928" y="984928"/>
              <a:ext cx="136714" cy="187009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22"/>
            <p:cNvSpPr/>
            <p:nvPr/>
          </p:nvSpPr>
          <p:spPr>
            <a:xfrm rot="1106669">
              <a:off x="8047135" y="797725"/>
              <a:ext cx="120542" cy="197909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22"/>
            <p:cNvSpPr/>
            <p:nvPr/>
          </p:nvSpPr>
          <p:spPr>
            <a:xfrm rot="1106669">
              <a:off x="8135455" y="835268"/>
              <a:ext cx="212017" cy="88553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22"/>
            <p:cNvSpPr/>
            <p:nvPr/>
          </p:nvSpPr>
          <p:spPr>
            <a:xfrm rot="1106669">
              <a:off x="8030134" y="700067"/>
              <a:ext cx="118974" cy="199476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22"/>
            <p:cNvSpPr/>
            <p:nvPr/>
          </p:nvSpPr>
          <p:spPr>
            <a:xfrm rot="1106669">
              <a:off x="8099384" y="727516"/>
              <a:ext cx="210521" cy="73806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22"/>
            <p:cNvSpPr/>
            <p:nvPr/>
          </p:nvSpPr>
          <p:spPr>
            <a:xfrm rot="1106669">
              <a:off x="8005842" y="608925"/>
              <a:ext cx="115769" cy="197695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22"/>
            <p:cNvSpPr/>
            <p:nvPr/>
          </p:nvSpPr>
          <p:spPr>
            <a:xfrm rot="1106669">
              <a:off x="8056443" y="621528"/>
              <a:ext cx="207243" cy="6447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22"/>
            <p:cNvSpPr/>
            <p:nvPr/>
          </p:nvSpPr>
          <p:spPr>
            <a:xfrm rot="1106669">
              <a:off x="8037701" y="777569"/>
              <a:ext cx="70601" cy="12410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22"/>
            <p:cNvSpPr/>
            <p:nvPr/>
          </p:nvSpPr>
          <p:spPr>
            <a:xfrm rot="1106669">
              <a:off x="8027110" y="811161"/>
              <a:ext cx="289386" cy="344666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22"/>
            <p:cNvSpPr/>
            <p:nvPr/>
          </p:nvSpPr>
          <p:spPr>
            <a:xfrm rot="1106669">
              <a:off x="8021816" y="783573"/>
              <a:ext cx="30563" cy="19805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22"/>
            <p:cNvSpPr/>
            <p:nvPr/>
          </p:nvSpPr>
          <p:spPr>
            <a:xfrm rot="1106669">
              <a:off x="8157311" y="977237"/>
              <a:ext cx="94111" cy="189003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22"/>
            <p:cNvSpPr/>
            <p:nvPr/>
          </p:nvSpPr>
          <p:spPr>
            <a:xfrm rot="1106669">
              <a:off x="8101360" y="896283"/>
              <a:ext cx="62978" cy="199048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22"/>
            <p:cNvSpPr/>
            <p:nvPr/>
          </p:nvSpPr>
          <p:spPr>
            <a:xfrm rot="1106669">
              <a:off x="8159070" y="930427"/>
              <a:ext cx="190217" cy="9040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22"/>
            <p:cNvSpPr/>
            <p:nvPr/>
          </p:nvSpPr>
          <p:spPr>
            <a:xfrm rot="1106669">
              <a:off x="8076290" y="798329"/>
              <a:ext cx="65543" cy="19983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22"/>
            <p:cNvSpPr/>
            <p:nvPr/>
          </p:nvSpPr>
          <p:spPr>
            <a:xfrm rot="1106669">
              <a:off x="8135870" y="831357"/>
              <a:ext cx="190145" cy="90334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22"/>
            <p:cNvSpPr/>
            <p:nvPr/>
          </p:nvSpPr>
          <p:spPr>
            <a:xfrm rot="1106669">
              <a:off x="8053011" y="698518"/>
              <a:ext cx="63690" cy="20097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22"/>
            <p:cNvSpPr/>
            <p:nvPr/>
          </p:nvSpPr>
          <p:spPr>
            <a:xfrm rot="1106669">
              <a:off x="8099658" y="723907"/>
              <a:ext cx="195916" cy="77012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22"/>
            <p:cNvSpPr/>
            <p:nvPr/>
          </p:nvSpPr>
          <p:spPr>
            <a:xfrm rot="1106669">
              <a:off x="8019387" y="605341"/>
              <a:ext cx="66825" cy="199903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22"/>
            <p:cNvSpPr/>
            <p:nvPr/>
          </p:nvSpPr>
          <p:spPr>
            <a:xfrm rot="1106669">
              <a:off x="8055010" y="618364"/>
              <a:ext cx="200333" cy="66112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22"/>
            <p:cNvSpPr/>
            <p:nvPr/>
          </p:nvSpPr>
          <p:spPr>
            <a:xfrm rot="1106669">
              <a:off x="7960105" y="591414"/>
              <a:ext cx="349372" cy="420182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28773294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rgbClr val="FFECC6"/>
        </a:solidFill>
        <a:effectLst/>
      </p:bgPr>
    </p:bg>
    <p:spTree>
      <p:nvGrpSpPr>
        <p:cNvPr id="1" name="Shape 2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5" name="Google Shape;2445;p23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6" name="Google Shape;2446;p23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7" name="Google Shape;2447;p23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8" name="Google Shape;2448;p23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449" name="Google Shape;2449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450" name="Google Shape;2450;p23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1" name="Google Shape;2451;p23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2" name="Google Shape;2452;p23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3" name="Google Shape;2453;p23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4" name="Google Shape;2454;p23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5" name="Google Shape;2455;p23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6" name="Google Shape;2456;p23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7" name="Google Shape;2457;p23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8" name="Google Shape;2458;p23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9" name="Google Shape;2459;p23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0" name="Google Shape;2460;p23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1" name="Google Shape;2461;p23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2" name="Google Shape;2462;p23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3" name="Google Shape;2463;p23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4" name="Google Shape;2464;p23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5" name="Google Shape;2465;p23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6" name="Google Shape;2466;p23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7" name="Google Shape;2467;p23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8" name="Google Shape;2468;p23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9" name="Google Shape;2469;p23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0" name="Google Shape;2470;p23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1" name="Google Shape;2471;p23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2" name="Google Shape;2472;p23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3" name="Google Shape;2473;p23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4" name="Google Shape;2474;p23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5" name="Google Shape;2475;p23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6" name="Google Shape;2476;p23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7" name="Google Shape;2477;p23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8" name="Google Shape;2478;p23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9" name="Google Shape;2479;p23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0" name="Google Shape;2480;p23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1" name="Google Shape;2481;p23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2" name="Google Shape;2482;p23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3" name="Google Shape;2483;p23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4" name="Google Shape;2484;p23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5" name="Google Shape;2485;p23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6" name="Google Shape;2486;p23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7" name="Google Shape;2487;p23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8" name="Google Shape;2488;p23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9" name="Google Shape;2489;p23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0" name="Google Shape;2490;p23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1" name="Google Shape;2491;p23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2" name="Google Shape;2492;p23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3" name="Google Shape;2493;p23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4" name="Google Shape;2494;p23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5" name="Google Shape;2495;p23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6" name="Google Shape;2496;p23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7" name="Google Shape;2497;p23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8" name="Google Shape;2498;p23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9" name="Google Shape;2499;p23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0" name="Google Shape;2500;p23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1" name="Google Shape;2501;p23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2" name="Google Shape;2502;p23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3" name="Google Shape;2503;p23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4" name="Google Shape;2504;p23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5" name="Google Shape;2505;p23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6" name="Google Shape;2506;p23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7" name="Google Shape;2507;p23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8" name="Google Shape;2508;p23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9" name="Google Shape;2509;p23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0" name="Google Shape;2510;p23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1" name="Google Shape;2511;p23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2" name="Google Shape;2512;p23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3" name="Google Shape;2513;p23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4" name="Google Shape;2514;p23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5" name="Google Shape;2515;p23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6" name="Google Shape;2516;p23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7" name="Google Shape;2517;p23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8" name="Google Shape;2518;p23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9" name="Google Shape;2519;p23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0" name="Google Shape;2520;p23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1" name="Google Shape;2521;p23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2" name="Google Shape;2522;p23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3" name="Google Shape;2523;p23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4" name="Google Shape;2524;p23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5" name="Google Shape;2525;p23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6" name="Google Shape;2526;p23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7" name="Google Shape;2527;p23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8" name="Google Shape;2528;p23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9" name="Google Shape;2529;p23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0" name="Google Shape;2530;p23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1" name="Google Shape;2531;p23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2" name="Google Shape;2532;p23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3" name="Google Shape;2533;p23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4" name="Google Shape;2534;p23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5" name="Google Shape;2535;p23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6" name="Google Shape;2536;p23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7" name="Google Shape;2537;p23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8" name="Google Shape;2538;p23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9" name="Google Shape;2539;p23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0" name="Google Shape;2540;p23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1" name="Google Shape;2541;p23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2" name="Google Shape;2542;p23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3" name="Google Shape;2543;p23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4" name="Google Shape;2544;p23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5" name="Google Shape;2545;p23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6" name="Google Shape;2546;p23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7" name="Google Shape;2547;p23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8" name="Google Shape;2548;p23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9" name="Google Shape;2549;p23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0" name="Google Shape;2550;p23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1" name="Google Shape;2551;p23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2" name="Google Shape;2552;p23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3" name="Google Shape;2553;p23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4" name="Google Shape;2554;p23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5" name="Google Shape;2555;p23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6" name="Google Shape;2556;p23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7" name="Google Shape;2557;p23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8" name="Google Shape;2558;p23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9" name="Google Shape;2559;p23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0" name="Google Shape;2560;p23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1" name="Google Shape;2561;p23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2" name="Google Shape;2562;p23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3" name="Google Shape;2563;p23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4" name="Google Shape;2564;p23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5" name="Google Shape;2565;p23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6" name="Google Shape;2566;p23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7" name="Google Shape;2567;p23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8" name="Google Shape;2568;p23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9" name="Google Shape;2569;p23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0" name="Google Shape;2570;p23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1" name="Google Shape;2571;p23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2" name="Google Shape;2572;p23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3" name="Google Shape;2573;p23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4" name="Google Shape;2574;p23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5" name="Google Shape;2575;p23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6" name="Google Shape;2576;p23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7" name="Google Shape;2577;p23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8" name="Google Shape;2578;p23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9" name="Google Shape;2579;p23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0" name="Google Shape;2580;p23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1" name="Google Shape;2581;p23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2" name="Google Shape;2582;p23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3" name="Google Shape;2583;p23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4" name="Google Shape;2584;p23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5" name="Google Shape;2585;p23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6" name="Google Shape;2586;p23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7" name="Google Shape;2587;p23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8" name="Google Shape;2588;p23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9" name="Google Shape;2589;p23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0" name="Google Shape;2590;p23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1" name="Google Shape;2591;p23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2" name="Google Shape;2592;p23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3" name="Google Shape;2593;p23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4" name="Google Shape;2594;p23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5" name="Google Shape;2595;p23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6" name="Google Shape;2596;p23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7" name="Google Shape;2597;p23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8" name="Google Shape;2598;p23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9" name="Google Shape;2599;p23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0" name="Google Shape;2600;p23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1" name="Google Shape;2601;p23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2" name="Google Shape;2602;p23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3" name="Google Shape;2603;p23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4" name="Google Shape;2604;p23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5" name="Google Shape;2605;p23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6" name="Google Shape;2606;p23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7" name="Google Shape;2607;p23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8" name="Google Shape;2608;p23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9" name="Google Shape;2609;p23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0" name="Google Shape;2610;p23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1" name="Google Shape;2611;p23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2" name="Google Shape;2612;p23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3" name="Google Shape;2613;p23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4" name="Google Shape;2614;p23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5" name="Google Shape;2615;p23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6" name="Google Shape;2616;p23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7" name="Google Shape;2617;p23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8" name="Google Shape;2618;p23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9" name="Google Shape;2619;p23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0" name="Google Shape;2620;p23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1" name="Google Shape;2621;p23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2" name="Google Shape;2622;p23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3" name="Google Shape;2623;p23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4" name="Google Shape;2624;p23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5" name="Google Shape;2625;p23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6" name="Google Shape;2626;p23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7" name="Google Shape;2627;p23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8" name="Google Shape;2628;p23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9" name="Google Shape;2629;p23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0" name="Google Shape;2630;p23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1" name="Google Shape;2631;p23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2" name="Google Shape;2632;p23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3" name="Google Shape;2633;p23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11137677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rgbClr val="FFECC6"/>
        </a:solidFill>
        <a:effectLst/>
      </p:bgPr>
    </p:bg>
    <p:spTree>
      <p:nvGrpSpPr>
        <p:cNvPr id="1" name="Shape 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5" name="Google Shape;2635;p24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6" name="Google Shape;2636;p24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7" name="Google Shape;2637;p24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8" name="Google Shape;2638;p24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639" name="Google Shape;2639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640" name="Google Shape;2640;p24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1" name="Google Shape;2641;p24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2" name="Google Shape;2642;p24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3" name="Google Shape;2643;p24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4" name="Google Shape;2644;p24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5" name="Google Shape;2645;p24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6" name="Google Shape;2646;p24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7" name="Google Shape;2647;p24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8" name="Google Shape;2648;p24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9" name="Google Shape;2649;p24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0" name="Google Shape;2650;p24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1" name="Google Shape;2651;p24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2" name="Google Shape;2652;p24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3" name="Google Shape;2653;p24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4" name="Google Shape;2654;p24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5" name="Google Shape;2655;p24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6" name="Google Shape;2656;p24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7" name="Google Shape;2657;p24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8" name="Google Shape;2658;p24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9" name="Google Shape;2659;p24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0" name="Google Shape;2660;p24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1" name="Google Shape;2661;p24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2" name="Google Shape;2662;p24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3" name="Google Shape;2663;p24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4" name="Google Shape;2664;p24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5" name="Google Shape;2665;p24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6" name="Google Shape;2666;p24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7" name="Google Shape;2667;p24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8" name="Google Shape;2668;p24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9" name="Google Shape;2669;p24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0" name="Google Shape;2670;p24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1" name="Google Shape;2671;p24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2" name="Google Shape;2672;p24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3" name="Google Shape;2673;p24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4" name="Google Shape;2674;p24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5" name="Google Shape;2675;p24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6" name="Google Shape;2676;p24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7" name="Google Shape;2677;p24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8" name="Google Shape;2678;p24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9" name="Google Shape;2679;p24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0" name="Google Shape;2680;p24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1" name="Google Shape;2681;p24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2" name="Google Shape;2682;p24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3" name="Google Shape;2683;p24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4" name="Google Shape;2684;p24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5" name="Google Shape;2685;p24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6" name="Google Shape;2686;p24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7" name="Google Shape;2687;p24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8" name="Google Shape;2688;p2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9" name="Google Shape;2689;p2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0" name="Google Shape;2690;p2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1" name="Google Shape;2691;p2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2" name="Google Shape;2692;p2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3" name="Google Shape;2693;p2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4" name="Google Shape;2694;p2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5" name="Google Shape;2695;p2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6" name="Google Shape;2696;p2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7" name="Google Shape;2697;p2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8" name="Google Shape;2698;p2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9" name="Google Shape;2699;p2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0" name="Google Shape;2700;p2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1" name="Google Shape;2701;p2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2" name="Google Shape;2702;p2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3" name="Google Shape;2703;p2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4" name="Google Shape;2704;p2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5" name="Google Shape;2705;p2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6" name="Google Shape;2706;p2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7" name="Google Shape;2707;p2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8" name="Google Shape;2708;p2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9" name="Google Shape;2709;p2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0" name="Google Shape;2710;p2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1" name="Google Shape;2711;p2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2" name="Google Shape;2712;p2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3" name="Google Shape;2713;p2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4" name="Google Shape;2714;p2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5" name="Google Shape;2715;p2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6" name="Google Shape;2716;p2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7" name="Google Shape;2717;p2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8" name="Google Shape;2718;p2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9" name="Google Shape;2719;p2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0" name="Google Shape;2720;p2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1" name="Google Shape;2721;p2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2" name="Google Shape;2722;p2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3" name="Google Shape;2723;p2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4" name="Google Shape;2724;p2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5" name="Google Shape;2725;p2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6" name="Google Shape;2726;p2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7" name="Google Shape;2727;p2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8" name="Google Shape;2728;p2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9" name="Google Shape;2729;p2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0" name="Google Shape;2730;p2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1" name="Google Shape;2731;p2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2" name="Google Shape;2732;p2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3" name="Google Shape;2733;p2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4" name="Google Shape;2734;p2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5" name="Google Shape;2735;p2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6" name="Google Shape;2736;p2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7" name="Google Shape;2737;p2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8" name="Google Shape;2738;p2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9" name="Google Shape;2739;p2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0" name="Google Shape;2740;p2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1" name="Google Shape;2741;p2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2" name="Google Shape;2742;p2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3" name="Google Shape;2743;p2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4" name="Google Shape;2744;p2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5" name="Google Shape;2745;p2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6" name="Google Shape;2746;p2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7" name="Google Shape;2747;p2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8" name="Google Shape;2748;p2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9" name="Google Shape;2749;p2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0" name="Google Shape;2750;p2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1" name="Google Shape;2751;p2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2" name="Google Shape;2752;p2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3" name="Google Shape;2753;p2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4" name="Google Shape;2754;p2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5" name="Google Shape;2755;p2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6" name="Google Shape;2756;p2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7" name="Google Shape;2757;p2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8" name="Google Shape;2758;p2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9" name="Google Shape;2759;p2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0" name="Google Shape;2760;p2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1" name="Google Shape;2761;p2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2" name="Google Shape;2762;p2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3" name="Google Shape;2763;p2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4" name="Google Shape;2764;p2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5" name="Google Shape;2765;p2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6" name="Google Shape;2766;p2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7" name="Google Shape;2767;p2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8" name="Google Shape;2768;p2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9" name="Google Shape;2769;p2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0" name="Google Shape;2770;p2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1" name="Google Shape;2771;p2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2" name="Google Shape;2772;p2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3" name="Google Shape;2773;p2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4" name="Google Shape;2774;p2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5" name="Google Shape;2775;p2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6" name="Google Shape;2776;p2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7" name="Google Shape;2777;p2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8" name="Google Shape;2778;p2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9" name="Google Shape;2779;p2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0" name="Google Shape;2780;p2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1" name="Google Shape;2781;p2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2" name="Google Shape;2782;p2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3" name="Google Shape;2783;p2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4" name="Google Shape;2784;p2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5" name="Google Shape;2785;p2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6" name="Google Shape;2786;p2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7" name="Google Shape;2787;p2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8" name="Google Shape;2788;p2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9" name="Google Shape;2789;p2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0" name="Google Shape;2790;p2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1" name="Google Shape;2791;p2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2" name="Google Shape;2792;p2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3" name="Google Shape;2793;p2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4" name="Google Shape;2794;p2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5" name="Google Shape;2795;p2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6" name="Google Shape;2796;p2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7" name="Google Shape;2797;p2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8" name="Google Shape;2798;p2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9" name="Google Shape;2799;p2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0" name="Google Shape;2800;p2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1" name="Google Shape;2801;p2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2" name="Google Shape;2802;p2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3" name="Google Shape;2803;p2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4" name="Google Shape;2804;p2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5" name="Google Shape;2805;p2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6" name="Google Shape;2806;p2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7" name="Google Shape;2807;p2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8" name="Google Shape;2808;p2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9" name="Google Shape;2809;p2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0" name="Google Shape;2810;p2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1" name="Google Shape;2811;p2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2" name="Google Shape;2812;p2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3" name="Google Shape;2813;p2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4" name="Google Shape;2814;p2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5" name="Google Shape;2815;p2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6" name="Google Shape;2816;p2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7" name="Google Shape;2817;p2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8" name="Google Shape;2818;p2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9" name="Google Shape;2819;p2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0" name="Google Shape;2820;p2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1" name="Google Shape;2821;p2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2" name="Google Shape;2822;p2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3" name="Google Shape;2823;p2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4" name="Google Shape;2824;p2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5" name="Google Shape;2825;p2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6" name="Google Shape;2826;p2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7" name="Google Shape;2827;p2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8" name="Google Shape;2828;p2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9" name="Google Shape;2829;p2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0" name="Google Shape;2830;p2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1" name="Google Shape;2831;p2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2" name="Google Shape;2832;p2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3" name="Google Shape;2833;p2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4" name="Google Shape;2834;p2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5" name="Google Shape;2835;p2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6" name="Google Shape;2836;p2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7" name="Google Shape;2837;p2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8" name="Google Shape;2838;p2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9" name="Google Shape;2839;p2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0" name="Google Shape;2840;p2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1" name="Google Shape;2841;p2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2" name="Google Shape;2842;p2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3" name="Google Shape;2843;p2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4" name="Google Shape;2844;p2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5" name="Google Shape;2845;p2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6" name="Google Shape;2846;p2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7" name="Google Shape;2847;p2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8" name="Google Shape;2848;p2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9" name="Google Shape;2849;p2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0" name="Google Shape;2850;p2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1" name="Google Shape;2851;p2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2" name="Google Shape;2852;p2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3" name="Google Shape;2853;p2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4" name="Google Shape;2854;p2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5" name="Google Shape;2855;p2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6" name="Google Shape;2856;p2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7" name="Google Shape;2857;p2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8" name="Google Shape;2858;p2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9" name="Google Shape;2859;p2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0" name="Google Shape;2860;p2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1" name="Google Shape;2861;p2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2" name="Google Shape;2862;p2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3" name="Google Shape;2863;p2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4" name="Google Shape;2864;p2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5" name="Google Shape;2865;p2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6" name="Google Shape;2866;p2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7" name="Google Shape;2867;p2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8" name="Google Shape;2868;p2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9" name="Google Shape;2869;p2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0" name="Google Shape;2870;p2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1" name="Google Shape;2871;p2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2" name="Google Shape;2872;p2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3" name="Google Shape;2873;p2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4" name="Google Shape;2874;p2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5" name="Google Shape;2875;p2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6" name="Google Shape;2876;p2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7" name="Google Shape;2877;p2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8" name="Google Shape;2878;p2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9" name="Google Shape;2879;p2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0" name="Google Shape;2880;p2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1" name="Google Shape;2881;p2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2" name="Google Shape;2882;p2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3" name="Google Shape;2883;p2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4" name="Google Shape;2884;p2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5" name="Google Shape;2885;p2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6" name="Google Shape;2886;p2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7" name="Google Shape;2887;p2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8" name="Google Shape;2888;p2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9" name="Google Shape;2889;p2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0" name="Google Shape;2890;p2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1" name="Google Shape;2891;p2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2" name="Google Shape;2892;p2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3" name="Google Shape;2893;p2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4" name="Google Shape;2894;p2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5" name="Google Shape;2895;p2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6" name="Google Shape;2896;p2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7" name="Google Shape;2897;p2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8" name="Google Shape;2898;p2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9" name="Google Shape;2899;p2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00" name="Google Shape;2900;p2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50633853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rgbClr val="FFECC6"/>
        </a:solidFill>
        <a:effectLst/>
      </p:bgPr>
    </p:bg>
    <p:spTree>
      <p:nvGrpSpPr>
        <p:cNvPr id="1" name="Shape 2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2" name="Google Shape;2902;p2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903" name="Google Shape;2903;p2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2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2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2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907" name="Google Shape;2907;p2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08" name="Google Shape;2908;p2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2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2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2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2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2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2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2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2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2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2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2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2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2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2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2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2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2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2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2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2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2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2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2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2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2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2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2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2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2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2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2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2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2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2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2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2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2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2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2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2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2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2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2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2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2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2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2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956" name="Google Shape;2956;p25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7" name="Google Shape;2957;p25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8" name="Google Shape;2958;p25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9" name="Google Shape;2959;p25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0" name="Google Shape;2960;p25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1" name="Google Shape;2961;p25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2" name="Google Shape;2962;p25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3" name="Google Shape;2963;p25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4" name="Google Shape;2964;p25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5" name="Google Shape;2965;p25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6" name="Google Shape;2966;p25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7" name="Google Shape;2967;p25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8" name="Google Shape;2968;p25"/>
          <p:cNvSpPr/>
          <p:nvPr/>
        </p:nvSpPr>
        <p:spPr>
          <a:xfrm rot="3684608">
            <a:off x="10570028" y="8778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9" name="Google Shape;2969;p25"/>
          <p:cNvSpPr/>
          <p:nvPr/>
        </p:nvSpPr>
        <p:spPr>
          <a:xfrm rot="3684608">
            <a:off x="10572923" y="8720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0" name="Google Shape;2970;p25"/>
          <p:cNvSpPr/>
          <p:nvPr/>
        </p:nvSpPr>
        <p:spPr>
          <a:xfrm rot="3684608">
            <a:off x="10594988" y="9224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1" name="Google Shape;2971;p25"/>
          <p:cNvSpPr/>
          <p:nvPr/>
        </p:nvSpPr>
        <p:spPr>
          <a:xfrm rot="3684608">
            <a:off x="10665158" y="10397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2" name="Google Shape;2972;p25"/>
          <p:cNvSpPr/>
          <p:nvPr/>
        </p:nvSpPr>
        <p:spPr>
          <a:xfrm rot="3684608">
            <a:off x="10656732" y="10386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3" name="Google Shape;2973;p25"/>
          <p:cNvSpPr/>
          <p:nvPr/>
        </p:nvSpPr>
        <p:spPr>
          <a:xfrm rot="3684608">
            <a:off x="10682825" y="10939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4" name="Google Shape;2974;p25"/>
          <p:cNvSpPr/>
          <p:nvPr/>
        </p:nvSpPr>
        <p:spPr>
          <a:xfrm rot="3684608">
            <a:off x="10722354" y="7947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5" name="Google Shape;2975;p25"/>
          <p:cNvSpPr/>
          <p:nvPr/>
        </p:nvSpPr>
        <p:spPr>
          <a:xfrm rot="3684608">
            <a:off x="10756739" y="8705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6" name="Google Shape;2976;p25"/>
          <p:cNvSpPr/>
          <p:nvPr/>
        </p:nvSpPr>
        <p:spPr>
          <a:xfrm rot="3684608">
            <a:off x="10972791" y="14391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7" name="Google Shape;2977;p25"/>
          <p:cNvSpPr/>
          <p:nvPr/>
        </p:nvSpPr>
        <p:spPr>
          <a:xfrm rot="3684608">
            <a:off x="10954962" y="14544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8" name="Google Shape;2978;p25"/>
          <p:cNvSpPr/>
          <p:nvPr/>
        </p:nvSpPr>
        <p:spPr>
          <a:xfrm rot="3684608">
            <a:off x="10976351" y="15323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9" name="Google Shape;2979;p25"/>
          <p:cNvSpPr/>
          <p:nvPr/>
        </p:nvSpPr>
        <p:spPr>
          <a:xfrm rot="3684608">
            <a:off x="10994148" y="14530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0" name="Google Shape;2980;p25"/>
          <p:cNvSpPr/>
          <p:nvPr/>
        </p:nvSpPr>
        <p:spPr>
          <a:xfrm rot="3684608">
            <a:off x="10690929" y="13918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1" name="Google Shape;2981;p25"/>
          <p:cNvSpPr/>
          <p:nvPr/>
        </p:nvSpPr>
        <p:spPr>
          <a:xfrm rot="3684608">
            <a:off x="10787385" y="15939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2" name="Google Shape;2982;p25"/>
          <p:cNvSpPr/>
          <p:nvPr/>
        </p:nvSpPr>
        <p:spPr>
          <a:xfrm rot="3684608">
            <a:off x="10693771" y="15850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3" name="Google Shape;2983;p25"/>
          <p:cNvSpPr/>
          <p:nvPr/>
        </p:nvSpPr>
        <p:spPr>
          <a:xfrm rot="3684608">
            <a:off x="10767048" y="12595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4" name="Google Shape;2984;p25"/>
          <p:cNvSpPr/>
          <p:nvPr/>
        </p:nvSpPr>
        <p:spPr>
          <a:xfrm rot="3684608">
            <a:off x="10863529" y="14606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5" name="Google Shape;2985;p25"/>
          <p:cNvSpPr/>
          <p:nvPr/>
        </p:nvSpPr>
        <p:spPr>
          <a:xfrm rot="3684608">
            <a:off x="10848101" y="11332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6" name="Google Shape;2986;p25"/>
          <p:cNvSpPr/>
          <p:nvPr/>
        </p:nvSpPr>
        <p:spPr>
          <a:xfrm rot="3684608">
            <a:off x="10942289" y="13070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7" name="Google Shape;2987;p25"/>
          <p:cNvSpPr/>
          <p:nvPr/>
        </p:nvSpPr>
        <p:spPr>
          <a:xfrm rot="3684608">
            <a:off x="10916476" y="10065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8" name="Google Shape;2988;p25"/>
          <p:cNvSpPr/>
          <p:nvPr/>
        </p:nvSpPr>
        <p:spPr>
          <a:xfrm rot="3684608">
            <a:off x="11009240" y="11463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9" name="Google Shape;2989;p25"/>
          <p:cNvSpPr/>
          <p:nvPr/>
        </p:nvSpPr>
        <p:spPr>
          <a:xfrm rot="3684608">
            <a:off x="10825331" y="12168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0" name="Google Shape;2990;p25"/>
          <p:cNvSpPr/>
          <p:nvPr/>
        </p:nvSpPr>
        <p:spPr>
          <a:xfrm rot="3684608">
            <a:off x="10621705" y="13107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1" name="Google Shape;2991;p25"/>
          <p:cNvSpPr/>
          <p:nvPr/>
        </p:nvSpPr>
        <p:spPr>
          <a:xfrm rot="3684608">
            <a:off x="10863294" y="12077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2" name="Google Shape;2992;p25"/>
          <p:cNvSpPr/>
          <p:nvPr/>
        </p:nvSpPr>
        <p:spPr>
          <a:xfrm rot="3684608">
            <a:off x="10714086" y="15587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3" name="Google Shape;2993;p25"/>
          <p:cNvSpPr/>
          <p:nvPr/>
        </p:nvSpPr>
        <p:spPr>
          <a:xfrm rot="3684608">
            <a:off x="10736666" y="13940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4" name="Google Shape;2994;p25"/>
          <p:cNvSpPr/>
          <p:nvPr/>
        </p:nvSpPr>
        <p:spPr>
          <a:xfrm rot="3684608">
            <a:off x="10795301" y="15782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5" name="Google Shape;2995;p25"/>
          <p:cNvSpPr/>
          <p:nvPr/>
        </p:nvSpPr>
        <p:spPr>
          <a:xfrm rot="3684608">
            <a:off x="10808695" y="12614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6" name="Google Shape;2996;p25"/>
          <p:cNvSpPr/>
          <p:nvPr/>
        </p:nvSpPr>
        <p:spPr>
          <a:xfrm rot="3684608">
            <a:off x="10871508" y="14451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7" name="Google Shape;2997;p25"/>
          <p:cNvSpPr/>
          <p:nvPr/>
        </p:nvSpPr>
        <p:spPr>
          <a:xfrm rot="3684608">
            <a:off x="10885316" y="11263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8" name="Google Shape;2998;p25"/>
          <p:cNvSpPr/>
          <p:nvPr/>
        </p:nvSpPr>
        <p:spPr>
          <a:xfrm rot="3684608">
            <a:off x="10947601" y="12951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9" name="Google Shape;2999;p25"/>
          <p:cNvSpPr/>
          <p:nvPr/>
        </p:nvSpPr>
        <p:spPr>
          <a:xfrm rot="3684608">
            <a:off x="10943845" y="9909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0" name="Google Shape;3000;p25"/>
          <p:cNvSpPr/>
          <p:nvPr/>
        </p:nvSpPr>
        <p:spPr>
          <a:xfrm rot="3684608">
            <a:off x="11011463" y="11374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1" name="Google Shape;3001;p25"/>
          <p:cNvSpPr/>
          <p:nvPr/>
        </p:nvSpPr>
        <p:spPr>
          <a:xfrm rot="3684608">
            <a:off x="10722599" y="10152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2" name="Google Shape;3002;p25"/>
          <p:cNvSpPr/>
          <p:nvPr/>
        </p:nvSpPr>
        <p:spPr>
          <a:xfrm>
            <a:off x="9373359" y="9273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3" name="Google Shape;3003;p25"/>
          <p:cNvSpPr/>
          <p:nvPr/>
        </p:nvSpPr>
        <p:spPr>
          <a:xfrm>
            <a:off x="9390389" y="904913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4" name="Google Shape;3004;p25"/>
          <p:cNvSpPr/>
          <p:nvPr/>
        </p:nvSpPr>
        <p:spPr>
          <a:xfrm>
            <a:off x="9389007" y="9615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5" name="Google Shape;3005;p25"/>
          <p:cNvSpPr/>
          <p:nvPr/>
        </p:nvSpPr>
        <p:spPr>
          <a:xfrm>
            <a:off x="9370966" y="9275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6" name="Google Shape;3006;p25"/>
          <p:cNvSpPr/>
          <p:nvPr/>
        </p:nvSpPr>
        <p:spPr>
          <a:xfrm>
            <a:off x="9762801" y="8218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7" name="Google Shape;3007;p25"/>
          <p:cNvSpPr/>
          <p:nvPr/>
        </p:nvSpPr>
        <p:spPr>
          <a:xfrm>
            <a:off x="9766851" y="8563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8" name="Google Shape;3008;p25"/>
          <p:cNvSpPr/>
          <p:nvPr/>
        </p:nvSpPr>
        <p:spPr>
          <a:xfrm>
            <a:off x="9759488" y="8207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9" name="Google Shape;3009;p25"/>
          <p:cNvSpPr/>
          <p:nvPr/>
        </p:nvSpPr>
        <p:spPr>
          <a:xfrm>
            <a:off x="9789954" y="8915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0" name="Google Shape;3010;p25"/>
          <p:cNvSpPr/>
          <p:nvPr/>
        </p:nvSpPr>
        <p:spPr>
          <a:xfrm>
            <a:off x="9858987" y="9422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1" name="Google Shape;3011;p25"/>
          <p:cNvSpPr/>
          <p:nvPr/>
        </p:nvSpPr>
        <p:spPr>
          <a:xfrm>
            <a:off x="10215384" y="13351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2" name="Google Shape;3012;p25"/>
          <p:cNvSpPr/>
          <p:nvPr/>
        </p:nvSpPr>
        <p:spPr>
          <a:xfrm>
            <a:off x="10020710" y="13264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3" name="Google Shape;3013;p25"/>
          <p:cNvSpPr/>
          <p:nvPr/>
        </p:nvSpPr>
        <p:spPr>
          <a:xfrm>
            <a:off x="9768507" y="10967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4" name="Google Shape;3014;p25"/>
          <p:cNvSpPr/>
          <p:nvPr/>
        </p:nvSpPr>
        <p:spPr>
          <a:xfrm>
            <a:off x="9885956" y="12544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5" name="Google Shape;3015;p25"/>
          <p:cNvSpPr/>
          <p:nvPr/>
        </p:nvSpPr>
        <p:spPr>
          <a:xfrm>
            <a:off x="9909797" y="12828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6" name="Google Shape;3016;p25"/>
          <p:cNvSpPr/>
          <p:nvPr/>
        </p:nvSpPr>
        <p:spPr>
          <a:xfrm>
            <a:off x="9801368" y="11151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7" name="Google Shape;3017;p25"/>
          <p:cNvSpPr/>
          <p:nvPr/>
        </p:nvSpPr>
        <p:spPr>
          <a:xfrm>
            <a:off x="10051914" y="13535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8" name="Google Shape;3018;p25"/>
          <p:cNvSpPr/>
          <p:nvPr/>
        </p:nvSpPr>
        <p:spPr>
          <a:xfrm>
            <a:off x="10277055" y="13676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9" name="Google Shape;3019;p25"/>
          <p:cNvSpPr/>
          <p:nvPr/>
        </p:nvSpPr>
        <p:spPr>
          <a:xfrm>
            <a:off x="10222012" y="13334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0" name="Google Shape;3020;p25"/>
          <p:cNvSpPr/>
          <p:nvPr/>
        </p:nvSpPr>
        <p:spPr>
          <a:xfrm>
            <a:off x="10026510" y="13255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1" name="Google Shape;3021;p25"/>
          <p:cNvSpPr/>
          <p:nvPr/>
        </p:nvSpPr>
        <p:spPr>
          <a:xfrm>
            <a:off x="9768507" y="10941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2" name="Google Shape;3022;p25"/>
          <p:cNvSpPr/>
          <p:nvPr/>
        </p:nvSpPr>
        <p:spPr>
          <a:xfrm>
            <a:off x="9890099" y="12527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3" name="Google Shape;3023;p25"/>
          <p:cNvSpPr/>
          <p:nvPr/>
        </p:nvSpPr>
        <p:spPr>
          <a:xfrm>
            <a:off x="10302459" y="14501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4" name="Google Shape;3024;p25"/>
          <p:cNvSpPr/>
          <p:nvPr/>
        </p:nvSpPr>
        <p:spPr>
          <a:xfrm>
            <a:off x="10045377" y="14404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5" name="Google Shape;3025;p25"/>
          <p:cNvSpPr/>
          <p:nvPr/>
        </p:nvSpPr>
        <p:spPr>
          <a:xfrm>
            <a:off x="9753781" y="115454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6" name="Google Shape;3026;p25"/>
          <p:cNvSpPr/>
          <p:nvPr/>
        </p:nvSpPr>
        <p:spPr>
          <a:xfrm>
            <a:off x="9895069" y="13515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7" name="Google Shape;3027;p25"/>
          <p:cNvSpPr/>
          <p:nvPr/>
        </p:nvSpPr>
        <p:spPr>
          <a:xfrm rot="-10221533">
            <a:off x="1022717" y="11509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8" name="Google Shape;3028;p25"/>
          <p:cNvSpPr/>
          <p:nvPr/>
        </p:nvSpPr>
        <p:spPr>
          <a:xfrm rot="-10221533">
            <a:off x="1055564" y="9575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9" name="Google Shape;3029;p25"/>
          <p:cNvSpPr/>
          <p:nvPr/>
        </p:nvSpPr>
        <p:spPr>
          <a:xfrm rot="-10221533">
            <a:off x="1081010" y="13127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0" name="Google Shape;3030;p25"/>
          <p:cNvSpPr/>
          <p:nvPr/>
        </p:nvSpPr>
        <p:spPr>
          <a:xfrm rot="-10221533">
            <a:off x="1034013" y="11518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1" name="Google Shape;3031;p25"/>
          <p:cNvSpPr/>
          <p:nvPr/>
        </p:nvSpPr>
        <p:spPr>
          <a:xfrm rot="-10221533">
            <a:off x="1226620" y="9126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2" name="Google Shape;3032;p25"/>
          <p:cNvSpPr/>
          <p:nvPr/>
        </p:nvSpPr>
        <p:spPr>
          <a:xfrm rot="-10221533">
            <a:off x="1041640" y="9077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3" name="Google Shape;3033;p25"/>
          <p:cNvSpPr/>
          <p:nvPr/>
        </p:nvSpPr>
        <p:spPr>
          <a:xfrm rot="-10221533">
            <a:off x="1496959" y="9964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4" name="Google Shape;3034;p25"/>
          <p:cNvSpPr/>
          <p:nvPr/>
        </p:nvSpPr>
        <p:spPr>
          <a:xfrm rot="-10221533">
            <a:off x="1226656" y="9102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5" name="Google Shape;3035;p25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6" name="Google Shape;3036;p25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7" name="Google Shape;3037;p25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8" name="Google Shape;3038;p25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50413115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FFECC6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" name="Google Shape;10;p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" name="Google Shape;14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15;p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" name="Google Shape;63;p2"/>
          <p:cNvSpPr txBox="1">
            <a:spLocks noGrp="1"/>
          </p:cNvSpPr>
          <p:nvPr>
            <p:ph type="ctrTitle"/>
          </p:nvPr>
        </p:nvSpPr>
        <p:spPr>
          <a:xfrm rot="-250">
            <a:off x="3348200" y="1715167"/>
            <a:ext cx="5495600" cy="3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933">
                <a:latin typeface="Grand Hotel"/>
                <a:ea typeface="Grand Hotel"/>
                <a:cs typeface="Grand Hotel"/>
                <a:sym typeface="Grand Hotel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4" name="Google Shape;64;p2"/>
          <p:cNvSpPr txBox="1">
            <a:spLocks noGrp="1"/>
          </p:cNvSpPr>
          <p:nvPr>
            <p:ph type="subTitle" idx="1"/>
          </p:nvPr>
        </p:nvSpPr>
        <p:spPr>
          <a:xfrm rot="331">
            <a:off x="4020400" y="4612067"/>
            <a:ext cx="4151200" cy="8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65" name="Google Shape;65;p2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Google Shape;66;p2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7" name="Google Shape;67;p2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8" name="Google Shape;68;p2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9" name="Google Shape;69;p2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0" name="Google Shape;70;p2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1" name="Google Shape;71;p2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2" name="Google Shape;72;p2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3" name="Google Shape;73;p2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" name="Google Shape;74;p2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" name="Google Shape;75;p2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" name="Google Shape;76;p2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" name="Google Shape;77;p2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8" name="Google Shape;78;p2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" name="Google Shape;79;p2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0" name="Google Shape;80;p2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1" name="Google Shape;81;p2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" name="Google Shape;82;p2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" name="Google Shape;83;p2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" name="Google Shape;84;p2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" name="Google Shape;85;p2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" name="Google Shape;86;p2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" name="Google Shape;87;p2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" name="Google Shape;88;p2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" name="Google Shape;89;p2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" name="Google Shape;90;p2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" name="Google Shape;91;p2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" name="Google Shape;92;p2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" name="Google Shape;93;p2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" name="Google Shape;94;p2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5" name="Google Shape;95;p2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" name="Google Shape;96;p2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7" name="Google Shape;97;p2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" name="Google Shape;98;p2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9" name="Google Shape;99;p2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0" name="Google Shape;100;p2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1" name="Google Shape;101;p2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2" name="Google Shape;102;p2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3" name="Google Shape;103;p2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4" name="Google Shape;104;p2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5" name="Google Shape;105;p2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6" name="Google Shape;106;p2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7" name="Google Shape;107;p2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8" name="Google Shape;108;p2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9" name="Google Shape;109;p2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0" name="Google Shape;110;p2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" name="Google Shape;111;p2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" name="Google Shape;112;p2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" name="Google Shape;113;p2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" name="Google Shape;114;p2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" name="Google Shape;115;p2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" name="Google Shape;116;p2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" name="Google Shape;117;p2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" name="Google Shape;118;p2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9" name="Google Shape;119;p2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0" name="Google Shape;120;p2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1" name="Google Shape;121;p2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2" name="Google Shape;122;p2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3" name="Google Shape;123;p2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" name="Google Shape;124;p2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" name="Google Shape;125;p2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" name="Google Shape;126;p2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" name="Google Shape;127;p2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" name="Google Shape;128;p2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" name="Google Shape;129;p2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" name="Google Shape;130;p2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" name="Google Shape;131;p2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" name="Google Shape;132;p2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Google Shape;133;p2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" name="Google Shape;134;p2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" name="Google Shape;135;p2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" name="Google Shape;136;p2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" name="Google Shape;137;p2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" name="Google Shape;138;p2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" name="Google Shape;139;p2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" name="Google Shape;140;p2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Google Shape;141;p2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Google Shape;142;p2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" name="Google Shape;143;p2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" name="Google Shape;144;p2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" name="Google Shape;145;p2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6" name="Google Shape;146;p2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7" name="Google Shape;147;p2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Google Shape;148;p2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9" name="Google Shape;149;p2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0" name="Google Shape;150;p2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1" name="Google Shape;151;p2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2" name="Google Shape;152;p2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3" name="Google Shape;153;p2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4" name="Google Shape;154;p2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5" name="Google Shape;155;p2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6" name="Google Shape;156;p2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Google Shape;157;p2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8" name="Google Shape;158;p2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9" name="Google Shape;159;p2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0" name="Google Shape;160;p2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1" name="Google Shape;161;p2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2" name="Google Shape;162;p2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Google Shape;163;p2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" name="Google Shape;164;p2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Google Shape;165;p2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Google Shape;166;p2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Google Shape;167;p2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" name="Google Shape;168;p2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" name="Google Shape;169;p2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" name="Google Shape;170;p2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1" name="Google Shape;171;p2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2" name="Google Shape;172;p2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3" name="Google Shape;173;p2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4" name="Google Shape;174;p2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" name="Google Shape;175;p2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" name="Google Shape;176;p2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" name="Google Shape;177;p2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" name="Google Shape;178;p2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" name="Google Shape;179;p2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" name="Google Shape;180;p2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" name="Google Shape;181;p2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" name="Google Shape;182;p2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Google Shape;183;p2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" name="Google Shape;184;p2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" name="Google Shape;185;p2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" name="Google Shape;186;p2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7" name="Google Shape;187;p2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8" name="Google Shape;188;p2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9" name="Google Shape;189;p2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0" name="Google Shape;190;p2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" name="Google Shape;191;p2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" name="Google Shape;192;p2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" name="Google Shape;193;p2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" name="Google Shape;194;p2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" name="Google Shape;195;p2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196;p2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" name="Google Shape;197;p2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" name="Google Shape;198;p2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" name="Google Shape;199;p2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" name="Google Shape;200;p2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" name="Google Shape;201;p2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" name="Google Shape;202;p2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" name="Google Shape;203;p2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" name="Google Shape;204;p2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" name="Google Shape;205;p2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" name="Google Shape;206;p2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" name="Google Shape;207;p2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8560304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bg>
      <p:bgPr>
        <a:solidFill>
          <a:srgbClr val="FFECC6"/>
        </a:solidFill>
        <a:effectLst/>
      </p:bgPr>
    </p:bg>
    <p:spTree>
      <p:nvGrpSpPr>
        <p:cNvPr id="1" name="Shape 1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2" name="Google Shape;1702;p1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703" name="Google Shape;1703;p1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1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707" name="Google Shape;1707;p1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08" name="Google Shape;1708;p1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1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1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1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1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1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1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1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1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1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1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1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756" name="Google Shape;1756;p18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757" name="Google Shape;1757;p18"/>
          <p:cNvSpPr/>
          <p:nvPr/>
        </p:nvSpPr>
        <p:spPr>
          <a:xfrm rot="-7115431">
            <a:off x="1354967" y="5945610"/>
            <a:ext cx="102507" cy="85884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8" name="Google Shape;1758;p18"/>
          <p:cNvSpPr/>
          <p:nvPr/>
        </p:nvSpPr>
        <p:spPr>
          <a:xfrm rot="-7115431">
            <a:off x="1360987" y="5948325"/>
            <a:ext cx="93908" cy="88368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9" name="Google Shape;1759;p18"/>
          <p:cNvSpPr/>
          <p:nvPr/>
        </p:nvSpPr>
        <p:spPr>
          <a:xfrm rot="-7115431">
            <a:off x="1395898" y="5959529"/>
            <a:ext cx="39359" cy="3228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0" name="Google Shape;1760;p18"/>
          <p:cNvSpPr/>
          <p:nvPr/>
        </p:nvSpPr>
        <p:spPr>
          <a:xfrm rot="-7115431">
            <a:off x="1281473" y="5796078"/>
            <a:ext cx="91329" cy="9132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1" name="Google Shape;1761;p18"/>
          <p:cNvSpPr/>
          <p:nvPr/>
        </p:nvSpPr>
        <p:spPr>
          <a:xfrm rot="-7115431">
            <a:off x="1274164" y="5794465"/>
            <a:ext cx="106136" cy="939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2" name="Google Shape;1762;p18"/>
          <p:cNvSpPr/>
          <p:nvPr/>
        </p:nvSpPr>
        <p:spPr>
          <a:xfrm rot="-7115431">
            <a:off x="1320870" y="5808890"/>
            <a:ext cx="36207" cy="30284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3" name="Google Shape;1763;p18"/>
          <p:cNvSpPr/>
          <p:nvPr/>
        </p:nvSpPr>
        <p:spPr>
          <a:xfrm rot="-7115431">
            <a:off x="1052299" y="5803568"/>
            <a:ext cx="269592" cy="30188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4" name="Google Shape;1764;p18"/>
          <p:cNvSpPr/>
          <p:nvPr/>
        </p:nvSpPr>
        <p:spPr>
          <a:xfrm rot="-7115431">
            <a:off x="1215341" y="5850293"/>
            <a:ext cx="75948" cy="187721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5" name="Google Shape;1765;p18"/>
          <p:cNvSpPr/>
          <p:nvPr/>
        </p:nvSpPr>
        <p:spPr>
          <a:xfrm rot="-7115431">
            <a:off x="661545" y="5219146"/>
            <a:ext cx="437443" cy="31277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6" name="Google Shape;1766;p18"/>
          <p:cNvSpPr/>
          <p:nvPr/>
        </p:nvSpPr>
        <p:spPr>
          <a:xfrm rot="-7115431">
            <a:off x="672065" y="5294758"/>
            <a:ext cx="442792" cy="223545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7" name="Google Shape;1767;p18"/>
          <p:cNvSpPr/>
          <p:nvPr/>
        </p:nvSpPr>
        <p:spPr>
          <a:xfrm rot="-7115431">
            <a:off x="738529" y="5187984"/>
            <a:ext cx="357291" cy="260995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8" name="Google Shape;1768;p18"/>
          <p:cNvSpPr/>
          <p:nvPr/>
        </p:nvSpPr>
        <p:spPr>
          <a:xfrm rot="-7115431">
            <a:off x="666420" y="5204191"/>
            <a:ext cx="413560" cy="315352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9" name="Google Shape;1769;p18"/>
          <p:cNvSpPr/>
          <p:nvPr/>
        </p:nvSpPr>
        <p:spPr>
          <a:xfrm rot="-7115431">
            <a:off x="1188508" y="5308646"/>
            <a:ext cx="161355" cy="265389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0" name="Google Shape;1770;p18"/>
          <p:cNvSpPr/>
          <p:nvPr/>
        </p:nvSpPr>
        <p:spPr>
          <a:xfrm rot="-7115431">
            <a:off x="979993" y="5275987"/>
            <a:ext cx="284017" cy="118173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1" name="Google Shape;1771;p18"/>
          <p:cNvSpPr/>
          <p:nvPr/>
        </p:nvSpPr>
        <p:spPr>
          <a:xfrm rot="-7115431">
            <a:off x="1164007" y="5151309"/>
            <a:ext cx="183327" cy="25077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2" name="Google Shape;1772;p18"/>
          <p:cNvSpPr/>
          <p:nvPr/>
        </p:nvSpPr>
        <p:spPr>
          <a:xfrm rot="-7115431">
            <a:off x="1120473" y="5426428"/>
            <a:ext cx="161641" cy="265389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3" name="Google Shape;1773;p18"/>
          <p:cNvSpPr/>
          <p:nvPr/>
        </p:nvSpPr>
        <p:spPr>
          <a:xfrm rot="-7115431">
            <a:off x="911935" y="5394040"/>
            <a:ext cx="284304" cy="11874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4" name="Google Shape;1774;p18"/>
          <p:cNvSpPr/>
          <p:nvPr/>
        </p:nvSpPr>
        <p:spPr>
          <a:xfrm rot="-7115431">
            <a:off x="1050431" y="5536691"/>
            <a:ext cx="159539" cy="267491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5" name="Google Shape;1775;p18"/>
          <p:cNvSpPr/>
          <p:nvPr/>
        </p:nvSpPr>
        <p:spPr>
          <a:xfrm rot="-7115431">
            <a:off x="843841" y="5550546"/>
            <a:ext cx="282299" cy="98972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6" name="Google Shape;1776;p18"/>
          <p:cNvSpPr/>
          <p:nvPr/>
        </p:nvSpPr>
        <p:spPr>
          <a:xfrm rot="-7115431">
            <a:off x="993873" y="5651859"/>
            <a:ext cx="155240" cy="265103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7" name="Google Shape;1777;p18"/>
          <p:cNvSpPr/>
          <p:nvPr/>
        </p:nvSpPr>
        <p:spPr>
          <a:xfrm rot="-7115431">
            <a:off x="788645" y="5706129"/>
            <a:ext cx="277904" cy="8645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8" name="Google Shape;1778;p18"/>
          <p:cNvSpPr/>
          <p:nvPr/>
        </p:nvSpPr>
        <p:spPr>
          <a:xfrm rot="-7115431">
            <a:off x="1135565" y="5563349"/>
            <a:ext cx="94672" cy="1664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9" name="Google Shape;1779;p18"/>
          <p:cNvSpPr/>
          <p:nvPr/>
        </p:nvSpPr>
        <p:spPr>
          <a:xfrm rot="-7115431">
            <a:off x="1023419" y="5183990"/>
            <a:ext cx="388052" cy="462185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0" name="Google Shape;1780;p18"/>
          <p:cNvSpPr/>
          <p:nvPr/>
        </p:nvSpPr>
        <p:spPr>
          <a:xfrm rot="-7115431">
            <a:off x="1155468" y="5711371"/>
            <a:ext cx="40984" cy="2655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1" name="Google Shape;1781;p18"/>
          <p:cNvSpPr/>
          <p:nvPr/>
        </p:nvSpPr>
        <p:spPr>
          <a:xfrm rot="-7115431">
            <a:off x="1203055" y="5172002"/>
            <a:ext cx="126199" cy="25344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2" name="Google Shape;1782;p18"/>
          <p:cNvSpPr/>
          <p:nvPr/>
        </p:nvSpPr>
        <p:spPr>
          <a:xfrm rot="-7115431">
            <a:off x="1224704" y="5305139"/>
            <a:ext cx="84451" cy="266917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3" name="Google Shape;1783;p18"/>
          <p:cNvSpPr/>
          <p:nvPr/>
        </p:nvSpPr>
        <p:spPr>
          <a:xfrm rot="-7115431">
            <a:off x="1001895" y="5286893"/>
            <a:ext cx="255072" cy="121231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4" name="Google Shape;1784;p18"/>
          <p:cNvSpPr/>
          <p:nvPr/>
        </p:nvSpPr>
        <p:spPr>
          <a:xfrm rot="-7115431">
            <a:off x="1157156" y="5422088"/>
            <a:ext cx="87889" cy="267968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5" name="Google Shape;1785;p18"/>
          <p:cNvSpPr/>
          <p:nvPr/>
        </p:nvSpPr>
        <p:spPr>
          <a:xfrm rot="-7115431">
            <a:off x="934161" y="5405425"/>
            <a:ext cx="254976" cy="12113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6" name="Google Shape;1786;p18"/>
          <p:cNvSpPr/>
          <p:nvPr/>
        </p:nvSpPr>
        <p:spPr>
          <a:xfrm rot="-7115431">
            <a:off x="1091443" y="5540828"/>
            <a:ext cx="85405" cy="269497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7" name="Google Shape;1787;p18"/>
          <p:cNvSpPr/>
          <p:nvPr/>
        </p:nvSpPr>
        <p:spPr>
          <a:xfrm rot="-7115431">
            <a:off x="858698" y="5556789"/>
            <a:ext cx="262713" cy="103271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8" name="Google Shape;1788;p18"/>
          <p:cNvSpPr/>
          <p:nvPr/>
        </p:nvSpPr>
        <p:spPr>
          <a:xfrm rot="-7115431">
            <a:off x="1035145" y="5662797"/>
            <a:ext cx="89609" cy="268064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9" name="Google Shape;1789;p18"/>
          <p:cNvSpPr/>
          <p:nvPr/>
        </p:nvSpPr>
        <p:spPr>
          <a:xfrm rot="-7115431">
            <a:off x="795934" y="5711797"/>
            <a:ext cx="268637" cy="88655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0" name="Google Shape;1790;p18"/>
          <p:cNvSpPr/>
          <p:nvPr/>
        </p:nvSpPr>
        <p:spPr>
          <a:xfrm rot="-7115431">
            <a:off x="853180" y="5345764"/>
            <a:ext cx="468491" cy="5634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1" name="Google Shape;1791;p18"/>
          <p:cNvSpPr/>
          <p:nvPr/>
        </p:nvSpPr>
        <p:spPr>
          <a:xfrm rot="10800000">
            <a:off x="2248280" y="5691606"/>
            <a:ext cx="274291" cy="29583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2" name="Google Shape;1792;p18"/>
          <p:cNvSpPr/>
          <p:nvPr/>
        </p:nvSpPr>
        <p:spPr>
          <a:xfrm rot="10800000">
            <a:off x="2254179" y="5714627"/>
            <a:ext cx="253235" cy="29280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3" name="Google Shape;1793;p18"/>
          <p:cNvSpPr/>
          <p:nvPr/>
        </p:nvSpPr>
        <p:spPr>
          <a:xfrm rot="10800000">
            <a:off x="2268024" y="5693735"/>
            <a:ext cx="240619" cy="26331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4" name="Google Shape;1794;p18"/>
          <p:cNvSpPr/>
          <p:nvPr/>
        </p:nvSpPr>
        <p:spPr>
          <a:xfrm rot="10800000">
            <a:off x="2270236" y="5689394"/>
            <a:ext cx="254464" cy="29788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5" name="Google Shape;1795;p18"/>
          <p:cNvSpPr/>
          <p:nvPr/>
        </p:nvSpPr>
        <p:spPr>
          <a:xfrm rot="10800000">
            <a:off x="1822024" y="5833011"/>
            <a:ext cx="353923" cy="248320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6" name="Google Shape;1796;p18"/>
          <p:cNvSpPr/>
          <p:nvPr/>
        </p:nvSpPr>
        <p:spPr>
          <a:xfrm rot="10800000">
            <a:off x="1858563" y="5820968"/>
            <a:ext cx="313779" cy="229723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7" name="Google Shape;1797;p18"/>
          <p:cNvSpPr/>
          <p:nvPr/>
        </p:nvSpPr>
        <p:spPr>
          <a:xfrm rot="10800000">
            <a:off x="1825629" y="5832601"/>
            <a:ext cx="353268" cy="249712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8" name="Google Shape;1798;p18"/>
          <p:cNvSpPr/>
          <p:nvPr/>
        </p:nvSpPr>
        <p:spPr>
          <a:xfrm rot="10800000">
            <a:off x="1755092" y="5882986"/>
            <a:ext cx="396689" cy="13632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9" name="Google Shape;1799;p18"/>
          <p:cNvSpPr/>
          <p:nvPr/>
        </p:nvSpPr>
        <p:spPr>
          <a:xfrm rot="10800000">
            <a:off x="1674149" y="5576907"/>
            <a:ext cx="416188" cy="397263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0" name="Google Shape;1800;p18"/>
          <p:cNvSpPr/>
          <p:nvPr/>
        </p:nvSpPr>
        <p:spPr>
          <a:xfrm rot="10800000">
            <a:off x="1647284" y="5501040"/>
            <a:ext cx="125840" cy="123464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1" name="Google Shape;1801;p18"/>
          <p:cNvSpPr/>
          <p:nvPr/>
        </p:nvSpPr>
        <p:spPr>
          <a:xfrm rot="10800000">
            <a:off x="1822029" y="5507267"/>
            <a:ext cx="124365" cy="124939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2" name="Google Shape;1802;p18"/>
          <p:cNvSpPr/>
          <p:nvPr/>
        </p:nvSpPr>
        <p:spPr>
          <a:xfrm rot="10800000">
            <a:off x="2038393" y="5728635"/>
            <a:ext cx="132476" cy="108061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3" name="Google Shape;1803;p18"/>
          <p:cNvSpPr/>
          <p:nvPr/>
        </p:nvSpPr>
        <p:spPr>
          <a:xfrm rot="10800000">
            <a:off x="1939017" y="5576249"/>
            <a:ext cx="127315" cy="120104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4" name="Google Shape;1804;p18"/>
          <p:cNvSpPr/>
          <p:nvPr/>
        </p:nvSpPr>
        <p:spPr>
          <a:xfrm rot="10800000">
            <a:off x="1996777" y="5618851"/>
            <a:ext cx="48337" cy="5218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5" name="Google Shape;1805;p18"/>
          <p:cNvSpPr/>
          <p:nvPr/>
        </p:nvSpPr>
        <p:spPr>
          <a:xfrm rot="10800000">
            <a:off x="2083780" y="5768368"/>
            <a:ext cx="57840" cy="51941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6" name="Google Shape;1806;p18"/>
          <p:cNvSpPr/>
          <p:nvPr/>
        </p:nvSpPr>
        <p:spPr>
          <a:xfrm rot="10800000">
            <a:off x="1867336" y="5547985"/>
            <a:ext cx="51287" cy="60135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7" name="Google Shape;1807;p18"/>
          <p:cNvSpPr/>
          <p:nvPr/>
        </p:nvSpPr>
        <p:spPr>
          <a:xfrm rot="10800000">
            <a:off x="1669898" y="5541102"/>
            <a:ext cx="48337" cy="5448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8" name="Google Shape;1808;p18"/>
          <p:cNvSpPr/>
          <p:nvPr/>
        </p:nvSpPr>
        <p:spPr>
          <a:xfrm rot="10800000">
            <a:off x="1650889" y="5500713"/>
            <a:ext cx="116336" cy="125265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9" name="Google Shape;1809;p18"/>
          <p:cNvSpPr/>
          <p:nvPr/>
        </p:nvSpPr>
        <p:spPr>
          <a:xfrm rot="10800000">
            <a:off x="1825635" y="5506283"/>
            <a:ext cx="115599" cy="126740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0" name="Google Shape;1810;p18"/>
          <p:cNvSpPr/>
          <p:nvPr/>
        </p:nvSpPr>
        <p:spPr>
          <a:xfrm rot="10800000">
            <a:off x="2038393" y="5728552"/>
            <a:ext cx="132476" cy="110437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1" name="Google Shape;1811;p18"/>
          <p:cNvSpPr/>
          <p:nvPr/>
        </p:nvSpPr>
        <p:spPr>
          <a:xfrm rot="10800000">
            <a:off x="1944835" y="5575185"/>
            <a:ext cx="117811" cy="122644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2" name="Google Shape;1812;p18"/>
          <p:cNvSpPr/>
          <p:nvPr/>
        </p:nvSpPr>
        <p:spPr>
          <a:xfrm rot="10800000">
            <a:off x="1669898" y="5493421"/>
            <a:ext cx="25725" cy="28756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3" name="Google Shape;1813;p18"/>
          <p:cNvSpPr/>
          <p:nvPr/>
        </p:nvSpPr>
        <p:spPr>
          <a:xfrm rot="10800000">
            <a:off x="1896583" y="5500711"/>
            <a:ext cx="27855" cy="30067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4" name="Google Shape;1814;p18"/>
          <p:cNvSpPr/>
          <p:nvPr/>
        </p:nvSpPr>
        <p:spPr>
          <a:xfrm rot="10800000">
            <a:off x="2145880" y="5762716"/>
            <a:ext cx="38096" cy="22529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5" name="Google Shape;1815;p18"/>
          <p:cNvSpPr/>
          <p:nvPr/>
        </p:nvSpPr>
        <p:spPr>
          <a:xfrm rot="10800000">
            <a:off x="2018651" y="5569448"/>
            <a:ext cx="39571" cy="40472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6" name="Google Shape;1816;p18"/>
          <p:cNvSpPr/>
          <p:nvPr/>
        </p:nvSpPr>
        <p:spPr>
          <a:xfrm rot="-10329356">
            <a:off x="846005" y="900803"/>
            <a:ext cx="278505" cy="45141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7" name="Google Shape;1817;p18"/>
          <p:cNvSpPr/>
          <p:nvPr/>
        </p:nvSpPr>
        <p:spPr>
          <a:xfrm rot="-10329356">
            <a:off x="868784" y="752621"/>
            <a:ext cx="262253" cy="600905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8" name="Google Shape;1818;p18"/>
          <p:cNvSpPr/>
          <p:nvPr/>
        </p:nvSpPr>
        <p:spPr>
          <a:xfrm rot="-10329356">
            <a:off x="892487" y="1023745"/>
            <a:ext cx="222684" cy="33159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9" name="Google Shape;1819;p18"/>
          <p:cNvSpPr/>
          <p:nvPr/>
        </p:nvSpPr>
        <p:spPr>
          <a:xfrm rot="-10329356">
            <a:off x="854702" y="901336"/>
            <a:ext cx="268613" cy="4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0" name="Google Shape;1820;p18"/>
          <p:cNvSpPr/>
          <p:nvPr/>
        </p:nvSpPr>
        <p:spPr>
          <a:xfrm rot="-10329356">
            <a:off x="994219" y="710347"/>
            <a:ext cx="519864" cy="348451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1" name="Google Shape;1821;p18"/>
          <p:cNvSpPr/>
          <p:nvPr/>
        </p:nvSpPr>
        <p:spPr>
          <a:xfrm rot="-10329356">
            <a:off x="852667" y="708810"/>
            <a:ext cx="659471" cy="331695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2" name="Google Shape;1822;p18"/>
          <p:cNvSpPr/>
          <p:nvPr/>
        </p:nvSpPr>
        <p:spPr>
          <a:xfrm rot="-10329356">
            <a:off x="1201795" y="771112"/>
            <a:ext cx="308184" cy="301008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3" name="Google Shape;1823;p18"/>
          <p:cNvSpPr/>
          <p:nvPr/>
        </p:nvSpPr>
        <p:spPr>
          <a:xfrm rot="-10329356">
            <a:off x="994237" y="708553"/>
            <a:ext cx="517240" cy="351580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4" name="Google Shape;1824;p18"/>
          <p:cNvSpPr/>
          <p:nvPr/>
        </p:nvSpPr>
        <p:spPr>
          <a:xfrm>
            <a:off x="10952007" y="1363810"/>
            <a:ext cx="398823" cy="325477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5" name="Google Shape;1825;p18"/>
          <p:cNvSpPr/>
          <p:nvPr/>
        </p:nvSpPr>
        <p:spPr>
          <a:xfrm>
            <a:off x="10952007" y="1364220"/>
            <a:ext cx="501431" cy="435784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6" name="Google Shape;1826;p18"/>
          <p:cNvSpPr/>
          <p:nvPr/>
        </p:nvSpPr>
        <p:spPr>
          <a:xfrm>
            <a:off x="10952007" y="1361447"/>
            <a:ext cx="269613" cy="30082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7" name="Google Shape;1827;p18"/>
          <p:cNvSpPr/>
          <p:nvPr/>
        </p:nvSpPr>
        <p:spPr>
          <a:xfrm>
            <a:off x="10947386" y="1363604"/>
            <a:ext cx="400159" cy="326401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8" name="Google Shape;1828;p18"/>
          <p:cNvSpPr/>
          <p:nvPr/>
        </p:nvSpPr>
        <p:spPr>
          <a:xfrm>
            <a:off x="10100865" y="654621"/>
            <a:ext cx="260884" cy="30421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9" name="Google Shape;1829;p18"/>
          <p:cNvSpPr/>
          <p:nvPr/>
        </p:nvSpPr>
        <p:spPr>
          <a:xfrm>
            <a:off x="10108670" y="598234"/>
            <a:ext cx="244449" cy="357213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0" name="Google Shape;1830;p18"/>
          <p:cNvSpPr/>
          <p:nvPr/>
        </p:nvSpPr>
        <p:spPr>
          <a:xfrm>
            <a:off x="10101275" y="654313"/>
            <a:ext cx="252256" cy="307401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1" name="Google Shape;1831;p18"/>
          <p:cNvSpPr/>
          <p:nvPr/>
        </p:nvSpPr>
        <p:spPr>
          <a:xfrm>
            <a:off x="10106822" y="762873"/>
            <a:ext cx="220108" cy="202743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2" name="Google Shape;1832;p18"/>
          <p:cNvSpPr/>
          <p:nvPr/>
        </p:nvSpPr>
        <p:spPr>
          <a:xfrm>
            <a:off x="10399231" y="635003"/>
            <a:ext cx="377768" cy="34663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3" name="Google Shape;1833;p18"/>
          <p:cNvSpPr/>
          <p:nvPr/>
        </p:nvSpPr>
        <p:spPr>
          <a:xfrm>
            <a:off x="10366776" y="595872"/>
            <a:ext cx="395536" cy="385253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4" name="Google Shape;1834;p18"/>
          <p:cNvSpPr/>
          <p:nvPr/>
        </p:nvSpPr>
        <p:spPr>
          <a:xfrm>
            <a:off x="10414844" y="634490"/>
            <a:ext cx="358457" cy="349511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5" name="Google Shape;1835;p18"/>
          <p:cNvSpPr/>
          <p:nvPr/>
        </p:nvSpPr>
        <p:spPr>
          <a:xfrm>
            <a:off x="10523919" y="690464"/>
            <a:ext cx="251228" cy="29435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6" name="Google Shape;1836;p18"/>
          <p:cNvSpPr/>
          <p:nvPr/>
        </p:nvSpPr>
        <p:spPr>
          <a:xfrm>
            <a:off x="10836871" y="668691"/>
            <a:ext cx="516528" cy="488679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7" name="Google Shape;1837;p18"/>
          <p:cNvSpPr/>
          <p:nvPr/>
        </p:nvSpPr>
        <p:spPr>
          <a:xfrm>
            <a:off x="10849299" y="910154"/>
            <a:ext cx="50533" cy="56900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8" name="Google Shape;1838;p18"/>
          <p:cNvSpPr/>
          <p:nvPr/>
        </p:nvSpPr>
        <p:spPr>
          <a:xfrm>
            <a:off x="11016098" y="1219300"/>
            <a:ext cx="59777" cy="44267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9" name="Google Shape;1839;p18"/>
          <p:cNvSpPr/>
          <p:nvPr/>
        </p:nvSpPr>
        <p:spPr>
          <a:xfrm>
            <a:off x="10718243" y="1158294"/>
            <a:ext cx="53204" cy="56797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0" name="Google Shape;1840;p18"/>
          <p:cNvSpPr/>
          <p:nvPr/>
        </p:nvSpPr>
        <p:spPr>
          <a:xfrm>
            <a:off x="10808935" y="1022310"/>
            <a:ext cx="35024" cy="36769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1" name="Google Shape;1841;p18"/>
          <p:cNvSpPr/>
          <p:nvPr/>
        </p:nvSpPr>
        <p:spPr>
          <a:xfrm>
            <a:off x="11111513" y="1054559"/>
            <a:ext cx="61523" cy="55975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2" name="Google Shape;1842;p18"/>
          <p:cNvSpPr/>
          <p:nvPr/>
        </p:nvSpPr>
        <p:spPr>
          <a:xfrm>
            <a:off x="11201281" y="889407"/>
            <a:ext cx="46836" cy="46424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3" name="Google Shape;1843;p18"/>
          <p:cNvSpPr/>
          <p:nvPr/>
        </p:nvSpPr>
        <p:spPr>
          <a:xfrm>
            <a:off x="11053688" y="953394"/>
            <a:ext cx="153243" cy="13115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4" name="Google Shape;1844;p18"/>
          <p:cNvSpPr/>
          <p:nvPr/>
        </p:nvSpPr>
        <p:spPr>
          <a:xfrm>
            <a:off x="10948310" y="1109096"/>
            <a:ext cx="171525" cy="137011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5" name="Google Shape;1845;p18"/>
          <p:cNvSpPr/>
          <p:nvPr/>
        </p:nvSpPr>
        <p:spPr>
          <a:xfrm>
            <a:off x="10729337" y="1088350"/>
            <a:ext cx="157660" cy="141221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6" name="Google Shape;1846;p18"/>
          <p:cNvSpPr/>
          <p:nvPr/>
        </p:nvSpPr>
        <p:spPr>
          <a:xfrm>
            <a:off x="10827320" y="999406"/>
            <a:ext cx="93569" cy="94901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7" name="Google Shape;1847;p18"/>
          <p:cNvSpPr/>
          <p:nvPr/>
        </p:nvSpPr>
        <p:spPr>
          <a:xfrm>
            <a:off x="10864911" y="853460"/>
            <a:ext cx="141227" cy="131669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8" name="Google Shape;1848;p18"/>
          <p:cNvSpPr/>
          <p:nvPr/>
        </p:nvSpPr>
        <p:spPr>
          <a:xfrm>
            <a:off x="11148180" y="820491"/>
            <a:ext cx="111029" cy="104247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9" name="Google Shape;1849;p18"/>
          <p:cNvSpPr/>
          <p:nvPr/>
        </p:nvSpPr>
        <p:spPr>
          <a:xfrm>
            <a:off x="11077517" y="999611"/>
            <a:ext cx="70767" cy="69532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0" name="Google Shape;1850;p18"/>
          <p:cNvSpPr/>
          <p:nvPr/>
        </p:nvSpPr>
        <p:spPr>
          <a:xfrm>
            <a:off x="10970289" y="1153260"/>
            <a:ext cx="76211" cy="7754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1" name="Google Shape;1851;p18"/>
          <p:cNvSpPr/>
          <p:nvPr/>
        </p:nvSpPr>
        <p:spPr>
          <a:xfrm>
            <a:off x="10761278" y="1136621"/>
            <a:ext cx="80833" cy="81960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2" name="Google Shape;1852;p18"/>
          <p:cNvSpPr/>
          <p:nvPr/>
        </p:nvSpPr>
        <p:spPr>
          <a:xfrm>
            <a:off x="10890588" y="899062"/>
            <a:ext cx="62448" cy="64089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3" name="Google Shape;1853;p18"/>
          <p:cNvSpPr/>
          <p:nvPr/>
        </p:nvSpPr>
        <p:spPr>
          <a:xfrm>
            <a:off x="10841083" y="1036689"/>
            <a:ext cx="40365" cy="42932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4" name="Google Shape;1854;p18"/>
          <p:cNvSpPr/>
          <p:nvPr/>
        </p:nvSpPr>
        <p:spPr>
          <a:xfrm>
            <a:off x="11173857" y="859726"/>
            <a:ext cx="47760" cy="48991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5" name="Google Shape;1855;p18"/>
          <p:cNvSpPr/>
          <p:nvPr/>
        </p:nvSpPr>
        <p:spPr>
          <a:xfrm>
            <a:off x="11053689" y="952573"/>
            <a:ext cx="139172" cy="135265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6" name="Google Shape;1856;p18"/>
          <p:cNvSpPr/>
          <p:nvPr/>
        </p:nvSpPr>
        <p:spPr>
          <a:xfrm>
            <a:off x="11127947" y="1020461"/>
            <a:ext cx="4724" cy="4724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7" name="Google Shape;1857;p18"/>
          <p:cNvSpPr/>
          <p:nvPr/>
        </p:nvSpPr>
        <p:spPr>
          <a:xfrm>
            <a:off x="10942763" y="1106632"/>
            <a:ext cx="158687" cy="139579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8" name="Google Shape;1858;p18"/>
          <p:cNvSpPr/>
          <p:nvPr/>
        </p:nvSpPr>
        <p:spPr>
          <a:xfrm>
            <a:off x="10731081" y="1088350"/>
            <a:ext cx="143075" cy="143071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9" name="Google Shape;1859;p18"/>
          <p:cNvSpPr/>
          <p:nvPr/>
        </p:nvSpPr>
        <p:spPr>
          <a:xfrm>
            <a:off x="10822697" y="1179041"/>
            <a:ext cx="3800" cy="5649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0" name="Google Shape;1860;p18"/>
          <p:cNvSpPr/>
          <p:nvPr/>
        </p:nvSpPr>
        <p:spPr>
          <a:xfrm>
            <a:off x="10824547" y="1000331"/>
            <a:ext cx="98191" cy="97263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1" name="Google Shape;1861;p18"/>
          <p:cNvSpPr/>
          <p:nvPr/>
        </p:nvSpPr>
        <p:spPr>
          <a:xfrm>
            <a:off x="10865836" y="850687"/>
            <a:ext cx="139377" cy="134956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2" name="Google Shape;1862;p18"/>
          <p:cNvSpPr/>
          <p:nvPr/>
        </p:nvSpPr>
        <p:spPr>
          <a:xfrm>
            <a:off x="11138833" y="818541"/>
            <a:ext cx="122123" cy="107020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863" name="Google Shape;1863;p18"/>
          <p:cNvGrpSpPr/>
          <p:nvPr/>
        </p:nvGrpSpPr>
        <p:grpSpPr>
          <a:xfrm>
            <a:off x="10005945" y="2179112"/>
            <a:ext cx="1347448" cy="3611991"/>
            <a:chOff x="7504459" y="1634334"/>
            <a:chExt cx="1010586" cy="2708993"/>
          </a:xfrm>
        </p:grpSpPr>
        <p:sp>
          <p:nvSpPr>
            <p:cNvPr id="1864" name="Google Shape;1864;p18"/>
            <p:cNvSpPr/>
            <p:nvPr/>
          </p:nvSpPr>
          <p:spPr>
            <a:xfrm rot="-6479572">
              <a:off x="8081662" y="1806355"/>
              <a:ext cx="363297" cy="32550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18"/>
            <p:cNvSpPr/>
            <p:nvPr/>
          </p:nvSpPr>
          <p:spPr>
            <a:xfrm rot="-6479572">
              <a:off x="8039146" y="1725627"/>
              <a:ext cx="461568" cy="363887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18"/>
            <p:cNvSpPr/>
            <p:nvPr/>
          </p:nvSpPr>
          <p:spPr>
            <a:xfrm rot="-6479572">
              <a:off x="8123749" y="1914020"/>
              <a:ext cx="235762" cy="257057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18"/>
            <p:cNvSpPr/>
            <p:nvPr/>
          </p:nvSpPr>
          <p:spPr>
            <a:xfrm rot="-6479572">
              <a:off x="8083262" y="1802715"/>
              <a:ext cx="359488" cy="328985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18"/>
            <p:cNvSpPr/>
            <p:nvPr/>
          </p:nvSpPr>
          <p:spPr>
            <a:xfrm rot="-4312710">
              <a:off x="7537663" y="4024628"/>
              <a:ext cx="291665" cy="26643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18"/>
            <p:cNvSpPr/>
            <p:nvPr/>
          </p:nvSpPr>
          <p:spPr>
            <a:xfrm rot="-4312710">
              <a:off x="7532096" y="3971992"/>
              <a:ext cx="370559" cy="297852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18"/>
            <p:cNvSpPr/>
            <p:nvPr/>
          </p:nvSpPr>
          <p:spPr>
            <a:xfrm rot="-4312710">
              <a:off x="7539242" y="4090270"/>
              <a:ext cx="189276" cy="210408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18"/>
            <p:cNvSpPr/>
            <p:nvPr/>
          </p:nvSpPr>
          <p:spPr>
            <a:xfrm rot="-4312710">
              <a:off x="7539899" y="4021826"/>
              <a:ext cx="288607" cy="269283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0865615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63" name="Google Shape;263;p3"/>
          <p:cNvSpPr txBox="1">
            <a:spLocks noGrp="1"/>
          </p:cNvSpPr>
          <p:nvPr>
            <p:ph type="title" hasCustomPrompt="1"/>
          </p:nvPr>
        </p:nvSpPr>
        <p:spPr>
          <a:xfrm flipH="1">
            <a:off x="2572000" y="11472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4" name="Google Shape;264;p3"/>
          <p:cNvSpPr txBox="1">
            <a:spLocks noGrp="1"/>
          </p:cNvSpPr>
          <p:nvPr>
            <p:ph type="title" idx="2"/>
          </p:nvPr>
        </p:nvSpPr>
        <p:spPr>
          <a:xfrm>
            <a:off x="908800" y="2899300"/>
            <a:ext cx="603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65" name="Google Shape;265;p3"/>
          <p:cNvSpPr txBox="1">
            <a:spLocks noGrp="1"/>
          </p:cNvSpPr>
          <p:nvPr>
            <p:ph type="subTitle" idx="1"/>
          </p:nvPr>
        </p:nvSpPr>
        <p:spPr>
          <a:xfrm>
            <a:off x="1988000" y="4156133"/>
            <a:ext cx="3938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81534614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rgbClr val="FFECC6"/>
        </a:solidFill>
        <a:effectLst/>
      </p:bgPr>
    </p:bg>
    <p:spTree>
      <p:nvGrpSpPr>
        <p:cNvPr id="1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Google Shape;267;p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68" name="Google Shape;268;p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72" name="Google Shape;272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3" name="Google Shape;273;p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21" name="Google Shape;321;p4"/>
          <p:cNvSpPr txBox="1">
            <a:spLocks noGrp="1"/>
          </p:cNvSpPr>
          <p:nvPr>
            <p:ph type="body" idx="1"/>
          </p:nvPr>
        </p:nvSpPr>
        <p:spPr>
          <a:xfrm>
            <a:off x="952600" y="1370633"/>
            <a:ext cx="10286800" cy="477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22" name="Google Shape;322;p4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323" name="Google Shape;323;p4"/>
          <p:cNvGrpSpPr/>
          <p:nvPr/>
        </p:nvGrpSpPr>
        <p:grpSpPr>
          <a:xfrm>
            <a:off x="862974" y="662924"/>
            <a:ext cx="10608863" cy="5459517"/>
            <a:chOff x="647230" y="497193"/>
            <a:chExt cx="7956647" cy="4094638"/>
          </a:xfrm>
        </p:grpSpPr>
        <p:sp>
          <p:nvSpPr>
            <p:cNvPr id="324" name="Google Shape;324;p4"/>
            <p:cNvSpPr/>
            <p:nvPr/>
          </p:nvSpPr>
          <p:spPr>
            <a:xfrm rot="3684608">
              <a:off x="7911495" y="592925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4"/>
            <p:cNvSpPr/>
            <p:nvPr/>
          </p:nvSpPr>
          <p:spPr>
            <a:xfrm rot="3684608">
              <a:off x="7913667" y="58854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4"/>
            <p:cNvSpPr/>
            <p:nvPr/>
          </p:nvSpPr>
          <p:spPr>
            <a:xfrm rot="3684608">
              <a:off x="7930216" y="62635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4"/>
            <p:cNvSpPr/>
            <p:nvPr/>
          </p:nvSpPr>
          <p:spPr>
            <a:xfrm rot="3684608">
              <a:off x="7982843" y="714338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4"/>
            <p:cNvSpPr/>
            <p:nvPr/>
          </p:nvSpPr>
          <p:spPr>
            <a:xfrm rot="3684608">
              <a:off x="7976524" y="713525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4"/>
            <p:cNvSpPr/>
            <p:nvPr/>
          </p:nvSpPr>
          <p:spPr>
            <a:xfrm rot="3684608">
              <a:off x="7996094" y="754982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4"/>
            <p:cNvSpPr/>
            <p:nvPr/>
          </p:nvSpPr>
          <p:spPr>
            <a:xfrm rot="3684608">
              <a:off x="8025740" y="530604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4"/>
            <p:cNvSpPr/>
            <p:nvPr/>
          </p:nvSpPr>
          <p:spPr>
            <a:xfrm rot="3684608">
              <a:off x="8051529" y="587430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4"/>
            <p:cNvSpPr/>
            <p:nvPr/>
          </p:nvSpPr>
          <p:spPr>
            <a:xfrm rot="3684608">
              <a:off x="8213568" y="1013890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4"/>
            <p:cNvSpPr/>
            <p:nvPr/>
          </p:nvSpPr>
          <p:spPr>
            <a:xfrm rot="3684608">
              <a:off x="8200196" y="1025364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4"/>
            <p:cNvSpPr/>
            <p:nvPr/>
          </p:nvSpPr>
          <p:spPr>
            <a:xfrm rot="3684608">
              <a:off x="8216238" y="1083780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4"/>
            <p:cNvSpPr/>
            <p:nvPr/>
          </p:nvSpPr>
          <p:spPr>
            <a:xfrm rot="3684608">
              <a:off x="8229585" y="1024319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4"/>
            <p:cNvSpPr/>
            <p:nvPr/>
          </p:nvSpPr>
          <p:spPr>
            <a:xfrm rot="3684608">
              <a:off x="8002172" y="97840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4"/>
            <p:cNvSpPr/>
            <p:nvPr/>
          </p:nvSpPr>
          <p:spPr>
            <a:xfrm rot="3684608">
              <a:off x="8074514" y="1129973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4"/>
            <p:cNvSpPr/>
            <p:nvPr/>
          </p:nvSpPr>
          <p:spPr>
            <a:xfrm rot="3684608">
              <a:off x="8004303" y="1123297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4"/>
            <p:cNvSpPr/>
            <p:nvPr/>
          </p:nvSpPr>
          <p:spPr>
            <a:xfrm rot="3684608">
              <a:off x="8059260" y="879151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4"/>
            <p:cNvSpPr/>
            <p:nvPr/>
          </p:nvSpPr>
          <p:spPr>
            <a:xfrm rot="3684608">
              <a:off x="8131622" y="1030013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4"/>
            <p:cNvSpPr/>
            <p:nvPr/>
          </p:nvSpPr>
          <p:spPr>
            <a:xfrm rot="3684608">
              <a:off x="8120051" y="784468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4"/>
            <p:cNvSpPr/>
            <p:nvPr/>
          </p:nvSpPr>
          <p:spPr>
            <a:xfrm rot="3684608">
              <a:off x="8190691" y="914797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4"/>
            <p:cNvSpPr/>
            <p:nvPr/>
          </p:nvSpPr>
          <p:spPr>
            <a:xfrm rot="3684608">
              <a:off x="8171332" y="689434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4"/>
            <p:cNvSpPr/>
            <p:nvPr/>
          </p:nvSpPr>
          <p:spPr>
            <a:xfrm rot="3684608">
              <a:off x="8240905" y="794241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4"/>
            <p:cNvSpPr/>
            <p:nvPr/>
          </p:nvSpPr>
          <p:spPr>
            <a:xfrm rot="3684608">
              <a:off x="8102973" y="847175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4"/>
            <p:cNvSpPr/>
            <p:nvPr/>
          </p:nvSpPr>
          <p:spPr>
            <a:xfrm rot="3684608">
              <a:off x="7950254" y="917611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4"/>
            <p:cNvSpPr/>
            <p:nvPr/>
          </p:nvSpPr>
          <p:spPr>
            <a:xfrm rot="3684608">
              <a:off x="8131445" y="840296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4"/>
            <p:cNvSpPr/>
            <p:nvPr/>
          </p:nvSpPr>
          <p:spPr>
            <a:xfrm rot="3684608">
              <a:off x="8019539" y="1103606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4"/>
            <p:cNvSpPr/>
            <p:nvPr/>
          </p:nvSpPr>
          <p:spPr>
            <a:xfrm rot="3684608">
              <a:off x="8036474" y="980067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4"/>
            <p:cNvSpPr/>
            <p:nvPr/>
          </p:nvSpPr>
          <p:spPr>
            <a:xfrm rot="3684608">
              <a:off x="8080450" y="1118207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4"/>
            <p:cNvSpPr/>
            <p:nvPr/>
          </p:nvSpPr>
          <p:spPr>
            <a:xfrm rot="3684608">
              <a:off x="8090496" y="880634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4"/>
            <p:cNvSpPr/>
            <p:nvPr/>
          </p:nvSpPr>
          <p:spPr>
            <a:xfrm rot="3684608">
              <a:off x="8137606" y="1018407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4"/>
            <p:cNvSpPr/>
            <p:nvPr/>
          </p:nvSpPr>
          <p:spPr>
            <a:xfrm rot="3684608">
              <a:off x="8147962" y="7792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4"/>
            <p:cNvSpPr/>
            <p:nvPr/>
          </p:nvSpPr>
          <p:spPr>
            <a:xfrm rot="3684608">
              <a:off x="8194675" y="905914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4"/>
            <p:cNvSpPr/>
            <p:nvPr/>
          </p:nvSpPr>
          <p:spPr>
            <a:xfrm rot="3684608">
              <a:off x="8191859" y="677721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4"/>
            <p:cNvSpPr/>
            <p:nvPr/>
          </p:nvSpPr>
          <p:spPr>
            <a:xfrm rot="3684608">
              <a:off x="8242572" y="787613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4"/>
            <p:cNvSpPr/>
            <p:nvPr/>
          </p:nvSpPr>
          <p:spPr>
            <a:xfrm rot="3684608">
              <a:off x="8025924" y="695963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4"/>
            <p:cNvSpPr/>
            <p:nvPr/>
          </p:nvSpPr>
          <p:spPr>
            <a:xfrm>
              <a:off x="7013994" y="630044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4"/>
            <p:cNvSpPr/>
            <p:nvPr/>
          </p:nvSpPr>
          <p:spPr>
            <a:xfrm>
              <a:off x="7026766" y="613199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4"/>
            <p:cNvSpPr/>
            <p:nvPr/>
          </p:nvSpPr>
          <p:spPr>
            <a:xfrm>
              <a:off x="7025730" y="655657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4"/>
            <p:cNvSpPr/>
            <p:nvPr/>
          </p:nvSpPr>
          <p:spPr>
            <a:xfrm>
              <a:off x="7012199" y="630182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4"/>
            <p:cNvSpPr/>
            <p:nvPr/>
          </p:nvSpPr>
          <p:spPr>
            <a:xfrm>
              <a:off x="7306075" y="550929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4"/>
            <p:cNvSpPr/>
            <p:nvPr/>
          </p:nvSpPr>
          <p:spPr>
            <a:xfrm>
              <a:off x="7309113" y="576748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4"/>
            <p:cNvSpPr/>
            <p:nvPr/>
          </p:nvSpPr>
          <p:spPr>
            <a:xfrm>
              <a:off x="7303590" y="550100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4"/>
            <p:cNvSpPr/>
            <p:nvPr/>
          </p:nvSpPr>
          <p:spPr>
            <a:xfrm>
              <a:off x="7326440" y="60318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4"/>
            <p:cNvSpPr/>
            <p:nvPr/>
          </p:nvSpPr>
          <p:spPr>
            <a:xfrm>
              <a:off x="7378215" y="641228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4"/>
            <p:cNvSpPr/>
            <p:nvPr/>
          </p:nvSpPr>
          <p:spPr>
            <a:xfrm>
              <a:off x="7645513" y="935874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4"/>
            <p:cNvSpPr/>
            <p:nvPr/>
          </p:nvSpPr>
          <p:spPr>
            <a:xfrm>
              <a:off x="7499507" y="929384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4"/>
            <p:cNvSpPr/>
            <p:nvPr/>
          </p:nvSpPr>
          <p:spPr>
            <a:xfrm>
              <a:off x="7310355" y="757070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4"/>
            <p:cNvSpPr/>
            <p:nvPr/>
          </p:nvSpPr>
          <p:spPr>
            <a:xfrm>
              <a:off x="7398442" y="875329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4"/>
            <p:cNvSpPr/>
            <p:nvPr/>
          </p:nvSpPr>
          <p:spPr>
            <a:xfrm>
              <a:off x="7416322" y="89666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4"/>
            <p:cNvSpPr/>
            <p:nvPr/>
          </p:nvSpPr>
          <p:spPr>
            <a:xfrm>
              <a:off x="7335000" y="770878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4"/>
            <p:cNvSpPr/>
            <p:nvPr/>
          </p:nvSpPr>
          <p:spPr>
            <a:xfrm>
              <a:off x="7522910" y="949681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4"/>
            <p:cNvSpPr/>
            <p:nvPr/>
          </p:nvSpPr>
          <p:spPr>
            <a:xfrm>
              <a:off x="7691766" y="960243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4"/>
            <p:cNvSpPr/>
            <p:nvPr/>
          </p:nvSpPr>
          <p:spPr>
            <a:xfrm>
              <a:off x="7650484" y="934631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4"/>
            <p:cNvSpPr/>
            <p:nvPr/>
          </p:nvSpPr>
          <p:spPr>
            <a:xfrm>
              <a:off x="7503857" y="92869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4"/>
            <p:cNvSpPr/>
            <p:nvPr/>
          </p:nvSpPr>
          <p:spPr>
            <a:xfrm>
              <a:off x="7310355" y="755137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4"/>
            <p:cNvSpPr/>
            <p:nvPr/>
          </p:nvSpPr>
          <p:spPr>
            <a:xfrm>
              <a:off x="7401549" y="874086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4"/>
            <p:cNvSpPr/>
            <p:nvPr/>
          </p:nvSpPr>
          <p:spPr>
            <a:xfrm>
              <a:off x="7710819" y="1022100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4"/>
            <p:cNvSpPr/>
            <p:nvPr/>
          </p:nvSpPr>
          <p:spPr>
            <a:xfrm>
              <a:off x="7518008" y="1014851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4"/>
            <p:cNvSpPr/>
            <p:nvPr/>
          </p:nvSpPr>
          <p:spPr>
            <a:xfrm>
              <a:off x="7299310" y="800425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4"/>
            <p:cNvSpPr/>
            <p:nvPr/>
          </p:nvSpPr>
          <p:spPr>
            <a:xfrm>
              <a:off x="7405277" y="948162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4"/>
            <p:cNvSpPr/>
            <p:nvPr/>
          </p:nvSpPr>
          <p:spPr>
            <a:xfrm rot="10769305">
              <a:off x="669173" y="740768"/>
              <a:ext cx="182315" cy="295522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4"/>
            <p:cNvSpPr/>
            <p:nvPr/>
          </p:nvSpPr>
          <p:spPr>
            <a:xfrm rot="10769305">
              <a:off x="676996" y="642876"/>
              <a:ext cx="171676" cy="393390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4"/>
            <p:cNvSpPr/>
            <p:nvPr/>
          </p:nvSpPr>
          <p:spPr>
            <a:xfrm rot="10769305">
              <a:off x="705470" y="819049"/>
              <a:ext cx="145773" cy="21708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4"/>
            <p:cNvSpPr/>
            <p:nvPr/>
          </p:nvSpPr>
          <p:spPr>
            <a:xfrm rot="10769305">
              <a:off x="675065" y="740745"/>
              <a:ext cx="175839" cy="297901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4"/>
            <p:cNvSpPr/>
            <p:nvPr/>
          </p:nvSpPr>
          <p:spPr>
            <a:xfrm rot="10769305">
              <a:off x="741298" y="592180"/>
              <a:ext cx="340313" cy="228117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4"/>
            <p:cNvSpPr/>
            <p:nvPr/>
          </p:nvSpPr>
          <p:spPr>
            <a:xfrm rot="10769305">
              <a:off x="648191" y="598068"/>
              <a:ext cx="431702" cy="217148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4"/>
            <p:cNvSpPr/>
            <p:nvPr/>
          </p:nvSpPr>
          <p:spPr>
            <a:xfrm rot="10769305">
              <a:off x="879998" y="622025"/>
              <a:ext cx="201743" cy="197058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4"/>
            <p:cNvSpPr/>
            <p:nvPr/>
          </p:nvSpPr>
          <p:spPr>
            <a:xfrm rot="10769305">
              <a:off x="741297" y="591130"/>
              <a:ext cx="338595" cy="230166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4"/>
            <p:cNvSpPr/>
            <p:nvPr/>
          </p:nvSpPr>
          <p:spPr>
            <a:xfrm rot="-3510584">
              <a:off x="8071609" y="4092268"/>
              <a:ext cx="195637" cy="222632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4"/>
            <p:cNvSpPr/>
            <p:nvPr/>
          </p:nvSpPr>
          <p:spPr>
            <a:xfrm rot="-3510584">
              <a:off x="8131720" y="4096561"/>
              <a:ext cx="123100" cy="24962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4"/>
            <p:cNvSpPr/>
            <p:nvPr/>
          </p:nvSpPr>
          <p:spPr>
            <a:xfrm rot="-3510584">
              <a:off x="8090761" y="4120883"/>
              <a:ext cx="156061" cy="203552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4"/>
            <p:cNvSpPr/>
            <p:nvPr/>
          </p:nvSpPr>
          <p:spPr>
            <a:xfrm rot="-3510584">
              <a:off x="8079445" y="4094024"/>
              <a:ext cx="174018" cy="224758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4"/>
            <p:cNvSpPr/>
            <p:nvPr/>
          </p:nvSpPr>
          <p:spPr>
            <a:xfrm rot="-3510584">
              <a:off x="8160493" y="4320043"/>
              <a:ext cx="94924" cy="16362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4"/>
            <p:cNvSpPr/>
            <p:nvPr/>
          </p:nvSpPr>
          <p:spPr>
            <a:xfrm rot="-3510584">
              <a:off x="8155483" y="4460402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4"/>
            <p:cNvSpPr/>
            <p:nvPr/>
          </p:nvSpPr>
          <p:spPr>
            <a:xfrm rot="-3510584">
              <a:off x="8079265" y="4388903"/>
              <a:ext cx="136095" cy="135800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4"/>
            <p:cNvSpPr/>
            <p:nvPr/>
          </p:nvSpPr>
          <p:spPr>
            <a:xfrm rot="-3510584">
              <a:off x="8241528" y="4298092"/>
              <a:ext cx="95397" cy="163149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4"/>
            <p:cNvSpPr/>
            <p:nvPr/>
          </p:nvSpPr>
          <p:spPr>
            <a:xfrm rot="-3510584">
              <a:off x="8236757" y="4437870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4"/>
            <p:cNvSpPr/>
            <p:nvPr/>
          </p:nvSpPr>
          <p:spPr>
            <a:xfrm rot="-3510584">
              <a:off x="8318705" y="4275184"/>
              <a:ext cx="101599" cy="160255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4"/>
            <p:cNvSpPr/>
            <p:nvPr/>
          </p:nvSpPr>
          <p:spPr>
            <a:xfrm rot="-3510584">
              <a:off x="8335369" y="4408759"/>
              <a:ext cx="168229" cy="4938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4"/>
            <p:cNvSpPr/>
            <p:nvPr/>
          </p:nvSpPr>
          <p:spPr>
            <a:xfrm rot="-3510584">
              <a:off x="8390600" y="4245115"/>
              <a:ext cx="112822" cy="155057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4"/>
            <p:cNvSpPr/>
            <p:nvPr/>
          </p:nvSpPr>
          <p:spPr>
            <a:xfrm rot="-3510584">
              <a:off x="8428559" y="4371217"/>
              <a:ext cx="164862" cy="5085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4"/>
            <p:cNvSpPr/>
            <p:nvPr/>
          </p:nvSpPr>
          <p:spPr>
            <a:xfrm rot="-3510584">
              <a:off x="8099757" y="4375910"/>
              <a:ext cx="111818" cy="137454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4"/>
            <p:cNvSpPr/>
            <p:nvPr/>
          </p:nvSpPr>
          <p:spPr>
            <a:xfrm rot="-3510584">
              <a:off x="8187124" y="4309468"/>
              <a:ext cx="55407" cy="16527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4"/>
            <p:cNvSpPr/>
            <p:nvPr/>
          </p:nvSpPr>
          <p:spPr>
            <a:xfrm rot="-3510584">
              <a:off x="8158743" y="4457040"/>
              <a:ext cx="166103" cy="5404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4"/>
            <p:cNvSpPr/>
            <p:nvPr/>
          </p:nvSpPr>
          <p:spPr>
            <a:xfrm rot="-3510584">
              <a:off x="8265596" y="4287383"/>
              <a:ext cx="57533" cy="16474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4"/>
            <p:cNvSpPr/>
            <p:nvPr/>
          </p:nvSpPr>
          <p:spPr>
            <a:xfrm rot="-3510584">
              <a:off x="8239789" y="4434636"/>
              <a:ext cx="166634" cy="5446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4"/>
            <p:cNvSpPr/>
            <p:nvPr/>
          </p:nvSpPr>
          <p:spPr>
            <a:xfrm rot="-3510584">
              <a:off x="8342629" y="4263270"/>
              <a:ext cx="65921" cy="161613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4"/>
            <p:cNvSpPr/>
            <p:nvPr/>
          </p:nvSpPr>
          <p:spPr>
            <a:xfrm rot="-3510584">
              <a:off x="8336458" y="4406850"/>
              <a:ext cx="166634" cy="51686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4"/>
            <p:cNvSpPr/>
            <p:nvPr/>
          </p:nvSpPr>
          <p:spPr>
            <a:xfrm rot="-3510584">
              <a:off x="8414731" y="4232618"/>
              <a:ext cx="77026" cy="156651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4"/>
            <p:cNvSpPr/>
            <p:nvPr/>
          </p:nvSpPr>
          <p:spPr>
            <a:xfrm rot="-3510584">
              <a:off x="8428272" y="4369540"/>
              <a:ext cx="166103" cy="5233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4"/>
            <p:cNvSpPr/>
            <p:nvPr/>
          </p:nvSpPr>
          <p:spPr>
            <a:xfrm rot="-3510584">
              <a:off x="8199245" y="4228031"/>
              <a:ext cx="352879" cy="280283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4"/>
            <p:cNvSpPr/>
            <p:nvPr/>
          </p:nvSpPr>
          <p:spPr>
            <a:xfrm rot="-3510584">
              <a:off x="8307125" y="4277354"/>
              <a:ext cx="71769" cy="11022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4"/>
            <p:cNvSpPr/>
            <p:nvPr/>
          </p:nvSpPr>
          <p:spPr>
            <a:xfrm rot="-3510584">
              <a:off x="8113989" y="4292689"/>
              <a:ext cx="225172" cy="257837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4"/>
            <p:cNvSpPr/>
            <p:nvPr/>
          </p:nvSpPr>
          <p:spPr>
            <a:xfrm rot="-3510584">
              <a:off x="8372817" y="4288428"/>
              <a:ext cx="20615" cy="21678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17" name="Google Shape;417;p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8" name="Google Shape;418;p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9" name="Google Shape;419;p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Google Shape;420;p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1" name="Google Shape;421;p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2" name="Google Shape;422;p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3" name="Google Shape;423;p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56428482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bg>
      <p:bgPr>
        <a:solidFill>
          <a:srgbClr val="FFECC6"/>
        </a:solidFill>
        <a:effectLst/>
      </p:bgPr>
    </p:bg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" name="Google Shape;425;p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426" name="Google Shape;426;p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430" name="Google Shape;430;p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1" name="Google Shape;431;p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79" name="Google Shape;479;p5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80" name="Google Shape;480;p5"/>
          <p:cNvSpPr txBox="1">
            <a:spLocks noGrp="1"/>
          </p:cNvSpPr>
          <p:nvPr>
            <p:ph type="body" idx="1"/>
          </p:nvPr>
        </p:nvSpPr>
        <p:spPr>
          <a:xfrm>
            <a:off x="783367" y="1270200"/>
            <a:ext cx="5923200" cy="49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1" name="Google Shape;481;p5"/>
          <p:cNvSpPr txBox="1">
            <a:spLocks noGrp="1"/>
          </p:cNvSpPr>
          <p:nvPr>
            <p:ph type="body" idx="2"/>
          </p:nvPr>
        </p:nvSpPr>
        <p:spPr>
          <a:xfrm>
            <a:off x="6503367" y="2212633"/>
            <a:ext cx="4622000" cy="38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2" name="Google Shape;482;p5"/>
          <p:cNvSpPr/>
          <p:nvPr/>
        </p:nvSpPr>
        <p:spPr>
          <a:xfrm rot="5189938" flipH="1">
            <a:off x="1321973" y="553599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3" name="Google Shape;483;p5"/>
          <p:cNvSpPr/>
          <p:nvPr/>
        </p:nvSpPr>
        <p:spPr>
          <a:xfrm rot="5189938" flipH="1">
            <a:off x="1333759" y="538187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4" name="Google Shape;484;p5"/>
          <p:cNvSpPr/>
          <p:nvPr/>
        </p:nvSpPr>
        <p:spPr>
          <a:xfrm rot="5189938" flipH="1">
            <a:off x="1341543" y="599414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5" name="Google Shape;485;p5"/>
          <p:cNvSpPr/>
          <p:nvPr/>
        </p:nvSpPr>
        <p:spPr>
          <a:xfrm rot="5189938" flipH="1">
            <a:off x="1342770" y="558445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6" name="Google Shape;486;p5"/>
          <p:cNvSpPr/>
          <p:nvPr/>
        </p:nvSpPr>
        <p:spPr>
          <a:xfrm rot="5189938" flipH="1">
            <a:off x="1190260" y="873823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7" name="Google Shape;487;p5"/>
          <p:cNvSpPr/>
          <p:nvPr/>
        </p:nvSpPr>
        <p:spPr>
          <a:xfrm rot="5189938" flipH="1">
            <a:off x="1007540" y="107142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8" name="Google Shape;488;p5"/>
          <p:cNvSpPr/>
          <p:nvPr/>
        </p:nvSpPr>
        <p:spPr>
          <a:xfrm rot="5189938" flipH="1">
            <a:off x="1202586" y="1029880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9" name="Google Shape;489;p5"/>
          <p:cNvSpPr/>
          <p:nvPr/>
        </p:nvSpPr>
        <p:spPr>
          <a:xfrm rot="5189938" flipH="1">
            <a:off x="1084513" y="775106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0" name="Google Shape;490;p5"/>
          <p:cNvSpPr/>
          <p:nvPr/>
        </p:nvSpPr>
        <p:spPr>
          <a:xfrm rot="5189938" flipH="1">
            <a:off x="902471" y="97177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1" name="Google Shape;491;p5"/>
          <p:cNvSpPr/>
          <p:nvPr/>
        </p:nvSpPr>
        <p:spPr>
          <a:xfrm rot="5189938" flipH="1">
            <a:off x="977100" y="675980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2" name="Google Shape;492;p5"/>
          <p:cNvSpPr/>
          <p:nvPr/>
        </p:nvSpPr>
        <p:spPr>
          <a:xfrm rot="5189938" flipH="1">
            <a:off x="781163" y="849366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3" name="Google Shape;493;p5"/>
          <p:cNvSpPr/>
          <p:nvPr/>
        </p:nvSpPr>
        <p:spPr>
          <a:xfrm rot="5189938" flipH="1">
            <a:off x="876273" y="568464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4" name="Google Shape;494;p5"/>
          <p:cNvSpPr/>
          <p:nvPr/>
        </p:nvSpPr>
        <p:spPr>
          <a:xfrm rot="5189938" flipH="1">
            <a:off x="674970" y="718567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5" name="Google Shape;495;p5"/>
          <p:cNvSpPr/>
          <p:nvPr/>
        </p:nvSpPr>
        <p:spPr>
          <a:xfrm rot="5189938" flipH="1">
            <a:off x="1220564" y="1003284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6" name="Google Shape;496;p5"/>
          <p:cNvSpPr/>
          <p:nvPr/>
        </p:nvSpPr>
        <p:spPr>
          <a:xfrm rot="5189938" flipH="1">
            <a:off x="1221619" y="852086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7" name="Google Shape;497;p5"/>
          <p:cNvSpPr/>
          <p:nvPr/>
        </p:nvSpPr>
        <p:spPr>
          <a:xfrm rot="5189938" flipH="1">
            <a:off x="1011611" y="1065270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8" name="Google Shape;498;p5"/>
          <p:cNvSpPr/>
          <p:nvPr/>
        </p:nvSpPr>
        <p:spPr>
          <a:xfrm rot="5189938" flipH="1">
            <a:off x="1117215" y="754571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9" name="Google Shape;499;p5"/>
          <p:cNvSpPr/>
          <p:nvPr/>
        </p:nvSpPr>
        <p:spPr>
          <a:xfrm rot="5189938" flipH="1">
            <a:off x="905759" y="965743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0" name="Google Shape;500;p5"/>
          <p:cNvSpPr/>
          <p:nvPr/>
        </p:nvSpPr>
        <p:spPr>
          <a:xfrm rot="5189938" flipH="1">
            <a:off x="1007552" y="652878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1" name="Google Shape;501;p5"/>
          <p:cNvSpPr/>
          <p:nvPr/>
        </p:nvSpPr>
        <p:spPr>
          <a:xfrm rot="5189938" flipH="1">
            <a:off x="782701" y="846006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2" name="Google Shape;502;p5"/>
          <p:cNvSpPr/>
          <p:nvPr/>
        </p:nvSpPr>
        <p:spPr>
          <a:xfrm rot="5189938" flipH="1">
            <a:off x="906980" y="544335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3" name="Google Shape;503;p5"/>
          <p:cNvSpPr/>
          <p:nvPr/>
        </p:nvSpPr>
        <p:spPr>
          <a:xfrm rot="5189938" flipH="1">
            <a:off x="674158" y="715607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4" name="Google Shape;504;p5"/>
          <p:cNvSpPr/>
          <p:nvPr/>
        </p:nvSpPr>
        <p:spPr>
          <a:xfrm rot="5189938" flipH="1">
            <a:off x="741647" y="587451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5" name="Google Shape;505;p5"/>
          <p:cNvSpPr/>
          <p:nvPr/>
        </p:nvSpPr>
        <p:spPr>
          <a:xfrm rot="5189938" flipH="1">
            <a:off x="1061285" y="705646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6" name="Google Shape;506;p5"/>
          <p:cNvSpPr/>
          <p:nvPr/>
        </p:nvSpPr>
        <p:spPr>
          <a:xfrm rot="5189938" flipH="1">
            <a:off x="1034299" y="807883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7" name="Google Shape;507;p5"/>
          <p:cNvSpPr/>
          <p:nvPr/>
        </p:nvSpPr>
        <p:spPr>
          <a:xfrm rot="5189938" flipH="1">
            <a:off x="1071129" y="699007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8" name="Google Shape;508;p5"/>
          <p:cNvSpPr/>
          <p:nvPr/>
        </p:nvSpPr>
        <p:spPr>
          <a:xfrm rot="-3603133">
            <a:off x="11069059" y="543251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9" name="Google Shape;509;p5"/>
          <p:cNvSpPr/>
          <p:nvPr/>
        </p:nvSpPr>
        <p:spPr>
          <a:xfrm rot="1365070">
            <a:off x="10596964" y="5710920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0" name="Google Shape;510;p5"/>
          <p:cNvSpPr/>
          <p:nvPr/>
        </p:nvSpPr>
        <p:spPr>
          <a:xfrm rot="1365070">
            <a:off x="10609400" y="5822413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1" name="Google Shape;511;p5"/>
          <p:cNvSpPr/>
          <p:nvPr/>
        </p:nvSpPr>
        <p:spPr>
          <a:xfrm rot="1365070">
            <a:off x="10622501" y="5711452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2" name="Google Shape;512;p5"/>
          <p:cNvSpPr/>
          <p:nvPr/>
        </p:nvSpPr>
        <p:spPr>
          <a:xfrm rot="1365070">
            <a:off x="10726347" y="5782338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3" name="Google Shape;513;p5"/>
          <p:cNvSpPr/>
          <p:nvPr/>
        </p:nvSpPr>
        <p:spPr>
          <a:xfrm rot="-3603133">
            <a:off x="11066710" y="543352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4" name="Google Shape;514;p5"/>
          <p:cNvSpPr/>
          <p:nvPr/>
        </p:nvSpPr>
        <p:spPr>
          <a:xfrm rot="-3603133">
            <a:off x="11099602" y="5454883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5" name="Google Shape;515;p5"/>
          <p:cNvSpPr/>
          <p:nvPr/>
        </p:nvSpPr>
        <p:spPr>
          <a:xfrm rot="-3603133">
            <a:off x="11186940" y="5361936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6" name="Google Shape;516;p5"/>
          <p:cNvSpPr/>
          <p:nvPr/>
        </p:nvSpPr>
        <p:spPr>
          <a:xfrm rot="-3603133">
            <a:off x="11092489" y="5415484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7" name="Google Shape;517;p5"/>
          <p:cNvSpPr/>
          <p:nvPr/>
        </p:nvSpPr>
        <p:spPr>
          <a:xfrm rot="-9882522">
            <a:off x="10771517" y="5404078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8" name="Google Shape;518;p5"/>
          <p:cNvSpPr/>
          <p:nvPr/>
        </p:nvSpPr>
        <p:spPr>
          <a:xfrm rot="-9882522">
            <a:off x="10773424" y="5396051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9" name="Google Shape;519;p5"/>
          <p:cNvSpPr/>
          <p:nvPr/>
        </p:nvSpPr>
        <p:spPr>
          <a:xfrm rot="-9882522">
            <a:off x="10788873" y="5402200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Google Shape;520;p5"/>
          <p:cNvSpPr/>
          <p:nvPr/>
        </p:nvSpPr>
        <p:spPr>
          <a:xfrm rot="-9882522">
            <a:off x="10821776" y="5457307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02715927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rgbClr val="FFECC6"/>
        </a:solidFill>
        <a:effectLst/>
      </p:bgPr>
    </p:bg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" name="Google Shape;522;p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523" name="Google Shape;523;p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527" name="Google Shape;527;p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8" name="Google Shape;528;p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76" name="Google Shape;576;p6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577" name="Google Shape;577;p6"/>
          <p:cNvGrpSpPr/>
          <p:nvPr/>
        </p:nvGrpSpPr>
        <p:grpSpPr>
          <a:xfrm>
            <a:off x="863699" y="713515"/>
            <a:ext cx="10563208" cy="5508388"/>
            <a:chOff x="647774" y="535136"/>
            <a:chExt cx="7922406" cy="4131291"/>
          </a:xfrm>
        </p:grpSpPr>
        <p:sp>
          <p:nvSpPr>
            <p:cNvPr id="578" name="Google Shape;578;p6"/>
            <p:cNvSpPr/>
            <p:nvPr/>
          </p:nvSpPr>
          <p:spPr>
            <a:xfrm rot="5189938" flipH="1">
              <a:off x="1066854" y="612099"/>
              <a:ext cx="251925" cy="286696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6"/>
            <p:cNvSpPr/>
            <p:nvPr/>
          </p:nvSpPr>
          <p:spPr>
            <a:xfrm rot="5189938" flipH="1">
              <a:off x="1075694" y="600540"/>
              <a:ext cx="158518" cy="321459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6"/>
            <p:cNvSpPr/>
            <p:nvPr/>
          </p:nvSpPr>
          <p:spPr>
            <a:xfrm rot="5189938" flipH="1">
              <a:off x="1081532" y="646460"/>
              <a:ext cx="200962" cy="262127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6"/>
            <p:cNvSpPr/>
            <p:nvPr/>
          </p:nvSpPr>
          <p:spPr>
            <a:xfrm rot="5189938" flipH="1">
              <a:off x="1082452" y="615733"/>
              <a:ext cx="224086" cy="289435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6"/>
            <p:cNvSpPr/>
            <p:nvPr/>
          </p:nvSpPr>
          <p:spPr>
            <a:xfrm rot="5189938" flipH="1">
              <a:off x="968070" y="852267"/>
              <a:ext cx="122236" cy="210705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6"/>
            <p:cNvSpPr/>
            <p:nvPr/>
          </p:nvSpPr>
          <p:spPr>
            <a:xfrm rot="5189938" flipH="1">
              <a:off x="831030" y="1000467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6"/>
            <p:cNvSpPr/>
            <p:nvPr/>
          </p:nvSpPr>
          <p:spPr>
            <a:xfrm rot="5189938" flipH="1">
              <a:off x="977314" y="969310"/>
              <a:ext cx="175253" cy="174878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6"/>
            <p:cNvSpPr/>
            <p:nvPr/>
          </p:nvSpPr>
          <p:spPr>
            <a:xfrm rot="5189938" flipH="1">
              <a:off x="888760" y="778229"/>
              <a:ext cx="122844" cy="210097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6"/>
            <p:cNvSpPr/>
            <p:nvPr/>
          </p:nvSpPr>
          <p:spPr>
            <a:xfrm rot="5189938" flipH="1">
              <a:off x="752228" y="925730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6"/>
            <p:cNvSpPr/>
            <p:nvPr/>
          </p:nvSpPr>
          <p:spPr>
            <a:xfrm rot="5189938" flipH="1">
              <a:off x="808199" y="703885"/>
              <a:ext cx="130831" cy="206370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6"/>
            <p:cNvSpPr/>
            <p:nvPr/>
          </p:nvSpPr>
          <p:spPr>
            <a:xfrm rot="5189938" flipH="1">
              <a:off x="661247" y="833924"/>
              <a:ext cx="216632" cy="6359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6"/>
            <p:cNvSpPr/>
            <p:nvPr/>
          </p:nvSpPr>
          <p:spPr>
            <a:xfrm rot="5189938" flipH="1">
              <a:off x="732579" y="623248"/>
              <a:ext cx="145283" cy="199676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6"/>
            <p:cNvSpPr/>
            <p:nvPr/>
          </p:nvSpPr>
          <p:spPr>
            <a:xfrm rot="5189938" flipH="1">
              <a:off x="581602" y="735825"/>
              <a:ext cx="212296" cy="65494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6"/>
            <p:cNvSpPr/>
            <p:nvPr/>
          </p:nvSpPr>
          <p:spPr>
            <a:xfrm rot="5189938" flipH="1">
              <a:off x="990798" y="949363"/>
              <a:ext cx="143990" cy="177008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6"/>
            <p:cNvSpPr/>
            <p:nvPr/>
          </p:nvSpPr>
          <p:spPr>
            <a:xfrm rot="5189938" flipH="1">
              <a:off x="991589" y="835964"/>
              <a:ext cx="71348" cy="212835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6"/>
            <p:cNvSpPr/>
            <p:nvPr/>
          </p:nvSpPr>
          <p:spPr>
            <a:xfrm rot="5189938" flipH="1">
              <a:off x="834083" y="995852"/>
              <a:ext cx="213893" cy="69601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6"/>
            <p:cNvSpPr/>
            <p:nvPr/>
          </p:nvSpPr>
          <p:spPr>
            <a:xfrm rot="5189938" flipH="1">
              <a:off x="913286" y="762828"/>
              <a:ext cx="74087" cy="212151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6"/>
            <p:cNvSpPr/>
            <p:nvPr/>
          </p:nvSpPr>
          <p:spPr>
            <a:xfrm rot="5189938" flipH="1">
              <a:off x="754694" y="921207"/>
              <a:ext cx="214578" cy="70134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6"/>
            <p:cNvSpPr/>
            <p:nvPr/>
          </p:nvSpPr>
          <p:spPr>
            <a:xfrm rot="5189938" flipH="1">
              <a:off x="831039" y="686558"/>
              <a:ext cx="84888" cy="208119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6"/>
            <p:cNvSpPr/>
            <p:nvPr/>
          </p:nvSpPr>
          <p:spPr>
            <a:xfrm rot="5189938" flipH="1">
              <a:off x="662401" y="831404"/>
              <a:ext cx="214578" cy="66559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6"/>
            <p:cNvSpPr/>
            <p:nvPr/>
          </p:nvSpPr>
          <p:spPr>
            <a:xfrm rot="5189938" flipH="1">
              <a:off x="755610" y="605151"/>
              <a:ext cx="99188" cy="201730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6"/>
            <p:cNvSpPr/>
            <p:nvPr/>
          </p:nvSpPr>
          <p:spPr>
            <a:xfrm rot="5189938" flipH="1">
              <a:off x="580993" y="733605"/>
              <a:ext cx="213893" cy="6739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6"/>
            <p:cNvSpPr/>
            <p:nvPr/>
          </p:nvSpPr>
          <p:spPr>
            <a:xfrm rot="5189938" flipH="1">
              <a:off x="631610" y="637488"/>
              <a:ext cx="454409" cy="360938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6"/>
            <p:cNvSpPr/>
            <p:nvPr/>
          </p:nvSpPr>
          <p:spPr>
            <a:xfrm rot="5189938" flipH="1">
              <a:off x="871339" y="726134"/>
              <a:ext cx="92418" cy="141941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6"/>
            <p:cNvSpPr/>
            <p:nvPr/>
          </p:nvSpPr>
          <p:spPr>
            <a:xfrm rot="5189938" flipH="1">
              <a:off x="851099" y="802812"/>
              <a:ext cx="289958" cy="33203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6"/>
            <p:cNvSpPr/>
            <p:nvPr/>
          </p:nvSpPr>
          <p:spPr>
            <a:xfrm rot="5189938" flipH="1">
              <a:off x="878722" y="721155"/>
              <a:ext cx="26546" cy="27917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6"/>
            <p:cNvSpPr/>
            <p:nvPr/>
          </p:nvSpPr>
          <p:spPr>
            <a:xfrm rot="1106660">
              <a:off x="7613262" y="764671"/>
              <a:ext cx="88017" cy="73741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6"/>
            <p:cNvSpPr/>
            <p:nvPr/>
          </p:nvSpPr>
          <p:spPr>
            <a:xfrm rot="1106660">
              <a:off x="7613555" y="762125"/>
              <a:ext cx="80634" cy="75874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6"/>
            <p:cNvSpPr/>
            <p:nvPr/>
          </p:nvSpPr>
          <p:spPr>
            <a:xfrm rot="1106660">
              <a:off x="7642030" y="801244"/>
              <a:ext cx="33796" cy="27725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6"/>
            <p:cNvSpPr/>
            <p:nvPr/>
          </p:nvSpPr>
          <p:spPr>
            <a:xfrm rot="1106660">
              <a:off x="7753665" y="808291"/>
              <a:ext cx="78419" cy="78416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6"/>
            <p:cNvSpPr/>
            <p:nvPr/>
          </p:nvSpPr>
          <p:spPr>
            <a:xfrm rot="1106660">
              <a:off x="7747437" y="807443"/>
              <a:ext cx="91134" cy="80631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6"/>
            <p:cNvSpPr/>
            <p:nvPr/>
          </p:nvSpPr>
          <p:spPr>
            <a:xfrm rot="1106660">
              <a:off x="7780259" y="852551"/>
              <a:ext cx="31089" cy="26002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6"/>
            <p:cNvSpPr/>
            <p:nvPr/>
          </p:nvSpPr>
          <p:spPr>
            <a:xfrm rot="1106660">
              <a:off x="7699123" y="565099"/>
              <a:ext cx="231485" cy="259201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6"/>
            <p:cNvSpPr/>
            <p:nvPr/>
          </p:nvSpPr>
          <p:spPr>
            <a:xfrm rot="1106660">
              <a:off x="7746716" y="659365"/>
              <a:ext cx="65213" cy="161180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6"/>
            <p:cNvSpPr/>
            <p:nvPr/>
          </p:nvSpPr>
          <p:spPr>
            <a:xfrm rot="1106660">
              <a:off x="8158677" y="744631"/>
              <a:ext cx="375609" cy="268552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6"/>
            <p:cNvSpPr/>
            <p:nvPr/>
          </p:nvSpPr>
          <p:spPr>
            <a:xfrm rot="1106660">
              <a:off x="8129949" y="771183"/>
              <a:ext cx="380203" cy="191940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6"/>
            <p:cNvSpPr/>
            <p:nvPr/>
          </p:nvSpPr>
          <p:spPr>
            <a:xfrm rot="1106660">
              <a:off x="8203287" y="824302"/>
              <a:ext cx="306787" cy="224094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6"/>
            <p:cNvSpPr/>
            <p:nvPr/>
          </p:nvSpPr>
          <p:spPr>
            <a:xfrm rot="1106660">
              <a:off x="8181368" y="747974"/>
              <a:ext cx="355102" cy="270766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6"/>
            <p:cNvSpPr/>
            <p:nvPr/>
          </p:nvSpPr>
          <p:spPr>
            <a:xfrm rot="1106660">
              <a:off x="7994340" y="951220"/>
              <a:ext cx="138546" cy="227867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6"/>
            <p:cNvSpPr/>
            <p:nvPr/>
          </p:nvSpPr>
          <p:spPr>
            <a:xfrm rot="1106660">
              <a:off x="8096344" y="995056"/>
              <a:ext cx="243871" cy="10146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6"/>
            <p:cNvSpPr/>
            <p:nvPr/>
          </p:nvSpPr>
          <p:spPr>
            <a:xfrm rot="1106660">
              <a:off x="8089754" y="1053031"/>
              <a:ext cx="157413" cy="215317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6"/>
            <p:cNvSpPr/>
            <p:nvPr/>
          </p:nvSpPr>
          <p:spPr>
            <a:xfrm rot="1106660">
              <a:off x="7967943" y="837488"/>
              <a:ext cx="138793" cy="227867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6"/>
            <p:cNvSpPr/>
            <p:nvPr/>
          </p:nvSpPr>
          <p:spPr>
            <a:xfrm rot="1106660">
              <a:off x="8069636" y="880715"/>
              <a:ext cx="244117" cy="101958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6"/>
            <p:cNvSpPr/>
            <p:nvPr/>
          </p:nvSpPr>
          <p:spPr>
            <a:xfrm rot="1106660">
              <a:off x="7948368" y="725046"/>
              <a:ext cx="136988" cy="229671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6"/>
            <p:cNvSpPr/>
            <p:nvPr/>
          </p:nvSpPr>
          <p:spPr>
            <a:xfrm rot="1106660">
              <a:off x="8028104" y="756651"/>
              <a:ext cx="242395" cy="84978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6"/>
            <p:cNvSpPr/>
            <p:nvPr/>
          </p:nvSpPr>
          <p:spPr>
            <a:xfrm rot="1106660">
              <a:off x="7920397" y="620107"/>
              <a:ext cx="133297" cy="227621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6"/>
            <p:cNvSpPr/>
            <p:nvPr/>
          </p:nvSpPr>
          <p:spPr>
            <a:xfrm rot="1106660">
              <a:off x="7978660" y="634617"/>
              <a:ext cx="238621" cy="7423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6"/>
            <p:cNvSpPr/>
            <p:nvPr/>
          </p:nvSpPr>
          <p:spPr>
            <a:xfrm rot="1106660">
              <a:off x="7957080" y="814281"/>
              <a:ext cx="81290" cy="142888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6"/>
            <p:cNvSpPr/>
            <p:nvPr/>
          </p:nvSpPr>
          <p:spPr>
            <a:xfrm rot="1106660">
              <a:off x="7944886" y="852957"/>
              <a:ext cx="333201" cy="396840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6"/>
            <p:cNvSpPr/>
            <p:nvPr/>
          </p:nvSpPr>
          <p:spPr>
            <a:xfrm rot="1106660">
              <a:off x="7938790" y="821194"/>
              <a:ext cx="35190" cy="22803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6"/>
            <p:cNvSpPr/>
            <p:nvPr/>
          </p:nvSpPr>
          <p:spPr>
            <a:xfrm rot="1106660">
              <a:off x="8094801" y="1044175"/>
              <a:ext cx="108360" cy="217614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6"/>
            <p:cNvSpPr/>
            <p:nvPr/>
          </p:nvSpPr>
          <p:spPr>
            <a:xfrm rot="1106660">
              <a:off x="8030379" y="950966"/>
              <a:ext cx="72513" cy="22917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6"/>
            <p:cNvSpPr/>
            <p:nvPr/>
          </p:nvSpPr>
          <p:spPr>
            <a:xfrm rot="1106660">
              <a:off x="8096827" y="990279"/>
              <a:ext cx="219017" cy="104090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6"/>
            <p:cNvSpPr/>
            <p:nvPr/>
          </p:nvSpPr>
          <p:spPr>
            <a:xfrm rot="1106660">
              <a:off x="8001512" y="838183"/>
              <a:ext cx="75466" cy="23008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6"/>
            <p:cNvSpPr/>
            <p:nvPr/>
          </p:nvSpPr>
          <p:spPr>
            <a:xfrm rot="1106660">
              <a:off x="8070114" y="876211"/>
              <a:ext cx="218935" cy="104008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6"/>
            <p:cNvSpPr/>
            <p:nvPr/>
          </p:nvSpPr>
          <p:spPr>
            <a:xfrm rot="1106660">
              <a:off x="7974709" y="723262"/>
              <a:ext cx="73334" cy="231394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6"/>
            <p:cNvSpPr/>
            <p:nvPr/>
          </p:nvSpPr>
          <p:spPr>
            <a:xfrm rot="1106660">
              <a:off x="8028419" y="752495"/>
              <a:ext cx="225579" cy="88670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6"/>
            <p:cNvSpPr/>
            <p:nvPr/>
          </p:nvSpPr>
          <p:spPr>
            <a:xfrm rot="1106660">
              <a:off x="7935994" y="615979"/>
              <a:ext cx="76943" cy="230164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6"/>
            <p:cNvSpPr/>
            <p:nvPr/>
          </p:nvSpPr>
          <p:spPr>
            <a:xfrm rot="1106660">
              <a:off x="7977010" y="630975"/>
              <a:ext cx="230665" cy="76120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6"/>
            <p:cNvSpPr/>
            <p:nvPr/>
          </p:nvSpPr>
          <p:spPr>
            <a:xfrm rot="1106660">
              <a:off x="7867736" y="599945"/>
              <a:ext cx="402269" cy="483787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6"/>
            <p:cNvSpPr/>
            <p:nvPr/>
          </p:nvSpPr>
          <p:spPr>
            <a:xfrm rot="-3603133">
              <a:off x="8210019" y="4081162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6"/>
            <p:cNvSpPr/>
            <p:nvPr/>
          </p:nvSpPr>
          <p:spPr>
            <a:xfrm rot="1365070">
              <a:off x="7855948" y="4289965"/>
              <a:ext cx="453612" cy="300440"/>
            </a:xfrm>
            <a:custGeom>
              <a:avLst/>
              <a:gdLst/>
              <a:ahLst/>
              <a:cxnLst/>
              <a:rect l="l" t="t" r="r" b="b"/>
              <a:pathLst>
                <a:path w="5005" h="3315" extrusionOk="0">
                  <a:moveTo>
                    <a:pt x="3133" y="1"/>
                  </a:moveTo>
                  <a:cubicBezTo>
                    <a:pt x="3086" y="1"/>
                    <a:pt x="3041" y="10"/>
                    <a:pt x="2999" y="30"/>
                  </a:cubicBezTo>
                  <a:cubicBezTo>
                    <a:pt x="2651" y="190"/>
                    <a:pt x="2741" y="458"/>
                    <a:pt x="2741" y="458"/>
                  </a:cubicBezTo>
                  <a:cubicBezTo>
                    <a:pt x="2741" y="458"/>
                    <a:pt x="2316" y="210"/>
                    <a:pt x="1958" y="210"/>
                  </a:cubicBezTo>
                  <a:cubicBezTo>
                    <a:pt x="1832" y="210"/>
                    <a:pt x="1713" y="241"/>
                    <a:pt x="1625" y="324"/>
                  </a:cubicBezTo>
                  <a:cubicBezTo>
                    <a:pt x="1286" y="637"/>
                    <a:pt x="1803" y="896"/>
                    <a:pt x="1803" y="896"/>
                  </a:cubicBezTo>
                  <a:cubicBezTo>
                    <a:pt x="1803" y="896"/>
                    <a:pt x="1673" y="875"/>
                    <a:pt x="1507" y="875"/>
                  </a:cubicBezTo>
                  <a:cubicBezTo>
                    <a:pt x="1237" y="875"/>
                    <a:pt x="875" y="930"/>
                    <a:pt x="831" y="1217"/>
                  </a:cubicBezTo>
                  <a:cubicBezTo>
                    <a:pt x="759" y="1690"/>
                    <a:pt x="1295" y="1734"/>
                    <a:pt x="1295" y="1734"/>
                  </a:cubicBezTo>
                  <a:cubicBezTo>
                    <a:pt x="72" y="1877"/>
                    <a:pt x="1" y="2930"/>
                    <a:pt x="643" y="3127"/>
                  </a:cubicBezTo>
                  <a:cubicBezTo>
                    <a:pt x="733" y="3154"/>
                    <a:pt x="822" y="3166"/>
                    <a:pt x="909" y="3166"/>
                  </a:cubicBezTo>
                  <a:cubicBezTo>
                    <a:pt x="1448" y="3166"/>
                    <a:pt x="1910" y="2716"/>
                    <a:pt x="1911" y="2716"/>
                  </a:cubicBezTo>
                  <a:lnTo>
                    <a:pt x="1911" y="2716"/>
                  </a:lnTo>
                  <a:cubicBezTo>
                    <a:pt x="1911" y="2716"/>
                    <a:pt x="1821" y="3216"/>
                    <a:pt x="2241" y="3305"/>
                  </a:cubicBezTo>
                  <a:cubicBezTo>
                    <a:pt x="2270" y="3311"/>
                    <a:pt x="2297" y="3314"/>
                    <a:pt x="2325" y="3314"/>
                  </a:cubicBezTo>
                  <a:cubicBezTo>
                    <a:pt x="2693" y="3314"/>
                    <a:pt x="2910" y="2788"/>
                    <a:pt x="2910" y="2788"/>
                  </a:cubicBezTo>
                  <a:cubicBezTo>
                    <a:pt x="2910" y="2788"/>
                    <a:pt x="3104" y="3169"/>
                    <a:pt x="3399" y="3169"/>
                  </a:cubicBezTo>
                  <a:cubicBezTo>
                    <a:pt x="3484" y="3169"/>
                    <a:pt x="3578" y="3137"/>
                    <a:pt x="3678" y="3055"/>
                  </a:cubicBezTo>
                  <a:cubicBezTo>
                    <a:pt x="4124" y="2689"/>
                    <a:pt x="3847" y="2074"/>
                    <a:pt x="3847" y="2074"/>
                  </a:cubicBezTo>
                  <a:lnTo>
                    <a:pt x="3847" y="2074"/>
                  </a:lnTo>
                  <a:cubicBezTo>
                    <a:pt x="3847" y="2074"/>
                    <a:pt x="3976" y="2225"/>
                    <a:pt x="4171" y="2225"/>
                  </a:cubicBezTo>
                  <a:cubicBezTo>
                    <a:pt x="4276" y="2225"/>
                    <a:pt x="4400" y="2181"/>
                    <a:pt x="4534" y="2047"/>
                  </a:cubicBezTo>
                  <a:cubicBezTo>
                    <a:pt x="4847" y="1743"/>
                    <a:pt x="4651" y="1297"/>
                    <a:pt x="4651" y="1297"/>
                  </a:cubicBezTo>
                  <a:lnTo>
                    <a:pt x="4651" y="1297"/>
                  </a:lnTo>
                  <a:cubicBezTo>
                    <a:pt x="4703" y="1329"/>
                    <a:pt x="4745" y="1342"/>
                    <a:pt x="4778" y="1342"/>
                  </a:cubicBezTo>
                  <a:cubicBezTo>
                    <a:pt x="5005" y="1342"/>
                    <a:pt x="4793" y="681"/>
                    <a:pt x="4793" y="681"/>
                  </a:cubicBezTo>
                  <a:cubicBezTo>
                    <a:pt x="4793" y="681"/>
                    <a:pt x="4279" y="152"/>
                    <a:pt x="4046" y="152"/>
                  </a:cubicBezTo>
                  <a:cubicBezTo>
                    <a:pt x="4021" y="152"/>
                    <a:pt x="3999" y="158"/>
                    <a:pt x="3981" y="173"/>
                  </a:cubicBezTo>
                  <a:cubicBezTo>
                    <a:pt x="3874" y="244"/>
                    <a:pt x="3847" y="387"/>
                    <a:pt x="3928" y="485"/>
                  </a:cubicBezTo>
                  <a:cubicBezTo>
                    <a:pt x="3928" y="485"/>
                    <a:pt x="3478" y="1"/>
                    <a:pt x="3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6"/>
            <p:cNvSpPr/>
            <p:nvPr/>
          </p:nvSpPr>
          <p:spPr>
            <a:xfrm rot="1365070">
              <a:off x="7865275" y="4373584"/>
              <a:ext cx="326002" cy="208813"/>
            </a:xfrm>
            <a:custGeom>
              <a:avLst/>
              <a:gdLst/>
              <a:ahLst/>
              <a:cxnLst/>
              <a:rect l="l" t="t" r="r" b="b"/>
              <a:pathLst>
                <a:path w="3597" h="2304" extrusionOk="0">
                  <a:moveTo>
                    <a:pt x="884" y="590"/>
                  </a:moveTo>
                  <a:cubicBezTo>
                    <a:pt x="919" y="608"/>
                    <a:pt x="955" y="608"/>
                    <a:pt x="1000" y="616"/>
                  </a:cubicBezTo>
                  <a:cubicBezTo>
                    <a:pt x="919" y="625"/>
                    <a:pt x="848" y="634"/>
                    <a:pt x="777" y="652"/>
                  </a:cubicBezTo>
                  <a:cubicBezTo>
                    <a:pt x="411" y="893"/>
                    <a:pt x="143" y="1259"/>
                    <a:pt x="18" y="1679"/>
                  </a:cubicBezTo>
                  <a:cubicBezTo>
                    <a:pt x="18" y="1696"/>
                    <a:pt x="9" y="1714"/>
                    <a:pt x="0" y="1723"/>
                  </a:cubicBezTo>
                  <a:cubicBezTo>
                    <a:pt x="71" y="1866"/>
                    <a:pt x="196" y="1964"/>
                    <a:pt x="348" y="2009"/>
                  </a:cubicBezTo>
                  <a:cubicBezTo>
                    <a:pt x="982" y="2205"/>
                    <a:pt x="1615" y="1598"/>
                    <a:pt x="1615" y="1598"/>
                  </a:cubicBezTo>
                  <a:cubicBezTo>
                    <a:pt x="1615" y="1598"/>
                    <a:pt x="1517" y="2098"/>
                    <a:pt x="1937" y="2187"/>
                  </a:cubicBezTo>
                  <a:cubicBezTo>
                    <a:pt x="2356" y="2277"/>
                    <a:pt x="2606" y="1670"/>
                    <a:pt x="2606" y="1670"/>
                  </a:cubicBezTo>
                  <a:cubicBezTo>
                    <a:pt x="2606" y="1670"/>
                    <a:pt x="2927" y="2303"/>
                    <a:pt x="3374" y="1937"/>
                  </a:cubicBezTo>
                  <a:cubicBezTo>
                    <a:pt x="3481" y="1848"/>
                    <a:pt x="3561" y="1732"/>
                    <a:pt x="3597" y="1598"/>
                  </a:cubicBezTo>
                  <a:cubicBezTo>
                    <a:pt x="3213" y="483"/>
                    <a:pt x="1901" y="1"/>
                    <a:pt x="884" y="59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6"/>
            <p:cNvSpPr/>
            <p:nvPr/>
          </p:nvSpPr>
          <p:spPr>
            <a:xfrm rot="1365070">
              <a:off x="7875100" y="4290364"/>
              <a:ext cx="425607" cy="302978"/>
            </a:xfrm>
            <a:custGeom>
              <a:avLst/>
              <a:gdLst/>
              <a:ahLst/>
              <a:cxnLst/>
              <a:rect l="l" t="t" r="r" b="b"/>
              <a:pathLst>
                <a:path w="4696" h="3343" extrusionOk="0">
                  <a:moveTo>
                    <a:pt x="1697" y="2735"/>
                  </a:move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close/>
                  <a:moveTo>
                    <a:pt x="1695" y="2737"/>
                  </a:moveTo>
                  <a:lnTo>
                    <a:pt x="1695" y="2737"/>
                  </a:lnTo>
                  <a:cubicBezTo>
                    <a:pt x="1481" y="2941"/>
                    <a:pt x="1214" y="3083"/>
                    <a:pt x="920" y="3164"/>
                  </a:cubicBezTo>
                  <a:cubicBezTo>
                    <a:pt x="1205" y="3092"/>
                    <a:pt x="1481" y="2941"/>
                    <a:pt x="1695" y="2737"/>
                  </a:cubicBezTo>
                  <a:close/>
                  <a:moveTo>
                    <a:pt x="2898" y="1"/>
                  </a:moveTo>
                  <a:cubicBezTo>
                    <a:pt x="2878" y="1"/>
                    <a:pt x="2858" y="2"/>
                    <a:pt x="2839" y="4"/>
                  </a:cubicBezTo>
                  <a:cubicBezTo>
                    <a:pt x="2776" y="22"/>
                    <a:pt x="2705" y="58"/>
                    <a:pt x="2652" y="102"/>
                  </a:cubicBezTo>
                  <a:cubicBezTo>
                    <a:pt x="2540" y="182"/>
                    <a:pt x="2479" y="311"/>
                    <a:pt x="2498" y="439"/>
                  </a:cubicBezTo>
                  <a:lnTo>
                    <a:pt x="2498" y="439"/>
                  </a:lnTo>
                  <a:cubicBezTo>
                    <a:pt x="2367" y="368"/>
                    <a:pt x="2236" y="313"/>
                    <a:pt x="2089" y="272"/>
                  </a:cubicBezTo>
                  <a:cubicBezTo>
                    <a:pt x="1984" y="235"/>
                    <a:pt x="1875" y="215"/>
                    <a:pt x="1762" y="215"/>
                  </a:cubicBezTo>
                  <a:cubicBezTo>
                    <a:pt x="1711" y="215"/>
                    <a:pt x="1660" y="219"/>
                    <a:pt x="1607" y="227"/>
                  </a:cubicBezTo>
                  <a:cubicBezTo>
                    <a:pt x="1527" y="245"/>
                    <a:pt x="1447" y="281"/>
                    <a:pt x="1384" y="343"/>
                  </a:cubicBezTo>
                  <a:cubicBezTo>
                    <a:pt x="1322" y="397"/>
                    <a:pt x="1286" y="477"/>
                    <a:pt x="1277" y="566"/>
                  </a:cubicBezTo>
                  <a:cubicBezTo>
                    <a:pt x="1277" y="647"/>
                    <a:pt x="1313" y="727"/>
                    <a:pt x="1384" y="790"/>
                  </a:cubicBezTo>
                  <a:cubicBezTo>
                    <a:pt x="1417" y="822"/>
                    <a:pt x="1453" y="855"/>
                    <a:pt x="1495" y="884"/>
                  </a:cubicBezTo>
                  <a:lnTo>
                    <a:pt x="1495" y="884"/>
                  </a:lnTo>
                  <a:cubicBezTo>
                    <a:pt x="1438" y="878"/>
                    <a:pt x="1381" y="875"/>
                    <a:pt x="1324" y="875"/>
                  </a:cubicBezTo>
                  <a:cubicBezTo>
                    <a:pt x="1252" y="875"/>
                    <a:pt x="1180" y="880"/>
                    <a:pt x="1107" y="888"/>
                  </a:cubicBezTo>
                  <a:cubicBezTo>
                    <a:pt x="1027" y="897"/>
                    <a:pt x="947" y="915"/>
                    <a:pt x="875" y="941"/>
                  </a:cubicBezTo>
                  <a:cubicBezTo>
                    <a:pt x="795" y="968"/>
                    <a:pt x="724" y="1013"/>
                    <a:pt x="670" y="1075"/>
                  </a:cubicBezTo>
                  <a:cubicBezTo>
                    <a:pt x="572" y="1218"/>
                    <a:pt x="572" y="1405"/>
                    <a:pt x="661" y="1548"/>
                  </a:cubicBezTo>
                  <a:cubicBezTo>
                    <a:pt x="735" y="1648"/>
                    <a:pt x="843" y="1719"/>
                    <a:pt x="961" y="1751"/>
                  </a:cubicBezTo>
                  <a:lnTo>
                    <a:pt x="961" y="1751"/>
                  </a:lnTo>
                  <a:cubicBezTo>
                    <a:pt x="702" y="1797"/>
                    <a:pt x="461" y="1913"/>
                    <a:pt x="260" y="2084"/>
                  </a:cubicBezTo>
                  <a:cubicBezTo>
                    <a:pt x="144" y="2191"/>
                    <a:pt x="72" y="2325"/>
                    <a:pt x="37" y="2476"/>
                  </a:cubicBezTo>
                  <a:cubicBezTo>
                    <a:pt x="1" y="2619"/>
                    <a:pt x="28" y="2780"/>
                    <a:pt x="108" y="2914"/>
                  </a:cubicBezTo>
                  <a:cubicBezTo>
                    <a:pt x="188" y="3039"/>
                    <a:pt x="322" y="3137"/>
                    <a:pt x="474" y="3164"/>
                  </a:cubicBezTo>
                  <a:cubicBezTo>
                    <a:pt x="545" y="3181"/>
                    <a:pt x="619" y="3190"/>
                    <a:pt x="694" y="3190"/>
                  </a:cubicBezTo>
                  <a:cubicBezTo>
                    <a:pt x="768" y="3190"/>
                    <a:pt x="844" y="3181"/>
                    <a:pt x="920" y="3164"/>
                  </a:cubicBezTo>
                  <a:lnTo>
                    <a:pt x="920" y="3164"/>
                  </a:lnTo>
                  <a:cubicBezTo>
                    <a:pt x="854" y="3176"/>
                    <a:pt x="786" y="3183"/>
                    <a:pt x="716" y="3183"/>
                  </a:cubicBezTo>
                  <a:cubicBezTo>
                    <a:pt x="636" y="3183"/>
                    <a:pt x="555" y="3174"/>
                    <a:pt x="474" y="3155"/>
                  </a:cubicBezTo>
                  <a:cubicBezTo>
                    <a:pt x="331" y="3119"/>
                    <a:pt x="206" y="3030"/>
                    <a:pt x="126" y="2905"/>
                  </a:cubicBezTo>
                  <a:cubicBezTo>
                    <a:pt x="45" y="2780"/>
                    <a:pt x="28" y="2628"/>
                    <a:pt x="63" y="2485"/>
                  </a:cubicBezTo>
                  <a:cubicBezTo>
                    <a:pt x="99" y="2343"/>
                    <a:pt x="179" y="2209"/>
                    <a:pt x="286" y="2110"/>
                  </a:cubicBezTo>
                  <a:cubicBezTo>
                    <a:pt x="510" y="1914"/>
                    <a:pt x="795" y="1798"/>
                    <a:pt x="1090" y="1771"/>
                  </a:cubicBezTo>
                  <a:lnTo>
                    <a:pt x="1224" y="1762"/>
                  </a:lnTo>
                  <a:lnTo>
                    <a:pt x="1090" y="1745"/>
                  </a:lnTo>
                  <a:cubicBezTo>
                    <a:pt x="1087" y="1744"/>
                    <a:pt x="1084" y="1744"/>
                    <a:pt x="1081" y="1743"/>
                  </a:cubicBezTo>
                  <a:lnTo>
                    <a:pt x="1081" y="1743"/>
                  </a:lnTo>
                  <a:lnTo>
                    <a:pt x="1081" y="1736"/>
                  </a:lnTo>
                  <a:cubicBezTo>
                    <a:pt x="1071" y="1737"/>
                    <a:pt x="1060" y="1738"/>
                    <a:pt x="1050" y="1739"/>
                  </a:cubicBezTo>
                  <a:lnTo>
                    <a:pt x="1050" y="1739"/>
                  </a:lnTo>
                  <a:cubicBezTo>
                    <a:pt x="913" y="1714"/>
                    <a:pt x="787" y="1644"/>
                    <a:pt x="697" y="1530"/>
                  </a:cubicBezTo>
                  <a:cubicBezTo>
                    <a:pt x="617" y="1396"/>
                    <a:pt x="617" y="1227"/>
                    <a:pt x="706" y="1102"/>
                  </a:cubicBezTo>
                  <a:cubicBezTo>
                    <a:pt x="759" y="1048"/>
                    <a:pt x="822" y="1004"/>
                    <a:pt x="893" y="977"/>
                  </a:cubicBezTo>
                  <a:cubicBezTo>
                    <a:pt x="965" y="950"/>
                    <a:pt x="1036" y="932"/>
                    <a:pt x="1116" y="923"/>
                  </a:cubicBezTo>
                  <a:cubicBezTo>
                    <a:pt x="1178" y="917"/>
                    <a:pt x="1238" y="914"/>
                    <a:pt x="1298" y="914"/>
                  </a:cubicBezTo>
                  <a:cubicBezTo>
                    <a:pt x="1390" y="914"/>
                    <a:pt x="1483" y="921"/>
                    <a:pt x="1578" y="931"/>
                  </a:cubicBezTo>
                  <a:lnTo>
                    <a:pt x="1578" y="931"/>
                  </a:lnTo>
                  <a:cubicBezTo>
                    <a:pt x="1579" y="932"/>
                    <a:pt x="1580" y="932"/>
                    <a:pt x="1581" y="932"/>
                  </a:cubicBezTo>
                  <a:lnTo>
                    <a:pt x="1581" y="931"/>
                  </a:lnTo>
                  <a:lnTo>
                    <a:pt x="1581" y="931"/>
                  </a:lnTo>
                  <a:cubicBezTo>
                    <a:pt x="1584" y="932"/>
                    <a:pt x="1587" y="932"/>
                    <a:pt x="1589" y="932"/>
                  </a:cubicBezTo>
                  <a:lnTo>
                    <a:pt x="1697" y="950"/>
                  </a:lnTo>
                  <a:lnTo>
                    <a:pt x="1598" y="897"/>
                  </a:lnTo>
                  <a:cubicBezTo>
                    <a:pt x="1527" y="861"/>
                    <a:pt x="1464" y="816"/>
                    <a:pt x="1411" y="763"/>
                  </a:cubicBezTo>
                  <a:cubicBezTo>
                    <a:pt x="1357" y="709"/>
                    <a:pt x="1322" y="638"/>
                    <a:pt x="1322" y="566"/>
                  </a:cubicBezTo>
                  <a:cubicBezTo>
                    <a:pt x="1331" y="486"/>
                    <a:pt x="1366" y="424"/>
                    <a:pt x="1420" y="370"/>
                  </a:cubicBezTo>
                  <a:cubicBezTo>
                    <a:pt x="1473" y="317"/>
                    <a:pt x="1545" y="281"/>
                    <a:pt x="1625" y="272"/>
                  </a:cubicBezTo>
                  <a:cubicBezTo>
                    <a:pt x="1672" y="264"/>
                    <a:pt x="1720" y="260"/>
                    <a:pt x="1768" y="260"/>
                  </a:cubicBezTo>
                  <a:cubicBezTo>
                    <a:pt x="1875" y="260"/>
                    <a:pt x="1982" y="280"/>
                    <a:pt x="2080" y="317"/>
                  </a:cubicBezTo>
                  <a:cubicBezTo>
                    <a:pt x="2232" y="361"/>
                    <a:pt x="2375" y="424"/>
                    <a:pt x="2518" y="495"/>
                  </a:cubicBezTo>
                  <a:lnTo>
                    <a:pt x="2571" y="531"/>
                  </a:lnTo>
                  <a:lnTo>
                    <a:pt x="2553" y="468"/>
                  </a:lnTo>
                  <a:cubicBezTo>
                    <a:pt x="2518" y="343"/>
                    <a:pt x="2571" y="209"/>
                    <a:pt x="2678" y="138"/>
                  </a:cubicBezTo>
                  <a:cubicBezTo>
                    <a:pt x="2732" y="93"/>
                    <a:pt x="2794" y="67"/>
                    <a:pt x="2857" y="49"/>
                  </a:cubicBezTo>
                  <a:cubicBezTo>
                    <a:pt x="2874" y="46"/>
                    <a:pt x="2890" y="45"/>
                    <a:pt x="2907" y="45"/>
                  </a:cubicBezTo>
                  <a:cubicBezTo>
                    <a:pt x="2953" y="45"/>
                    <a:pt x="2998" y="54"/>
                    <a:pt x="3044" y="67"/>
                  </a:cubicBezTo>
                  <a:cubicBezTo>
                    <a:pt x="3169" y="111"/>
                    <a:pt x="3285" y="174"/>
                    <a:pt x="3392" y="254"/>
                  </a:cubicBezTo>
                  <a:cubicBezTo>
                    <a:pt x="3491" y="328"/>
                    <a:pt x="3590" y="410"/>
                    <a:pt x="3682" y="500"/>
                  </a:cubicBezTo>
                  <a:lnTo>
                    <a:pt x="3682" y="500"/>
                  </a:lnTo>
                  <a:cubicBezTo>
                    <a:pt x="3686" y="507"/>
                    <a:pt x="3691" y="515"/>
                    <a:pt x="3696" y="522"/>
                  </a:cubicBezTo>
                  <a:lnTo>
                    <a:pt x="3701" y="518"/>
                  </a:lnTo>
                  <a:lnTo>
                    <a:pt x="3701" y="518"/>
                  </a:lnTo>
                  <a:cubicBezTo>
                    <a:pt x="3702" y="519"/>
                    <a:pt x="3703" y="521"/>
                    <a:pt x="3705" y="522"/>
                  </a:cubicBezTo>
                  <a:lnTo>
                    <a:pt x="3740" y="486"/>
                  </a:lnTo>
                  <a:cubicBezTo>
                    <a:pt x="3705" y="441"/>
                    <a:pt x="3687" y="397"/>
                    <a:pt x="3696" y="343"/>
                  </a:cubicBezTo>
                  <a:cubicBezTo>
                    <a:pt x="3696" y="290"/>
                    <a:pt x="3723" y="245"/>
                    <a:pt x="3767" y="218"/>
                  </a:cubicBezTo>
                  <a:cubicBezTo>
                    <a:pt x="3785" y="201"/>
                    <a:pt x="3807" y="194"/>
                    <a:pt x="3831" y="194"/>
                  </a:cubicBezTo>
                  <a:cubicBezTo>
                    <a:pt x="3854" y="194"/>
                    <a:pt x="3879" y="201"/>
                    <a:pt x="3901" y="209"/>
                  </a:cubicBezTo>
                  <a:cubicBezTo>
                    <a:pt x="3955" y="227"/>
                    <a:pt x="3999" y="254"/>
                    <a:pt x="4053" y="281"/>
                  </a:cubicBezTo>
                  <a:cubicBezTo>
                    <a:pt x="4237" y="403"/>
                    <a:pt x="4403" y="543"/>
                    <a:pt x="4561" y="700"/>
                  </a:cubicBezTo>
                  <a:lnTo>
                    <a:pt x="4561" y="700"/>
                  </a:lnTo>
                  <a:cubicBezTo>
                    <a:pt x="4606" y="843"/>
                    <a:pt x="4633" y="977"/>
                    <a:pt x="4651" y="1120"/>
                  </a:cubicBezTo>
                  <a:cubicBezTo>
                    <a:pt x="4660" y="1191"/>
                    <a:pt x="4651" y="1254"/>
                    <a:pt x="4615" y="1316"/>
                  </a:cubicBezTo>
                  <a:cubicBezTo>
                    <a:pt x="4602" y="1336"/>
                    <a:pt x="4584" y="1343"/>
                    <a:pt x="4563" y="1343"/>
                  </a:cubicBezTo>
                  <a:cubicBezTo>
                    <a:pt x="4528" y="1343"/>
                    <a:pt x="4485" y="1321"/>
                    <a:pt x="4445" y="1298"/>
                  </a:cubicBezTo>
                  <a:lnTo>
                    <a:pt x="4392" y="1272"/>
                  </a:lnTo>
                  <a:lnTo>
                    <a:pt x="4419" y="1325"/>
                  </a:lnTo>
                  <a:cubicBezTo>
                    <a:pt x="4419" y="1327"/>
                    <a:pt x="4420" y="1329"/>
                    <a:pt x="4421" y="1332"/>
                  </a:cubicBezTo>
                  <a:lnTo>
                    <a:pt x="4421" y="1332"/>
                  </a:lnTo>
                  <a:lnTo>
                    <a:pt x="4419" y="1334"/>
                  </a:lnTo>
                  <a:cubicBezTo>
                    <a:pt x="4420" y="1335"/>
                    <a:pt x="4421" y="1335"/>
                    <a:pt x="4422" y="1336"/>
                  </a:cubicBezTo>
                  <a:lnTo>
                    <a:pt x="4422" y="1336"/>
                  </a:lnTo>
                  <a:cubicBezTo>
                    <a:pt x="4465" y="1457"/>
                    <a:pt x="4490" y="1579"/>
                    <a:pt x="4472" y="1709"/>
                  </a:cubicBezTo>
                  <a:cubicBezTo>
                    <a:pt x="4463" y="1834"/>
                    <a:pt x="4410" y="1959"/>
                    <a:pt x="4312" y="2048"/>
                  </a:cubicBezTo>
                  <a:cubicBezTo>
                    <a:pt x="4231" y="2146"/>
                    <a:pt x="4106" y="2209"/>
                    <a:pt x="3981" y="2226"/>
                  </a:cubicBezTo>
                  <a:cubicBezTo>
                    <a:pt x="3972" y="2227"/>
                    <a:pt x="3962" y="2227"/>
                    <a:pt x="3953" y="2227"/>
                  </a:cubicBezTo>
                  <a:cubicBezTo>
                    <a:pt x="3830" y="2227"/>
                    <a:pt x="3717" y="2175"/>
                    <a:pt x="3642" y="2084"/>
                  </a:cubicBezTo>
                  <a:lnTo>
                    <a:pt x="3642" y="2084"/>
                  </a:lnTo>
                  <a:cubicBezTo>
                    <a:pt x="3642" y="2084"/>
                    <a:pt x="3642" y="2084"/>
                    <a:pt x="3642" y="2084"/>
                  </a:cubicBezTo>
                  <a:lnTo>
                    <a:pt x="3580" y="2021"/>
                  </a:lnTo>
                  <a:lnTo>
                    <a:pt x="3615" y="2102"/>
                  </a:lnTo>
                  <a:cubicBezTo>
                    <a:pt x="3616" y="2104"/>
                    <a:pt x="3617" y="2106"/>
                    <a:pt x="3618" y="2108"/>
                  </a:cubicBezTo>
                  <a:lnTo>
                    <a:pt x="3618" y="2108"/>
                  </a:lnTo>
                  <a:lnTo>
                    <a:pt x="3615" y="2110"/>
                  </a:lnTo>
                  <a:cubicBezTo>
                    <a:pt x="3618" y="2113"/>
                    <a:pt x="3620" y="2115"/>
                    <a:pt x="3622" y="2117"/>
                  </a:cubicBezTo>
                  <a:lnTo>
                    <a:pt x="3622" y="2117"/>
                  </a:lnTo>
                  <a:cubicBezTo>
                    <a:pt x="3680" y="2265"/>
                    <a:pt x="3704" y="2428"/>
                    <a:pt x="3696" y="2583"/>
                  </a:cubicBezTo>
                  <a:cubicBezTo>
                    <a:pt x="3687" y="2753"/>
                    <a:pt x="3615" y="2914"/>
                    <a:pt x="3490" y="3021"/>
                  </a:cubicBezTo>
                  <a:cubicBezTo>
                    <a:pt x="3437" y="3083"/>
                    <a:pt x="3366" y="3128"/>
                    <a:pt x="3285" y="3155"/>
                  </a:cubicBezTo>
                  <a:cubicBezTo>
                    <a:pt x="3248" y="3167"/>
                    <a:pt x="3211" y="3174"/>
                    <a:pt x="3173" y="3174"/>
                  </a:cubicBezTo>
                  <a:cubicBezTo>
                    <a:pt x="3130" y="3174"/>
                    <a:pt x="3087" y="3165"/>
                    <a:pt x="3044" y="3146"/>
                  </a:cubicBezTo>
                  <a:cubicBezTo>
                    <a:pt x="2892" y="3065"/>
                    <a:pt x="2776" y="2949"/>
                    <a:pt x="2696" y="2798"/>
                  </a:cubicBezTo>
                  <a:lnTo>
                    <a:pt x="2687" y="2780"/>
                  </a:lnTo>
                  <a:lnTo>
                    <a:pt x="2678" y="2798"/>
                  </a:lnTo>
                  <a:cubicBezTo>
                    <a:pt x="2625" y="2932"/>
                    <a:pt x="2553" y="3048"/>
                    <a:pt x="2455" y="3146"/>
                  </a:cubicBezTo>
                  <a:cubicBezTo>
                    <a:pt x="2411" y="3199"/>
                    <a:pt x="2357" y="3244"/>
                    <a:pt x="2295" y="3280"/>
                  </a:cubicBezTo>
                  <a:cubicBezTo>
                    <a:pt x="2241" y="3306"/>
                    <a:pt x="2170" y="3324"/>
                    <a:pt x="2098" y="3333"/>
                  </a:cubicBezTo>
                  <a:cubicBezTo>
                    <a:pt x="1964" y="3333"/>
                    <a:pt x="1830" y="3262"/>
                    <a:pt x="1759" y="3137"/>
                  </a:cubicBezTo>
                  <a:cubicBezTo>
                    <a:pt x="1697" y="3012"/>
                    <a:pt x="1670" y="2878"/>
                    <a:pt x="1697" y="2735"/>
                  </a:cubicBezTo>
                  <a:lnTo>
                    <a:pt x="1697" y="2735"/>
                  </a:lnTo>
                  <a:cubicBezTo>
                    <a:pt x="1670" y="2878"/>
                    <a:pt x="1688" y="3021"/>
                    <a:pt x="1750" y="3146"/>
                  </a:cubicBezTo>
                  <a:cubicBezTo>
                    <a:pt x="1830" y="3262"/>
                    <a:pt x="1955" y="3342"/>
                    <a:pt x="2098" y="3342"/>
                  </a:cubicBezTo>
                  <a:cubicBezTo>
                    <a:pt x="2170" y="3342"/>
                    <a:pt x="2241" y="3324"/>
                    <a:pt x="2303" y="3289"/>
                  </a:cubicBezTo>
                  <a:cubicBezTo>
                    <a:pt x="2366" y="3253"/>
                    <a:pt x="2419" y="3208"/>
                    <a:pt x="2464" y="3164"/>
                  </a:cubicBezTo>
                  <a:cubicBezTo>
                    <a:pt x="2557" y="3062"/>
                    <a:pt x="2634" y="2952"/>
                    <a:pt x="2688" y="2827"/>
                  </a:cubicBezTo>
                  <a:lnTo>
                    <a:pt x="2688" y="2827"/>
                  </a:lnTo>
                  <a:cubicBezTo>
                    <a:pt x="2761" y="2978"/>
                    <a:pt x="2890" y="3096"/>
                    <a:pt x="3035" y="3173"/>
                  </a:cubicBezTo>
                  <a:cubicBezTo>
                    <a:pt x="3078" y="3192"/>
                    <a:pt x="3124" y="3201"/>
                    <a:pt x="3171" y="3201"/>
                  </a:cubicBezTo>
                  <a:cubicBezTo>
                    <a:pt x="3211" y="3201"/>
                    <a:pt x="3253" y="3194"/>
                    <a:pt x="3294" y="3181"/>
                  </a:cubicBezTo>
                  <a:cubicBezTo>
                    <a:pt x="3374" y="3155"/>
                    <a:pt x="3446" y="3110"/>
                    <a:pt x="3508" y="3048"/>
                  </a:cubicBezTo>
                  <a:cubicBezTo>
                    <a:pt x="3633" y="2932"/>
                    <a:pt x="3714" y="2762"/>
                    <a:pt x="3723" y="2592"/>
                  </a:cubicBezTo>
                  <a:cubicBezTo>
                    <a:pt x="3730" y="2450"/>
                    <a:pt x="3712" y="2300"/>
                    <a:pt x="3669" y="2161"/>
                  </a:cubicBezTo>
                  <a:lnTo>
                    <a:pt x="3669" y="2161"/>
                  </a:lnTo>
                  <a:cubicBezTo>
                    <a:pt x="3748" y="2224"/>
                    <a:pt x="3848" y="2263"/>
                    <a:pt x="3954" y="2263"/>
                  </a:cubicBezTo>
                  <a:cubicBezTo>
                    <a:pt x="3963" y="2263"/>
                    <a:pt x="3972" y="2263"/>
                    <a:pt x="3981" y="2262"/>
                  </a:cubicBezTo>
                  <a:cubicBezTo>
                    <a:pt x="4115" y="2244"/>
                    <a:pt x="4240" y="2182"/>
                    <a:pt x="4338" y="2075"/>
                  </a:cubicBezTo>
                  <a:cubicBezTo>
                    <a:pt x="4428" y="1977"/>
                    <a:pt x="4490" y="1852"/>
                    <a:pt x="4508" y="1709"/>
                  </a:cubicBezTo>
                  <a:cubicBezTo>
                    <a:pt x="4516" y="1591"/>
                    <a:pt x="4503" y="1473"/>
                    <a:pt x="4463" y="1356"/>
                  </a:cubicBezTo>
                  <a:lnTo>
                    <a:pt x="4463" y="1356"/>
                  </a:lnTo>
                  <a:cubicBezTo>
                    <a:pt x="4484" y="1365"/>
                    <a:pt x="4505" y="1373"/>
                    <a:pt x="4526" y="1379"/>
                  </a:cubicBezTo>
                  <a:cubicBezTo>
                    <a:pt x="4538" y="1383"/>
                    <a:pt x="4550" y="1386"/>
                    <a:pt x="4561" y="1386"/>
                  </a:cubicBezTo>
                  <a:cubicBezTo>
                    <a:pt x="4593" y="1386"/>
                    <a:pt x="4622" y="1369"/>
                    <a:pt x="4642" y="1343"/>
                  </a:cubicBezTo>
                  <a:cubicBezTo>
                    <a:pt x="4677" y="1272"/>
                    <a:pt x="4695" y="1191"/>
                    <a:pt x="4686" y="1120"/>
                  </a:cubicBezTo>
                  <a:cubicBezTo>
                    <a:pt x="4669" y="968"/>
                    <a:pt x="4642" y="825"/>
                    <a:pt x="4597" y="691"/>
                  </a:cubicBezTo>
                  <a:cubicBezTo>
                    <a:pt x="4437" y="522"/>
                    <a:pt x="4258" y="379"/>
                    <a:pt x="4071" y="245"/>
                  </a:cubicBezTo>
                  <a:cubicBezTo>
                    <a:pt x="4026" y="218"/>
                    <a:pt x="3972" y="192"/>
                    <a:pt x="3919" y="174"/>
                  </a:cubicBezTo>
                  <a:cubicBezTo>
                    <a:pt x="3892" y="156"/>
                    <a:pt x="3856" y="156"/>
                    <a:pt x="3830" y="156"/>
                  </a:cubicBezTo>
                  <a:cubicBezTo>
                    <a:pt x="3794" y="156"/>
                    <a:pt x="3758" y="165"/>
                    <a:pt x="3731" y="192"/>
                  </a:cubicBezTo>
                  <a:cubicBezTo>
                    <a:pt x="3687" y="227"/>
                    <a:pt x="3651" y="281"/>
                    <a:pt x="3642" y="343"/>
                  </a:cubicBezTo>
                  <a:cubicBezTo>
                    <a:pt x="3642" y="366"/>
                    <a:pt x="3644" y="388"/>
                    <a:pt x="3649" y="410"/>
                  </a:cubicBezTo>
                  <a:lnTo>
                    <a:pt x="3649" y="410"/>
                  </a:lnTo>
                  <a:cubicBezTo>
                    <a:pt x="3579" y="341"/>
                    <a:pt x="3501" y="275"/>
                    <a:pt x="3419" y="218"/>
                  </a:cubicBezTo>
                  <a:cubicBezTo>
                    <a:pt x="3312" y="129"/>
                    <a:pt x="3187" y="67"/>
                    <a:pt x="3053" y="22"/>
                  </a:cubicBezTo>
                  <a:cubicBezTo>
                    <a:pt x="3007" y="9"/>
                    <a:pt x="2952" y="1"/>
                    <a:pt x="28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6"/>
            <p:cNvSpPr/>
            <p:nvPr/>
          </p:nvSpPr>
          <p:spPr>
            <a:xfrm rot="1365070">
              <a:off x="7952985" y="4343528"/>
              <a:ext cx="431951" cy="223948"/>
            </a:xfrm>
            <a:custGeom>
              <a:avLst/>
              <a:gdLst/>
              <a:ahLst/>
              <a:cxnLst/>
              <a:rect l="l" t="t" r="r" b="b"/>
              <a:pathLst>
                <a:path w="4766" h="2471" extrusionOk="0">
                  <a:moveTo>
                    <a:pt x="4671" y="0"/>
                  </a:moveTo>
                  <a:cubicBezTo>
                    <a:pt x="4661" y="0"/>
                    <a:pt x="4652" y="2"/>
                    <a:pt x="4642" y="7"/>
                  </a:cubicBezTo>
                  <a:cubicBezTo>
                    <a:pt x="4142" y="239"/>
                    <a:pt x="3642" y="471"/>
                    <a:pt x="3142" y="703"/>
                  </a:cubicBezTo>
                  <a:lnTo>
                    <a:pt x="2428" y="311"/>
                  </a:lnTo>
                  <a:cubicBezTo>
                    <a:pt x="2425" y="309"/>
                    <a:pt x="2423" y="308"/>
                    <a:pt x="2422" y="308"/>
                  </a:cubicBezTo>
                  <a:cubicBezTo>
                    <a:pt x="2395" y="308"/>
                    <a:pt x="2803" y="664"/>
                    <a:pt x="2999" y="775"/>
                  </a:cubicBezTo>
                  <a:lnTo>
                    <a:pt x="2526" y="998"/>
                  </a:lnTo>
                  <a:lnTo>
                    <a:pt x="2464" y="1025"/>
                  </a:lnTo>
                  <a:lnTo>
                    <a:pt x="1322" y="516"/>
                  </a:lnTo>
                  <a:lnTo>
                    <a:pt x="1322" y="516"/>
                  </a:lnTo>
                  <a:cubicBezTo>
                    <a:pt x="1634" y="730"/>
                    <a:pt x="1973" y="926"/>
                    <a:pt x="2312" y="1096"/>
                  </a:cubicBezTo>
                  <a:lnTo>
                    <a:pt x="1902" y="1292"/>
                  </a:lnTo>
                  <a:lnTo>
                    <a:pt x="608" y="1087"/>
                  </a:lnTo>
                  <a:lnTo>
                    <a:pt x="411" y="1051"/>
                  </a:lnTo>
                  <a:lnTo>
                    <a:pt x="411" y="1051"/>
                  </a:lnTo>
                  <a:cubicBezTo>
                    <a:pt x="840" y="1194"/>
                    <a:pt x="1268" y="1301"/>
                    <a:pt x="1696" y="1391"/>
                  </a:cubicBezTo>
                  <a:lnTo>
                    <a:pt x="429" y="1989"/>
                  </a:lnTo>
                  <a:lnTo>
                    <a:pt x="1" y="2194"/>
                  </a:lnTo>
                  <a:cubicBezTo>
                    <a:pt x="438" y="2069"/>
                    <a:pt x="866" y="1908"/>
                    <a:pt x="1286" y="1730"/>
                  </a:cubicBezTo>
                  <a:lnTo>
                    <a:pt x="1759" y="1507"/>
                  </a:lnTo>
                  <a:lnTo>
                    <a:pt x="1759" y="1507"/>
                  </a:lnTo>
                  <a:lnTo>
                    <a:pt x="1304" y="2328"/>
                  </a:lnTo>
                  <a:lnTo>
                    <a:pt x="1223" y="2471"/>
                  </a:lnTo>
                  <a:cubicBezTo>
                    <a:pt x="1464" y="2176"/>
                    <a:pt x="1687" y="1864"/>
                    <a:pt x="1884" y="1533"/>
                  </a:cubicBezTo>
                  <a:lnTo>
                    <a:pt x="1955" y="1408"/>
                  </a:lnTo>
                  <a:lnTo>
                    <a:pt x="2384" y="1203"/>
                  </a:lnTo>
                  <a:lnTo>
                    <a:pt x="2384" y="1203"/>
                  </a:lnTo>
                  <a:cubicBezTo>
                    <a:pt x="2348" y="1587"/>
                    <a:pt x="2348" y="1962"/>
                    <a:pt x="2366" y="2346"/>
                  </a:cubicBezTo>
                  <a:lnTo>
                    <a:pt x="2518" y="1141"/>
                  </a:lnTo>
                  <a:lnTo>
                    <a:pt x="3071" y="882"/>
                  </a:lnTo>
                  <a:lnTo>
                    <a:pt x="3071" y="882"/>
                  </a:lnTo>
                  <a:cubicBezTo>
                    <a:pt x="3054" y="1098"/>
                    <a:pt x="3138" y="1577"/>
                    <a:pt x="3150" y="1577"/>
                  </a:cubicBezTo>
                  <a:cubicBezTo>
                    <a:pt x="3151" y="1577"/>
                    <a:pt x="3151" y="1575"/>
                    <a:pt x="3151" y="1569"/>
                  </a:cubicBezTo>
                  <a:cubicBezTo>
                    <a:pt x="3169" y="1319"/>
                    <a:pt x="3187" y="1069"/>
                    <a:pt x="3196" y="819"/>
                  </a:cubicBezTo>
                  <a:lnTo>
                    <a:pt x="3624" y="623"/>
                  </a:lnTo>
                  <a:cubicBezTo>
                    <a:pt x="3990" y="453"/>
                    <a:pt x="4347" y="284"/>
                    <a:pt x="4704" y="123"/>
                  </a:cubicBezTo>
                  <a:cubicBezTo>
                    <a:pt x="4766" y="85"/>
                    <a:pt x="4728" y="0"/>
                    <a:pt x="4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6"/>
            <p:cNvSpPr/>
            <p:nvPr/>
          </p:nvSpPr>
          <p:spPr>
            <a:xfrm rot="-3603133">
              <a:off x="8208257" y="4081920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6"/>
            <p:cNvSpPr/>
            <p:nvPr/>
          </p:nvSpPr>
          <p:spPr>
            <a:xfrm rot="-3603133">
              <a:off x="8232926" y="4097937"/>
              <a:ext cx="289829" cy="265728"/>
            </a:xfrm>
            <a:custGeom>
              <a:avLst/>
              <a:gdLst/>
              <a:ahLst/>
              <a:cxnLst/>
              <a:rect l="l" t="t" r="r" b="b"/>
              <a:pathLst>
                <a:path w="3198" h="2932" extrusionOk="0">
                  <a:moveTo>
                    <a:pt x="1664" y="2377"/>
                  </a:moveTo>
                  <a:lnTo>
                    <a:pt x="1665" y="2377"/>
                  </a:lnTo>
                  <a:cubicBezTo>
                    <a:pt x="1666" y="2378"/>
                    <a:pt x="1666" y="2378"/>
                    <a:pt x="1666" y="2378"/>
                  </a:cubicBezTo>
                  <a:cubicBezTo>
                    <a:pt x="1667" y="2378"/>
                    <a:pt x="1666" y="2378"/>
                    <a:pt x="1664" y="2377"/>
                  </a:cubicBezTo>
                  <a:close/>
                  <a:moveTo>
                    <a:pt x="3194" y="1"/>
                  </a:moveTo>
                  <a:cubicBezTo>
                    <a:pt x="3194" y="1"/>
                    <a:pt x="3193" y="2"/>
                    <a:pt x="3191" y="3"/>
                  </a:cubicBezTo>
                  <a:cubicBezTo>
                    <a:pt x="3084" y="102"/>
                    <a:pt x="2968" y="200"/>
                    <a:pt x="2861" y="298"/>
                  </a:cubicBezTo>
                  <a:cubicBezTo>
                    <a:pt x="2584" y="548"/>
                    <a:pt x="2307" y="798"/>
                    <a:pt x="2022" y="1048"/>
                  </a:cubicBezTo>
                  <a:cubicBezTo>
                    <a:pt x="2066" y="842"/>
                    <a:pt x="2093" y="637"/>
                    <a:pt x="2111" y="423"/>
                  </a:cubicBezTo>
                  <a:lnTo>
                    <a:pt x="2111" y="423"/>
                  </a:lnTo>
                  <a:cubicBezTo>
                    <a:pt x="2102" y="459"/>
                    <a:pt x="2093" y="494"/>
                    <a:pt x="2084" y="521"/>
                  </a:cubicBezTo>
                  <a:lnTo>
                    <a:pt x="1959" y="1101"/>
                  </a:lnTo>
                  <a:cubicBezTo>
                    <a:pt x="1825" y="1208"/>
                    <a:pt x="1700" y="1315"/>
                    <a:pt x="1575" y="1423"/>
                  </a:cubicBezTo>
                  <a:cubicBezTo>
                    <a:pt x="1406" y="1556"/>
                    <a:pt x="1236" y="1681"/>
                    <a:pt x="1076" y="1815"/>
                  </a:cubicBezTo>
                  <a:lnTo>
                    <a:pt x="1076" y="1780"/>
                  </a:lnTo>
                  <a:cubicBezTo>
                    <a:pt x="1093" y="1529"/>
                    <a:pt x="1094" y="992"/>
                    <a:pt x="1085" y="992"/>
                  </a:cubicBezTo>
                  <a:lnTo>
                    <a:pt x="1085" y="992"/>
                  </a:lnTo>
                  <a:cubicBezTo>
                    <a:pt x="1085" y="992"/>
                    <a:pt x="1085" y="993"/>
                    <a:pt x="1085" y="994"/>
                  </a:cubicBezTo>
                  <a:cubicBezTo>
                    <a:pt x="1076" y="1030"/>
                    <a:pt x="1076" y="1066"/>
                    <a:pt x="1076" y="1101"/>
                  </a:cubicBezTo>
                  <a:lnTo>
                    <a:pt x="1013" y="1869"/>
                  </a:lnTo>
                  <a:cubicBezTo>
                    <a:pt x="933" y="1931"/>
                    <a:pt x="853" y="1994"/>
                    <a:pt x="772" y="2065"/>
                  </a:cubicBezTo>
                  <a:cubicBezTo>
                    <a:pt x="612" y="2199"/>
                    <a:pt x="469" y="2333"/>
                    <a:pt x="326" y="2476"/>
                  </a:cubicBezTo>
                  <a:cubicBezTo>
                    <a:pt x="210" y="2592"/>
                    <a:pt x="112" y="2717"/>
                    <a:pt x="31" y="2851"/>
                  </a:cubicBezTo>
                  <a:cubicBezTo>
                    <a:pt x="1" y="2893"/>
                    <a:pt x="37" y="2932"/>
                    <a:pt x="78" y="2932"/>
                  </a:cubicBezTo>
                  <a:cubicBezTo>
                    <a:pt x="96" y="2932"/>
                    <a:pt x="116" y="2924"/>
                    <a:pt x="130" y="2904"/>
                  </a:cubicBezTo>
                  <a:cubicBezTo>
                    <a:pt x="228" y="2752"/>
                    <a:pt x="344" y="2610"/>
                    <a:pt x="478" y="2485"/>
                  </a:cubicBezTo>
                  <a:cubicBezTo>
                    <a:pt x="603" y="2360"/>
                    <a:pt x="737" y="2235"/>
                    <a:pt x="870" y="2128"/>
                  </a:cubicBezTo>
                  <a:lnTo>
                    <a:pt x="942" y="2154"/>
                  </a:lnTo>
                  <a:cubicBezTo>
                    <a:pt x="1164" y="2237"/>
                    <a:pt x="1623" y="2365"/>
                    <a:pt x="1664" y="2377"/>
                  </a:cubicBezTo>
                  <a:lnTo>
                    <a:pt x="1664" y="2377"/>
                  </a:lnTo>
                  <a:lnTo>
                    <a:pt x="1567" y="2333"/>
                  </a:lnTo>
                  <a:lnTo>
                    <a:pt x="924" y="2092"/>
                  </a:lnTo>
                  <a:lnTo>
                    <a:pt x="995" y="2020"/>
                  </a:lnTo>
                  <a:cubicBezTo>
                    <a:pt x="1129" y="1913"/>
                    <a:pt x="1272" y="1806"/>
                    <a:pt x="1406" y="1708"/>
                  </a:cubicBezTo>
                  <a:lnTo>
                    <a:pt x="1486" y="1726"/>
                  </a:lnTo>
                  <a:cubicBezTo>
                    <a:pt x="1722" y="1785"/>
                    <a:pt x="2227" y="1852"/>
                    <a:pt x="2254" y="1852"/>
                  </a:cubicBezTo>
                  <a:cubicBezTo>
                    <a:pt x="2256" y="1852"/>
                    <a:pt x="2256" y="1851"/>
                    <a:pt x="2254" y="1851"/>
                  </a:cubicBezTo>
                  <a:lnTo>
                    <a:pt x="2147" y="1824"/>
                  </a:lnTo>
                  <a:lnTo>
                    <a:pt x="1459" y="1663"/>
                  </a:lnTo>
                  <a:cubicBezTo>
                    <a:pt x="1549" y="1583"/>
                    <a:pt x="1647" y="1512"/>
                    <a:pt x="1736" y="1440"/>
                  </a:cubicBezTo>
                  <a:cubicBezTo>
                    <a:pt x="1959" y="1253"/>
                    <a:pt x="2129" y="1101"/>
                    <a:pt x="2334" y="905"/>
                  </a:cubicBezTo>
                  <a:lnTo>
                    <a:pt x="2343" y="905"/>
                  </a:lnTo>
                  <a:cubicBezTo>
                    <a:pt x="2448" y="918"/>
                    <a:pt x="2547" y="926"/>
                    <a:pt x="2646" y="926"/>
                  </a:cubicBezTo>
                  <a:cubicBezTo>
                    <a:pt x="2682" y="926"/>
                    <a:pt x="2718" y="925"/>
                    <a:pt x="2754" y="923"/>
                  </a:cubicBezTo>
                  <a:lnTo>
                    <a:pt x="2700" y="914"/>
                  </a:lnTo>
                  <a:lnTo>
                    <a:pt x="2379" y="851"/>
                  </a:lnTo>
                  <a:cubicBezTo>
                    <a:pt x="2722" y="525"/>
                    <a:pt x="3197" y="1"/>
                    <a:pt x="3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6"/>
            <p:cNvSpPr/>
            <p:nvPr/>
          </p:nvSpPr>
          <p:spPr>
            <a:xfrm rot="-3603133">
              <a:off x="8298430" y="4028226"/>
              <a:ext cx="190138" cy="257299"/>
            </a:xfrm>
            <a:custGeom>
              <a:avLst/>
              <a:gdLst/>
              <a:ahLst/>
              <a:cxnLst/>
              <a:rect l="l" t="t" r="r" b="b"/>
              <a:pathLst>
                <a:path w="2098" h="2839" extrusionOk="0">
                  <a:moveTo>
                    <a:pt x="902" y="2838"/>
                  </a:moveTo>
                  <a:cubicBezTo>
                    <a:pt x="295" y="2499"/>
                    <a:pt x="0" y="1776"/>
                    <a:pt x="215" y="1107"/>
                  </a:cubicBezTo>
                  <a:cubicBezTo>
                    <a:pt x="420" y="438"/>
                    <a:pt x="1062" y="0"/>
                    <a:pt x="1759" y="63"/>
                  </a:cubicBezTo>
                  <a:cubicBezTo>
                    <a:pt x="1875" y="72"/>
                    <a:pt x="1982" y="98"/>
                    <a:pt x="2098" y="134"/>
                  </a:cubicBezTo>
                  <a:cubicBezTo>
                    <a:pt x="2080" y="928"/>
                    <a:pt x="1580" y="2365"/>
                    <a:pt x="902" y="28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6"/>
            <p:cNvSpPr/>
            <p:nvPr/>
          </p:nvSpPr>
          <p:spPr>
            <a:xfrm rot="-3603133">
              <a:off x="8227592" y="4068388"/>
              <a:ext cx="296898" cy="274428"/>
            </a:xfrm>
            <a:custGeom>
              <a:avLst/>
              <a:gdLst/>
              <a:ahLst/>
              <a:cxnLst/>
              <a:rect l="l" t="t" r="r" b="b"/>
              <a:pathLst>
                <a:path w="3276" h="3028" extrusionOk="0">
                  <a:moveTo>
                    <a:pt x="3094" y="0"/>
                  </a:moveTo>
                  <a:cubicBezTo>
                    <a:pt x="2734" y="0"/>
                    <a:pt x="2369" y="28"/>
                    <a:pt x="2017" y="82"/>
                  </a:cubicBezTo>
                  <a:cubicBezTo>
                    <a:pt x="1598" y="127"/>
                    <a:pt x="1205" y="243"/>
                    <a:pt x="830" y="422"/>
                  </a:cubicBezTo>
                  <a:cubicBezTo>
                    <a:pt x="455" y="618"/>
                    <a:pt x="179" y="957"/>
                    <a:pt x="63" y="1359"/>
                  </a:cubicBezTo>
                  <a:cubicBezTo>
                    <a:pt x="0" y="1564"/>
                    <a:pt x="0" y="1769"/>
                    <a:pt x="63" y="1975"/>
                  </a:cubicBezTo>
                  <a:cubicBezTo>
                    <a:pt x="125" y="2171"/>
                    <a:pt x="241" y="2349"/>
                    <a:pt x="384" y="2501"/>
                  </a:cubicBezTo>
                  <a:cubicBezTo>
                    <a:pt x="241" y="2349"/>
                    <a:pt x="134" y="2171"/>
                    <a:pt x="71" y="1975"/>
                  </a:cubicBezTo>
                  <a:cubicBezTo>
                    <a:pt x="9" y="1778"/>
                    <a:pt x="9" y="1564"/>
                    <a:pt x="71" y="1368"/>
                  </a:cubicBezTo>
                  <a:cubicBezTo>
                    <a:pt x="188" y="975"/>
                    <a:pt x="464" y="645"/>
                    <a:pt x="839" y="457"/>
                  </a:cubicBezTo>
                  <a:cubicBezTo>
                    <a:pt x="1214" y="288"/>
                    <a:pt x="1607" y="172"/>
                    <a:pt x="2017" y="127"/>
                  </a:cubicBezTo>
                  <a:cubicBezTo>
                    <a:pt x="2361" y="82"/>
                    <a:pt x="2705" y="62"/>
                    <a:pt x="3049" y="62"/>
                  </a:cubicBezTo>
                  <a:cubicBezTo>
                    <a:pt x="3107" y="62"/>
                    <a:pt x="3164" y="63"/>
                    <a:pt x="3222" y="64"/>
                  </a:cubicBezTo>
                  <a:lnTo>
                    <a:pt x="3222" y="64"/>
                  </a:lnTo>
                  <a:cubicBezTo>
                    <a:pt x="3220" y="261"/>
                    <a:pt x="3202" y="457"/>
                    <a:pt x="3160" y="654"/>
                  </a:cubicBezTo>
                  <a:cubicBezTo>
                    <a:pt x="3124" y="859"/>
                    <a:pt x="3070" y="1055"/>
                    <a:pt x="3008" y="1261"/>
                  </a:cubicBezTo>
                  <a:cubicBezTo>
                    <a:pt x="2883" y="1653"/>
                    <a:pt x="2704" y="2028"/>
                    <a:pt x="2472" y="2376"/>
                  </a:cubicBezTo>
                  <a:cubicBezTo>
                    <a:pt x="2365" y="2546"/>
                    <a:pt x="2222" y="2698"/>
                    <a:pt x="2053" y="2822"/>
                  </a:cubicBezTo>
                  <a:cubicBezTo>
                    <a:pt x="1883" y="2938"/>
                    <a:pt x="1687" y="3010"/>
                    <a:pt x="1473" y="3010"/>
                  </a:cubicBezTo>
                  <a:cubicBezTo>
                    <a:pt x="1458" y="3011"/>
                    <a:pt x="1443" y="3011"/>
                    <a:pt x="1428" y="3011"/>
                  </a:cubicBezTo>
                  <a:cubicBezTo>
                    <a:pt x="1238" y="3011"/>
                    <a:pt x="1049" y="2958"/>
                    <a:pt x="884" y="2867"/>
                  </a:cubicBezTo>
                  <a:cubicBezTo>
                    <a:pt x="696" y="2769"/>
                    <a:pt x="527" y="2644"/>
                    <a:pt x="384" y="2501"/>
                  </a:cubicBezTo>
                  <a:lnTo>
                    <a:pt x="384" y="2501"/>
                  </a:lnTo>
                  <a:cubicBezTo>
                    <a:pt x="527" y="2653"/>
                    <a:pt x="696" y="2778"/>
                    <a:pt x="875" y="2876"/>
                  </a:cubicBezTo>
                  <a:cubicBezTo>
                    <a:pt x="1062" y="2974"/>
                    <a:pt x="1267" y="3028"/>
                    <a:pt x="1482" y="3028"/>
                  </a:cubicBezTo>
                  <a:cubicBezTo>
                    <a:pt x="1687" y="3019"/>
                    <a:pt x="1892" y="2956"/>
                    <a:pt x="2071" y="2831"/>
                  </a:cubicBezTo>
                  <a:cubicBezTo>
                    <a:pt x="2240" y="2706"/>
                    <a:pt x="2383" y="2555"/>
                    <a:pt x="2499" y="2385"/>
                  </a:cubicBezTo>
                  <a:cubicBezTo>
                    <a:pt x="2731" y="2037"/>
                    <a:pt x="2919" y="1662"/>
                    <a:pt x="3044" y="1261"/>
                  </a:cubicBezTo>
                  <a:cubicBezTo>
                    <a:pt x="3115" y="1064"/>
                    <a:pt x="3168" y="859"/>
                    <a:pt x="3213" y="654"/>
                  </a:cubicBezTo>
                  <a:cubicBezTo>
                    <a:pt x="3249" y="448"/>
                    <a:pt x="3276" y="243"/>
                    <a:pt x="3276" y="29"/>
                  </a:cubicBezTo>
                  <a:lnTo>
                    <a:pt x="3276" y="2"/>
                  </a:lnTo>
                  <a:lnTo>
                    <a:pt x="3249" y="2"/>
                  </a:lnTo>
                  <a:cubicBezTo>
                    <a:pt x="3197" y="1"/>
                    <a:pt x="3146" y="0"/>
                    <a:pt x="3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6"/>
            <p:cNvSpPr/>
            <p:nvPr/>
          </p:nvSpPr>
          <p:spPr>
            <a:xfrm rot="-9882522">
              <a:off x="7986863" y="4059833"/>
              <a:ext cx="237098" cy="187247"/>
            </a:xfrm>
            <a:custGeom>
              <a:avLst/>
              <a:gdLst/>
              <a:ahLst/>
              <a:cxnLst/>
              <a:rect l="l" t="t" r="r" b="b"/>
              <a:pathLst>
                <a:path w="2616" h="2066" extrusionOk="0">
                  <a:moveTo>
                    <a:pt x="984" y="1"/>
                  </a:moveTo>
                  <a:cubicBezTo>
                    <a:pt x="556" y="1"/>
                    <a:pt x="182" y="150"/>
                    <a:pt x="107" y="150"/>
                  </a:cubicBezTo>
                  <a:lnTo>
                    <a:pt x="98" y="150"/>
                  </a:lnTo>
                  <a:lnTo>
                    <a:pt x="107" y="159"/>
                  </a:lnTo>
                  <a:cubicBezTo>
                    <a:pt x="116" y="275"/>
                    <a:pt x="0" y="1301"/>
                    <a:pt x="500" y="1748"/>
                  </a:cubicBezTo>
                  <a:cubicBezTo>
                    <a:pt x="780" y="1999"/>
                    <a:pt x="1216" y="2065"/>
                    <a:pt x="1599" y="2065"/>
                  </a:cubicBezTo>
                  <a:cubicBezTo>
                    <a:pt x="2033" y="2065"/>
                    <a:pt x="2401" y="1980"/>
                    <a:pt x="2401" y="1980"/>
                  </a:cubicBezTo>
                  <a:cubicBezTo>
                    <a:pt x="2615" y="1141"/>
                    <a:pt x="2062" y="328"/>
                    <a:pt x="1544" y="105"/>
                  </a:cubicBezTo>
                  <a:cubicBezTo>
                    <a:pt x="1360" y="28"/>
                    <a:pt x="1167" y="1"/>
                    <a:pt x="9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6"/>
            <p:cNvSpPr/>
            <p:nvPr/>
          </p:nvSpPr>
          <p:spPr>
            <a:xfrm rot="-9882522">
              <a:off x="7988292" y="4053813"/>
              <a:ext cx="169213" cy="179724"/>
            </a:xfrm>
            <a:custGeom>
              <a:avLst/>
              <a:gdLst/>
              <a:ahLst/>
              <a:cxnLst/>
              <a:rect l="l" t="t" r="r" b="b"/>
              <a:pathLst>
                <a:path w="1867" h="1983" extrusionOk="0">
                  <a:moveTo>
                    <a:pt x="1652" y="1938"/>
                  </a:moveTo>
                  <a:cubicBezTo>
                    <a:pt x="1866" y="1090"/>
                    <a:pt x="1313" y="269"/>
                    <a:pt x="795" y="54"/>
                  </a:cubicBezTo>
                  <a:cubicBezTo>
                    <a:pt x="742" y="28"/>
                    <a:pt x="688" y="10"/>
                    <a:pt x="635" y="1"/>
                  </a:cubicBezTo>
                  <a:cubicBezTo>
                    <a:pt x="1" y="724"/>
                    <a:pt x="438" y="1866"/>
                    <a:pt x="1393" y="1982"/>
                  </a:cubicBezTo>
                  <a:cubicBezTo>
                    <a:pt x="1554" y="1955"/>
                    <a:pt x="1652" y="1938"/>
                    <a:pt x="1652" y="19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6"/>
            <p:cNvSpPr/>
            <p:nvPr/>
          </p:nvSpPr>
          <p:spPr>
            <a:xfrm rot="-9882522">
              <a:off x="7999879" y="4058425"/>
              <a:ext cx="216161" cy="190328"/>
            </a:xfrm>
            <a:custGeom>
              <a:avLst/>
              <a:gdLst/>
              <a:ahLst/>
              <a:cxnLst/>
              <a:rect l="l" t="t" r="r" b="b"/>
              <a:pathLst>
                <a:path w="2385" h="2100" extrusionOk="0">
                  <a:moveTo>
                    <a:pt x="10" y="161"/>
                  </a:moveTo>
                  <a:lnTo>
                    <a:pt x="10" y="170"/>
                  </a:lnTo>
                  <a:cubicBezTo>
                    <a:pt x="9" y="232"/>
                    <a:pt x="8" y="293"/>
                    <a:pt x="8" y="355"/>
                  </a:cubicBezTo>
                  <a:lnTo>
                    <a:pt x="8" y="355"/>
                  </a:lnTo>
                  <a:cubicBezTo>
                    <a:pt x="10" y="293"/>
                    <a:pt x="14" y="232"/>
                    <a:pt x="19" y="170"/>
                  </a:cubicBezTo>
                  <a:lnTo>
                    <a:pt x="10" y="161"/>
                  </a:lnTo>
                  <a:close/>
                  <a:moveTo>
                    <a:pt x="930" y="0"/>
                  </a:moveTo>
                  <a:cubicBezTo>
                    <a:pt x="769" y="0"/>
                    <a:pt x="617" y="18"/>
                    <a:pt x="466" y="54"/>
                  </a:cubicBezTo>
                  <a:cubicBezTo>
                    <a:pt x="314" y="72"/>
                    <a:pt x="171" y="125"/>
                    <a:pt x="19" y="161"/>
                  </a:cubicBezTo>
                  <a:cubicBezTo>
                    <a:pt x="171" y="134"/>
                    <a:pt x="314" y="81"/>
                    <a:pt x="466" y="72"/>
                  </a:cubicBezTo>
                  <a:cubicBezTo>
                    <a:pt x="617" y="36"/>
                    <a:pt x="769" y="27"/>
                    <a:pt x="930" y="27"/>
                  </a:cubicBezTo>
                  <a:cubicBezTo>
                    <a:pt x="1233" y="27"/>
                    <a:pt x="1528" y="143"/>
                    <a:pt x="1760" y="348"/>
                  </a:cubicBezTo>
                  <a:cubicBezTo>
                    <a:pt x="1983" y="554"/>
                    <a:pt x="2152" y="813"/>
                    <a:pt x="2251" y="1098"/>
                  </a:cubicBezTo>
                  <a:cubicBezTo>
                    <a:pt x="2295" y="1250"/>
                    <a:pt x="2322" y="1393"/>
                    <a:pt x="2331" y="1544"/>
                  </a:cubicBezTo>
                  <a:cubicBezTo>
                    <a:pt x="2340" y="1691"/>
                    <a:pt x="2323" y="1837"/>
                    <a:pt x="2290" y="1976"/>
                  </a:cubicBezTo>
                  <a:lnTo>
                    <a:pt x="2290" y="1976"/>
                  </a:lnTo>
                  <a:cubicBezTo>
                    <a:pt x="2030" y="2030"/>
                    <a:pt x="1763" y="2063"/>
                    <a:pt x="1496" y="2063"/>
                  </a:cubicBezTo>
                  <a:cubicBezTo>
                    <a:pt x="1465" y="2063"/>
                    <a:pt x="1434" y="2063"/>
                    <a:pt x="1403" y="2062"/>
                  </a:cubicBezTo>
                  <a:cubicBezTo>
                    <a:pt x="1099" y="2062"/>
                    <a:pt x="796" y="1982"/>
                    <a:pt x="537" y="1839"/>
                  </a:cubicBezTo>
                  <a:cubicBezTo>
                    <a:pt x="269" y="1678"/>
                    <a:pt x="144" y="1375"/>
                    <a:pt x="82" y="1080"/>
                  </a:cubicBezTo>
                  <a:cubicBezTo>
                    <a:pt x="32" y="844"/>
                    <a:pt x="10" y="602"/>
                    <a:pt x="8" y="355"/>
                  </a:cubicBezTo>
                  <a:lnTo>
                    <a:pt x="8" y="355"/>
                  </a:lnTo>
                  <a:cubicBezTo>
                    <a:pt x="1" y="597"/>
                    <a:pt x="20" y="838"/>
                    <a:pt x="55" y="1080"/>
                  </a:cubicBezTo>
                  <a:cubicBezTo>
                    <a:pt x="82" y="1232"/>
                    <a:pt x="135" y="1384"/>
                    <a:pt x="207" y="1518"/>
                  </a:cubicBezTo>
                  <a:cubicBezTo>
                    <a:pt x="278" y="1651"/>
                    <a:pt x="385" y="1776"/>
                    <a:pt x="519" y="1857"/>
                  </a:cubicBezTo>
                  <a:cubicBezTo>
                    <a:pt x="787" y="2017"/>
                    <a:pt x="1090" y="2098"/>
                    <a:pt x="1403" y="2098"/>
                  </a:cubicBezTo>
                  <a:cubicBezTo>
                    <a:pt x="1441" y="2099"/>
                    <a:pt x="1479" y="2099"/>
                    <a:pt x="1517" y="2099"/>
                  </a:cubicBezTo>
                  <a:cubicBezTo>
                    <a:pt x="1784" y="2099"/>
                    <a:pt x="2056" y="2072"/>
                    <a:pt x="2322" y="2017"/>
                  </a:cubicBezTo>
                  <a:lnTo>
                    <a:pt x="2340" y="2017"/>
                  </a:lnTo>
                  <a:lnTo>
                    <a:pt x="2340" y="2008"/>
                  </a:lnTo>
                  <a:cubicBezTo>
                    <a:pt x="2367" y="1848"/>
                    <a:pt x="2384" y="1696"/>
                    <a:pt x="2376" y="1535"/>
                  </a:cubicBezTo>
                  <a:cubicBezTo>
                    <a:pt x="2367" y="1384"/>
                    <a:pt x="2340" y="1232"/>
                    <a:pt x="2286" y="1080"/>
                  </a:cubicBezTo>
                  <a:cubicBezTo>
                    <a:pt x="2188" y="786"/>
                    <a:pt x="2010" y="518"/>
                    <a:pt x="1787" y="313"/>
                  </a:cubicBezTo>
                  <a:cubicBezTo>
                    <a:pt x="1670" y="206"/>
                    <a:pt x="1528" y="125"/>
                    <a:pt x="1385" y="72"/>
                  </a:cubicBezTo>
                  <a:cubicBezTo>
                    <a:pt x="1233" y="27"/>
                    <a:pt x="1081" y="0"/>
                    <a:pt x="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6"/>
            <p:cNvSpPr/>
            <p:nvPr/>
          </p:nvSpPr>
          <p:spPr>
            <a:xfrm rot="-9882522">
              <a:off x="8024556" y="4099755"/>
              <a:ext cx="230209" cy="183350"/>
            </a:xfrm>
            <a:custGeom>
              <a:avLst/>
              <a:gdLst/>
              <a:ahLst/>
              <a:cxnLst/>
              <a:rect l="l" t="t" r="r" b="b"/>
              <a:pathLst>
                <a:path w="2540" h="2023" extrusionOk="0">
                  <a:moveTo>
                    <a:pt x="69" y="0"/>
                  </a:moveTo>
                  <a:cubicBezTo>
                    <a:pt x="32" y="0"/>
                    <a:pt x="0" y="57"/>
                    <a:pt x="36" y="85"/>
                  </a:cubicBezTo>
                  <a:lnTo>
                    <a:pt x="723" y="638"/>
                  </a:lnTo>
                  <a:lnTo>
                    <a:pt x="1035" y="1406"/>
                  </a:lnTo>
                  <a:cubicBezTo>
                    <a:pt x="1008" y="1192"/>
                    <a:pt x="955" y="977"/>
                    <a:pt x="884" y="763"/>
                  </a:cubicBezTo>
                  <a:lnTo>
                    <a:pt x="884" y="763"/>
                  </a:lnTo>
                  <a:lnTo>
                    <a:pt x="1303" y="1102"/>
                  </a:lnTo>
                  <a:lnTo>
                    <a:pt x="1615" y="1870"/>
                  </a:lnTo>
                  <a:cubicBezTo>
                    <a:pt x="1580" y="1647"/>
                    <a:pt x="1526" y="1433"/>
                    <a:pt x="1455" y="1227"/>
                  </a:cubicBezTo>
                  <a:lnTo>
                    <a:pt x="1455" y="1227"/>
                  </a:lnTo>
                  <a:cubicBezTo>
                    <a:pt x="1624" y="1361"/>
                    <a:pt x="2365" y="1888"/>
                    <a:pt x="2526" y="2022"/>
                  </a:cubicBezTo>
                  <a:cubicBezTo>
                    <a:pt x="2527" y="2022"/>
                    <a:pt x="2528" y="2023"/>
                    <a:pt x="2528" y="2023"/>
                  </a:cubicBezTo>
                  <a:cubicBezTo>
                    <a:pt x="2539" y="2023"/>
                    <a:pt x="1683" y="1287"/>
                    <a:pt x="1526" y="1156"/>
                  </a:cubicBezTo>
                  <a:lnTo>
                    <a:pt x="1526" y="1156"/>
                  </a:lnTo>
                  <a:lnTo>
                    <a:pt x="2195" y="1299"/>
                  </a:lnTo>
                  <a:cubicBezTo>
                    <a:pt x="1928" y="1192"/>
                    <a:pt x="1642" y="1102"/>
                    <a:pt x="1365" y="1031"/>
                  </a:cubicBezTo>
                  <a:lnTo>
                    <a:pt x="946" y="692"/>
                  </a:lnTo>
                  <a:lnTo>
                    <a:pt x="946" y="692"/>
                  </a:lnTo>
                  <a:cubicBezTo>
                    <a:pt x="1178" y="736"/>
                    <a:pt x="1410" y="754"/>
                    <a:pt x="1642" y="754"/>
                  </a:cubicBezTo>
                  <a:lnTo>
                    <a:pt x="794" y="567"/>
                  </a:lnTo>
                  <a:lnTo>
                    <a:pt x="98" y="14"/>
                  </a:lnTo>
                  <a:cubicBezTo>
                    <a:pt x="89" y="4"/>
                    <a:pt x="79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72205622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91521099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rgbClr val="FFECC6"/>
        </a:solidFill>
        <a:effectLst/>
      </p:bgPr>
    </p:bg>
    <p:spTree>
      <p:nvGrpSpPr>
        <p:cNvPr id="1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oogle Shape;709;p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10" name="Google Shape;710;p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14" name="Google Shape;714;p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5" name="Google Shape;715;p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63" name="Google Shape;763;p8"/>
          <p:cNvSpPr txBox="1">
            <a:spLocks noGrp="1"/>
          </p:cNvSpPr>
          <p:nvPr>
            <p:ph type="title"/>
          </p:nvPr>
        </p:nvSpPr>
        <p:spPr>
          <a:xfrm>
            <a:off x="2531000" y="1828800"/>
            <a:ext cx="7130000" cy="32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14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41279338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bg>
      <p:bgPr>
        <a:solidFill>
          <a:srgbClr val="FFECC6"/>
        </a:solidFill>
        <a:effectLst/>
      </p:bgPr>
    </p:bg>
    <p:spTree>
      <p:nvGrpSpPr>
        <p:cNvPr id="1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5" name="Google Shape;765;p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66" name="Google Shape;766;p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0" name="Google Shape;770;p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1" name="Google Shape;771;p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19" name="Google Shape;819;p9"/>
          <p:cNvSpPr txBox="1">
            <a:spLocks noGrp="1"/>
          </p:cNvSpPr>
          <p:nvPr>
            <p:ph type="title"/>
          </p:nvPr>
        </p:nvSpPr>
        <p:spPr>
          <a:xfrm>
            <a:off x="1415884" y="1625667"/>
            <a:ext cx="4548000" cy="108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6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820" name="Google Shape;820;p9"/>
          <p:cNvSpPr txBox="1">
            <a:spLocks noGrp="1"/>
          </p:cNvSpPr>
          <p:nvPr>
            <p:ph type="subTitle" idx="1"/>
          </p:nvPr>
        </p:nvSpPr>
        <p:spPr>
          <a:xfrm>
            <a:off x="1394100" y="2711267"/>
            <a:ext cx="4717600" cy="222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821" name="Google Shape;821;p9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2" name="Google Shape;822;p9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3" name="Google Shape;823;p9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4" name="Google Shape;824;p9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5" name="Google Shape;825;p9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6" name="Google Shape;826;p9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7" name="Google Shape;827;p9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8" name="Google Shape;828;p9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9" name="Google Shape;829;p9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0" name="Google Shape;830;p9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1" name="Google Shape;831;p9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2" name="Google Shape;832;p9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3" name="Google Shape;833;p9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4" name="Google Shape;834;p9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5" name="Google Shape;835;p9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6" name="Google Shape;836;p9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7" name="Google Shape;837;p9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8" name="Google Shape;838;p9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9" name="Google Shape;839;p9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0" name="Google Shape;840;p9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1" name="Google Shape;841;p9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2" name="Google Shape;842;p9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3" name="Google Shape;843;p9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4" name="Google Shape;844;p9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5" name="Google Shape;845;p9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6" name="Google Shape;846;p9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7" name="Google Shape;847;p9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8" name="Google Shape;848;p9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9" name="Google Shape;849;p9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0" name="Google Shape;850;p9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1" name="Google Shape;851;p9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2" name="Google Shape;852;p9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3" name="Google Shape;853;p9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4" name="Google Shape;854;p9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5" name="Google Shape;855;p9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6" name="Google Shape;856;p9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7" name="Google Shape;857;p9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8" name="Google Shape;858;p9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9" name="Google Shape;859;p9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0" name="Google Shape;860;p9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1" name="Google Shape;861;p9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2" name="Google Shape;862;p9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3" name="Google Shape;863;p9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4" name="Google Shape;864;p9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5" name="Google Shape;865;p9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6" name="Google Shape;866;p9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7" name="Google Shape;867;p9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8" name="Google Shape;868;p9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9" name="Google Shape;869;p9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0" name="Google Shape;870;p9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1" name="Google Shape;871;p9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2" name="Google Shape;872;p9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3" name="Google Shape;873;p9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4" name="Google Shape;874;p9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5" name="Google Shape;875;p9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6" name="Google Shape;876;p9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7" name="Google Shape;877;p9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8" name="Google Shape;878;p9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9" name="Google Shape;879;p9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0" name="Google Shape;880;p9"/>
          <p:cNvSpPr/>
          <p:nvPr/>
        </p:nvSpPr>
        <p:spPr>
          <a:xfrm rot="9470733">
            <a:off x="1049926" y="1077170"/>
            <a:ext cx="217293" cy="352205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1" name="Google Shape;881;p9"/>
          <p:cNvSpPr/>
          <p:nvPr/>
        </p:nvSpPr>
        <p:spPr>
          <a:xfrm rot="9470733">
            <a:off x="1037519" y="963514"/>
            <a:ext cx="204613" cy="468847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2" name="Google Shape;882;p9"/>
          <p:cNvSpPr/>
          <p:nvPr/>
        </p:nvSpPr>
        <p:spPr>
          <a:xfrm rot="9470733">
            <a:off x="1108842" y="1159260"/>
            <a:ext cx="173740" cy="258720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3" name="Google Shape;883;p9"/>
          <p:cNvSpPr/>
          <p:nvPr/>
        </p:nvSpPr>
        <p:spPr>
          <a:xfrm rot="9470733">
            <a:off x="1057238" y="1075878"/>
            <a:ext cx="209575" cy="355041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4" name="Google Shape;884;p9"/>
          <p:cNvSpPr/>
          <p:nvPr/>
        </p:nvSpPr>
        <p:spPr>
          <a:xfrm rot="9470733">
            <a:off x="1043073" y="848961"/>
            <a:ext cx="405604" cy="271872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5" name="Google Shape;885;p9"/>
          <p:cNvSpPr/>
          <p:nvPr/>
        </p:nvSpPr>
        <p:spPr>
          <a:xfrm rot="9470733">
            <a:off x="936264" y="876788"/>
            <a:ext cx="514525" cy="258799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6" name="Google Shape;886;p9"/>
          <p:cNvSpPr/>
          <p:nvPr/>
        </p:nvSpPr>
        <p:spPr>
          <a:xfrm rot="9470733">
            <a:off x="1208844" y="852815"/>
            <a:ext cx="240448" cy="234856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7" name="Google Shape;887;p9"/>
          <p:cNvSpPr/>
          <p:nvPr/>
        </p:nvSpPr>
        <p:spPr>
          <a:xfrm rot="9470733">
            <a:off x="1043134" y="848091"/>
            <a:ext cx="403556" cy="274315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8" name="Google Shape;888;p9"/>
          <p:cNvSpPr/>
          <p:nvPr/>
        </p:nvSpPr>
        <p:spPr>
          <a:xfrm>
            <a:off x="11079770" y="1291171"/>
            <a:ext cx="305825" cy="249591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9" name="Google Shape;889;p9"/>
          <p:cNvSpPr/>
          <p:nvPr/>
        </p:nvSpPr>
        <p:spPr>
          <a:xfrm>
            <a:off x="11079769" y="1291485"/>
            <a:ext cx="384507" cy="334179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0" name="Google Shape;890;p9"/>
          <p:cNvSpPr/>
          <p:nvPr/>
        </p:nvSpPr>
        <p:spPr>
          <a:xfrm>
            <a:off x="11079770" y="1289360"/>
            <a:ext cx="206745" cy="23068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1" name="Google Shape;891;p9"/>
          <p:cNvSpPr/>
          <p:nvPr/>
        </p:nvSpPr>
        <p:spPr>
          <a:xfrm>
            <a:off x="11076226" y="1291013"/>
            <a:ext cx="306849" cy="250299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2" name="Google Shape;892;p9"/>
          <p:cNvSpPr/>
          <p:nvPr/>
        </p:nvSpPr>
        <p:spPr>
          <a:xfrm>
            <a:off x="10427088" y="747335"/>
            <a:ext cx="200051" cy="23328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3" name="Google Shape;893;p9"/>
          <p:cNvSpPr/>
          <p:nvPr/>
        </p:nvSpPr>
        <p:spPr>
          <a:xfrm>
            <a:off x="10433074" y="704097"/>
            <a:ext cx="187449" cy="273927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4" name="Google Shape;894;p9"/>
          <p:cNvSpPr/>
          <p:nvPr/>
        </p:nvSpPr>
        <p:spPr>
          <a:xfrm>
            <a:off x="10427403" y="747100"/>
            <a:ext cx="193435" cy="235729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5" name="Google Shape;895;p9"/>
          <p:cNvSpPr/>
          <p:nvPr/>
        </p:nvSpPr>
        <p:spPr>
          <a:xfrm>
            <a:off x="10431657" y="830348"/>
            <a:ext cx="168783" cy="155472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6" name="Google Shape;896;p9"/>
          <p:cNvSpPr/>
          <p:nvPr/>
        </p:nvSpPr>
        <p:spPr>
          <a:xfrm>
            <a:off x="10655886" y="732293"/>
            <a:ext cx="289679" cy="26581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7" name="Google Shape;897;p9"/>
          <p:cNvSpPr/>
          <p:nvPr/>
        </p:nvSpPr>
        <p:spPr>
          <a:xfrm>
            <a:off x="10630998" y="702284"/>
            <a:ext cx="303305" cy="295429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8" name="Google Shape;898;p9"/>
          <p:cNvSpPr/>
          <p:nvPr/>
        </p:nvSpPr>
        <p:spPr>
          <a:xfrm>
            <a:off x="10667856" y="731898"/>
            <a:ext cx="274872" cy="268020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9" name="Google Shape;899;p9"/>
          <p:cNvSpPr/>
          <p:nvPr/>
        </p:nvSpPr>
        <p:spPr>
          <a:xfrm>
            <a:off x="10751499" y="774822"/>
            <a:ext cx="192647" cy="22572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0" name="Google Shape;900;p9"/>
          <p:cNvSpPr/>
          <p:nvPr/>
        </p:nvSpPr>
        <p:spPr>
          <a:xfrm>
            <a:off x="10991481" y="758126"/>
            <a:ext cx="396084" cy="374740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1" name="Google Shape;901;p9"/>
          <p:cNvSpPr/>
          <p:nvPr/>
        </p:nvSpPr>
        <p:spPr>
          <a:xfrm>
            <a:off x="11001010" y="943290"/>
            <a:ext cx="38749" cy="43633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2" name="Google Shape;902;p9"/>
          <p:cNvSpPr/>
          <p:nvPr/>
        </p:nvSpPr>
        <p:spPr>
          <a:xfrm>
            <a:off x="11128917" y="1180357"/>
            <a:ext cx="45839" cy="33945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3" name="Google Shape;903;p9"/>
          <p:cNvSpPr/>
          <p:nvPr/>
        </p:nvSpPr>
        <p:spPr>
          <a:xfrm>
            <a:off x="10900512" y="1133572"/>
            <a:ext cx="40797" cy="43555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4" name="Google Shape;904;p9"/>
          <p:cNvSpPr/>
          <p:nvPr/>
        </p:nvSpPr>
        <p:spPr>
          <a:xfrm>
            <a:off x="10970058" y="1029295"/>
            <a:ext cx="26857" cy="28196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Google Shape;905;p9"/>
          <p:cNvSpPr/>
          <p:nvPr/>
        </p:nvSpPr>
        <p:spPr>
          <a:xfrm>
            <a:off x="11202084" y="1054026"/>
            <a:ext cx="47177" cy="42924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6" name="Google Shape;906;p9"/>
          <p:cNvSpPr/>
          <p:nvPr/>
        </p:nvSpPr>
        <p:spPr>
          <a:xfrm>
            <a:off x="11270919" y="927380"/>
            <a:ext cx="35915" cy="35600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7" name="Google Shape;907;p9"/>
          <p:cNvSpPr/>
          <p:nvPr/>
        </p:nvSpPr>
        <p:spPr>
          <a:xfrm>
            <a:off x="11157742" y="976447"/>
            <a:ext cx="117509" cy="10057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8" name="Google Shape;908;p9"/>
          <p:cNvSpPr/>
          <p:nvPr/>
        </p:nvSpPr>
        <p:spPr>
          <a:xfrm>
            <a:off x="11076936" y="1095848"/>
            <a:ext cx="131529" cy="105065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9" name="Google Shape;909;p9"/>
          <p:cNvSpPr/>
          <p:nvPr/>
        </p:nvSpPr>
        <p:spPr>
          <a:xfrm>
            <a:off x="10909019" y="1079938"/>
            <a:ext cx="120896" cy="108295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0" name="Google Shape;910;p9"/>
          <p:cNvSpPr/>
          <p:nvPr/>
        </p:nvSpPr>
        <p:spPr>
          <a:xfrm>
            <a:off x="10984155" y="1011731"/>
            <a:ext cx="71751" cy="72775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1" name="Google Shape;911;p9"/>
          <p:cNvSpPr/>
          <p:nvPr/>
        </p:nvSpPr>
        <p:spPr>
          <a:xfrm>
            <a:off x="11012982" y="899813"/>
            <a:ext cx="108295" cy="100971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2" name="Google Shape;912;p9"/>
          <p:cNvSpPr/>
          <p:nvPr/>
        </p:nvSpPr>
        <p:spPr>
          <a:xfrm>
            <a:off x="11230201" y="874532"/>
            <a:ext cx="85140" cy="79941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3" name="Google Shape;913;p9"/>
          <p:cNvSpPr/>
          <p:nvPr/>
        </p:nvSpPr>
        <p:spPr>
          <a:xfrm>
            <a:off x="11176014" y="1011889"/>
            <a:ext cx="54265" cy="53320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4" name="Google Shape;914;p9"/>
          <p:cNvSpPr/>
          <p:nvPr/>
        </p:nvSpPr>
        <p:spPr>
          <a:xfrm>
            <a:off x="11093789" y="1129713"/>
            <a:ext cx="58440" cy="5946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5" name="Google Shape;915;p9"/>
          <p:cNvSpPr/>
          <p:nvPr/>
        </p:nvSpPr>
        <p:spPr>
          <a:xfrm>
            <a:off x="10933513" y="1116955"/>
            <a:ext cx="61984" cy="62851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6" name="Google Shape;916;p9"/>
          <p:cNvSpPr/>
          <p:nvPr/>
        </p:nvSpPr>
        <p:spPr>
          <a:xfrm>
            <a:off x="11032671" y="934783"/>
            <a:ext cx="47887" cy="49147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7" name="Google Shape;917;p9"/>
          <p:cNvSpPr/>
          <p:nvPr/>
        </p:nvSpPr>
        <p:spPr>
          <a:xfrm>
            <a:off x="10994710" y="1040322"/>
            <a:ext cx="30953" cy="32921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8" name="Google Shape;918;p9"/>
          <p:cNvSpPr/>
          <p:nvPr/>
        </p:nvSpPr>
        <p:spPr>
          <a:xfrm>
            <a:off x="11249891" y="904617"/>
            <a:ext cx="36624" cy="37568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9" name="Google Shape;919;p9"/>
          <p:cNvSpPr/>
          <p:nvPr/>
        </p:nvSpPr>
        <p:spPr>
          <a:xfrm>
            <a:off x="11157741" y="975818"/>
            <a:ext cx="106720" cy="103727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0" name="Google Shape;920;p9"/>
          <p:cNvSpPr/>
          <p:nvPr/>
        </p:nvSpPr>
        <p:spPr>
          <a:xfrm>
            <a:off x="11214686" y="1027878"/>
            <a:ext cx="3623" cy="3623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1" name="Google Shape;921;p9"/>
          <p:cNvSpPr/>
          <p:nvPr/>
        </p:nvSpPr>
        <p:spPr>
          <a:xfrm>
            <a:off x="11072682" y="1093956"/>
            <a:ext cx="121684" cy="107035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2" name="Google Shape;922;p9"/>
          <p:cNvSpPr/>
          <p:nvPr/>
        </p:nvSpPr>
        <p:spPr>
          <a:xfrm>
            <a:off x="10910358" y="1079938"/>
            <a:ext cx="109713" cy="109713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3" name="Google Shape;923;p9"/>
          <p:cNvSpPr/>
          <p:nvPr/>
        </p:nvSpPr>
        <p:spPr>
          <a:xfrm>
            <a:off x="10980611" y="1149483"/>
            <a:ext cx="2915" cy="4332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4" name="Google Shape;924;p9"/>
          <p:cNvSpPr/>
          <p:nvPr/>
        </p:nvSpPr>
        <p:spPr>
          <a:xfrm>
            <a:off x="10982030" y="1012441"/>
            <a:ext cx="75295" cy="74585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5" name="Google Shape;925;p9"/>
          <p:cNvSpPr/>
          <p:nvPr/>
        </p:nvSpPr>
        <p:spPr>
          <a:xfrm>
            <a:off x="11013691" y="897687"/>
            <a:ext cx="106877" cy="103491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6" name="Google Shape;926;p9"/>
          <p:cNvSpPr/>
          <p:nvPr/>
        </p:nvSpPr>
        <p:spPr>
          <a:xfrm>
            <a:off x="11223034" y="873035"/>
            <a:ext cx="93645" cy="82068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75760769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rgbClr val="FFECC6"/>
        </a:solidFill>
        <a:effectLst/>
      </p:bgPr>
    </p:bg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8" name="Google Shape;928;p10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29" name="Google Shape;929;p10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10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10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10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33" name="Google Shape;933;p1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4" name="Google Shape;934;p10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10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10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10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10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10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10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10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10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10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10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10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10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10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10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10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10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10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10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10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10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10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10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10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10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10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10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10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10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10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10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10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10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10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10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10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10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10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10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10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10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10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10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10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10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10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10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10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82" name="Google Shape;982;p10"/>
          <p:cNvSpPr txBox="1">
            <a:spLocks noGrp="1"/>
          </p:cNvSpPr>
          <p:nvPr>
            <p:ph type="title"/>
          </p:nvPr>
        </p:nvSpPr>
        <p:spPr>
          <a:xfrm>
            <a:off x="2046167" y="906567"/>
            <a:ext cx="4240400" cy="17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45909546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rgbClr val="FFECC6"/>
        </a:solidFill>
        <a:effectLst/>
      </p:bgPr>
    </p:bg>
    <p:spTree>
      <p:nvGrpSpPr>
        <p:cNvPr id="1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4" name="Google Shape;984;p1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85" name="Google Shape;985;p1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1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1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1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89" name="Google Shape;989;p1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90" name="Google Shape;990;p1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1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1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1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1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1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1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1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1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1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1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1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1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1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1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1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1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1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1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1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1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1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1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1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1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1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1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1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1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1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1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1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1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1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1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1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1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1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1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1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1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38" name="Google Shape;1038;p11"/>
          <p:cNvSpPr txBox="1">
            <a:spLocks noGrp="1"/>
          </p:cNvSpPr>
          <p:nvPr>
            <p:ph type="title" hasCustomPrompt="1"/>
          </p:nvPr>
        </p:nvSpPr>
        <p:spPr>
          <a:xfrm>
            <a:off x="1525800" y="2208300"/>
            <a:ext cx="9140400" cy="17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39" name="Google Shape;1039;p11"/>
          <p:cNvSpPr txBox="1">
            <a:spLocks noGrp="1"/>
          </p:cNvSpPr>
          <p:nvPr>
            <p:ph type="body" idx="1"/>
          </p:nvPr>
        </p:nvSpPr>
        <p:spPr>
          <a:xfrm>
            <a:off x="2342200" y="4282384"/>
            <a:ext cx="7507600" cy="50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400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43264834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2659041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bg>
      <p:bgPr>
        <a:solidFill>
          <a:srgbClr val="FFECC6"/>
        </a:solidFill>
        <a:effectLst/>
      </p:bgPr>
    </p:bg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3" name="Google Shape;1873;p1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874" name="Google Shape;1874;p1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1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1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1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878" name="Google Shape;1878;p1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79" name="Google Shape;1879;p1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1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1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1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1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1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1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1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1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1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1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1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1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1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1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1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1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1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1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1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1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1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1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1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1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1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1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1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1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1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1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1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1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1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1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1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1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1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1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1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1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1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1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1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1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927" name="Google Shape;1927;p19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928" name="Google Shape;1928;p19"/>
          <p:cNvSpPr/>
          <p:nvPr/>
        </p:nvSpPr>
        <p:spPr>
          <a:xfrm rot="-2831871" flipH="1">
            <a:off x="1805203" y="652547"/>
            <a:ext cx="631124" cy="682965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9" name="Google Shape;1929;p19"/>
          <p:cNvSpPr/>
          <p:nvPr/>
        </p:nvSpPr>
        <p:spPr>
          <a:xfrm rot="-2831871" flipH="1">
            <a:off x="2016021" y="656666"/>
            <a:ext cx="374817" cy="478501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0" name="Google Shape;1930;p19"/>
          <p:cNvSpPr/>
          <p:nvPr/>
        </p:nvSpPr>
        <p:spPr>
          <a:xfrm rot="-2831871" flipH="1">
            <a:off x="1799068" y="643318"/>
            <a:ext cx="636723" cy="697793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1" name="Google Shape;1931;p19"/>
          <p:cNvSpPr/>
          <p:nvPr/>
        </p:nvSpPr>
        <p:spPr>
          <a:xfrm rot="-2831871" flipH="1">
            <a:off x="1847295" y="768996"/>
            <a:ext cx="464711" cy="469584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2" name="Google Shape;1932;p19"/>
          <p:cNvSpPr/>
          <p:nvPr/>
        </p:nvSpPr>
        <p:spPr>
          <a:xfrm rot="-2438499" flipH="1">
            <a:off x="1465120" y="958477"/>
            <a:ext cx="410077" cy="299335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3" name="Google Shape;1933;p19"/>
          <p:cNvSpPr/>
          <p:nvPr/>
        </p:nvSpPr>
        <p:spPr>
          <a:xfrm rot="-2438499" flipH="1">
            <a:off x="1486763" y="980887"/>
            <a:ext cx="412463" cy="220639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4" name="Google Shape;1934;p19"/>
          <p:cNvSpPr/>
          <p:nvPr/>
        </p:nvSpPr>
        <p:spPr>
          <a:xfrm rot="-2438499" flipH="1">
            <a:off x="1466741" y="958400"/>
            <a:ext cx="310955" cy="331373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5" name="Google Shape;1935;p19"/>
          <p:cNvSpPr/>
          <p:nvPr/>
        </p:nvSpPr>
        <p:spPr>
          <a:xfrm rot="-2438499" flipH="1">
            <a:off x="1465190" y="967809"/>
            <a:ext cx="383223" cy="302239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6" name="Google Shape;1936;p19"/>
          <p:cNvSpPr/>
          <p:nvPr/>
        </p:nvSpPr>
        <p:spPr>
          <a:xfrm rot="-2831871" flipH="1">
            <a:off x="940363" y="737301"/>
            <a:ext cx="643669" cy="651135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7" name="Google Shape;1937;p19"/>
          <p:cNvSpPr/>
          <p:nvPr/>
        </p:nvSpPr>
        <p:spPr>
          <a:xfrm rot="-2831871" flipH="1">
            <a:off x="1510574" y="865811"/>
            <a:ext cx="79940" cy="63455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8" name="Google Shape;1938;p19"/>
          <p:cNvSpPr/>
          <p:nvPr/>
        </p:nvSpPr>
        <p:spPr>
          <a:xfrm rot="-2831871" flipH="1">
            <a:off x="1382654" y="780038"/>
            <a:ext cx="103580" cy="82429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9" name="Google Shape;1939;p19"/>
          <p:cNvSpPr/>
          <p:nvPr/>
        </p:nvSpPr>
        <p:spPr>
          <a:xfrm rot="-2831871" flipH="1">
            <a:off x="952325" y="992055"/>
            <a:ext cx="149201" cy="115815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0" name="Google Shape;1940;p19"/>
          <p:cNvSpPr/>
          <p:nvPr/>
        </p:nvSpPr>
        <p:spPr>
          <a:xfrm rot="-2831871" flipH="1">
            <a:off x="1010701" y="1171612"/>
            <a:ext cx="126183" cy="99848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1" name="Google Shape;1941;p19"/>
          <p:cNvSpPr/>
          <p:nvPr/>
        </p:nvSpPr>
        <p:spPr>
          <a:xfrm rot="-2831871" flipH="1">
            <a:off x="1292020" y="992520"/>
            <a:ext cx="138833" cy="110112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2" name="Google Shape;1942;p19"/>
          <p:cNvSpPr/>
          <p:nvPr/>
        </p:nvSpPr>
        <p:spPr>
          <a:xfrm rot="-2831871" flipH="1">
            <a:off x="1296954" y="1195609"/>
            <a:ext cx="112497" cy="89168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3" name="Google Shape;1943;p19"/>
          <p:cNvSpPr/>
          <p:nvPr/>
        </p:nvSpPr>
        <p:spPr>
          <a:xfrm rot="-2831871" flipH="1">
            <a:off x="1431200" y="978098"/>
            <a:ext cx="88961" cy="70609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4" name="Google Shape;1944;p19"/>
          <p:cNvSpPr/>
          <p:nvPr/>
        </p:nvSpPr>
        <p:spPr>
          <a:xfrm rot="-2831871" flipH="1">
            <a:off x="1087125" y="1356812"/>
            <a:ext cx="98915" cy="78489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5" name="Google Shape;1945;p19"/>
          <p:cNvSpPr/>
          <p:nvPr/>
        </p:nvSpPr>
        <p:spPr>
          <a:xfrm rot="-2831871" flipH="1">
            <a:off x="1205169" y="1423195"/>
            <a:ext cx="137071" cy="107831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6" name="Google Shape;1946;p19"/>
          <p:cNvSpPr/>
          <p:nvPr/>
        </p:nvSpPr>
        <p:spPr>
          <a:xfrm rot="-2831871" flipH="1">
            <a:off x="1343637" y="1343738"/>
            <a:ext cx="114571" cy="90724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7" name="Google Shape;1947;p19"/>
          <p:cNvSpPr/>
          <p:nvPr/>
        </p:nvSpPr>
        <p:spPr>
          <a:xfrm rot="-2831871" flipH="1">
            <a:off x="1375560" y="1379901"/>
            <a:ext cx="46347" cy="47695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8" name="Google Shape;1948;p19"/>
          <p:cNvSpPr/>
          <p:nvPr/>
        </p:nvSpPr>
        <p:spPr>
          <a:xfrm rot="-2831871" flipH="1">
            <a:off x="1258846" y="1475164"/>
            <a:ext cx="38985" cy="4271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9" name="Google Shape;1949;p19"/>
          <p:cNvSpPr/>
          <p:nvPr/>
        </p:nvSpPr>
        <p:spPr>
          <a:xfrm rot="-2831871" flipH="1">
            <a:off x="1116605" y="1388944"/>
            <a:ext cx="33489" cy="34941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0" name="Google Shape;1950;p19"/>
          <p:cNvSpPr/>
          <p:nvPr/>
        </p:nvSpPr>
        <p:spPr>
          <a:xfrm rot="-2831871" flipH="1">
            <a:off x="1057519" y="1217133"/>
            <a:ext cx="37119" cy="38052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1" name="Google Shape;1951;p19"/>
          <p:cNvSpPr/>
          <p:nvPr/>
        </p:nvSpPr>
        <p:spPr>
          <a:xfrm rot="-2831871" flipH="1">
            <a:off x="1010945" y="1044516"/>
            <a:ext cx="49147" cy="49561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2" name="Google Shape;1952;p19"/>
          <p:cNvSpPr/>
          <p:nvPr/>
        </p:nvSpPr>
        <p:spPr>
          <a:xfrm rot="-2831871" flipH="1">
            <a:off x="1336684" y="1229152"/>
            <a:ext cx="34320" cy="40229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3" name="Google Shape;1953;p19"/>
          <p:cNvSpPr/>
          <p:nvPr/>
        </p:nvSpPr>
        <p:spPr>
          <a:xfrm rot="-2831871" flipH="1">
            <a:off x="1343000" y="1035568"/>
            <a:ext cx="46451" cy="4800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4" name="Google Shape;1954;p19"/>
          <p:cNvSpPr/>
          <p:nvPr/>
        </p:nvSpPr>
        <p:spPr>
          <a:xfrm rot="-2831871" flipH="1">
            <a:off x="1460165" y="1002669"/>
            <a:ext cx="37119" cy="34735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5" name="Google Shape;1955;p19"/>
          <p:cNvSpPr/>
          <p:nvPr/>
        </p:nvSpPr>
        <p:spPr>
          <a:xfrm rot="-2831871" flipH="1">
            <a:off x="1533188" y="886185"/>
            <a:ext cx="36289" cy="35045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6" name="Google Shape;1956;p19"/>
          <p:cNvSpPr/>
          <p:nvPr/>
        </p:nvSpPr>
        <p:spPr>
          <a:xfrm rot="-2831871" flipH="1">
            <a:off x="1414493" y="820947"/>
            <a:ext cx="35252" cy="34320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7" name="Google Shape;1957;p19"/>
          <p:cNvSpPr/>
          <p:nvPr/>
        </p:nvSpPr>
        <p:spPr>
          <a:xfrm rot="-2831871" flipH="1">
            <a:off x="1507820" y="866934"/>
            <a:ext cx="73097" cy="64076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8" name="Google Shape;1958;p19"/>
          <p:cNvSpPr/>
          <p:nvPr/>
        </p:nvSpPr>
        <p:spPr>
          <a:xfrm rot="-2831871" flipH="1">
            <a:off x="1385159" y="784884"/>
            <a:ext cx="90724" cy="82429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9" name="Google Shape;1959;p19"/>
          <p:cNvSpPr/>
          <p:nvPr/>
        </p:nvSpPr>
        <p:spPr>
          <a:xfrm rot="-2831871" flipH="1">
            <a:off x="955894" y="995537"/>
            <a:ext cx="134375" cy="116852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0" name="Google Shape;1960;p19"/>
          <p:cNvSpPr/>
          <p:nvPr/>
        </p:nvSpPr>
        <p:spPr>
          <a:xfrm rot="-2831871" flipH="1">
            <a:off x="1012131" y="1180301"/>
            <a:ext cx="111253" cy="98707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1" name="Google Shape;1961;p19"/>
          <p:cNvSpPr/>
          <p:nvPr/>
        </p:nvSpPr>
        <p:spPr>
          <a:xfrm rot="-2831871" flipH="1">
            <a:off x="1304235" y="996912"/>
            <a:ext cx="111149" cy="108349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2" name="Google Shape;1962;p19"/>
          <p:cNvSpPr/>
          <p:nvPr/>
        </p:nvSpPr>
        <p:spPr>
          <a:xfrm rot="-2831871" flipH="1">
            <a:off x="1299020" y="1201794"/>
            <a:ext cx="98189" cy="88857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3" name="Google Shape;1963;p19"/>
          <p:cNvSpPr/>
          <p:nvPr/>
        </p:nvSpPr>
        <p:spPr>
          <a:xfrm rot="-2831871" flipH="1">
            <a:off x="1433727" y="978852"/>
            <a:ext cx="80355" cy="70505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4" name="Google Shape;1964;p19"/>
          <p:cNvSpPr/>
          <p:nvPr/>
        </p:nvSpPr>
        <p:spPr>
          <a:xfrm rot="-2831871" flipH="1">
            <a:off x="1088225" y="1361626"/>
            <a:ext cx="88649" cy="78489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5" name="Google Shape;1965;p19"/>
          <p:cNvSpPr/>
          <p:nvPr/>
        </p:nvSpPr>
        <p:spPr>
          <a:xfrm rot="-2831871" flipH="1">
            <a:off x="1215606" y="1427477"/>
            <a:ext cx="111149" cy="107313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6" name="Google Shape;1966;p19"/>
          <p:cNvSpPr/>
          <p:nvPr/>
        </p:nvSpPr>
        <p:spPr>
          <a:xfrm rot="-2831871" flipH="1">
            <a:off x="1345406" y="1350901"/>
            <a:ext cx="100469" cy="89791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7" name="Google Shape;1967;p19"/>
          <p:cNvSpPr/>
          <p:nvPr/>
        </p:nvSpPr>
        <p:spPr>
          <a:xfrm rot="7840409" flipH="1">
            <a:off x="1188675" y="1918487"/>
            <a:ext cx="308884" cy="351505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8" name="Google Shape;1968;p19"/>
          <p:cNvSpPr/>
          <p:nvPr/>
        </p:nvSpPr>
        <p:spPr>
          <a:xfrm rot="7840409" flipH="1">
            <a:off x="1207665" y="1869948"/>
            <a:ext cx="194359" cy="394125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9" name="Google Shape;1969;p19"/>
          <p:cNvSpPr/>
          <p:nvPr/>
        </p:nvSpPr>
        <p:spPr>
          <a:xfrm rot="7840409" flipH="1">
            <a:off x="1191555" y="1943732"/>
            <a:ext cx="246399" cy="321381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0" name="Google Shape;1970;p19"/>
          <p:cNvSpPr/>
          <p:nvPr/>
        </p:nvSpPr>
        <p:spPr>
          <a:xfrm rot="7840409" flipH="1">
            <a:off x="1202942" y="1922642"/>
            <a:ext cx="274751" cy="35486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1" name="Google Shape;1971;p19"/>
          <p:cNvSpPr/>
          <p:nvPr/>
        </p:nvSpPr>
        <p:spPr>
          <a:xfrm rot="7840409" flipH="1">
            <a:off x="951564" y="2003060"/>
            <a:ext cx="149872" cy="258336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2" name="Google Shape;1972;p19"/>
          <p:cNvSpPr/>
          <p:nvPr/>
        </p:nvSpPr>
        <p:spPr>
          <a:xfrm rot="7840409" flipH="1">
            <a:off x="749246" y="2082999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3" name="Google Shape;1973;p19"/>
          <p:cNvSpPr/>
          <p:nvPr/>
        </p:nvSpPr>
        <p:spPr>
          <a:xfrm rot="7840409" flipH="1">
            <a:off x="865811" y="2142740"/>
            <a:ext cx="214876" cy="214409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4" name="Google Shape;1974;p19"/>
          <p:cNvSpPr/>
          <p:nvPr/>
        </p:nvSpPr>
        <p:spPr>
          <a:xfrm rot="7840409" flipH="1">
            <a:off x="945232" y="1870560"/>
            <a:ext cx="150619" cy="25758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5" name="Google Shape;1975;p19"/>
          <p:cNvSpPr/>
          <p:nvPr/>
        </p:nvSpPr>
        <p:spPr>
          <a:xfrm rot="7840409" flipH="1">
            <a:off x="743803" y="1949954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6" name="Google Shape;1976;p19"/>
          <p:cNvSpPr/>
          <p:nvPr/>
        </p:nvSpPr>
        <p:spPr>
          <a:xfrm rot="7840409" flipH="1">
            <a:off x="938113" y="1740418"/>
            <a:ext cx="160411" cy="25302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7" name="Google Shape;1977;p19"/>
          <p:cNvSpPr/>
          <p:nvPr/>
        </p:nvSpPr>
        <p:spPr>
          <a:xfrm rot="7840409" flipH="1">
            <a:off x="743911" y="1790623"/>
            <a:ext cx="265611" cy="77967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8" name="Google Shape;1978;p19"/>
          <p:cNvSpPr/>
          <p:nvPr/>
        </p:nvSpPr>
        <p:spPr>
          <a:xfrm rot="7840409" flipH="1">
            <a:off x="940864" y="1612236"/>
            <a:ext cx="178131" cy="244813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9" name="Google Shape;1979;p19"/>
          <p:cNvSpPr/>
          <p:nvPr/>
        </p:nvSpPr>
        <p:spPr>
          <a:xfrm rot="7840409" flipH="1">
            <a:off x="757626" y="1634132"/>
            <a:ext cx="260295" cy="80299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0" name="Google Shape;1980;p19"/>
          <p:cNvSpPr/>
          <p:nvPr/>
        </p:nvSpPr>
        <p:spPr>
          <a:xfrm rot="7840409" flipH="1">
            <a:off x="899221" y="2122995"/>
            <a:ext cx="176545" cy="21702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1" name="Google Shape;1981;p19"/>
          <p:cNvSpPr/>
          <p:nvPr/>
        </p:nvSpPr>
        <p:spPr>
          <a:xfrm rot="7840409" flipH="1">
            <a:off x="994085" y="1986713"/>
            <a:ext cx="87480" cy="260948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2" name="Google Shape;1982;p19"/>
          <p:cNvSpPr/>
          <p:nvPr/>
        </p:nvSpPr>
        <p:spPr>
          <a:xfrm rot="7840409" flipH="1">
            <a:off x="755459" y="2078466"/>
            <a:ext cx="262253" cy="85335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3" name="Google Shape;1983;p19"/>
          <p:cNvSpPr/>
          <p:nvPr/>
        </p:nvSpPr>
        <p:spPr>
          <a:xfrm rot="7840409" flipH="1">
            <a:off x="987532" y="1856789"/>
            <a:ext cx="90837" cy="26010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4" name="Google Shape;1984;p19"/>
          <p:cNvSpPr/>
          <p:nvPr/>
        </p:nvSpPr>
        <p:spPr>
          <a:xfrm rot="7840409" flipH="1">
            <a:off x="749075" y="1945202"/>
            <a:ext cx="263092" cy="85988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5" name="Google Shape;1985;p19"/>
          <p:cNvSpPr/>
          <p:nvPr/>
        </p:nvSpPr>
        <p:spPr>
          <a:xfrm rot="7840409" flipH="1">
            <a:off x="980219" y="1724766"/>
            <a:ext cx="104080" cy="255165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6" name="Google Shape;1986;p19"/>
          <p:cNvSpPr/>
          <p:nvPr/>
        </p:nvSpPr>
        <p:spPr>
          <a:xfrm rot="7840409" flipH="1">
            <a:off x="746169" y="1788001"/>
            <a:ext cx="263092" cy="8160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7" name="Google Shape;1987;p19"/>
          <p:cNvSpPr/>
          <p:nvPr/>
        </p:nvSpPr>
        <p:spPr>
          <a:xfrm rot="7840409" flipH="1">
            <a:off x="983691" y="1595952"/>
            <a:ext cx="121613" cy="2473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8" name="Google Shape;1988;p19"/>
          <p:cNvSpPr/>
          <p:nvPr/>
        </p:nvSpPr>
        <p:spPr>
          <a:xfrm rot="7840409" flipH="1">
            <a:off x="757896" y="1632013"/>
            <a:ext cx="262253" cy="82631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9" name="Google Shape;1989;p19"/>
          <p:cNvSpPr/>
          <p:nvPr/>
        </p:nvSpPr>
        <p:spPr>
          <a:xfrm rot="7840409" flipH="1">
            <a:off x="717438" y="1642587"/>
            <a:ext cx="557148" cy="442528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0" name="Google Shape;1990;p19"/>
          <p:cNvSpPr/>
          <p:nvPr/>
        </p:nvSpPr>
        <p:spPr>
          <a:xfrm rot="7840409" flipH="1">
            <a:off x="1008809" y="1808685"/>
            <a:ext cx="113313" cy="174027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1" name="Google Shape;1991;p19"/>
          <p:cNvSpPr/>
          <p:nvPr/>
        </p:nvSpPr>
        <p:spPr>
          <a:xfrm rot="7840409" flipH="1">
            <a:off x="810055" y="1910250"/>
            <a:ext cx="355515" cy="40708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2" name="Google Shape;1992;p19"/>
          <p:cNvSpPr/>
          <p:nvPr/>
        </p:nvSpPr>
        <p:spPr>
          <a:xfrm rot="7840409" flipH="1">
            <a:off x="1079682" y="1802244"/>
            <a:ext cx="32548" cy="34227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3" name="Google Shape;1993;p19"/>
          <p:cNvSpPr/>
          <p:nvPr/>
        </p:nvSpPr>
        <p:spPr>
          <a:xfrm rot="3422581" flipH="1">
            <a:off x="1046120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4" name="Google Shape;1994;p19"/>
          <p:cNvSpPr/>
          <p:nvPr/>
        </p:nvSpPr>
        <p:spPr>
          <a:xfrm rot="3422581" flipH="1">
            <a:off x="953600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5" name="Google Shape;1995;p19"/>
          <p:cNvSpPr/>
          <p:nvPr/>
        </p:nvSpPr>
        <p:spPr>
          <a:xfrm rot="3422581" flipH="1">
            <a:off x="1169387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6" name="Google Shape;1996;p19"/>
          <p:cNvSpPr/>
          <p:nvPr/>
        </p:nvSpPr>
        <p:spPr>
          <a:xfrm rot="3422581" flipH="1">
            <a:off x="1046677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7" name="Google Shape;1997;p19"/>
          <p:cNvSpPr/>
          <p:nvPr/>
        </p:nvSpPr>
        <p:spPr>
          <a:xfrm rot="7115392" flipH="1">
            <a:off x="10586652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8" name="Google Shape;1998;p19"/>
          <p:cNvSpPr/>
          <p:nvPr/>
        </p:nvSpPr>
        <p:spPr>
          <a:xfrm rot="7115392" flipH="1">
            <a:off x="10589547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9" name="Google Shape;1999;p19"/>
          <p:cNvSpPr/>
          <p:nvPr/>
        </p:nvSpPr>
        <p:spPr>
          <a:xfrm rot="7115392" flipH="1">
            <a:off x="10611614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0" name="Google Shape;2000;p19"/>
          <p:cNvSpPr/>
          <p:nvPr/>
        </p:nvSpPr>
        <p:spPr>
          <a:xfrm rot="7115392" flipH="1">
            <a:off x="10681782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1" name="Google Shape;2001;p19"/>
          <p:cNvSpPr/>
          <p:nvPr/>
        </p:nvSpPr>
        <p:spPr>
          <a:xfrm rot="7115392" flipH="1">
            <a:off x="10673356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2" name="Google Shape;2002;p19"/>
          <p:cNvSpPr/>
          <p:nvPr/>
        </p:nvSpPr>
        <p:spPr>
          <a:xfrm rot="7115392" flipH="1">
            <a:off x="10699449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3" name="Google Shape;2003;p19"/>
          <p:cNvSpPr/>
          <p:nvPr/>
        </p:nvSpPr>
        <p:spPr>
          <a:xfrm rot="7115392" flipH="1">
            <a:off x="10738980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4" name="Google Shape;2004;p19"/>
          <p:cNvSpPr/>
          <p:nvPr/>
        </p:nvSpPr>
        <p:spPr>
          <a:xfrm rot="7115392" flipH="1">
            <a:off x="10773363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5" name="Google Shape;2005;p19"/>
          <p:cNvSpPr/>
          <p:nvPr/>
        </p:nvSpPr>
        <p:spPr>
          <a:xfrm rot="7115392" flipH="1">
            <a:off x="10989416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6" name="Google Shape;2006;p19"/>
          <p:cNvSpPr/>
          <p:nvPr/>
        </p:nvSpPr>
        <p:spPr>
          <a:xfrm rot="7115392" flipH="1">
            <a:off x="10971587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7" name="Google Shape;2007;p19"/>
          <p:cNvSpPr/>
          <p:nvPr/>
        </p:nvSpPr>
        <p:spPr>
          <a:xfrm rot="7115392" flipH="1">
            <a:off x="10992975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8" name="Google Shape;2008;p19"/>
          <p:cNvSpPr/>
          <p:nvPr/>
        </p:nvSpPr>
        <p:spPr>
          <a:xfrm rot="7115392" flipH="1">
            <a:off x="11010773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9" name="Google Shape;2009;p19"/>
          <p:cNvSpPr/>
          <p:nvPr/>
        </p:nvSpPr>
        <p:spPr>
          <a:xfrm rot="7115392" flipH="1">
            <a:off x="10707553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0" name="Google Shape;2010;p19"/>
          <p:cNvSpPr/>
          <p:nvPr/>
        </p:nvSpPr>
        <p:spPr>
          <a:xfrm rot="7115392" flipH="1">
            <a:off x="108040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1" name="Google Shape;2011;p19"/>
          <p:cNvSpPr/>
          <p:nvPr/>
        </p:nvSpPr>
        <p:spPr>
          <a:xfrm rot="7115392" flipH="1">
            <a:off x="10710395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2" name="Google Shape;2012;p19"/>
          <p:cNvSpPr/>
          <p:nvPr/>
        </p:nvSpPr>
        <p:spPr>
          <a:xfrm rot="7115392" flipH="1">
            <a:off x="10783672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3" name="Google Shape;2013;p19"/>
          <p:cNvSpPr/>
          <p:nvPr/>
        </p:nvSpPr>
        <p:spPr>
          <a:xfrm rot="7115392" flipH="1">
            <a:off x="10880153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4" name="Google Shape;2014;p19"/>
          <p:cNvSpPr/>
          <p:nvPr/>
        </p:nvSpPr>
        <p:spPr>
          <a:xfrm rot="7115392" flipH="1">
            <a:off x="10864725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5" name="Google Shape;2015;p19"/>
          <p:cNvSpPr/>
          <p:nvPr/>
        </p:nvSpPr>
        <p:spPr>
          <a:xfrm rot="7115392" flipH="1">
            <a:off x="10958913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6" name="Google Shape;2016;p19"/>
          <p:cNvSpPr/>
          <p:nvPr/>
        </p:nvSpPr>
        <p:spPr>
          <a:xfrm rot="7115392" flipH="1">
            <a:off x="10933100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7" name="Google Shape;2017;p19"/>
          <p:cNvSpPr/>
          <p:nvPr/>
        </p:nvSpPr>
        <p:spPr>
          <a:xfrm rot="7115392" flipH="1">
            <a:off x="11025864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8" name="Google Shape;2018;p19"/>
          <p:cNvSpPr/>
          <p:nvPr/>
        </p:nvSpPr>
        <p:spPr>
          <a:xfrm rot="7115392" flipH="1">
            <a:off x="10841955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9" name="Google Shape;2019;p19"/>
          <p:cNvSpPr/>
          <p:nvPr/>
        </p:nvSpPr>
        <p:spPr>
          <a:xfrm rot="7115392" flipH="1">
            <a:off x="10638331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0" name="Google Shape;2020;p19"/>
          <p:cNvSpPr/>
          <p:nvPr/>
        </p:nvSpPr>
        <p:spPr>
          <a:xfrm rot="7115392" flipH="1">
            <a:off x="10879918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1" name="Google Shape;2021;p19"/>
          <p:cNvSpPr/>
          <p:nvPr/>
        </p:nvSpPr>
        <p:spPr>
          <a:xfrm rot="7115392" flipH="1">
            <a:off x="10730710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2" name="Google Shape;2022;p19"/>
          <p:cNvSpPr/>
          <p:nvPr/>
        </p:nvSpPr>
        <p:spPr>
          <a:xfrm rot="7115392" flipH="1">
            <a:off x="10753290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3" name="Google Shape;2023;p19"/>
          <p:cNvSpPr/>
          <p:nvPr/>
        </p:nvSpPr>
        <p:spPr>
          <a:xfrm rot="7115392" flipH="1">
            <a:off x="10811925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4" name="Google Shape;2024;p19"/>
          <p:cNvSpPr/>
          <p:nvPr/>
        </p:nvSpPr>
        <p:spPr>
          <a:xfrm rot="7115392" flipH="1">
            <a:off x="1082531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5" name="Google Shape;2025;p19"/>
          <p:cNvSpPr/>
          <p:nvPr/>
        </p:nvSpPr>
        <p:spPr>
          <a:xfrm rot="7115392" flipH="1">
            <a:off x="10888133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6" name="Google Shape;2026;p19"/>
          <p:cNvSpPr/>
          <p:nvPr/>
        </p:nvSpPr>
        <p:spPr>
          <a:xfrm rot="7115392" flipH="1">
            <a:off x="1090194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7" name="Google Shape;2027;p19"/>
          <p:cNvSpPr/>
          <p:nvPr/>
        </p:nvSpPr>
        <p:spPr>
          <a:xfrm rot="7115392" flipH="1">
            <a:off x="10964226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8" name="Google Shape;2028;p19"/>
          <p:cNvSpPr/>
          <p:nvPr/>
        </p:nvSpPr>
        <p:spPr>
          <a:xfrm rot="7115392" flipH="1">
            <a:off x="10960469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9" name="Google Shape;2029;p19"/>
          <p:cNvSpPr/>
          <p:nvPr/>
        </p:nvSpPr>
        <p:spPr>
          <a:xfrm rot="7115392" flipH="1">
            <a:off x="11028087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0" name="Google Shape;2030;p19"/>
          <p:cNvSpPr/>
          <p:nvPr/>
        </p:nvSpPr>
        <p:spPr>
          <a:xfrm rot="7115392" flipH="1">
            <a:off x="10739223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1" name="Google Shape;2031;p19"/>
          <p:cNvSpPr/>
          <p:nvPr/>
        </p:nvSpPr>
        <p:spPr>
          <a:xfrm rot="10800000" flipH="1">
            <a:off x="9389985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2" name="Google Shape;2032;p19"/>
          <p:cNvSpPr/>
          <p:nvPr/>
        </p:nvSpPr>
        <p:spPr>
          <a:xfrm rot="10800000" flipH="1">
            <a:off x="9407013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3" name="Google Shape;2033;p19"/>
          <p:cNvSpPr/>
          <p:nvPr/>
        </p:nvSpPr>
        <p:spPr>
          <a:xfrm rot="10800000" flipH="1">
            <a:off x="9405631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4" name="Google Shape;2034;p19"/>
          <p:cNvSpPr/>
          <p:nvPr/>
        </p:nvSpPr>
        <p:spPr>
          <a:xfrm rot="10800000" flipH="1">
            <a:off x="9387592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5" name="Google Shape;2035;p19"/>
          <p:cNvSpPr/>
          <p:nvPr/>
        </p:nvSpPr>
        <p:spPr>
          <a:xfrm rot="10800000" flipH="1">
            <a:off x="9779426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6" name="Google Shape;2036;p19"/>
          <p:cNvSpPr/>
          <p:nvPr/>
        </p:nvSpPr>
        <p:spPr>
          <a:xfrm rot="10800000" flipH="1">
            <a:off x="9783475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7" name="Google Shape;2037;p19"/>
          <p:cNvSpPr/>
          <p:nvPr/>
        </p:nvSpPr>
        <p:spPr>
          <a:xfrm rot="10800000" flipH="1">
            <a:off x="9776112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8" name="Google Shape;2038;p19"/>
          <p:cNvSpPr/>
          <p:nvPr/>
        </p:nvSpPr>
        <p:spPr>
          <a:xfrm rot="10800000" flipH="1">
            <a:off x="9806580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9" name="Google Shape;2039;p19"/>
          <p:cNvSpPr/>
          <p:nvPr/>
        </p:nvSpPr>
        <p:spPr>
          <a:xfrm rot="10800000" flipH="1">
            <a:off x="9875612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0" name="Google Shape;2040;p19"/>
          <p:cNvSpPr/>
          <p:nvPr/>
        </p:nvSpPr>
        <p:spPr>
          <a:xfrm rot="10800000" flipH="1">
            <a:off x="10232009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1" name="Google Shape;2041;p19"/>
          <p:cNvSpPr/>
          <p:nvPr/>
        </p:nvSpPr>
        <p:spPr>
          <a:xfrm rot="10800000" flipH="1">
            <a:off x="1003733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2" name="Google Shape;2042;p19"/>
          <p:cNvSpPr/>
          <p:nvPr/>
        </p:nvSpPr>
        <p:spPr>
          <a:xfrm rot="10800000" flipH="1">
            <a:off x="9785132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3" name="Google Shape;2043;p19"/>
          <p:cNvSpPr/>
          <p:nvPr/>
        </p:nvSpPr>
        <p:spPr>
          <a:xfrm rot="10800000" flipH="1">
            <a:off x="9902581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4" name="Google Shape;2044;p19"/>
          <p:cNvSpPr/>
          <p:nvPr/>
        </p:nvSpPr>
        <p:spPr>
          <a:xfrm rot="10800000" flipH="1">
            <a:off x="9926421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5" name="Google Shape;2045;p19"/>
          <p:cNvSpPr/>
          <p:nvPr/>
        </p:nvSpPr>
        <p:spPr>
          <a:xfrm rot="10800000" flipH="1">
            <a:off x="9817993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6" name="Google Shape;2046;p19"/>
          <p:cNvSpPr/>
          <p:nvPr/>
        </p:nvSpPr>
        <p:spPr>
          <a:xfrm rot="10800000" flipH="1">
            <a:off x="10068538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7" name="Google Shape;2047;p19"/>
          <p:cNvSpPr/>
          <p:nvPr/>
        </p:nvSpPr>
        <p:spPr>
          <a:xfrm rot="10800000" flipH="1">
            <a:off x="1029367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8" name="Google Shape;2048;p19"/>
          <p:cNvSpPr/>
          <p:nvPr/>
        </p:nvSpPr>
        <p:spPr>
          <a:xfrm rot="10800000" flipH="1">
            <a:off x="10238636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9" name="Google Shape;2049;p19"/>
          <p:cNvSpPr/>
          <p:nvPr/>
        </p:nvSpPr>
        <p:spPr>
          <a:xfrm rot="10800000" flipH="1">
            <a:off x="10043134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0" name="Google Shape;2050;p19"/>
          <p:cNvSpPr/>
          <p:nvPr/>
        </p:nvSpPr>
        <p:spPr>
          <a:xfrm rot="10800000" flipH="1">
            <a:off x="9785132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1" name="Google Shape;2051;p19"/>
          <p:cNvSpPr/>
          <p:nvPr/>
        </p:nvSpPr>
        <p:spPr>
          <a:xfrm rot="10800000" flipH="1">
            <a:off x="9906723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2" name="Google Shape;2052;p19"/>
          <p:cNvSpPr/>
          <p:nvPr/>
        </p:nvSpPr>
        <p:spPr>
          <a:xfrm rot="10800000" flipH="1">
            <a:off x="10319085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3" name="Google Shape;2053;p19"/>
          <p:cNvSpPr/>
          <p:nvPr/>
        </p:nvSpPr>
        <p:spPr>
          <a:xfrm rot="10800000" flipH="1">
            <a:off x="10062003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4" name="Google Shape;2054;p19"/>
          <p:cNvSpPr/>
          <p:nvPr/>
        </p:nvSpPr>
        <p:spPr>
          <a:xfrm rot="10800000" flipH="1">
            <a:off x="9770405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5" name="Google Shape;2055;p19"/>
          <p:cNvSpPr/>
          <p:nvPr/>
        </p:nvSpPr>
        <p:spPr>
          <a:xfrm rot="10800000" flipH="1">
            <a:off x="9911693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6" name="Google Shape;2056;p19"/>
          <p:cNvSpPr/>
          <p:nvPr/>
        </p:nvSpPr>
        <p:spPr>
          <a:xfrm rot="-2247870" flipH="1">
            <a:off x="10873283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7" name="Google Shape;2057;p19"/>
          <p:cNvSpPr/>
          <p:nvPr/>
        </p:nvSpPr>
        <p:spPr>
          <a:xfrm rot="-2247870" flipH="1">
            <a:off x="10917880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8" name="Google Shape;2058;p19"/>
          <p:cNvSpPr/>
          <p:nvPr/>
        </p:nvSpPr>
        <p:spPr>
          <a:xfrm rot="-2247870" flipH="1">
            <a:off x="10883350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9" name="Google Shape;2059;p19"/>
          <p:cNvSpPr/>
          <p:nvPr/>
        </p:nvSpPr>
        <p:spPr>
          <a:xfrm rot="-2247870" flipH="1">
            <a:off x="10878781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0" name="Google Shape;2060;p19"/>
          <p:cNvSpPr/>
          <p:nvPr/>
        </p:nvSpPr>
        <p:spPr>
          <a:xfrm rot="-2247870" flipH="1">
            <a:off x="1105479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1" name="Google Shape;2061;p19"/>
          <p:cNvSpPr/>
          <p:nvPr/>
        </p:nvSpPr>
        <p:spPr>
          <a:xfrm rot="-2247870" flipH="1">
            <a:off x="10955497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2" name="Google Shape;2062;p19"/>
          <p:cNvSpPr/>
          <p:nvPr/>
        </p:nvSpPr>
        <p:spPr>
          <a:xfrm rot="-2247870" flipH="1">
            <a:off x="11192096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3" name="Google Shape;2063;p19"/>
          <p:cNvSpPr/>
          <p:nvPr/>
        </p:nvSpPr>
        <p:spPr>
          <a:xfrm rot="-2247870" flipH="1">
            <a:off x="11055035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77220236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bg>
      <p:bgPr>
        <a:solidFill>
          <a:srgbClr val="FFECC6"/>
        </a:solidFill>
        <a:effectLst/>
      </p:bgPr>
    </p:bg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2" name="Google Shape;1042;p1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43" name="Google Shape;1043;p1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1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1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1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047" name="Google Shape;1047;p1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48" name="Google Shape;1048;p1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1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1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1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1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1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1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1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1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1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1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1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1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1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1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1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1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1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1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1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1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1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1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1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1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1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1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1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1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1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1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1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1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1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1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1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1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1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1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1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1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1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1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1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1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1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1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1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96" name="Google Shape;1096;p13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097" name="Google Shape;1097;p13">
            <a:hlinkClick r:id="rId3" action="ppaction://hlinksldjump"/>
          </p:cNvPr>
          <p:cNvSpPr txBox="1">
            <a:spLocks noGrp="1"/>
          </p:cNvSpPr>
          <p:nvPr>
            <p:ph type="subTitle" idx="1"/>
          </p:nvPr>
        </p:nvSpPr>
        <p:spPr>
          <a:xfrm>
            <a:off x="2432227" y="1473133"/>
            <a:ext cx="3638400" cy="5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098" name="Google Shape;1098;p13"/>
          <p:cNvSpPr txBox="1">
            <a:spLocks noGrp="1"/>
          </p:cNvSpPr>
          <p:nvPr>
            <p:ph type="subTitle" idx="2"/>
          </p:nvPr>
        </p:nvSpPr>
        <p:spPr>
          <a:xfrm>
            <a:off x="2432247" y="2056420"/>
            <a:ext cx="36400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13">
            <a:hlinkClick r:id="rId3" action="ppaction://hlinksldjump"/>
          </p:cNvPr>
          <p:cNvSpPr txBox="1">
            <a:spLocks noGrp="1"/>
          </p:cNvSpPr>
          <p:nvPr>
            <p:ph type="title" idx="3" hasCustomPrompt="1"/>
          </p:nvPr>
        </p:nvSpPr>
        <p:spPr>
          <a:xfrm>
            <a:off x="1513233" y="1669201"/>
            <a:ext cx="8436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0" name="Google Shape;1100;p13">
            <a:hlinkClick r:id="rId4" action="ppaction://hlinksldjump"/>
          </p:cNvPr>
          <p:cNvSpPr txBox="1">
            <a:spLocks noGrp="1"/>
          </p:cNvSpPr>
          <p:nvPr>
            <p:ph type="subTitle" idx="4"/>
          </p:nvPr>
        </p:nvSpPr>
        <p:spPr>
          <a:xfrm>
            <a:off x="2436037" y="3063763"/>
            <a:ext cx="36492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1" name="Google Shape;1101;p13"/>
          <p:cNvSpPr txBox="1">
            <a:spLocks noGrp="1"/>
          </p:cNvSpPr>
          <p:nvPr>
            <p:ph type="subTitle" idx="5"/>
          </p:nvPr>
        </p:nvSpPr>
        <p:spPr>
          <a:xfrm>
            <a:off x="2430351" y="3649817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2" name="Google Shape;1102;p13">
            <a:hlinkClick r:id="rId4" action="ppaction://hlinksldjump"/>
          </p:cNvPr>
          <p:cNvSpPr txBox="1">
            <a:spLocks noGrp="1"/>
          </p:cNvSpPr>
          <p:nvPr>
            <p:ph type="title" idx="6" hasCustomPrompt="1"/>
          </p:nvPr>
        </p:nvSpPr>
        <p:spPr>
          <a:xfrm>
            <a:off x="1514433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3" name="Google Shape;1103;p13">
            <a:hlinkClick r:id="" action="ppaction://noaction"/>
          </p:cNvPr>
          <p:cNvSpPr txBox="1">
            <a:spLocks noGrp="1"/>
          </p:cNvSpPr>
          <p:nvPr>
            <p:ph type="subTitle" idx="7"/>
          </p:nvPr>
        </p:nvSpPr>
        <p:spPr>
          <a:xfrm>
            <a:off x="2438209" y="4656395"/>
            <a:ext cx="3640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4" name="Google Shape;1104;p13"/>
          <p:cNvSpPr txBox="1">
            <a:spLocks noGrp="1"/>
          </p:cNvSpPr>
          <p:nvPr>
            <p:ph type="subTitle" idx="8"/>
          </p:nvPr>
        </p:nvSpPr>
        <p:spPr>
          <a:xfrm>
            <a:off x="2430351" y="5243275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13">
            <a:hlinkClick r:id="" action="ppaction://noaction"/>
          </p:cNvPr>
          <p:cNvSpPr txBox="1">
            <a:spLocks noGrp="1"/>
          </p:cNvSpPr>
          <p:nvPr>
            <p:ph type="title" idx="9" hasCustomPrompt="1"/>
          </p:nvPr>
        </p:nvSpPr>
        <p:spPr>
          <a:xfrm>
            <a:off x="1514433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6" name="Google Shape;1106;p13">
            <a:hlinkClick r:id="" action="ppaction://noaction"/>
          </p:cNvPr>
          <p:cNvSpPr txBox="1">
            <a:spLocks noGrp="1"/>
          </p:cNvSpPr>
          <p:nvPr>
            <p:ph type="subTitle" idx="13"/>
          </p:nvPr>
        </p:nvSpPr>
        <p:spPr>
          <a:xfrm>
            <a:off x="7021679" y="147313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7" name="Google Shape;1107;p13"/>
          <p:cNvSpPr txBox="1">
            <a:spLocks noGrp="1"/>
          </p:cNvSpPr>
          <p:nvPr>
            <p:ph type="subTitle" idx="14"/>
          </p:nvPr>
        </p:nvSpPr>
        <p:spPr>
          <a:xfrm>
            <a:off x="7013780" y="2051820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8" name="Google Shape;1108;p13">
            <a:hlinkClick r:id="" action="ppaction://noaction"/>
          </p:cNvPr>
          <p:cNvSpPr txBox="1">
            <a:spLocks noGrp="1"/>
          </p:cNvSpPr>
          <p:nvPr>
            <p:ph type="title" idx="15" hasCustomPrompt="1"/>
          </p:nvPr>
        </p:nvSpPr>
        <p:spPr>
          <a:xfrm>
            <a:off x="6097367" y="1671016"/>
            <a:ext cx="841200" cy="84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9" name="Google Shape;1109;p13">
            <a:hlinkClick r:id="" action="ppaction://noaction"/>
          </p:cNvPr>
          <p:cNvSpPr txBox="1">
            <a:spLocks noGrp="1"/>
          </p:cNvSpPr>
          <p:nvPr>
            <p:ph type="subTitle" idx="16"/>
          </p:nvPr>
        </p:nvSpPr>
        <p:spPr>
          <a:xfrm>
            <a:off x="7021679" y="306136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0" name="Google Shape;1110;p13"/>
          <p:cNvSpPr txBox="1">
            <a:spLocks noGrp="1"/>
          </p:cNvSpPr>
          <p:nvPr>
            <p:ph type="subTitle" idx="17"/>
          </p:nvPr>
        </p:nvSpPr>
        <p:spPr>
          <a:xfrm>
            <a:off x="7013785" y="3647417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1" name="Google Shape;1111;p13">
            <a:hlinkClick r:id="" action="ppaction://noaction"/>
          </p:cNvPr>
          <p:cNvSpPr txBox="1">
            <a:spLocks noGrp="1"/>
          </p:cNvSpPr>
          <p:nvPr>
            <p:ph type="title" idx="18" hasCustomPrompt="1"/>
          </p:nvPr>
        </p:nvSpPr>
        <p:spPr>
          <a:xfrm>
            <a:off x="6097364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2" name="Google Shape;1112;p13"/>
          <p:cNvSpPr txBox="1">
            <a:spLocks noGrp="1"/>
          </p:cNvSpPr>
          <p:nvPr>
            <p:ph type="subTitle" idx="19"/>
          </p:nvPr>
        </p:nvSpPr>
        <p:spPr>
          <a:xfrm>
            <a:off x="7021679" y="4653995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3" name="Google Shape;1113;p13"/>
          <p:cNvSpPr txBox="1">
            <a:spLocks noGrp="1"/>
          </p:cNvSpPr>
          <p:nvPr>
            <p:ph type="subTitle" idx="20"/>
          </p:nvPr>
        </p:nvSpPr>
        <p:spPr>
          <a:xfrm>
            <a:off x="7013785" y="5240875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4" name="Google Shape;1114;p13">
            <a:hlinkClick r:id="" action="ppaction://noaction"/>
          </p:cNvPr>
          <p:cNvSpPr txBox="1">
            <a:spLocks noGrp="1"/>
          </p:cNvSpPr>
          <p:nvPr>
            <p:ph type="title" idx="21" hasCustomPrompt="1"/>
          </p:nvPr>
        </p:nvSpPr>
        <p:spPr>
          <a:xfrm>
            <a:off x="6097367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5" name="Google Shape;1115;p13"/>
          <p:cNvSpPr/>
          <p:nvPr/>
        </p:nvSpPr>
        <p:spPr>
          <a:xfrm rot="5189938" flipH="1">
            <a:off x="1422473" y="816132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6" name="Google Shape;1116;p13"/>
          <p:cNvSpPr/>
          <p:nvPr/>
        </p:nvSpPr>
        <p:spPr>
          <a:xfrm rot="5189938" flipH="1">
            <a:off x="1434259" y="800721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7" name="Google Shape;1117;p13"/>
          <p:cNvSpPr/>
          <p:nvPr/>
        </p:nvSpPr>
        <p:spPr>
          <a:xfrm rot="5189938" flipH="1">
            <a:off x="1442043" y="861947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8" name="Google Shape;1118;p13"/>
          <p:cNvSpPr/>
          <p:nvPr/>
        </p:nvSpPr>
        <p:spPr>
          <a:xfrm rot="5189938" flipH="1">
            <a:off x="1443270" y="820978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9" name="Google Shape;1119;p13"/>
          <p:cNvSpPr/>
          <p:nvPr/>
        </p:nvSpPr>
        <p:spPr>
          <a:xfrm rot="5189938" flipH="1">
            <a:off x="1290760" y="1136357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0" name="Google Shape;1120;p13"/>
          <p:cNvSpPr/>
          <p:nvPr/>
        </p:nvSpPr>
        <p:spPr>
          <a:xfrm rot="5189938" flipH="1">
            <a:off x="1108040" y="1333956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1" name="Google Shape;1121;p13"/>
          <p:cNvSpPr/>
          <p:nvPr/>
        </p:nvSpPr>
        <p:spPr>
          <a:xfrm rot="5189938" flipH="1">
            <a:off x="1303086" y="1292413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2" name="Google Shape;1122;p13"/>
          <p:cNvSpPr/>
          <p:nvPr/>
        </p:nvSpPr>
        <p:spPr>
          <a:xfrm rot="5189938" flipH="1">
            <a:off x="1185013" y="1037640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3" name="Google Shape;1123;p13"/>
          <p:cNvSpPr/>
          <p:nvPr/>
        </p:nvSpPr>
        <p:spPr>
          <a:xfrm rot="5189938" flipH="1">
            <a:off x="1002971" y="1234307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4" name="Google Shape;1124;p13"/>
          <p:cNvSpPr/>
          <p:nvPr/>
        </p:nvSpPr>
        <p:spPr>
          <a:xfrm rot="5189938" flipH="1">
            <a:off x="1077600" y="938513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5" name="Google Shape;1125;p13"/>
          <p:cNvSpPr/>
          <p:nvPr/>
        </p:nvSpPr>
        <p:spPr>
          <a:xfrm rot="5189938" flipH="1">
            <a:off x="881663" y="1111899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6" name="Google Shape;1126;p13"/>
          <p:cNvSpPr/>
          <p:nvPr/>
        </p:nvSpPr>
        <p:spPr>
          <a:xfrm rot="5189938" flipH="1">
            <a:off x="976773" y="830997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7" name="Google Shape;1127;p13"/>
          <p:cNvSpPr/>
          <p:nvPr/>
        </p:nvSpPr>
        <p:spPr>
          <a:xfrm rot="5189938" flipH="1">
            <a:off x="775470" y="981100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8" name="Google Shape;1128;p13"/>
          <p:cNvSpPr/>
          <p:nvPr/>
        </p:nvSpPr>
        <p:spPr>
          <a:xfrm rot="5189938" flipH="1">
            <a:off x="1321064" y="1265817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9" name="Google Shape;1129;p13"/>
          <p:cNvSpPr/>
          <p:nvPr/>
        </p:nvSpPr>
        <p:spPr>
          <a:xfrm rot="5189938" flipH="1">
            <a:off x="1322119" y="1114619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0" name="Google Shape;1130;p13"/>
          <p:cNvSpPr/>
          <p:nvPr/>
        </p:nvSpPr>
        <p:spPr>
          <a:xfrm rot="5189938" flipH="1">
            <a:off x="1112111" y="1327804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1" name="Google Shape;1131;p13"/>
          <p:cNvSpPr/>
          <p:nvPr/>
        </p:nvSpPr>
        <p:spPr>
          <a:xfrm rot="5189938" flipH="1">
            <a:off x="1217715" y="1017105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2" name="Google Shape;1132;p13"/>
          <p:cNvSpPr/>
          <p:nvPr/>
        </p:nvSpPr>
        <p:spPr>
          <a:xfrm rot="5189938" flipH="1">
            <a:off x="1006259" y="1228276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3" name="Google Shape;1133;p13"/>
          <p:cNvSpPr/>
          <p:nvPr/>
        </p:nvSpPr>
        <p:spPr>
          <a:xfrm rot="5189938" flipH="1">
            <a:off x="1108052" y="915411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4" name="Google Shape;1134;p13"/>
          <p:cNvSpPr/>
          <p:nvPr/>
        </p:nvSpPr>
        <p:spPr>
          <a:xfrm rot="5189938" flipH="1">
            <a:off x="883201" y="1108540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5" name="Google Shape;1135;p13"/>
          <p:cNvSpPr/>
          <p:nvPr/>
        </p:nvSpPr>
        <p:spPr>
          <a:xfrm rot="5189938" flipH="1">
            <a:off x="1007480" y="806868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6" name="Google Shape;1136;p13"/>
          <p:cNvSpPr/>
          <p:nvPr/>
        </p:nvSpPr>
        <p:spPr>
          <a:xfrm rot="5189938" flipH="1">
            <a:off x="774658" y="978141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7" name="Google Shape;1137;p13"/>
          <p:cNvSpPr/>
          <p:nvPr/>
        </p:nvSpPr>
        <p:spPr>
          <a:xfrm rot="5189938" flipH="1">
            <a:off x="842147" y="849984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8" name="Google Shape;1138;p13"/>
          <p:cNvSpPr/>
          <p:nvPr/>
        </p:nvSpPr>
        <p:spPr>
          <a:xfrm rot="5189938" flipH="1">
            <a:off x="1161785" y="968179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9" name="Google Shape;1139;p13"/>
          <p:cNvSpPr/>
          <p:nvPr/>
        </p:nvSpPr>
        <p:spPr>
          <a:xfrm rot="5189938" flipH="1">
            <a:off x="1134799" y="1070416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0" name="Google Shape;1140;p13"/>
          <p:cNvSpPr/>
          <p:nvPr/>
        </p:nvSpPr>
        <p:spPr>
          <a:xfrm rot="5189938" flipH="1">
            <a:off x="1171629" y="961541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1" name="Google Shape;1141;p13"/>
          <p:cNvSpPr/>
          <p:nvPr/>
        </p:nvSpPr>
        <p:spPr>
          <a:xfrm rot="1106660">
            <a:off x="10151017" y="1019562"/>
            <a:ext cx="117356" cy="98321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2" name="Google Shape;1142;p13"/>
          <p:cNvSpPr/>
          <p:nvPr/>
        </p:nvSpPr>
        <p:spPr>
          <a:xfrm rot="1106660">
            <a:off x="10151407" y="1016167"/>
            <a:ext cx="107512" cy="101165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3" name="Google Shape;1143;p13"/>
          <p:cNvSpPr/>
          <p:nvPr/>
        </p:nvSpPr>
        <p:spPr>
          <a:xfrm rot="1106660">
            <a:off x="10189374" y="1068326"/>
            <a:ext cx="45061" cy="36967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4" name="Google Shape;1144;p13"/>
          <p:cNvSpPr/>
          <p:nvPr/>
        </p:nvSpPr>
        <p:spPr>
          <a:xfrm rot="1106660">
            <a:off x="10338221" y="1077721"/>
            <a:ext cx="104559" cy="104555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5" name="Google Shape;1145;p13"/>
          <p:cNvSpPr/>
          <p:nvPr/>
        </p:nvSpPr>
        <p:spPr>
          <a:xfrm rot="1106660">
            <a:off x="10329916" y="1076591"/>
            <a:ext cx="121512" cy="1075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6" name="Google Shape;1146;p13"/>
          <p:cNvSpPr/>
          <p:nvPr/>
        </p:nvSpPr>
        <p:spPr>
          <a:xfrm rot="1106660">
            <a:off x="10373679" y="1136735"/>
            <a:ext cx="41452" cy="34669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7" name="Google Shape;1147;p13"/>
          <p:cNvSpPr/>
          <p:nvPr/>
        </p:nvSpPr>
        <p:spPr>
          <a:xfrm rot="1106660">
            <a:off x="10265498" y="753466"/>
            <a:ext cx="308647" cy="345601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8" name="Google Shape;1148;p13"/>
          <p:cNvSpPr/>
          <p:nvPr/>
        </p:nvSpPr>
        <p:spPr>
          <a:xfrm rot="1106660">
            <a:off x="10328955" y="879153"/>
            <a:ext cx="86951" cy="214907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9" name="Google Shape;1149;p13"/>
          <p:cNvSpPr/>
          <p:nvPr/>
        </p:nvSpPr>
        <p:spPr>
          <a:xfrm rot="1106660">
            <a:off x="10878237" y="992842"/>
            <a:ext cx="500812" cy="358069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0" name="Google Shape;1150;p13"/>
          <p:cNvSpPr/>
          <p:nvPr/>
        </p:nvSpPr>
        <p:spPr>
          <a:xfrm rot="1106660">
            <a:off x="10839933" y="1028244"/>
            <a:ext cx="506937" cy="255920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1" name="Google Shape;1151;p13"/>
          <p:cNvSpPr/>
          <p:nvPr/>
        </p:nvSpPr>
        <p:spPr>
          <a:xfrm rot="1106660">
            <a:off x="10937717" y="1099069"/>
            <a:ext cx="409049" cy="298792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2" name="Google Shape;1152;p13"/>
          <p:cNvSpPr/>
          <p:nvPr/>
        </p:nvSpPr>
        <p:spPr>
          <a:xfrm rot="1106660">
            <a:off x="10908491" y="997299"/>
            <a:ext cx="473469" cy="36102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3" name="Google Shape;1153;p13"/>
          <p:cNvSpPr/>
          <p:nvPr/>
        </p:nvSpPr>
        <p:spPr>
          <a:xfrm rot="1106660">
            <a:off x="10659120" y="1268294"/>
            <a:ext cx="184728" cy="303823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4" name="Google Shape;1154;p13"/>
          <p:cNvSpPr/>
          <p:nvPr/>
        </p:nvSpPr>
        <p:spPr>
          <a:xfrm rot="1106660">
            <a:off x="10795126" y="1326741"/>
            <a:ext cx="325161" cy="135288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5" name="Google Shape;1155;p13"/>
          <p:cNvSpPr/>
          <p:nvPr/>
        </p:nvSpPr>
        <p:spPr>
          <a:xfrm rot="1106660">
            <a:off x="10786339" y="1404042"/>
            <a:ext cx="209884" cy="287089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6" name="Google Shape;1156;p13"/>
          <p:cNvSpPr/>
          <p:nvPr/>
        </p:nvSpPr>
        <p:spPr>
          <a:xfrm rot="1106660">
            <a:off x="10623925" y="1116651"/>
            <a:ext cx="185057" cy="303823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7" name="Google Shape;1157;p13"/>
          <p:cNvSpPr/>
          <p:nvPr/>
        </p:nvSpPr>
        <p:spPr>
          <a:xfrm rot="1106660">
            <a:off x="10759516" y="1174287"/>
            <a:ext cx="325489" cy="135944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8" name="Google Shape;1158;p13"/>
          <p:cNvSpPr/>
          <p:nvPr/>
        </p:nvSpPr>
        <p:spPr>
          <a:xfrm rot="1106660">
            <a:off x="10597824" y="966729"/>
            <a:ext cx="182651" cy="306228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9" name="Google Shape;1159;p13"/>
          <p:cNvSpPr/>
          <p:nvPr/>
        </p:nvSpPr>
        <p:spPr>
          <a:xfrm rot="1106660">
            <a:off x="10704140" y="1008868"/>
            <a:ext cx="323193" cy="113304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0" name="Google Shape;1160;p13"/>
          <p:cNvSpPr/>
          <p:nvPr/>
        </p:nvSpPr>
        <p:spPr>
          <a:xfrm rot="1106660">
            <a:off x="10560530" y="826810"/>
            <a:ext cx="177729" cy="303495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1" name="Google Shape;1161;p13"/>
          <p:cNvSpPr/>
          <p:nvPr/>
        </p:nvSpPr>
        <p:spPr>
          <a:xfrm rot="1106660">
            <a:off x="10638214" y="846157"/>
            <a:ext cx="318161" cy="9897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2" name="Google Shape;1162;p13"/>
          <p:cNvSpPr/>
          <p:nvPr/>
        </p:nvSpPr>
        <p:spPr>
          <a:xfrm rot="1106660">
            <a:off x="10609440" y="1085708"/>
            <a:ext cx="108387" cy="1905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3" name="Google Shape;1163;p13"/>
          <p:cNvSpPr/>
          <p:nvPr/>
        </p:nvSpPr>
        <p:spPr>
          <a:xfrm rot="1106660">
            <a:off x="10593182" y="1137276"/>
            <a:ext cx="444268" cy="529120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4" name="Google Shape;1164;p13"/>
          <p:cNvSpPr/>
          <p:nvPr/>
        </p:nvSpPr>
        <p:spPr>
          <a:xfrm rot="1106660">
            <a:off x="10585053" y="1094926"/>
            <a:ext cx="46920" cy="30404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5" name="Google Shape;1165;p13"/>
          <p:cNvSpPr/>
          <p:nvPr/>
        </p:nvSpPr>
        <p:spPr>
          <a:xfrm rot="1106660">
            <a:off x="10793068" y="1392233"/>
            <a:ext cx="144480" cy="290152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6" name="Google Shape;1166;p13"/>
          <p:cNvSpPr/>
          <p:nvPr/>
        </p:nvSpPr>
        <p:spPr>
          <a:xfrm rot="1106660">
            <a:off x="10707173" y="1267955"/>
            <a:ext cx="96684" cy="30557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7" name="Google Shape;1167;p13"/>
          <p:cNvSpPr/>
          <p:nvPr/>
        </p:nvSpPr>
        <p:spPr>
          <a:xfrm rot="1106660">
            <a:off x="10795770" y="1320372"/>
            <a:ext cx="292023" cy="13878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8" name="Google Shape;1168;p13"/>
          <p:cNvSpPr/>
          <p:nvPr/>
        </p:nvSpPr>
        <p:spPr>
          <a:xfrm rot="1106660">
            <a:off x="10668683" y="1117577"/>
            <a:ext cx="100621" cy="306776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9" name="Google Shape;1169;p13"/>
          <p:cNvSpPr/>
          <p:nvPr/>
        </p:nvSpPr>
        <p:spPr>
          <a:xfrm rot="1106660">
            <a:off x="10760153" y="1168282"/>
            <a:ext cx="291913" cy="138677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0" name="Google Shape;1170;p13"/>
          <p:cNvSpPr/>
          <p:nvPr/>
        </p:nvSpPr>
        <p:spPr>
          <a:xfrm rot="1106660">
            <a:off x="10632945" y="964350"/>
            <a:ext cx="97779" cy="308525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1" name="Google Shape;1171;p13"/>
          <p:cNvSpPr/>
          <p:nvPr/>
        </p:nvSpPr>
        <p:spPr>
          <a:xfrm rot="1106660">
            <a:off x="10704559" y="1003327"/>
            <a:ext cx="300772" cy="11822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2" name="Google Shape;1172;p13"/>
          <p:cNvSpPr/>
          <p:nvPr/>
        </p:nvSpPr>
        <p:spPr>
          <a:xfrm rot="1106660">
            <a:off x="10581326" y="821306"/>
            <a:ext cx="102591" cy="306885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3" name="Google Shape;1173;p13"/>
          <p:cNvSpPr/>
          <p:nvPr/>
        </p:nvSpPr>
        <p:spPr>
          <a:xfrm rot="1106660">
            <a:off x="10636014" y="841300"/>
            <a:ext cx="307553" cy="101493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4" name="Google Shape;1174;p13"/>
          <p:cNvSpPr/>
          <p:nvPr/>
        </p:nvSpPr>
        <p:spPr>
          <a:xfrm rot="1106660">
            <a:off x="10490315" y="799928"/>
            <a:ext cx="536359" cy="6450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5" name="Google Shape;1175;p13"/>
          <p:cNvSpPr/>
          <p:nvPr/>
        </p:nvSpPr>
        <p:spPr>
          <a:xfrm rot="-3603133">
            <a:off x="10946693" y="5441550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6" name="Google Shape;1176;p13"/>
          <p:cNvSpPr/>
          <p:nvPr/>
        </p:nvSpPr>
        <p:spPr>
          <a:xfrm rot="1365070">
            <a:off x="10474597" y="5719953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7" name="Google Shape;1177;p13"/>
          <p:cNvSpPr/>
          <p:nvPr/>
        </p:nvSpPr>
        <p:spPr>
          <a:xfrm rot="1365070">
            <a:off x="10487034" y="5831446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8" name="Google Shape;1178;p13"/>
          <p:cNvSpPr/>
          <p:nvPr/>
        </p:nvSpPr>
        <p:spPr>
          <a:xfrm rot="1365070">
            <a:off x="10500134" y="5720485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9" name="Google Shape;1179;p13"/>
          <p:cNvSpPr/>
          <p:nvPr/>
        </p:nvSpPr>
        <p:spPr>
          <a:xfrm rot="1365070">
            <a:off x="10603981" y="5791371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0" name="Google Shape;1180;p13"/>
          <p:cNvSpPr/>
          <p:nvPr/>
        </p:nvSpPr>
        <p:spPr>
          <a:xfrm rot="-3603133">
            <a:off x="10944343" y="5442561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1" name="Google Shape;1181;p13"/>
          <p:cNvSpPr/>
          <p:nvPr/>
        </p:nvSpPr>
        <p:spPr>
          <a:xfrm rot="-3603133">
            <a:off x="10977235" y="5463916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2" name="Google Shape;1182;p13"/>
          <p:cNvSpPr/>
          <p:nvPr/>
        </p:nvSpPr>
        <p:spPr>
          <a:xfrm rot="-3603133">
            <a:off x="11064574" y="5370969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3" name="Google Shape;1183;p13"/>
          <p:cNvSpPr/>
          <p:nvPr/>
        </p:nvSpPr>
        <p:spPr>
          <a:xfrm rot="-3603133">
            <a:off x="10970123" y="5424517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4" name="Google Shape;1184;p13"/>
          <p:cNvSpPr/>
          <p:nvPr/>
        </p:nvSpPr>
        <p:spPr>
          <a:xfrm rot="-9882522">
            <a:off x="10649151" y="5413111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5" name="Google Shape;1185;p13"/>
          <p:cNvSpPr/>
          <p:nvPr/>
        </p:nvSpPr>
        <p:spPr>
          <a:xfrm rot="-9882522">
            <a:off x="10651057" y="5405084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6" name="Google Shape;1186;p13"/>
          <p:cNvSpPr/>
          <p:nvPr/>
        </p:nvSpPr>
        <p:spPr>
          <a:xfrm rot="-9882522">
            <a:off x="10666506" y="5411233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7" name="Google Shape;1187;p13"/>
          <p:cNvSpPr/>
          <p:nvPr/>
        </p:nvSpPr>
        <p:spPr>
          <a:xfrm rot="-9882522">
            <a:off x="10699409" y="5466340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52895483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solidFill>
          <a:srgbClr val="FFECC6"/>
        </a:solidFill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9" name="Google Shape;1189;p1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190" name="Google Shape;1190;p1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1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1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1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194" name="Google Shape;1194;p1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95" name="Google Shape;1195;p1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1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1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1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1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1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1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1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1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1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1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1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1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1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1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1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1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1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1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1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1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1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1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1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1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1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1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1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1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1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1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1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1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1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1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1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1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1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1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1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1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1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1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1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1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1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1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1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243" name="Google Shape;1243;p14"/>
          <p:cNvSpPr txBox="1">
            <a:spLocks noGrp="1"/>
          </p:cNvSpPr>
          <p:nvPr>
            <p:ph type="title"/>
          </p:nvPr>
        </p:nvSpPr>
        <p:spPr>
          <a:xfrm>
            <a:off x="3330400" y="4225300"/>
            <a:ext cx="5531200" cy="7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2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1244" name="Google Shape;1244;p14"/>
          <p:cNvSpPr txBox="1">
            <a:spLocks noGrp="1"/>
          </p:cNvSpPr>
          <p:nvPr>
            <p:ph type="subTitle" idx="1"/>
          </p:nvPr>
        </p:nvSpPr>
        <p:spPr>
          <a:xfrm>
            <a:off x="2221400" y="2472017"/>
            <a:ext cx="7749200" cy="16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9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245" name="Google Shape;1245;p1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6" name="Google Shape;1246;p1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7" name="Google Shape;1247;p1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8" name="Google Shape;1248;p1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9" name="Google Shape;1249;p1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0" name="Google Shape;1250;p1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1" name="Google Shape;1251;p1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2" name="Google Shape;1252;p1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3" name="Google Shape;1253;p1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4" name="Google Shape;1254;p1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5" name="Google Shape;1255;p1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6" name="Google Shape;1256;p1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7" name="Google Shape;1257;p1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8" name="Google Shape;1258;p1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9" name="Google Shape;1259;p1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0" name="Google Shape;1260;p1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1" name="Google Shape;1261;p1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2" name="Google Shape;1262;p1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3" name="Google Shape;1263;p1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4" name="Google Shape;1264;p1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5" name="Google Shape;1265;p1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6" name="Google Shape;1266;p1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7" name="Google Shape;1267;p1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8" name="Google Shape;1268;p1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9" name="Google Shape;1269;p1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0" name="Google Shape;1270;p1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1" name="Google Shape;1271;p1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2" name="Google Shape;1272;p1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3" name="Google Shape;1273;p1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4" name="Google Shape;1274;p1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5" name="Google Shape;1275;p1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6" name="Google Shape;1276;p1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7" name="Google Shape;1277;p1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8" name="Google Shape;1278;p1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9" name="Google Shape;1279;p1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0" name="Google Shape;1280;p1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1" name="Google Shape;1281;p1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2" name="Google Shape;1282;p1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3" name="Google Shape;1283;p1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4" name="Google Shape;1284;p1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5" name="Google Shape;1285;p1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6" name="Google Shape;1286;p1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7" name="Google Shape;1287;p1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8" name="Google Shape;1288;p1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9" name="Google Shape;1289;p1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0" name="Google Shape;1290;p1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1" name="Google Shape;1291;p1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2" name="Google Shape;1292;p1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3" name="Google Shape;1293;p1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4" name="Google Shape;1294;p1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5" name="Google Shape;1295;p1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6" name="Google Shape;1296;p1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7" name="Google Shape;1297;p1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8" name="Google Shape;1298;p1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9" name="Google Shape;1299;p1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0" name="Google Shape;1300;p1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1" name="Google Shape;1301;p1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2" name="Google Shape;1302;p1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3" name="Google Shape;1303;p1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4" name="Google Shape;1304;p1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5" name="Google Shape;1305;p1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6" name="Google Shape;1306;p1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7" name="Google Shape;1307;p1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8" name="Google Shape;1308;p1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9" name="Google Shape;1309;p1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0" name="Google Shape;1310;p1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1" name="Google Shape;1311;p1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2" name="Google Shape;1312;p1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3" name="Google Shape;1313;p1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4" name="Google Shape;1314;p1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5" name="Google Shape;1315;p1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6" name="Google Shape;1316;p1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7" name="Google Shape;1317;p1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8" name="Google Shape;1318;p1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9" name="Google Shape;1319;p1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0" name="Google Shape;1320;p1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1" name="Google Shape;1321;p1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2" name="Google Shape;1322;p1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3" name="Google Shape;1323;p1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4" name="Google Shape;1324;p1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5" name="Google Shape;1325;p1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6" name="Google Shape;1326;p1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7" name="Google Shape;1327;p1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8" name="Google Shape;1328;p1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9" name="Google Shape;1329;p1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0" name="Google Shape;1330;p1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1" name="Google Shape;1331;p1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2" name="Google Shape;1332;p1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3" name="Google Shape;1333;p1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4" name="Google Shape;1334;p1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5" name="Google Shape;1335;p1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6" name="Google Shape;1336;p1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7" name="Google Shape;1337;p1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8" name="Google Shape;1338;p1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9" name="Google Shape;1339;p1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0" name="Google Shape;1340;p1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1" name="Google Shape;1341;p1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2" name="Google Shape;1342;p1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3" name="Google Shape;1343;p1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4" name="Google Shape;1344;p1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5" name="Google Shape;1345;p1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6" name="Google Shape;1346;p1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7" name="Google Shape;1347;p1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8" name="Google Shape;1348;p1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9" name="Google Shape;1349;p1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0" name="Google Shape;1350;p1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1" name="Google Shape;1351;p1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2" name="Google Shape;1352;p1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3" name="Google Shape;1353;p1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4" name="Google Shape;1354;p1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5" name="Google Shape;1355;p1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6" name="Google Shape;1356;p1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7" name="Google Shape;1357;p1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8" name="Google Shape;1358;p1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9" name="Google Shape;1359;p1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0" name="Google Shape;1360;p1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1" name="Google Shape;1361;p1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2" name="Google Shape;1362;p1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3" name="Google Shape;1363;p1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4" name="Google Shape;1364;p1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5" name="Google Shape;1365;p1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6" name="Google Shape;1366;p1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7" name="Google Shape;1367;p1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8" name="Google Shape;1368;p1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9" name="Google Shape;1369;p1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0" name="Google Shape;1370;p1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1" name="Google Shape;1371;p1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2" name="Google Shape;1372;p1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3" name="Google Shape;1373;p1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4" name="Google Shape;1374;p1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5" name="Google Shape;1375;p1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6" name="Google Shape;1376;p1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7" name="Google Shape;1377;p1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8" name="Google Shape;1378;p1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9" name="Google Shape;1379;p1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0" name="Google Shape;1380;p1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1" name="Google Shape;1381;p1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2" name="Google Shape;1382;p1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3" name="Google Shape;1383;p1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4" name="Google Shape;1384;p1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5" name="Google Shape;1385;p1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6" name="Google Shape;1386;p1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7" name="Google Shape;1387;p1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8" name="Google Shape;1388;p1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9" name="Google Shape;1389;p1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0" name="Google Shape;1390;p1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1" name="Google Shape;1391;p1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2" name="Google Shape;1392;p1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3" name="Google Shape;1393;p1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4" name="Google Shape;1394;p1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5" name="Google Shape;1395;p1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6" name="Google Shape;1396;p1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7" name="Google Shape;1397;p1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8" name="Google Shape;1398;p1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9" name="Google Shape;1399;p1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0" name="Google Shape;1400;p1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1" name="Google Shape;1401;p1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2" name="Google Shape;1402;p1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3" name="Google Shape;1403;p1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4" name="Google Shape;1404;p1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5" name="Google Shape;1405;p1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6" name="Google Shape;1406;p1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7" name="Google Shape;1407;p1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8" name="Google Shape;1408;p1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9" name="Google Shape;1409;p1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0" name="Google Shape;1410;p1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1" name="Google Shape;1411;p1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2" name="Google Shape;1412;p1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3" name="Google Shape;1413;p1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4" name="Google Shape;1414;p1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5" name="Google Shape;1415;p1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6" name="Google Shape;1416;p1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7" name="Google Shape;1417;p1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8" name="Google Shape;1418;p1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9" name="Google Shape;1419;p1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0" name="Google Shape;1420;p1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1" name="Google Shape;1421;p1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2" name="Google Shape;1422;p1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3" name="Google Shape;1423;p1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4" name="Google Shape;1424;p1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5" name="Google Shape;1425;p1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6" name="Google Shape;1426;p1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7" name="Google Shape;1427;p1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8" name="Google Shape;1428;p1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9" name="Google Shape;1429;p1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0" name="Google Shape;1430;p1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1" name="Google Shape;1431;p1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2" name="Google Shape;1432;p1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3" name="Google Shape;1433;p1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4" name="Google Shape;1434;p1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5" name="Google Shape;1435;p1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6" name="Google Shape;1436;p1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7" name="Google Shape;1437;p1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8" name="Google Shape;1438;p1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9" name="Google Shape;1439;p1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0" name="Google Shape;1440;p1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1" name="Google Shape;1441;p1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2" name="Google Shape;1442;p1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3" name="Google Shape;1443;p1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4" name="Google Shape;1444;p1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5" name="Google Shape;1445;p1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6" name="Google Shape;1446;p1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7" name="Google Shape;1447;p1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8" name="Google Shape;1448;p1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9" name="Google Shape;1449;p1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0" name="Google Shape;1450;p1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1" name="Google Shape;1451;p1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2" name="Google Shape;1452;p1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3" name="Google Shape;1453;p1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4" name="Google Shape;1454;p1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5" name="Google Shape;1455;p1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6" name="Google Shape;1456;p1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7" name="Google Shape;1457;p1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46238762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bg>
      <p:bgPr>
        <a:solidFill>
          <a:srgbClr val="FFECC6"/>
        </a:solidFill>
        <a:effectLst/>
      </p:bgPr>
    </p:bg>
    <p:spTree>
      <p:nvGrpSpPr>
        <p:cNvPr id="1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9" name="Google Shape;1459;p1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460" name="Google Shape;1460;p1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1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1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1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64" name="Google Shape;1464;p1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65" name="Google Shape;1465;p1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1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1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1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1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1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1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1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1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1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1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1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1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1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1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1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1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1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1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1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1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1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1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1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1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1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1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1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1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1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1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1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1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1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1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1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1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1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1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1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1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1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1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1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1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1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1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1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13" name="Google Shape;1513;p15"/>
          <p:cNvSpPr txBox="1">
            <a:spLocks noGrp="1"/>
          </p:cNvSpPr>
          <p:nvPr>
            <p:ph type="title" hasCustomPrompt="1"/>
          </p:nvPr>
        </p:nvSpPr>
        <p:spPr>
          <a:xfrm flipH="1">
            <a:off x="4741800" y="1270533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14" name="Google Shape;1514;p15"/>
          <p:cNvSpPr txBox="1">
            <a:spLocks noGrp="1"/>
          </p:cNvSpPr>
          <p:nvPr>
            <p:ph type="title" idx="2"/>
          </p:nvPr>
        </p:nvSpPr>
        <p:spPr>
          <a:xfrm>
            <a:off x="3759800" y="3070333"/>
            <a:ext cx="46724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15" name="Google Shape;1515;p15"/>
          <p:cNvSpPr txBox="1">
            <a:spLocks noGrp="1"/>
          </p:cNvSpPr>
          <p:nvPr>
            <p:ph type="subTitle" idx="1"/>
          </p:nvPr>
        </p:nvSpPr>
        <p:spPr>
          <a:xfrm>
            <a:off x="4014600" y="4328933"/>
            <a:ext cx="4162800" cy="87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72339940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7" name="Google Shape;1517;p1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18" name="Google Shape;1518;p1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1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1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1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22" name="Google Shape;1522;p1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23" name="Google Shape;1523;p1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1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1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1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1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1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1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1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1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1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1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1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1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1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1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1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1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1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1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1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1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1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1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1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1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1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1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1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1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1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1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1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1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71" name="Google Shape;1571;p16"/>
          <p:cNvSpPr txBox="1">
            <a:spLocks noGrp="1"/>
          </p:cNvSpPr>
          <p:nvPr>
            <p:ph type="title" hasCustomPrompt="1"/>
          </p:nvPr>
        </p:nvSpPr>
        <p:spPr>
          <a:xfrm flipH="1">
            <a:off x="6915800" y="13504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72" name="Google Shape;1572;p16"/>
          <p:cNvSpPr txBox="1">
            <a:spLocks noGrp="1"/>
          </p:cNvSpPr>
          <p:nvPr>
            <p:ph type="title" idx="2"/>
          </p:nvPr>
        </p:nvSpPr>
        <p:spPr>
          <a:xfrm>
            <a:off x="5627600" y="3119967"/>
            <a:ext cx="528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73" name="Google Shape;1573;p16"/>
          <p:cNvSpPr txBox="1">
            <a:spLocks noGrp="1"/>
          </p:cNvSpPr>
          <p:nvPr>
            <p:ph type="subTitle" idx="1"/>
          </p:nvPr>
        </p:nvSpPr>
        <p:spPr>
          <a:xfrm>
            <a:off x="6319739" y="4481733"/>
            <a:ext cx="3900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7252339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bg>
      <p:bgPr>
        <a:solidFill>
          <a:srgbClr val="FFECC6"/>
        </a:solidFill>
        <a:effectLst/>
      </p:bgPr>
    </p:bg>
    <p:spTree>
      <p:nvGrpSpPr>
        <p:cNvPr id="1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5" name="Google Shape;1575;p1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76" name="Google Shape;1576;p1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1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80" name="Google Shape;1580;p1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81" name="Google Shape;1581;p1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1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1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1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1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1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1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1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1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1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1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1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1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1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1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1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1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1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1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1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1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1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1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1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1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1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1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1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1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1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1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29" name="Google Shape;1629;p1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630" name="Google Shape;1630;p17"/>
          <p:cNvSpPr/>
          <p:nvPr/>
        </p:nvSpPr>
        <p:spPr>
          <a:xfrm rot="3684608">
            <a:off x="10671628" y="6746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1" name="Google Shape;1631;p17"/>
          <p:cNvSpPr/>
          <p:nvPr/>
        </p:nvSpPr>
        <p:spPr>
          <a:xfrm rot="3684608">
            <a:off x="10674523" y="6688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2" name="Google Shape;1632;p17"/>
          <p:cNvSpPr/>
          <p:nvPr/>
        </p:nvSpPr>
        <p:spPr>
          <a:xfrm rot="3684608">
            <a:off x="10696588" y="7192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3" name="Google Shape;1633;p17"/>
          <p:cNvSpPr/>
          <p:nvPr/>
        </p:nvSpPr>
        <p:spPr>
          <a:xfrm rot="3684608">
            <a:off x="10766758" y="8365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4" name="Google Shape;1634;p17"/>
          <p:cNvSpPr/>
          <p:nvPr/>
        </p:nvSpPr>
        <p:spPr>
          <a:xfrm rot="3684608">
            <a:off x="10758332" y="8354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5" name="Google Shape;1635;p17"/>
          <p:cNvSpPr/>
          <p:nvPr/>
        </p:nvSpPr>
        <p:spPr>
          <a:xfrm rot="3684608">
            <a:off x="10784425" y="8907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6" name="Google Shape;1636;p17"/>
          <p:cNvSpPr/>
          <p:nvPr/>
        </p:nvSpPr>
        <p:spPr>
          <a:xfrm rot="3684608">
            <a:off x="10823954" y="5915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7" name="Google Shape;1637;p17"/>
          <p:cNvSpPr/>
          <p:nvPr/>
        </p:nvSpPr>
        <p:spPr>
          <a:xfrm rot="3684608">
            <a:off x="10858339" y="6673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8" name="Google Shape;1638;p17"/>
          <p:cNvSpPr/>
          <p:nvPr/>
        </p:nvSpPr>
        <p:spPr>
          <a:xfrm rot="3684608">
            <a:off x="11074391" y="12359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9" name="Google Shape;1639;p17"/>
          <p:cNvSpPr/>
          <p:nvPr/>
        </p:nvSpPr>
        <p:spPr>
          <a:xfrm rot="3684608">
            <a:off x="11056562" y="12512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0" name="Google Shape;1640;p17"/>
          <p:cNvSpPr/>
          <p:nvPr/>
        </p:nvSpPr>
        <p:spPr>
          <a:xfrm rot="3684608">
            <a:off x="11077951" y="13291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1" name="Google Shape;1641;p17"/>
          <p:cNvSpPr/>
          <p:nvPr/>
        </p:nvSpPr>
        <p:spPr>
          <a:xfrm rot="3684608">
            <a:off x="11095748" y="12498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2" name="Google Shape;1642;p17"/>
          <p:cNvSpPr/>
          <p:nvPr/>
        </p:nvSpPr>
        <p:spPr>
          <a:xfrm rot="3684608">
            <a:off x="10792529" y="11886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3" name="Google Shape;1643;p17"/>
          <p:cNvSpPr/>
          <p:nvPr/>
        </p:nvSpPr>
        <p:spPr>
          <a:xfrm rot="3684608">
            <a:off x="10888985" y="13907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4" name="Google Shape;1644;p17"/>
          <p:cNvSpPr/>
          <p:nvPr/>
        </p:nvSpPr>
        <p:spPr>
          <a:xfrm rot="3684608">
            <a:off x="10795371" y="13818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5" name="Google Shape;1645;p17"/>
          <p:cNvSpPr/>
          <p:nvPr/>
        </p:nvSpPr>
        <p:spPr>
          <a:xfrm rot="3684608">
            <a:off x="10868648" y="10563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6" name="Google Shape;1646;p17"/>
          <p:cNvSpPr/>
          <p:nvPr/>
        </p:nvSpPr>
        <p:spPr>
          <a:xfrm rot="3684608">
            <a:off x="10965129" y="12574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7" name="Google Shape;1647;p17"/>
          <p:cNvSpPr/>
          <p:nvPr/>
        </p:nvSpPr>
        <p:spPr>
          <a:xfrm rot="3684608">
            <a:off x="10949701" y="9300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8" name="Google Shape;1648;p17"/>
          <p:cNvSpPr/>
          <p:nvPr/>
        </p:nvSpPr>
        <p:spPr>
          <a:xfrm rot="3684608">
            <a:off x="11043889" y="11038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9" name="Google Shape;1649;p17"/>
          <p:cNvSpPr/>
          <p:nvPr/>
        </p:nvSpPr>
        <p:spPr>
          <a:xfrm rot="3684608">
            <a:off x="11018076" y="8033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0" name="Google Shape;1650;p17"/>
          <p:cNvSpPr/>
          <p:nvPr/>
        </p:nvSpPr>
        <p:spPr>
          <a:xfrm rot="3684608">
            <a:off x="11110840" y="9431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1" name="Google Shape;1651;p17"/>
          <p:cNvSpPr/>
          <p:nvPr/>
        </p:nvSpPr>
        <p:spPr>
          <a:xfrm rot="3684608">
            <a:off x="10926931" y="10136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2" name="Google Shape;1652;p17"/>
          <p:cNvSpPr/>
          <p:nvPr/>
        </p:nvSpPr>
        <p:spPr>
          <a:xfrm rot="3684608">
            <a:off x="10723305" y="11075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3" name="Google Shape;1653;p17"/>
          <p:cNvSpPr/>
          <p:nvPr/>
        </p:nvSpPr>
        <p:spPr>
          <a:xfrm rot="3684608">
            <a:off x="10964894" y="10045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4" name="Google Shape;1654;p17"/>
          <p:cNvSpPr/>
          <p:nvPr/>
        </p:nvSpPr>
        <p:spPr>
          <a:xfrm rot="3684608">
            <a:off x="10815686" y="13555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5" name="Google Shape;1655;p17"/>
          <p:cNvSpPr/>
          <p:nvPr/>
        </p:nvSpPr>
        <p:spPr>
          <a:xfrm rot="3684608">
            <a:off x="10838266" y="11908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6" name="Google Shape;1656;p17"/>
          <p:cNvSpPr/>
          <p:nvPr/>
        </p:nvSpPr>
        <p:spPr>
          <a:xfrm rot="3684608">
            <a:off x="10896901" y="13750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7" name="Google Shape;1657;p17"/>
          <p:cNvSpPr/>
          <p:nvPr/>
        </p:nvSpPr>
        <p:spPr>
          <a:xfrm rot="3684608">
            <a:off x="10910295" y="10582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8" name="Google Shape;1658;p17"/>
          <p:cNvSpPr/>
          <p:nvPr/>
        </p:nvSpPr>
        <p:spPr>
          <a:xfrm rot="3684608">
            <a:off x="10973108" y="12419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9" name="Google Shape;1659;p17"/>
          <p:cNvSpPr/>
          <p:nvPr/>
        </p:nvSpPr>
        <p:spPr>
          <a:xfrm rot="3684608">
            <a:off x="10986916" y="9231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0" name="Google Shape;1660;p17"/>
          <p:cNvSpPr/>
          <p:nvPr/>
        </p:nvSpPr>
        <p:spPr>
          <a:xfrm rot="3684608">
            <a:off x="11049201" y="10919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1" name="Google Shape;1661;p17"/>
          <p:cNvSpPr/>
          <p:nvPr/>
        </p:nvSpPr>
        <p:spPr>
          <a:xfrm rot="3684608">
            <a:off x="11045445" y="7877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2" name="Google Shape;1662;p17"/>
          <p:cNvSpPr/>
          <p:nvPr/>
        </p:nvSpPr>
        <p:spPr>
          <a:xfrm rot="3684608">
            <a:off x="11113063" y="9342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3" name="Google Shape;1663;p17"/>
          <p:cNvSpPr/>
          <p:nvPr/>
        </p:nvSpPr>
        <p:spPr>
          <a:xfrm rot="3684608">
            <a:off x="10824199" y="8120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4" name="Google Shape;1664;p17"/>
          <p:cNvSpPr/>
          <p:nvPr/>
        </p:nvSpPr>
        <p:spPr>
          <a:xfrm>
            <a:off x="9474959" y="7241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5" name="Google Shape;1665;p17"/>
          <p:cNvSpPr/>
          <p:nvPr/>
        </p:nvSpPr>
        <p:spPr>
          <a:xfrm>
            <a:off x="9491989" y="701712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6" name="Google Shape;1666;p17"/>
          <p:cNvSpPr/>
          <p:nvPr/>
        </p:nvSpPr>
        <p:spPr>
          <a:xfrm>
            <a:off x="9490607" y="7583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7" name="Google Shape;1667;p17"/>
          <p:cNvSpPr/>
          <p:nvPr/>
        </p:nvSpPr>
        <p:spPr>
          <a:xfrm>
            <a:off x="9472566" y="7243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8" name="Google Shape;1668;p17"/>
          <p:cNvSpPr/>
          <p:nvPr/>
        </p:nvSpPr>
        <p:spPr>
          <a:xfrm>
            <a:off x="9864401" y="6186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9" name="Google Shape;1669;p17"/>
          <p:cNvSpPr/>
          <p:nvPr/>
        </p:nvSpPr>
        <p:spPr>
          <a:xfrm>
            <a:off x="9868451" y="6531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0" name="Google Shape;1670;p17"/>
          <p:cNvSpPr/>
          <p:nvPr/>
        </p:nvSpPr>
        <p:spPr>
          <a:xfrm>
            <a:off x="9861088" y="6175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1" name="Google Shape;1671;p17"/>
          <p:cNvSpPr/>
          <p:nvPr/>
        </p:nvSpPr>
        <p:spPr>
          <a:xfrm>
            <a:off x="9891554" y="6883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2" name="Google Shape;1672;p17"/>
          <p:cNvSpPr/>
          <p:nvPr/>
        </p:nvSpPr>
        <p:spPr>
          <a:xfrm>
            <a:off x="9960587" y="7390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3" name="Google Shape;1673;p17"/>
          <p:cNvSpPr/>
          <p:nvPr/>
        </p:nvSpPr>
        <p:spPr>
          <a:xfrm>
            <a:off x="10316984" y="11319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4" name="Google Shape;1674;p17"/>
          <p:cNvSpPr/>
          <p:nvPr/>
        </p:nvSpPr>
        <p:spPr>
          <a:xfrm>
            <a:off x="10122310" y="11232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5" name="Google Shape;1675;p17"/>
          <p:cNvSpPr/>
          <p:nvPr/>
        </p:nvSpPr>
        <p:spPr>
          <a:xfrm>
            <a:off x="9870107" y="8935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6" name="Google Shape;1676;p17"/>
          <p:cNvSpPr/>
          <p:nvPr/>
        </p:nvSpPr>
        <p:spPr>
          <a:xfrm>
            <a:off x="9987556" y="10512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7" name="Google Shape;1677;p17"/>
          <p:cNvSpPr/>
          <p:nvPr/>
        </p:nvSpPr>
        <p:spPr>
          <a:xfrm>
            <a:off x="10011397" y="10796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8" name="Google Shape;1678;p17"/>
          <p:cNvSpPr/>
          <p:nvPr/>
        </p:nvSpPr>
        <p:spPr>
          <a:xfrm>
            <a:off x="9902968" y="9119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9" name="Google Shape;1679;p17"/>
          <p:cNvSpPr/>
          <p:nvPr/>
        </p:nvSpPr>
        <p:spPr>
          <a:xfrm>
            <a:off x="10153514" y="11503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0" name="Google Shape;1680;p17"/>
          <p:cNvSpPr/>
          <p:nvPr/>
        </p:nvSpPr>
        <p:spPr>
          <a:xfrm>
            <a:off x="10378655" y="11644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1" name="Google Shape;1681;p17"/>
          <p:cNvSpPr/>
          <p:nvPr/>
        </p:nvSpPr>
        <p:spPr>
          <a:xfrm>
            <a:off x="10323612" y="11302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2" name="Google Shape;1682;p17"/>
          <p:cNvSpPr/>
          <p:nvPr/>
        </p:nvSpPr>
        <p:spPr>
          <a:xfrm>
            <a:off x="10128110" y="11223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3" name="Google Shape;1683;p17"/>
          <p:cNvSpPr/>
          <p:nvPr/>
        </p:nvSpPr>
        <p:spPr>
          <a:xfrm>
            <a:off x="9870107" y="8909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4" name="Google Shape;1684;p17"/>
          <p:cNvSpPr/>
          <p:nvPr/>
        </p:nvSpPr>
        <p:spPr>
          <a:xfrm>
            <a:off x="9991699" y="10495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5" name="Google Shape;1685;p17"/>
          <p:cNvSpPr/>
          <p:nvPr/>
        </p:nvSpPr>
        <p:spPr>
          <a:xfrm>
            <a:off x="10404059" y="12469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6" name="Google Shape;1686;p17"/>
          <p:cNvSpPr/>
          <p:nvPr/>
        </p:nvSpPr>
        <p:spPr>
          <a:xfrm>
            <a:off x="10146977" y="12372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7" name="Google Shape;1687;p17"/>
          <p:cNvSpPr/>
          <p:nvPr/>
        </p:nvSpPr>
        <p:spPr>
          <a:xfrm>
            <a:off x="9855381" y="951347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8" name="Google Shape;1688;p17"/>
          <p:cNvSpPr/>
          <p:nvPr/>
        </p:nvSpPr>
        <p:spPr>
          <a:xfrm>
            <a:off x="9996669" y="11483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9" name="Google Shape;1689;p17"/>
          <p:cNvSpPr/>
          <p:nvPr/>
        </p:nvSpPr>
        <p:spPr>
          <a:xfrm rot="-10221533">
            <a:off x="819517" y="10493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0" name="Google Shape;1690;p17"/>
          <p:cNvSpPr/>
          <p:nvPr/>
        </p:nvSpPr>
        <p:spPr>
          <a:xfrm rot="-10221533">
            <a:off x="852364" y="8559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1" name="Google Shape;1691;p17"/>
          <p:cNvSpPr/>
          <p:nvPr/>
        </p:nvSpPr>
        <p:spPr>
          <a:xfrm rot="-10221533">
            <a:off x="877810" y="12111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2" name="Google Shape;1692;p17"/>
          <p:cNvSpPr/>
          <p:nvPr/>
        </p:nvSpPr>
        <p:spPr>
          <a:xfrm rot="-10221533">
            <a:off x="830813" y="10502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3" name="Google Shape;1693;p17"/>
          <p:cNvSpPr/>
          <p:nvPr/>
        </p:nvSpPr>
        <p:spPr>
          <a:xfrm rot="-10221533">
            <a:off x="1023420" y="8110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4" name="Google Shape;1694;p17"/>
          <p:cNvSpPr/>
          <p:nvPr/>
        </p:nvSpPr>
        <p:spPr>
          <a:xfrm rot="-10221533">
            <a:off x="838440" y="8061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5" name="Google Shape;1695;p17"/>
          <p:cNvSpPr/>
          <p:nvPr/>
        </p:nvSpPr>
        <p:spPr>
          <a:xfrm rot="-10221533">
            <a:off x="1293760" y="8948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6" name="Google Shape;1696;p17"/>
          <p:cNvSpPr/>
          <p:nvPr/>
        </p:nvSpPr>
        <p:spPr>
          <a:xfrm rot="-10221533">
            <a:off x="1023456" y="8086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7" name="Google Shape;1697;p17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8" name="Google Shape;1698;p17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9" name="Google Shape;1699;p17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0" name="Google Shape;1700;p17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90297687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bg>
      <p:bgPr>
        <a:solidFill>
          <a:srgbClr val="FFECC6"/>
        </a:solidFill>
        <a:effectLst/>
      </p:bgPr>
    </p:bg>
    <p:spTree>
      <p:nvGrpSpPr>
        <p:cNvPr id="1" name="Shape 1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2" name="Google Shape;1702;p1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703" name="Google Shape;1703;p1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1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707" name="Google Shape;1707;p1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08" name="Google Shape;1708;p1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1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1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1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1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1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1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1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1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1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1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1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756" name="Google Shape;1756;p18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757" name="Google Shape;1757;p18"/>
          <p:cNvSpPr/>
          <p:nvPr/>
        </p:nvSpPr>
        <p:spPr>
          <a:xfrm rot="-7115431">
            <a:off x="1354967" y="5945610"/>
            <a:ext cx="102507" cy="85884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8" name="Google Shape;1758;p18"/>
          <p:cNvSpPr/>
          <p:nvPr/>
        </p:nvSpPr>
        <p:spPr>
          <a:xfrm rot="-7115431">
            <a:off x="1360987" y="5948325"/>
            <a:ext cx="93908" cy="88368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9" name="Google Shape;1759;p18"/>
          <p:cNvSpPr/>
          <p:nvPr/>
        </p:nvSpPr>
        <p:spPr>
          <a:xfrm rot="-7115431">
            <a:off x="1395898" y="5959529"/>
            <a:ext cx="39359" cy="3228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0" name="Google Shape;1760;p18"/>
          <p:cNvSpPr/>
          <p:nvPr/>
        </p:nvSpPr>
        <p:spPr>
          <a:xfrm rot="-7115431">
            <a:off x="1281473" y="5796078"/>
            <a:ext cx="91329" cy="9132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1" name="Google Shape;1761;p18"/>
          <p:cNvSpPr/>
          <p:nvPr/>
        </p:nvSpPr>
        <p:spPr>
          <a:xfrm rot="-7115431">
            <a:off x="1274164" y="5794465"/>
            <a:ext cx="106136" cy="939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2" name="Google Shape;1762;p18"/>
          <p:cNvSpPr/>
          <p:nvPr/>
        </p:nvSpPr>
        <p:spPr>
          <a:xfrm rot="-7115431">
            <a:off x="1320870" y="5808890"/>
            <a:ext cx="36207" cy="30284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3" name="Google Shape;1763;p18"/>
          <p:cNvSpPr/>
          <p:nvPr/>
        </p:nvSpPr>
        <p:spPr>
          <a:xfrm rot="-7115431">
            <a:off x="1052299" y="5803568"/>
            <a:ext cx="269592" cy="30188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4" name="Google Shape;1764;p18"/>
          <p:cNvSpPr/>
          <p:nvPr/>
        </p:nvSpPr>
        <p:spPr>
          <a:xfrm rot="-7115431">
            <a:off x="1215341" y="5850293"/>
            <a:ext cx="75948" cy="187721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5" name="Google Shape;1765;p18"/>
          <p:cNvSpPr/>
          <p:nvPr/>
        </p:nvSpPr>
        <p:spPr>
          <a:xfrm rot="-7115431">
            <a:off x="661545" y="5219146"/>
            <a:ext cx="437443" cy="31277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6" name="Google Shape;1766;p18"/>
          <p:cNvSpPr/>
          <p:nvPr/>
        </p:nvSpPr>
        <p:spPr>
          <a:xfrm rot="-7115431">
            <a:off x="672065" y="5294758"/>
            <a:ext cx="442792" cy="223545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7" name="Google Shape;1767;p18"/>
          <p:cNvSpPr/>
          <p:nvPr/>
        </p:nvSpPr>
        <p:spPr>
          <a:xfrm rot="-7115431">
            <a:off x="738529" y="5187984"/>
            <a:ext cx="357291" cy="260995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8" name="Google Shape;1768;p18"/>
          <p:cNvSpPr/>
          <p:nvPr/>
        </p:nvSpPr>
        <p:spPr>
          <a:xfrm rot="-7115431">
            <a:off x="666420" y="5204191"/>
            <a:ext cx="413560" cy="315352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9" name="Google Shape;1769;p18"/>
          <p:cNvSpPr/>
          <p:nvPr/>
        </p:nvSpPr>
        <p:spPr>
          <a:xfrm rot="-7115431">
            <a:off x="1188508" y="5308646"/>
            <a:ext cx="161355" cy="265389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0" name="Google Shape;1770;p18"/>
          <p:cNvSpPr/>
          <p:nvPr/>
        </p:nvSpPr>
        <p:spPr>
          <a:xfrm rot="-7115431">
            <a:off x="979993" y="5275987"/>
            <a:ext cx="284017" cy="118173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1" name="Google Shape;1771;p18"/>
          <p:cNvSpPr/>
          <p:nvPr/>
        </p:nvSpPr>
        <p:spPr>
          <a:xfrm rot="-7115431">
            <a:off x="1164007" y="5151309"/>
            <a:ext cx="183327" cy="25077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2" name="Google Shape;1772;p18"/>
          <p:cNvSpPr/>
          <p:nvPr/>
        </p:nvSpPr>
        <p:spPr>
          <a:xfrm rot="-7115431">
            <a:off x="1120473" y="5426428"/>
            <a:ext cx="161641" cy="265389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3" name="Google Shape;1773;p18"/>
          <p:cNvSpPr/>
          <p:nvPr/>
        </p:nvSpPr>
        <p:spPr>
          <a:xfrm rot="-7115431">
            <a:off x="911935" y="5394040"/>
            <a:ext cx="284304" cy="11874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4" name="Google Shape;1774;p18"/>
          <p:cNvSpPr/>
          <p:nvPr/>
        </p:nvSpPr>
        <p:spPr>
          <a:xfrm rot="-7115431">
            <a:off x="1050431" y="5536691"/>
            <a:ext cx="159539" cy="267491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5" name="Google Shape;1775;p18"/>
          <p:cNvSpPr/>
          <p:nvPr/>
        </p:nvSpPr>
        <p:spPr>
          <a:xfrm rot="-7115431">
            <a:off x="843841" y="5550546"/>
            <a:ext cx="282299" cy="98972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6" name="Google Shape;1776;p18"/>
          <p:cNvSpPr/>
          <p:nvPr/>
        </p:nvSpPr>
        <p:spPr>
          <a:xfrm rot="-7115431">
            <a:off x="993873" y="5651859"/>
            <a:ext cx="155240" cy="265103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7" name="Google Shape;1777;p18"/>
          <p:cNvSpPr/>
          <p:nvPr/>
        </p:nvSpPr>
        <p:spPr>
          <a:xfrm rot="-7115431">
            <a:off x="788645" y="5706129"/>
            <a:ext cx="277904" cy="8645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8" name="Google Shape;1778;p18"/>
          <p:cNvSpPr/>
          <p:nvPr/>
        </p:nvSpPr>
        <p:spPr>
          <a:xfrm rot="-7115431">
            <a:off x="1135565" y="5563349"/>
            <a:ext cx="94672" cy="1664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9" name="Google Shape;1779;p18"/>
          <p:cNvSpPr/>
          <p:nvPr/>
        </p:nvSpPr>
        <p:spPr>
          <a:xfrm rot="-7115431">
            <a:off x="1023419" y="5183990"/>
            <a:ext cx="388052" cy="462185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0" name="Google Shape;1780;p18"/>
          <p:cNvSpPr/>
          <p:nvPr/>
        </p:nvSpPr>
        <p:spPr>
          <a:xfrm rot="-7115431">
            <a:off x="1155468" y="5711371"/>
            <a:ext cx="40984" cy="2655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1" name="Google Shape;1781;p18"/>
          <p:cNvSpPr/>
          <p:nvPr/>
        </p:nvSpPr>
        <p:spPr>
          <a:xfrm rot="-7115431">
            <a:off x="1203055" y="5172002"/>
            <a:ext cx="126199" cy="25344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2" name="Google Shape;1782;p18"/>
          <p:cNvSpPr/>
          <p:nvPr/>
        </p:nvSpPr>
        <p:spPr>
          <a:xfrm rot="-7115431">
            <a:off x="1224704" y="5305139"/>
            <a:ext cx="84451" cy="266917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3" name="Google Shape;1783;p18"/>
          <p:cNvSpPr/>
          <p:nvPr/>
        </p:nvSpPr>
        <p:spPr>
          <a:xfrm rot="-7115431">
            <a:off x="1001895" y="5286893"/>
            <a:ext cx="255072" cy="121231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4" name="Google Shape;1784;p18"/>
          <p:cNvSpPr/>
          <p:nvPr/>
        </p:nvSpPr>
        <p:spPr>
          <a:xfrm rot="-7115431">
            <a:off x="1157156" y="5422088"/>
            <a:ext cx="87889" cy="267968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5" name="Google Shape;1785;p18"/>
          <p:cNvSpPr/>
          <p:nvPr/>
        </p:nvSpPr>
        <p:spPr>
          <a:xfrm rot="-7115431">
            <a:off x="934161" y="5405425"/>
            <a:ext cx="254976" cy="12113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6" name="Google Shape;1786;p18"/>
          <p:cNvSpPr/>
          <p:nvPr/>
        </p:nvSpPr>
        <p:spPr>
          <a:xfrm rot="-7115431">
            <a:off x="1091443" y="5540828"/>
            <a:ext cx="85405" cy="269497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7" name="Google Shape;1787;p18"/>
          <p:cNvSpPr/>
          <p:nvPr/>
        </p:nvSpPr>
        <p:spPr>
          <a:xfrm rot="-7115431">
            <a:off x="858698" y="5556789"/>
            <a:ext cx="262713" cy="103271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8" name="Google Shape;1788;p18"/>
          <p:cNvSpPr/>
          <p:nvPr/>
        </p:nvSpPr>
        <p:spPr>
          <a:xfrm rot="-7115431">
            <a:off x="1035145" y="5662797"/>
            <a:ext cx="89609" cy="268064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9" name="Google Shape;1789;p18"/>
          <p:cNvSpPr/>
          <p:nvPr/>
        </p:nvSpPr>
        <p:spPr>
          <a:xfrm rot="-7115431">
            <a:off x="795934" y="5711797"/>
            <a:ext cx="268637" cy="88655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0" name="Google Shape;1790;p18"/>
          <p:cNvSpPr/>
          <p:nvPr/>
        </p:nvSpPr>
        <p:spPr>
          <a:xfrm rot="-7115431">
            <a:off x="853180" y="5345764"/>
            <a:ext cx="468491" cy="5634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1" name="Google Shape;1791;p18"/>
          <p:cNvSpPr/>
          <p:nvPr/>
        </p:nvSpPr>
        <p:spPr>
          <a:xfrm rot="10800000">
            <a:off x="2248280" y="5691606"/>
            <a:ext cx="274291" cy="29583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2" name="Google Shape;1792;p18"/>
          <p:cNvSpPr/>
          <p:nvPr/>
        </p:nvSpPr>
        <p:spPr>
          <a:xfrm rot="10800000">
            <a:off x="2254179" y="5714627"/>
            <a:ext cx="253235" cy="29280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3" name="Google Shape;1793;p18"/>
          <p:cNvSpPr/>
          <p:nvPr/>
        </p:nvSpPr>
        <p:spPr>
          <a:xfrm rot="10800000">
            <a:off x="2268024" y="5693735"/>
            <a:ext cx="240619" cy="26331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4" name="Google Shape;1794;p18"/>
          <p:cNvSpPr/>
          <p:nvPr/>
        </p:nvSpPr>
        <p:spPr>
          <a:xfrm rot="10800000">
            <a:off x="2270236" y="5689394"/>
            <a:ext cx="254464" cy="29788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5" name="Google Shape;1795;p18"/>
          <p:cNvSpPr/>
          <p:nvPr/>
        </p:nvSpPr>
        <p:spPr>
          <a:xfrm rot="10800000">
            <a:off x="1822024" y="5833011"/>
            <a:ext cx="353923" cy="248320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6" name="Google Shape;1796;p18"/>
          <p:cNvSpPr/>
          <p:nvPr/>
        </p:nvSpPr>
        <p:spPr>
          <a:xfrm rot="10800000">
            <a:off x="1858563" y="5820968"/>
            <a:ext cx="313779" cy="229723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7" name="Google Shape;1797;p18"/>
          <p:cNvSpPr/>
          <p:nvPr/>
        </p:nvSpPr>
        <p:spPr>
          <a:xfrm rot="10800000">
            <a:off x="1825629" y="5832601"/>
            <a:ext cx="353268" cy="249712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8" name="Google Shape;1798;p18"/>
          <p:cNvSpPr/>
          <p:nvPr/>
        </p:nvSpPr>
        <p:spPr>
          <a:xfrm rot="10800000">
            <a:off x="1755092" y="5882986"/>
            <a:ext cx="396689" cy="13632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9" name="Google Shape;1799;p18"/>
          <p:cNvSpPr/>
          <p:nvPr/>
        </p:nvSpPr>
        <p:spPr>
          <a:xfrm rot="10800000">
            <a:off x="1674149" y="5576907"/>
            <a:ext cx="416188" cy="397263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0" name="Google Shape;1800;p18"/>
          <p:cNvSpPr/>
          <p:nvPr/>
        </p:nvSpPr>
        <p:spPr>
          <a:xfrm rot="10800000">
            <a:off x="1647284" y="5501040"/>
            <a:ext cx="125840" cy="123464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1" name="Google Shape;1801;p18"/>
          <p:cNvSpPr/>
          <p:nvPr/>
        </p:nvSpPr>
        <p:spPr>
          <a:xfrm rot="10800000">
            <a:off x="1822029" y="5507267"/>
            <a:ext cx="124365" cy="124939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2" name="Google Shape;1802;p18"/>
          <p:cNvSpPr/>
          <p:nvPr/>
        </p:nvSpPr>
        <p:spPr>
          <a:xfrm rot="10800000">
            <a:off x="2038393" y="5728635"/>
            <a:ext cx="132476" cy="108061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3" name="Google Shape;1803;p18"/>
          <p:cNvSpPr/>
          <p:nvPr/>
        </p:nvSpPr>
        <p:spPr>
          <a:xfrm rot="10800000">
            <a:off x="1939017" y="5576249"/>
            <a:ext cx="127315" cy="120104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4" name="Google Shape;1804;p18"/>
          <p:cNvSpPr/>
          <p:nvPr/>
        </p:nvSpPr>
        <p:spPr>
          <a:xfrm rot="10800000">
            <a:off x="1996777" y="5618851"/>
            <a:ext cx="48337" cy="5218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5" name="Google Shape;1805;p18"/>
          <p:cNvSpPr/>
          <p:nvPr/>
        </p:nvSpPr>
        <p:spPr>
          <a:xfrm rot="10800000">
            <a:off x="2083780" y="5768368"/>
            <a:ext cx="57840" cy="51941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6" name="Google Shape;1806;p18"/>
          <p:cNvSpPr/>
          <p:nvPr/>
        </p:nvSpPr>
        <p:spPr>
          <a:xfrm rot="10800000">
            <a:off x="1867336" y="5547985"/>
            <a:ext cx="51287" cy="60135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7" name="Google Shape;1807;p18"/>
          <p:cNvSpPr/>
          <p:nvPr/>
        </p:nvSpPr>
        <p:spPr>
          <a:xfrm rot="10800000">
            <a:off x="1669898" y="5541102"/>
            <a:ext cx="48337" cy="5448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8" name="Google Shape;1808;p18"/>
          <p:cNvSpPr/>
          <p:nvPr/>
        </p:nvSpPr>
        <p:spPr>
          <a:xfrm rot="10800000">
            <a:off x="1650889" y="5500713"/>
            <a:ext cx="116336" cy="125265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9" name="Google Shape;1809;p18"/>
          <p:cNvSpPr/>
          <p:nvPr/>
        </p:nvSpPr>
        <p:spPr>
          <a:xfrm rot="10800000">
            <a:off x="1825635" y="5506283"/>
            <a:ext cx="115599" cy="126740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0" name="Google Shape;1810;p18"/>
          <p:cNvSpPr/>
          <p:nvPr/>
        </p:nvSpPr>
        <p:spPr>
          <a:xfrm rot="10800000">
            <a:off x="2038393" y="5728552"/>
            <a:ext cx="132476" cy="110437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1" name="Google Shape;1811;p18"/>
          <p:cNvSpPr/>
          <p:nvPr/>
        </p:nvSpPr>
        <p:spPr>
          <a:xfrm rot="10800000">
            <a:off x="1944835" y="5575185"/>
            <a:ext cx="117811" cy="122644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2" name="Google Shape;1812;p18"/>
          <p:cNvSpPr/>
          <p:nvPr/>
        </p:nvSpPr>
        <p:spPr>
          <a:xfrm rot="10800000">
            <a:off x="1669898" y="5493421"/>
            <a:ext cx="25725" cy="28756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3" name="Google Shape;1813;p18"/>
          <p:cNvSpPr/>
          <p:nvPr/>
        </p:nvSpPr>
        <p:spPr>
          <a:xfrm rot="10800000">
            <a:off x="1896583" y="5500711"/>
            <a:ext cx="27855" cy="30067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4" name="Google Shape;1814;p18"/>
          <p:cNvSpPr/>
          <p:nvPr/>
        </p:nvSpPr>
        <p:spPr>
          <a:xfrm rot="10800000">
            <a:off x="2145880" y="5762716"/>
            <a:ext cx="38096" cy="22529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5" name="Google Shape;1815;p18"/>
          <p:cNvSpPr/>
          <p:nvPr/>
        </p:nvSpPr>
        <p:spPr>
          <a:xfrm rot="10800000">
            <a:off x="2018651" y="5569448"/>
            <a:ext cx="39571" cy="40472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6" name="Google Shape;1816;p18"/>
          <p:cNvSpPr/>
          <p:nvPr/>
        </p:nvSpPr>
        <p:spPr>
          <a:xfrm rot="-10329356">
            <a:off x="846005" y="900803"/>
            <a:ext cx="278505" cy="45141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7" name="Google Shape;1817;p18"/>
          <p:cNvSpPr/>
          <p:nvPr/>
        </p:nvSpPr>
        <p:spPr>
          <a:xfrm rot="-10329356">
            <a:off x="868784" y="752621"/>
            <a:ext cx="262253" cy="600905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8" name="Google Shape;1818;p18"/>
          <p:cNvSpPr/>
          <p:nvPr/>
        </p:nvSpPr>
        <p:spPr>
          <a:xfrm rot="-10329356">
            <a:off x="892487" y="1023745"/>
            <a:ext cx="222684" cy="33159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9" name="Google Shape;1819;p18"/>
          <p:cNvSpPr/>
          <p:nvPr/>
        </p:nvSpPr>
        <p:spPr>
          <a:xfrm rot="-10329356">
            <a:off x="854702" y="901336"/>
            <a:ext cx="268613" cy="4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0" name="Google Shape;1820;p18"/>
          <p:cNvSpPr/>
          <p:nvPr/>
        </p:nvSpPr>
        <p:spPr>
          <a:xfrm rot="-10329356">
            <a:off x="994219" y="710347"/>
            <a:ext cx="519864" cy="348451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1" name="Google Shape;1821;p18"/>
          <p:cNvSpPr/>
          <p:nvPr/>
        </p:nvSpPr>
        <p:spPr>
          <a:xfrm rot="-10329356">
            <a:off x="852667" y="708810"/>
            <a:ext cx="659471" cy="331695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2" name="Google Shape;1822;p18"/>
          <p:cNvSpPr/>
          <p:nvPr/>
        </p:nvSpPr>
        <p:spPr>
          <a:xfrm rot="-10329356">
            <a:off x="1201795" y="771112"/>
            <a:ext cx="308184" cy="301008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3" name="Google Shape;1823;p18"/>
          <p:cNvSpPr/>
          <p:nvPr/>
        </p:nvSpPr>
        <p:spPr>
          <a:xfrm rot="-10329356">
            <a:off x="994237" y="708553"/>
            <a:ext cx="517240" cy="351580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4" name="Google Shape;1824;p18"/>
          <p:cNvSpPr/>
          <p:nvPr/>
        </p:nvSpPr>
        <p:spPr>
          <a:xfrm>
            <a:off x="10952007" y="1363810"/>
            <a:ext cx="398823" cy="325477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5" name="Google Shape;1825;p18"/>
          <p:cNvSpPr/>
          <p:nvPr/>
        </p:nvSpPr>
        <p:spPr>
          <a:xfrm>
            <a:off x="10952007" y="1364220"/>
            <a:ext cx="501431" cy="435784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6" name="Google Shape;1826;p18"/>
          <p:cNvSpPr/>
          <p:nvPr/>
        </p:nvSpPr>
        <p:spPr>
          <a:xfrm>
            <a:off x="10952007" y="1361447"/>
            <a:ext cx="269613" cy="30082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7" name="Google Shape;1827;p18"/>
          <p:cNvSpPr/>
          <p:nvPr/>
        </p:nvSpPr>
        <p:spPr>
          <a:xfrm>
            <a:off x="10947386" y="1363604"/>
            <a:ext cx="400159" cy="326401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8" name="Google Shape;1828;p18"/>
          <p:cNvSpPr/>
          <p:nvPr/>
        </p:nvSpPr>
        <p:spPr>
          <a:xfrm>
            <a:off x="10100865" y="654621"/>
            <a:ext cx="260884" cy="30421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9" name="Google Shape;1829;p18"/>
          <p:cNvSpPr/>
          <p:nvPr/>
        </p:nvSpPr>
        <p:spPr>
          <a:xfrm>
            <a:off x="10108670" y="598234"/>
            <a:ext cx="244449" cy="357213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0" name="Google Shape;1830;p18"/>
          <p:cNvSpPr/>
          <p:nvPr/>
        </p:nvSpPr>
        <p:spPr>
          <a:xfrm>
            <a:off x="10101275" y="654313"/>
            <a:ext cx="252256" cy="307401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1" name="Google Shape;1831;p18"/>
          <p:cNvSpPr/>
          <p:nvPr/>
        </p:nvSpPr>
        <p:spPr>
          <a:xfrm>
            <a:off x="10106822" y="762873"/>
            <a:ext cx="220108" cy="202743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2" name="Google Shape;1832;p18"/>
          <p:cNvSpPr/>
          <p:nvPr/>
        </p:nvSpPr>
        <p:spPr>
          <a:xfrm>
            <a:off x="10399231" y="635003"/>
            <a:ext cx="377768" cy="34663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3" name="Google Shape;1833;p18"/>
          <p:cNvSpPr/>
          <p:nvPr/>
        </p:nvSpPr>
        <p:spPr>
          <a:xfrm>
            <a:off x="10366776" y="595872"/>
            <a:ext cx="395536" cy="385253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4" name="Google Shape;1834;p18"/>
          <p:cNvSpPr/>
          <p:nvPr/>
        </p:nvSpPr>
        <p:spPr>
          <a:xfrm>
            <a:off x="10414844" y="634490"/>
            <a:ext cx="358457" cy="349511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5" name="Google Shape;1835;p18"/>
          <p:cNvSpPr/>
          <p:nvPr/>
        </p:nvSpPr>
        <p:spPr>
          <a:xfrm>
            <a:off x="10523919" y="690464"/>
            <a:ext cx="251228" cy="29435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6" name="Google Shape;1836;p18"/>
          <p:cNvSpPr/>
          <p:nvPr/>
        </p:nvSpPr>
        <p:spPr>
          <a:xfrm>
            <a:off x="10836871" y="668691"/>
            <a:ext cx="516528" cy="488679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7" name="Google Shape;1837;p18"/>
          <p:cNvSpPr/>
          <p:nvPr/>
        </p:nvSpPr>
        <p:spPr>
          <a:xfrm>
            <a:off x="10849299" y="910154"/>
            <a:ext cx="50533" cy="56900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8" name="Google Shape;1838;p18"/>
          <p:cNvSpPr/>
          <p:nvPr/>
        </p:nvSpPr>
        <p:spPr>
          <a:xfrm>
            <a:off x="11016098" y="1219300"/>
            <a:ext cx="59777" cy="44267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9" name="Google Shape;1839;p18"/>
          <p:cNvSpPr/>
          <p:nvPr/>
        </p:nvSpPr>
        <p:spPr>
          <a:xfrm>
            <a:off x="10718243" y="1158294"/>
            <a:ext cx="53204" cy="56797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0" name="Google Shape;1840;p18"/>
          <p:cNvSpPr/>
          <p:nvPr/>
        </p:nvSpPr>
        <p:spPr>
          <a:xfrm>
            <a:off x="10808935" y="1022310"/>
            <a:ext cx="35024" cy="36769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1" name="Google Shape;1841;p18"/>
          <p:cNvSpPr/>
          <p:nvPr/>
        </p:nvSpPr>
        <p:spPr>
          <a:xfrm>
            <a:off x="11111513" y="1054559"/>
            <a:ext cx="61523" cy="55975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2" name="Google Shape;1842;p18"/>
          <p:cNvSpPr/>
          <p:nvPr/>
        </p:nvSpPr>
        <p:spPr>
          <a:xfrm>
            <a:off x="11201281" y="889407"/>
            <a:ext cx="46836" cy="46424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3" name="Google Shape;1843;p18"/>
          <p:cNvSpPr/>
          <p:nvPr/>
        </p:nvSpPr>
        <p:spPr>
          <a:xfrm>
            <a:off x="11053688" y="953394"/>
            <a:ext cx="153243" cy="13115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4" name="Google Shape;1844;p18"/>
          <p:cNvSpPr/>
          <p:nvPr/>
        </p:nvSpPr>
        <p:spPr>
          <a:xfrm>
            <a:off x="10948310" y="1109096"/>
            <a:ext cx="171525" cy="137011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5" name="Google Shape;1845;p18"/>
          <p:cNvSpPr/>
          <p:nvPr/>
        </p:nvSpPr>
        <p:spPr>
          <a:xfrm>
            <a:off x="10729337" y="1088350"/>
            <a:ext cx="157660" cy="141221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6" name="Google Shape;1846;p18"/>
          <p:cNvSpPr/>
          <p:nvPr/>
        </p:nvSpPr>
        <p:spPr>
          <a:xfrm>
            <a:off x="10827320" y="999406"/>
            <a:ext cx="93569" cy="94901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7" name="Google Shape;1847;p18"/>
          <p:cNvSpPr/>
          <p:nvPr/>
        </p:nvSpPr>
        <p:spPr>
          <a:xfrm>
            <a:off x="10864911" y="853460"/>
            <a:ext cx="141227" cy="131669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8" name="Google Shape;1848;p18"/>
          <p:cNvSpPr/>
          <p:nvPr/>
        </p:nvSpPr>
        <p:spPr>
          <a:xfrm>
            <a:off x="11148180" y="820491"/>
            <a:ext cx="111029" cy="104247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9" name="Google Shape;1849;p18"/>
          <p:cNvSpPr/>
          <p:nvPr/>
        </p:nvSpPr>
        <p:spPr>
          <a:xfrm>
            <a:off x="11077517" y="999611"/>
            <a:ext cx="70767" cy="69532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0" name="Google Shape;1850;p18"/>
          <p:cNvSpPr/>
          <p:nvPr/>
        </p:nvSpPr>
        <p:spPr>
          <a:xfrm>
            <a:off x="10970289" y="1153260"/>
            <a:ext cx="76211" cy="7754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1" name="Google Shape;1851;p18"/>
          <p:cNvSpPr/>
          <p:nvPr/>
        </p:nvSpPr>
        <p:spPr>
          <a:xfrm>
            <a:off x="10761278" y="1136621"/>
            <a:ext cx="80833" cy="81960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2" name="Google Shape;1852;p18"/>
          <p:cNvSpPr/>
          <p:nvPr/>
        </p:nvSpPr>
        <p:spPr>
          <a:xfrm>
            <a:off x="10890588" y="899062"/>
            <a:ext cx="62448" cy="64089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3" name="Google Shape;1853;p18"/>
          <p:cNvSpPr/>
          <p:nvPr/>
        </p:nvSpPr>
        <p:spPr>
          <a:xfrm>
            <a:off x="10841083" y="1036689"/>
            <a:ext cx="40365" cy="42932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4" name="Google Shape;1854;p18"/>
          <p:cNvSpPr/>
          <p:nvPr/>
        </p:nvSpPr>
        <p:spPr>
          <a:xfrm>
            <a:off x="11173857" y="859726"/>
            <a:ext cx="47760" cy="48991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5" name="Google Shape;1855;p18"/>
          <p:cNvSpPr/>
          <p:nvPr/>
        </p:nvSpPr>
        <p:spPr>
          <a:xfrm>
            <a:off x="11053689" y="952573"/>
            <a:ext cx="139172" cy="135265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6" name="Google Shape;1856;p18"/>
          <p:cNvSpPr/>
          <p:nvPr/>
        </p:nvSpPr>
        <p:spPr>
          <a:xfrm>
            <a:off x="11127947" y="1020461"/>
            <a:ext cx="4724" cy="4724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7" name="Google Shape;1857;p18"/>
          <p:cNvSpPr/>
          <p:nvPr/>
        </p:nvSpPr>
        <p:spPr>
          <a:xfrm>
            <a:off x="10942763" y="1106632"/>
            <a:ext cx="158687" cy="139579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8" name="Google Shape;1858;p18"/>
          <p:cNvSpPr/>
          <p:nvPr/>
        </p:nvSpPr>
        <p:spPr>
          <a:xfrm>
            <a:off x="10731081" y="1088350"/>
            <a:ext cx="143075" cy="143071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9" name="Google Shape;1859;p18"/>
          <p:cNvSpPr/>
          <p:nvPr/>
        </p:nvSpPr>
        <p:spPr>
          <a:xfrm>
            <a:off x="10822697" y="1179041"/>
            <a:ext cx="3800" cy="5649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0" name="Google Shape;1860;p18"/>
          <p:cNvSpPr/>
          <p:nvPr/>
        </p:nvSpPr>
        <p:spPr>
          <a:xfrm>
            <a:off x="10824547" y="1000331"/>
            <a:ext cx="98191" cy="97263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1" name="Google Shape;1861;p18"/>
          <p:cNvSpPr/>
          <p:nvPr/>
        </p:nvSpPr>
        <p:spPr>
          <a:xfrm>
            <a:off x="10865836" y="850687"/>
            <a:ext cx="139377" cy="134956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2" name="Google Shape;1862;p18"/>
          <p:cNvSpPr/>
          <p:nvPr/>
        </p:nvSpPr>
        <p:spPr>
          <a:xfrm>
            <a:off x="11138833" y="818541"/>
            <a:ext cx="122123" cy="107020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863" name="Google Shape;1863;p18"/>
          <p:cNvGrpSpPr/>
          <p:nvPr/>
        </p:nvGrpSpPr>
        <p:grpSpPr>
          <a:xfrm>
            <a:off x="10005945" y="2179112"/>
            <a:ext cx="1347448" cy="3611991"/>
            <a:chOff x="7504459" y="1634334"/>
            <a:chExt cx="1010586" cy="2708993"/>
          </a:xfrm>
        </p:grpSpPr>
        <p:sp>
          <p:nvSpPr>
            <p:cNvPr id="1864" name="Google Shape;1864;p18"/>
            <p:cNvSpPr/>
            <p:nvPr/>
          </p:nvSpPr>
          <p:spPr>
            <a:xfrm rot="-6479572">
              <a:off x="8081662" y="1806355"/>
              <a:ext cx="363297" cy="32550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18"/>
            <p:cNvSpPr/>
            <p:nvPr/>
          </p:nvSpPr>
          <p:spPr>
            <a:xfrm rot="-6479572">
              <a:off x="8039146" y="1725627"/>
              <a:ext cx="461568" cy="363887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18"/>
            <p:cNvSpPr/>
            <p:nvPr/>
          </p:nvSpPr>
          <p:spPr>
            <a:xfrm rot="-6479572">
              <a:off x="8123749" y="1914020"/>
              <a:ext cx="235762" cy="257057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18"/>
            <p:cNvSpPr/>
            <p:nvPr/>
          </p:nvSpPr>
          <p:spPr>
            <a:xfrm rot="-6479572">
              <a:off x="8083262" y="1802715"/>
              <a:ext cx="359488" cy="328985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18"/>
            <p:cNvSpPr/>
            <p:nvPr/>
          </p:nvSpPr>
          <p:spPr>
            <a:xfrm rot="-4312710">
              <a:off x="7537663" y="4024628"/>
              <a:ext cx="291665" cy="26643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18"/>
            <p:cNvSpPr/>
            <p:nvPr/>
          </p:nvSpPr>
          <p:spPr>
            <a:xfrm rot="-4312710">
              <a:off x="7532096" y="3971992"/>
              <a:ext cx="370559" cy="297852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18"/>
            <p:cNvSpPr/>
            <p:nvPr/>
          </p:nvSpPr>
          <p:spPr>
            <a:xfrm rot="-4312710">
              <a:off x="7539242" y="4090270"/>
              <a:ext cx="189276" cy="210408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18"/>
            <p:cNvSpPr/>
            <p:nvPr/>
          </p:nvSpPr>
          <p:spPr>
            <a:xfrm rot="-4312710">
              <a:off x="7539899" y="4021826"/>
              <a:ext cx="288607" cy="269283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79841922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bg>
      <p:bgPr>
        <a:solidFill>
          <a:srgbClr val="FFECC6"/>
        </a:solidFill>
        <a:effectLst/>
      </p:bgPr>
    </p:bg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3" name="Google Shape;1873;p1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874" name="Google Shape;1874;p1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1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1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1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878" name="Google Shape;1878;p1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79" name="Google Shape;1879;p1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1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1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1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1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1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1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1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1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1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1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1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1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1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1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1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1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1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1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1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1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1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1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1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1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1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1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1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1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1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1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1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1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1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1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1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1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1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1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1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1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1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1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1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1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927" name="Google Shape;1927;p19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928" name="Google Shape;1928;p19"/>
          <p:cNvSpPr/>
          <p:nvPr/>
        </p:nvSpPr>
        <p:spPr>
          <a:xfrm rot="-2831871" flipH="1">
            <a:off x="1805203" y="652547"/>
            <a:ext cx="631124" cy="682965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9" name="Google Shape;1929;p19"/>
          <p:cNvSpPr/>
          <p:nvPr/>
        </p:nvSpPr>
        <p:spPr>
          <a:xfrm rot="-2831871" flipH="1">
            <a:off x="2016021" y="656666"/>
            <a:ext cx="374817" cy="478501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0" name="Google Shape;1930;p19"/>
          <p:cNvSpPr/>
          <p:nvPr/>
        </p:nvSpPr>
        <p:spPr>
          <a:xfrm rot="-2831871" flipH="1">
            <a:off x="1799068" y="643318"/>
            <a:ext cx="636723" cy="697793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1" name="Google Shape;1931;p19"/>
          <p:cNvSpPr/>
          <p:nvPr/>
        </p:nvSpPr>
        <p:spPr>
          <a:xfrm rot="-2831871" flipH="1">
            <a:off x="1847295" y="768996"/>
            <a:ext cx="464711" cy="469584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2" name="Google Shape;1932;p19"/>
          <p:cNvSpPr/>
          <p:nvPr/>
        </p:nvSpPr>
        <p:spPr>
          <a:xfrm rot="-2438499" flipH="1">
            <a:off x="1465120" y="958477"/>
            <a:ext cx="410077" cy="299335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3" name="Google Shape;1933;p19"/>
          <p:cNvSpPr/>
          <p:nvPr/>
        </p:nvSpPr>
        <p:spPr>
          <a:xfrm rot="-2438499" flipH="1">
            <a:off x="1486763" y="980887"/>
            <a:ext cx="412463" cy="220639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4" name="Google Shape;1934;p19"/>
          <p:cNvSpPr/>
          <p:nvPr/>
        </p:nvSpPr>
        <p:spPr>
          <a:xfrm rot="-2438499" flipH="1">
            <a:off x="1466741" y="958400"/>
            <a:ext cx="310955" cy="331373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5" name="Google Shape;1935;p19"/>
          <p:cNvSpPr/>
          <p:nvPr/>
        </p:nvSpPr>
        <p:spPr>
          <a:xfrm rot="-2438499" flipH="1">
            <a:off x="1465190" y="967809"/>
            <a:ext cx="383223" cy="302239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6" name="Google Shape;1936;p19"/>
          <p:cNvSpPr/>
          <p:nvPr/>
        </p:nvSpPr>
        <p:spPr>
          <a:xfrm rot="-2831871" flipH="1">
            <a:off x="940363" y="737301"/>
            <a:ext cx="643669" cy="651135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7" name="Google Shape;1937;p19"/>
          <p:cNvSpPr/>
          <p:nvPr/>
        </p:nvSpPr>
        <p:spPr>
          <a:xfrm rot="-2831871" flipH="1">
            <a:off x="1510574" y="865811"/>
            <a:ext cx="79940" cy="63455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8" name="Google Shape;1938;p19"/>
          <p:cNvSpPr/>
          <p:nvPr/>
        </p:nvSpPr>
        <p:spPr>
          <a:xfrm rot="-2831871" flipH="1">
            <a:off x="1382654" y="780038"/>
            <a:ext cx="103580" cy="82429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9" name="Google Shape;1939;p19"/>
          <p:cNvSpPr/>
          <p:nvPr/>
        </p:nvSpPr>
        <p:spPr>
          <a:xfrm rot="-2831871" flipH="1">
            <a:off x="952325" y="992055"/>
            <a:ext cx="149201" cy="115815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0" name="Google Shape;1940;p19"/>
          <p:cNvSpPr/>
          <p:nvPr/>
        </p:nvSpPr>
        <p:spPr>
          <a:xfrm rot="-2831871" flipH="1">
            <a:off x="1010701" y="1171612"/>
            <a:ext cx="126183" cy="99848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1" name="Google Shape;1941;p19"/>
          <p:cNvSpPr/>
          <p:nvPr/>
        </p:nvSpPr>
        <p:spPr>
          <a:xfrm rot="-2831871" flipH="1">
            <a:off x="1292020" y="992520"/>
            <a:ext cx="138833" cy="110112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2" name="Google Shape;1942;p19"/>
          <p:cNvSpPr/>
          <p:nvPr/>
        </p:nvSpPr>
        <p:spPr>
          <a:xfrm rot="-2831871" flipH="1">
            <a:off x="1296954" y="1195609"/>
            <a:ext cx="112497" cy="89168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3" name="Google Shape;1943;p19"/>
          <p:cNvSpPr/>
          <p:nvPr/>
        </p:nvSpPr>
        <p:spPr>
          <a:xfrm rot="-2831871" flipH="1">
            <a:off x="1431200" y="978098"/>
            <a:ext cx="88961" cy="70609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4" name="Google Shape;1944;p19"/>
          <p:cNvSpPr/>
          <p:nvPr/>
        </p:nvSpPr>
        <p:spPr>
          <a:xfrm rot="-2831871" flipH="1">
            <a:off x="1087125" y="1356812"/>
            <a:ext cx="98915" cy="78489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5" name="Google Shape;1945;p19"/>
          <p:cNvSpPr/>
          <p:nvPr/>
        </p:nvSpPr>
        <p:spPr>
          <a:xfrm rot="-2831871" flipH="1">
            <a:off x="1205169" y="1423195"/>
            <a:ext cx="137071" cy="107831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6" name="Google Shape;1946;p19"/>
          <p:cNvSpPr/>
          <p:nvPr/>
        </p:nvSpPr>
        <p:spPr>
          <a:xfrm rot="-2831871" flipH="1">
            <a:off x="1343637" y="1343738"/>
            <a:ext cx="114571" cy="90724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7" name="Google Shape;1947;p19"/>
          <p:cNvSpPr/>
          <p:nvPr/>
        </p:nvSpPr>
        <p:spPr>
          <a:xfrm rot="-2831871" flipH="1">
            <a:off x="1375560" y="1379901"/>
            <a:ext cx="46347" cy="47695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8" name="Google Shape;1948;p19"/>
          <p:cNvSpPr/>
          <p:nvPr/>
        </p:nvSpPr>
        <p:spPr>
          <a:xfrm rot="-2831871" flipH="1">
            <a:off x="1258846" y="1475164"/>
            <a:ext cx="38985" cy="4271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9" name="Google Shape;1949;p19"/>
          <p:cNvSpPr/>
          <p:nvPr/>
        </p:nvSpPr>
        <p:spPr>
          <a:xfrm rot="-2831871" flipH="1">
            <a:off x="1116605" y="1388944"/>
            <a:ext cx="33489" cy="34941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0" name="Google Shape;1950;p19"/>
          <p:cNvSpPr/>
          <p:nvPr/>
        </p:nvSpPr>
        <p:spPr>
          <a:xfrm rot="-2831871" flipH="1">
            <a:off x="1057519" y="1217133"/>
            <a:ext cx="37119" cy="38052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1" name="Google Shape;1951;p19"/>
          <p:cNvSpPr/>
          <p:nvPr/>
        </p:nvSpPr>
        <p:spPr>
          <a:xfrm rot="-2831871" flipH="1">
            <a:off x="1010945" y="1044516"/>
            <a:ext cx="49147" cy="49561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2" name="Google Shape;1952;p19"/>
          <p:cNvSpPr/>
          <p:nvPr/>
        </p:nvSpPr>
        <p:spPr>
          <a:xfrm rot="-2831871" flipH="1">
            <a:off x="1336684" y="1229152"/>
            <a:ext cx="34320" cy="40229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3" name="Google Shape;1953;p19"/>
          <p:cNvSpPr/>
          <p:nvPr/>
        </p:nvSpPr>
        <p:spPr>
          <a:xfrm rot="-2831871" flipH="1">
            <a:off x="1343000" y="1035568"/>
            <a:ext cx="46451" cy="4800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4" name="Google Shape;1954;p19"/>
          <p:cNvSpPr/>
          <p:nvPr/>
        </p:nvSpPr>
        <p:spPr>
          <a:xfrm rot="-2831871" flipH="1">
            <a:off x="1460165" y="1002669"/>
            <a:ext cx="37119" cy="34735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5" name="Google Shape;1955;p19"/>
          <p:cNvSpPr/>
          <p:nvPr/>
        </p:nvSpPr>
        <p:spPr>
          <a:xfrm rot="-2831871" flipH="1">
            <a:off x="1533188" y="886185"/>
            <a:ext cx="36289" cy="35045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6" name="Google Shape;1956;p19"/>
          <p:cNvSpPr/>
          <p:nvPr/>
        </p:nvSpPr>
        <p:spPr>
          <a:xfrm rot="-2831871" flipH="1">
            <a:off x="1414493" y="820947"/>
            <a:ext cx="35252" cy="34320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7" name="Google Shape;1957;p19"/>
          <p:cNvSpPr/>
          <p:nvPr/>
        </p:nvSpPr>
        <p:spPr>
          <a:xfrm rot="-2831871" flipH="1">
            <a:off x="1507820" y="866934"/>
            <a:ext cx="73097" cy="64076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8" name="Google Shape;1958;p19"/>
          <p:cNvSpPr/>
          <p:nvPr/>
        </p:nvSpPr>
        <p:spPr>
          <a:xfrm rot="-2831871" flipH="1">
            <a:off x="1385159" y="784884"/>
            <a:ext cx="90724" cy="82429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9" name="Google Shape;1959;p19"/>
          <p:cNvSpPr/>
          <p:nvPr/>
        </p:nvSpPr>
        <p:spPr>
          <a:xfrm rot="-2831871" flipH="1">
            <a:off x="955894" y="995537"/>
            <a:ext cx="134375" cy="116852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0" name="Google Shape;1960;p19"/>
          <p:cNvSpPr/>
          <p:nvPr/>
        </p:nvSpPr>
        <p:spPr>
          <a:xfrm rot="-2831871" flipH="1">
            <a:off x="1012131" y="1180301"/>
            <a:ext cx="111253" cy="98707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1" name="Google Shape;1961;p19"/>
          <p:cNvSpPr/>
          <p:nvPr/>
        </p:nvSpPr>
        <p:spPr>
          <a:xfrm rot="-2831871" flipH="1">
            <a:off x="1304235" y="996912"/>
            <a:ext cx="111149" cy="108349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2" name="Google Shape;1962;p19"/>
          <p:cNvSpPr/>
          <p:nvPr/>
        </p:nvSpPr>
        <p:spPr>
          <a:xfrm rot="-2831871" flipH="1">
            <a:off x="1299020" y="1201794"/>
            <a:ext cx="98189" cy="88857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3" name="Google Shape;1963;p19"/>
          <p:cNvSpPr/>
          <p:nvPr/>
        </p:nvSpPr>
        <p:spPr>
          <a:xfrm rot="-2831871" flipH="1">
            <a:off x="1433727" y="978852"/>
            <a:ext cx="80355" cy="70505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4" name="Google Shape;1964;p19"/>
          <p:cNvSpPr/>
          <p:nvPr/>
        </p:nvSpPr>
        <p:spPr>
          <a:xfrm rot="-2831871" flipH="1">
            <a:off x="1088225" y="1361626"/>
            <a:ext cx="88649" cy="78489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5" name="Google Shape;1965;p19"/>
          <p:cNvSpPr/>
          <p:nvPr/>
        </p:nvSpPr>
        <p:spPr>
          <a:xfrm rot="-2831871" flipH="1">
            <a:off x="1215606" y="1427477"/>
            <a:ext cx="111149" cy="107313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6" name="Google Shape;1966;p19"/>
          <p:cNvSpPr/>
          <p:nvPr/>
        </p:nvSpPr>
        <p:spPr>
          <a:xfrm rot="-2831871" flipH="1">
            <a:off x="1345406" y="1350901"/>
            <a:ext cx="100469" cy="89791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7" name="Google Shape;1967;p19"/>
          <p:cNvSpPr/>
          <p:nvPr/>
        </p:nvSpPr>
        <p:spPr>
          <a:xfrm rot="7840409" flipH="1">
            <a:off x="1188675" y="1918487"/>
            <a:ext cx="308884" cy="351505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8" name="Google Shape;1968;p19"/>
          <p:cNvSpPr/>
          <p:nvPr/>
        </p:nvSpPr>
        <p:spPr>
          <a:xfrm rot="7840409" flipH="1">
            <a:off x="1207665" y="1869948"/>
            <a:ext cx="194359" cy="394125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9" name="Google Shape;1969;p19"/>
          <p:cNvSpPr/>
          <p:nvPr/>
        </p:nvSpPr>
        <p:spPr>
          <a:xfrm rot="7840409" flipH="1">
            <a:off x="1191555" y="1943732"/>
            <a:ext cx="246399" cy="321381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0" name="Google Shape;1970;p19"/>
          <p:cNvSpPr/>
          <p:nvPr/>
        </p:nvSpPr>
        <p:spPr>
          <a:xfrm rot="7840409" flipH="1">
            <a:off x="1202942" y="1922642"/>
            <a:ext cx="274751" cy="35486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1" name="Google Shape;1971;p19"/>
          <p:cNvSpPr/>
          <p:nvPr/>
        </p:nvSpPr>
        <p:spPr>
          <a:xfrm rot="7840409" flipH="1">
            <a:off x="951564" y="2003060"/>
            <a:ext cx="149872" cy="258336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2" name="Google Shape;1972;p19"/>
          <p:cNvSpPr/>
          <p:nvPr/>
        </p:nvSpPr>
        <p:spPr>
          <a:xfrm rot="7840409" flipH="1">
            <a:off x="749246" y="2082999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3" name="Google Shape;1973;p19"/>
          <p:cNvSpPr/>
          <p:nvPr/>
        </p:nvSpPr>
        <p:spPr>
          <a:xfrm rot="7840409" flipH="1">
            <a:off x="865811" y="2142740"/>
            <a:ext cx="214876" cy="214409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4" name="Google Shape;1974;p19"/>
          <p:cNvSpPr/>
          <p:nvPr/>
        </p:nvSpPr>
        <p:spPr>
          <a:xfrm rot="7840409" flipH="1">
            <a:off x="945232" y="1870560"/>
            <a:ext cx="150619" cy="25758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5" name="Google Shape;1975;p19"/>
          <p:cNvSpPr/>
          <p:nvPr/>
        </p:nvSpPr>
        <p:spPr>
          <a:xfrm rot="7840409" flipH="1">
            <a:off x="743803" y="1949954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6" name="Google Shape;1976;p19"/>
          <p:cNvSpPr/>
          <p:nvPr/>
        </p:nvSpPr>
        <p:spPr>
          <a:xfrm rot="7840409" flipH="1">
            <a:off x="938113" y="1740418"/>
            <a:ext cx="160411" cy="25302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7" name="Google Shape;1977;p19"/>
          <p:cNvSpPr/>
          <p:nvPr/>
        </p:nvSpPr>
        <p:spPr>
          <a:xfrm rot="7840409" flipH="1">
            <a:off x="743911" y="1790623"/>
            <a:ext cx="265611" cy="77967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8" name="Google Shape;1978;p19"/>
          <p:cNvSpPr/>
          <p:nvPr/>
        </p:nvSpPr>
        <p:spPr>
          <a:xfrm rot="7840409" flipH="1">
            <a:off x="940864" y="1612236"/>
            <a:ext cx="178131" cy="244813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9" name="Google Shape;1979;p19"/>
          <p:cNvSpPr/>
          <p:nvPr/>
        </p:nvSpPr>
        <p:spPr>
          <a:xfrm rot="7840409" flipH="1">
            <a:off x="757626" y="1634132"/>
            <a:ext cx="260295" cy="80299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0" name="Google Shape;1980;p19"/>
          <p:cNvSpPr/>
          <p:nvPr/>
        </p:nvSpPr>
        <p:spPr>
          <a:xfrm rot="7840409" flipH="1">
            <a:off x="899221" y="2122995"/>
            <a:ext cx="176545" cy="21702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1" name="Google Shape;1981;p19"/>
          <p:cNvSpPr/>
          <p:nvPr/>
        </p:nvSpPr>
        <p:spPr>
          <a:xfrm rot="7840409" flipH="1">
            <a:off x="994085" y="1986713"/>
            <a:ext cx="87480" cy="260948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2" name="Google Shape;1982;p19"/>
          <p:cNvSpPr/>
          <p:nvPr/>
        </p:nvSpPr>
        <p:spPr>
          <a:xfrm rot="7840409" flipH="1">
            <a:off x="755459" y="2078466"/>
            <a:ext cx="262253" cy="85335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3" name="Google Shape;1983;p19"/>
          <p:cNvSpPr/>
          <p:nvPr/>
        </p:nvSpPr>
        <p:spPr>
          <a:xfrm rot="7840409" flipH="1">
            <a:off x="987532" y="1856789"/>
            <a:ext cx="90837" cy="26010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4" name="Google Shape;1984;p19"/>
          <p:cNvSpPr/>
          <p:nvPr/>
        </p:nvSpPr>
        <p:spPr>
          <a:xfrm rot="7840409" flipH="1">
            <a:off x="749075" y="1945202"/>
            <a:ext cx="263092" cy="85988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5" name="Google Shape;1985;p19"/>
          <p:cNvSpPr/>
          <p:nvPr/>
        </p:nvSpPr>
        <p:spPr>
          <a:xfrm rot="7840409" flipH="1">
            <a:off x="980219" y="1724766"/>
            <a:ext cx="104080" cy="255165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6" name="Google Shape;1986;p19"/>
          <p:cNvSpPr/>
          <p:nvPr/>
        </p:nvSpPr>
        <p:spPr>
          <a:xfrm rot="7840409" flipH="1">
            <a:off x="746169" y="1788001"/>
            <a:ext cx="263092" cy="8160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7" name="Google Shape;1987;p19"/>
          <p:cNvSpPr/>
          <p:nvPr/>
        </p:nvSpPr>
        <p:spPr>
          <a:xfrm rot="7840409" flipH="1">
            <a:off x="983691" y="1595952"/>
            <a:ext cx="121613" cy="2473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8" name="Google Shape;1988;p19"/>
          <p:cNvSpPr/>
          <p:nvPr/>
        </p:nvSpPr>
        <p:spPr>
          <a:xfrm rot="7840409" flipH="1">
            <a:off x="757896" y="1632013"/>
            <a:ext cx="262253" cy="82631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9" name="Google Shape;1989;p19"/>
          <p:cNvSpPr/>
          <p:nvPr/>
        </p:nvSpPr>
        <p:spPr>
          <a:xfrm rot="7840409" flipH="1">
            <a:off x="717438" y="1642587"/>
            <a:ext cx="557148" cy="442528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0" name="Google Shape;1990;p19"/>
          <p:cNvSpPr/>
          <p:nvPr/>
        </p:nvSpPr>
        <p:spPr>
          <a:xfrm rot="7840409" flipH="1">
            <a:off x="1008809" y="1808685"/>
            <a:ext cx="113313" cy="174027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1" name="Google Shape;1991;p19"/>
          <p:cNvSpPr/>
          <p:nvPr/>
        </p:nvSpPr>
        <p:spPr>
          <a:xfrm rot="7840409" flipH="1">
            <a:off x="810055" y="1910250"/>
            <a:ext cx="355515" cy="40708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2" name="Google Shape;1992;p19"/>
          <p:cNvSpPr/>
          <p:nvPr/>
        </p:nvSpPr>
        <p:spPr>
          <a:xfrm rot="7840409" flipH="1">
            <a:off x="1079682" y="1802244"/>
            <a:ext cx="32548" cy="34227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3" name="Google Shape;1993;p19"/>
          <p:cNvSpPr/>
          <p:nvPr/>
        </p:nvSpPr>
        <p:spPr>
          <a:xfrm rot="3422581" flipH="1">
            <a:off x="1046120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4" name="Google Shape;1994;p19"/>
          <p:cNvSpPr/>
          <p:nvPr/>
        </p:nvSpPr>
        <p:spPr>
          <a:xfrm rot="3422581" flipH="1">
            <a:off x="953600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5" name="Google Shape;1995;p19"/>
          <p:cNvSpPr/>
          <p:nvPr/>
        </p:nvSpPr>
        <p:spPr>
          <a:xfrm rot="3422581" flipH="1">
            <a:off x="1169387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6" name="Google Shape;1996;p19"/>
          <p:cNvSpPr/>
          <p:nvPr/>
        </p:nvSpPr>
        <p:spPr>
          <a:xfrm rot="3422581" flipH="1">
            <a:off x="1046677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7" name="Google Shape;1997;p19"/>
          <p:cNvSpPr/>
          <p:nvPr/>
        </p:nvSpPr>
        <p:spPr>
          <a:xfrm rot="7115392" flipH="1">
            <a:off x="10586652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8" name="Google Shape;1998;p19"/>
          <p:cNvSpPr/>
          <p:nvPr/>
        </p:nvSpPr>
        <p:spPr>
          <a:xfrm rot="7115392" flipH="1">
            <a:off x="10589547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9" name="Google Shape;1999;p19"/>
          <p:cNvSpPr/>
          <p:nvPr/>
        </p:nvSpPr>
        <p:spPr>
          <a:xfrm rot="7115392" flipH="1">
            <a:off x="10611614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0" name="Google Shape;2000;p19"/>
          <p:cNvSpPr/>
          <p:nvPr/>
        </p:nvSpPr>
        <p:spPr>
          <a:xfrm rot="7115392" flipH="1">
            <a:off x="10681782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1" name="Google Shape;2001;p19"/>
          <p:cNvSpPr/>
          <p:nvPr/>
        </p:nvSpPr>
        <p:spPr>
          <a:xfrm rot="7115392" flipH="1">
            <a:off x="10673356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2" name="Google Shape;2002;p19"/>
          <p:cNvSpPr/>
          <p:nvPr/>
        </p:nvSpPr>
        <p:spPr>
          <a:xfrm rot="7115392" flipH="1">
            <a:off x="10699449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3" name="Google Shape;2003;p19"/>
          <p:cNvSpPr/>
          <p:nvPr/>
        </p:nvSpPr>
        <p:spPr>
          <a:xfrm rot="7115392" flipH="1">
            <a:off x="10738980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4" name="Google Shape;2004;p19"/>
          <p:cNvSpPr/>
          <p:nvPr/>
        </p:nvSpPr>
        <p:spPr>
          <a:xfrm rot="7115392" flipH="1">
            <a:off x="10773363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5" name="Google Shape;2005;p19"/>
          <p:cNvSpPr/>
          <p:nvPr/>
        </p:nvSpPr>
        <p:spPr>
          <a:xfrm rot="7115392" flipH="1">
            <a:off x="10989416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6" name="Google Shape;2006;p19"/>
          <p:cNvSpPr/>
          <p:nvPr/>
        </p:nvSpPr>
        <p:spPr>
          <a:xfrm rot="7115392" flipH="1">
            <a:off x="10971587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7" name="Google Shape;2007;p19"/>
          <p:cNvSpPr/>
          <p:nvPr/>
        </p:nvSpPr>
        <p:spPr>
          <a:xfrm rot="7115392" flipH="1">
            <a:off x="10992975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8" name="Google Shape;2008;p19"/>
          <p:cNvSpPr/>
          <p:nvPr/>
        </p:nvSpPr>
        <p:spPr>
          <a:xfrm rot="7115392" flipH="1">
            <a:off x="11010773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9" name="Google Shape;2009;p19"/>
          <p:cNvSpPr/>
          <p:nvPr/>
        </p:nvSpPr>
        <p:spPr>
          <a:xfrm rot="7115392" flipH="1">
            <a:off x="10707553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0" name="Google Shape;2010;p19"/>
          <p:cNvSpPr/>
          <p:nvPr/>
        </p:nvSpPr>
        <p:spPr>
          <a:xfrm rot="7115392" flipH="1">
            <a:off x="108040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1" name="Google Shape;2011;p19"/>
          <p:cNvSpPr/>
          <p:nvPr/>
        </p:nvSpPr>
        <p:spPr>
          <a:xfrm rot="7115392" flipH="1">
            <a:off x="10710395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2" name="Google Shape;2012;p19"/>
          <p:cNvSpPr/>
          <p:nvPr/>
        </p:nvSpPr>
        <p:spPr>
          <a:xfrm rot="7115392" flipH="1">
            <a:off x="10783672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3" name="Google Shape;2013;p19"/>
          <p:cNvSpPr/>
          <p:nvPr/>
        </p:nvSpPr>
        <p:spPr>
          <a:xfrm rot="7115392" flipH="1">
            <a:off x="10880153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4" name="Google Shape;2014;p19"/>
          <p:cNvSpPr/>
          <p:nvPr/>
        </p:nvSpPr>
        <p:spPr>
          <a:xfrm rot="7115392" flipH="1">
            <a:off x="10864725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5" name="Google Shape;2015;p19"/>
          <p:cNvSpPr/>
          <p:nvPr/>
        </p:nvSpPr>
        <p:spPr>
          <a:xfrm rot="7115392" flipH="1">
            <a:off x="10958913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6" name="Google Shape;2016;p19"/>
          <p:cNvSpPr/>
          <p:nvPr/>
        </p:nvSpPr>
        <p:spPr>
          <a:xfrm rot="7115392" flipH="1">
            <a:off x="10933100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7" name="Google Shape;2017;p19"/>
          <p:cNvSpPr/>
          <p:nvPr/>
        </p:nvSpPr>
        <p:spPr>
          <a:xfrm rot="7115392" flipH="1">
            <a:off x="11025864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8" name="Google Shape;2018;p19"/>
          <p:cNvSpPr/>
          <p:nvPr/>
        </p:nvSpPr>
        <p:spPr>
          <a:xfrm rot="7115392" flipH="1">
            <a:off x="10841955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9" name="Google Shape;2019;p19"/>
          <p:cNvSpPr/>
          <p:nvPr/>
        </p:nvSpPr>
        <p:spPr>
          <a:xfrm rot="7115392" flipH="1">
            <a:off x="10638331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0" name="Google Shape;2020;p19"/>
          <p:cNvSpPr/>
          <p:nvPr/>
        </p:nvSpPr>
        <p:spPr>
          <a:xfrm rot="7115392" flipH="1">
            <a:off x="10879918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1" name="Google Shape;2021;p19"/>
          <p:cNvSpPr/>
          <p:nvPr/>
        </p:nvSpPr>
        <p:spPr>
          <a:xfrm rot="7115392" flipH="1">
            <a:off x="10730710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2" name="Google Shape;2022;p19"/>
          <p:cNvSpPr/>
          <p:nvPr/>
        </p:nvSpPr>
        <p:spPr>
          <a:xfrm rot="7115392" flipH="1">
            <a:off x="10753290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3" name="Google Shape;2023;p19"/>
          <p:cNvSpPr/>
          <p:nvPr/>
        </p:nvSpPr>
        <p:spPr>
          <a:xfrm rot="7115392" flipH="1">
            <a:off x="10811925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4" name="Google Shape;2024;p19"/>
          <p:cNvSpPr/>
          <p:nvPr/>
        </p:nvSpPr>
        <p:spPr>
          <a:xfrm rot="7115392" flipH="1">
            <a:off x="1082531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5" name="Google Shape;2025;p19"/>
          <p:cNvSpPr/>
          <p:nvPr/>
        </p:nvSpPr>
        <p:spPr>
          <a:xfrm rot="7115392" flipH="1">
            <a:off x="10888133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6" name="Google Shape;2026;p19"/>
          <p:cNvSpPr/>
          <p:nvPr/>
        </p:nvSpPr>
        <p:spPr>
          <a:xfrm rot="7115392" flipH="1">
            <a:off x="1090194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7" name="Google Shape;2027;p19"/>
          <p:cNvSpPr/>
          <p:nvPr/>
        </p:nvSpPr>
        <p:spPr>
          <a:xfrm rot="7115392" flipH="1">
            <a:off x="10964226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8" name="Google Shape;2028;p19"/>
          <p:cNvSpPr/>
          <p:nvPr/>
        </p:nvSpPr>
        <p:spPr>
          <a:xfrm rot="7115392" flipH="1">
            <a:off x="10960469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9" name="Google Shape;2029;p19"/>
          <p:cNvSpPr/>
          <p:nvPr/>
        </p:nvSpPr>
        <p:spPr>
          <a:xfrm rot="7115392" flipH="1">
            <a:off x="11028087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0" name="Google Shape;2030;p19"/>
          <p:cNvSpPr/>
          <p:nvPr/>
        </p:nvSpPr>
        <p:spPr>
          <a:xfrm rot="7115392" flipH="1">
            <a:off x="10739223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1" name="Google Shape;2031;p19"/>
          <p:cNvSpPr/>
          <p:nvPr/>
        </p:nvSpPr>
        <p:spPr>
          <a:xfrm rot="10800000" flipH="1">
            <a:off x="9389985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2" name="Google Shape;2032;p19"/>
          <p:cNvSpPr/>
          <p:nvPr/>
        </p:nvSpPr>
        <p:spPr>
          <a:xfrm rot="10800000" flipH="1">
            <a:off x="9407013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3" name="Google Shape;2033;p19"/>
          <p:cNvSpPr/>
          <p:nvPr/>
        </p:nvSpPr>
        <p:spPr>
          <a:xfrm rot="10800000" flipH="1">
            <a:off x="9405631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4" name="Google Shape;2034;p19"/>
          <p:cNvSpPr/>
          <p:nvPr/>
        </p:nvSpPr>
        <p:spPr>
          <a:xfrm rot="10800000" flipH="1">
            <a:off x="9387592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5" name="Google Shape;2035;p19"/>
          <p:cNvSpPr/>
          <p:nvPr/>
        </p:nvSpPr>
        <p:spPr>
          <a:xfrm rot="10800000" flipH="1">
            <a:off x="9779426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6" name="Google Shape;2036;p19"/>
          <p:cNvSpPr/>
          <p:nvPr/>
        </p:nvSpPr>
        <p:spPr>
          <a:xfrm rot="10800000" flipH="1">
            <a:off x="9783475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7" name="Google Shape;2037;p19"/>
          <p:cNvSpPr/>
          <p:nvPr/>
        </p:nvSpPr>
        <p:spPr>
          <a:xfrm rot="10800000" flipH="1">
            <a:off x="9776112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8" name="Google Shape;2038;p19"/>
          <p:cNvSpPr/>
          <p:nvPr/>
        </p:nvSpPr>
        <p:spPr>
          <a:xfrm rot="10800000" flipH="1">
            <a:off x="9806580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9" name="Google Shape;2039;p19"/>
          <p:cNvSpPr/>
          <p:nvPr/>
        </p:nvSpPr>
        <p:spPr>
          <a:xfrm rot="10800000" flipH="1">
            <a:off x="9875612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0" name="Google Shape;2040;p19"/>
          <p:cNvSpPr/>
          <p:nvPr/>
        </p:nvSpPr>
        <p:spPr>
          <a:xfrm rot="10800000" flipH="1">
            <a:off x="10232009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1" name="Google Shape;2041;p19"/>
          <p:cNvSpPr/>
          <p:nvPr/>
        </p:nvSpPr>
        <p:spPr>
          <a:xfrm rot="10800000" flipH="1">
            <a:off x="1003733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2" name="Google Shape;2042;p19"/>
          <p:cNvSpPr/>
          <p:nvPr/>
        </p:nvSpPr>
        <p:spPr>
          <a:xfrm rot="10800000" flipH="1">
            <a:off x="9785132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3" name="Google Shape;2043;p19"/>
          <p:cNvSpPr/>
          <p:nvPr/>
        </p:nvSpPr>
        <p:spPr>
          <a:xfrm rot="10800000" flipH="1">
            <a:off x="9902581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4" name="Google Shape;2044;p19"/>
          <p:cNvSpPr/>
          <p:nvPr/>
        </p:nvSpPr>
        <p:spPr>
          <a:xfrm rot="10800000" flipH="1">
            <a:off x="9926421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5" name="Google Shape;2045;p19"/>
          <p:cNvSpPr/>
          <p:nvPr/>
        </p:nvSpPr>
        <p:spPr>
          <a:xfrm rot="10800000" flipH="1">
            <a:off x="9817993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6" name="Google Shape;2046;p19"/>
          <p:cNvSpPr/>
          <p:nvPr/>
        </p:nvSpPr>
        <p:spPr>
          <a:xfrm rot="10800000" flipH="1">
            <a:off x="10068538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7" name="Google Shape;2047;p19"/>
          <p:cNvSpPr/>
          <p:nvPr/>
        </p:nvSpPr>
        <p:spPr>
          <a:xfrm rot="10800000" flipH="1">
            <a:off x="1029367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8" name="Google Shape;2048;p19"/>
          <p:cNvSpPr/>
          <p:nvPr/>
        </p:nvSpPr>
        <p:spPr>
          <a:xfrm rot="10800000" flipH="1">
            <a:off x="10238636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9" name="Google Shape;2049;p19"/>
          <p:cNvSpPr/>
          <p:nvPr/>
        </p:nvSpPr>
        <p:spPr>
          <a:xfrm rot="10800000" flipH="1">
            <a:off x="10043134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0" name="Google Shape;2050;p19"/>
          <p:cNvSpPr/>
          <p:nvPr/>
        </p:nvSpPr>
        <p:spPr>
          <a:xfrm rot="10800000" flipH="1">
            <a:off x="9785132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1" name="Google Shape;2051;p19"/>
          <p:cNvSpPr/>
          <p:nvPr/>
        </p:nvSpPr>
        <p:spPr>
          <a:xfrm rot="10800000" flipH="1">
            <a:off x="9906723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2" name="Google Shape;2052;p19"/>
          <p:cNvSpPr/>
          <p:nvPr/>
        </p:nvSpPr>
        <p:spPr>
          <a:xfrm rot="10800000" flipH="1">
            <a:off x="10319085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3" name="Google Shape;2053;p19"/>
          <p:cNvSpPr/>
          <p:nvPr/>
        </p:nvSpPr>
        <p:spPr>
          <a:xfrm rot="10800000" flipH="1">
            <a:off x="10062003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4" name="Google Shape;2054;p19"/>
          <p:cNvSpPr/>
          <p:nvPr/>
        </p:nvSpPr>
        <p:spPr>
          <a:xfrm rot="10800000" flipH="1">
            <a:off x="9770405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5" name="Google Shape;2055;p19"/>
          <p:cNvSpPr/>
          <p:nvPr/>
        </p:nvSpPr>
        <p:spPr>
          <a:xfrm rot="10800000" flipH="1">
            <a:off x="9911693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6" name="Google Shape;2056;p19"/>
          <p:cNvSpPr/>
          <p:nvPr/>
        </p:nvSpPr>
        <p:spPr>
          <a:xfrm rot="-2247870" flipH="1">
            <a:off x="10873283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7" name="Google Shape;2057;p19"/>
          <p:cNvSpPr/>
          <p:nvPr/>
        </p:nvSpPr>
        <p:spPr>
          <a:xfrm rot="-2247870" flipH="1">
            <a:off x="10917880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8" name="Google Shape;2058;p19"/>
          <p:cNvSpPr/>
          <p:nvPr/>
        </p:nvSpPr>
        <p:spPr>
          <a:xfrm rot="-2247870" flipH="1">
            <a:off x="10883350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9" name="Google Shape;2059;p19"/>
          <p:cNvSpPr/>
          <p:nvPr/>
        </p:nvSpPr>
        <p:spPr>
          <a:xfrm rot="-2247870" flipH="1">
            <a:off x="10878781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0" name="Google Shape;2060;p19"/>
          <p:cNvSpPr/>
          <p:nvPr/>
        </p:nvSpPr>
        <p:spPr>
          <a:xfrm rot="-2247870" flipH="1">
            <a:off x="1105479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1" name="Google Shape;2061;p19"/>
          <p:cNvSpPr/>
          <p:nvPr/>
        </p:nvSpPr>
        <p:spPr>
          <a:xfrm rot="-2247870" flipH="1">
            <a:off x="10955497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2" name="Google Shape;2062;p19"/>
          <p:cNvSpPr/>
          <p:nvPr/>
        </p:nvSpPr>
        <p:spPr>
          <a:xfrm rot="-2247870" flipH="1">
            <a:off x="11192096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3" name="Google Shape;2063;p19"/>
          <p:cNvSpPr/>
          <p:nvPr/>
        </p:nvSpPr>
        <p:spPr>
          <a:xfrm rot="-2247870" flipH="1">
            <a:off x="11055035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53923961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bg>
      <p:bgPr>
        <a:solidFill>
          <a:srgbClr val="FFECC6"/>
        </a:solidFill>
        <a:effectLst/>
      </p:bgPr>
    </p:bg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20"/>
          <p:cNvSpPr/>
          <p:nvPr/>
        </p:nvSpPr>
        <p:spPr>
          <a:xfrm>
            <a:off x="216233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6" name="Google Shape;2066;p20"/>
          <p:cNvSpPr/>
          <p:nvPr/>
        </p:nvSpPr>
        <p:spPr>
          <a:xfrm>
            <a:off x="219374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7" name="Google Shape;2067;p20"/>
          <p:cNvSpPr/>
          <p:nvPr/>
        </p:nvSpPr>
        <p:spPr>
          <a:xfrm>
            <a:off x="474797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8" name="Google Shape;2068;p20"/>
          <p:cNvSpPr/>
          <p:nvPr/>
        </p:nvSpPr>
        <p:spPr>
          <a:xfrm>
            <a:off x="629569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69" name="Google Shape;2069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617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070" name="Google Shape;2070;p20"/>
          <p:cNvSpPr/>
          <p:nvPr/>
        </p:nvSpPr>
        <p:spPr>
          <a:xfrm>
            <a:off x="2059220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1" name="Google Shape;2071;p20"/>
          <p:cNvSpPr/>
          <p:nvPr/>
        </p:nvSpPr>
        <p:spPr>
          <a:xfrm>
            <a:off x="2059220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2" name="Google Shape;2072;p20"/>
          <p:cNvSpPr/>
          <p:nvPr/>
        </p:nvSpPr>
        <p:spPr>
          <a:xfrm>
            <a:off x="2101068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3" name="Google Shape;2073;p20"/>
          <p:cNvSpPr/>
          <p:nvPr/>
        </p:nvSpPr>
        <p:spPr>
          <a:xfrm>
            <a:off x="2114544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4" name="Google Shape;2074;p20"/>
          <p:cNvSpPr/>
          <p:nvPr/>
        </p:nvSpPr>
        <p:spPr>
          <a:xfrm>
            <a:off x="1565470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5" name="Google Shape;2075;p20"/>
          <p:cNvSpPr/>
          <p:nvPr/>
        </p:nvSpPr>
        <p:spPr>
          <a:xfrm>
            <a:off x="156547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6" name="Google Shape;2076;p20"/>
          <p:cNvSpPr/>
          <p:nvPr/>
        </p:nvSpPr>
        <p:spPr>
          <a:xfrm>
            <a:off x="160675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7" name="Google Shape;2077;p20"/>
          <p:cNvSpPr/>
          <p:nvPr/>
        </p:nvSpPr>
        <p:spPr>
          <a:xfrm>
            <a:off x="1621797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8" name="Google Shape;2078;p20"/>
          <p:cNvSpPr/>
          <p:nvPr/>
        </p:nvSpPr>
        <p:spPr>
          <a:xfrm>
            <a:off x="373065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9" name="Google Shape;2079;p20"/>
          <p:cNvSpPr/>
          <p:nvPr/>
        </p:nvSpPr>
        <p:spPr>
          <a:xfrm>
            <a:off x="3741323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0" name="Google Shape;2080;p20"/>
          <p:cNvSpPr/>
          <p:nvPr/>
        </p:nvSpPr>
        <p:spPr>
          <a:xfrm>
            <a:off x="3771936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1" name="Google Shape;2081;p20"/>
          <p:cNvSpPr/>
          <p:nvPr/>
        </p:nvSpPr>
        <p:spPr>
          <a:xfrm>
            <a:off x="378698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2" name="Google Shape;2082;p20"/>
          <p:cNvSpPr/>
          <p:nvPr/>
        </p:nvSpPr>
        <p:spPr>
          <a:xfrm>
            <a:off x="3236862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3" name="Google Shape;2083;p20"/>
          <p:cNvSpPr/>
          <p:nvPr/>
        </p:nvSpPr>
        <p:spPr>
          <a:xfrm>
            <a:off x="3247529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4" name="Google Shape;2084;p20"/>
          <p:cNvSpPr/>
          <p:nvPr/>
        </p:nvSpPr>
        <p:spPr>
          <a:xfrm>
            <a:off x="3277619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5" name="Google Shape;2085;p20"/>
          <p:cNvSpPr/>
          <p:nvPr/>
        </p:nvSpPr>
        <p:spPr>
          <a:xfrm>
            <a:off x="3293712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6" name="Google Shape;2086;p20"/>
          <p:cNvSpPr/>
          <p:nvPr/>
        </p:nvSpPr>
        <p:spPr>
          <a:xfrm>
            <a:off x="541271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7" name="Google Shape;2087;p20"/>
          <p:cNvSpPr/>
          <p:nvPr/>
        </p:nvSpPr>
        <p:spPr>
          <a:xfrm>
            <a:off x="541271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8" name="Google Shape;2088;p20"/>
          <p:cNvSpPr/>
          <p:nvPr/>
        </p:nvSpPr>
        <p:spPr>
          <a:xfrm>
            <a:off x="54428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9" name="Google Shape;2089;p20"/>
          <p:cNvSpPr/>
          <p:nvPr/>
        </p:nvSpPr>
        <p:spPr>
          <a:xfrm>
            <a:off x="545737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0" name="Google Shape;2090;p20"/>
          <p:cNvSpPr/>
          <p:nvPr/>
        </p:nvSpPr>
        <p:spPr>
          <a:xfrm>
            <a:off x="4918396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1" name="Google Shape;2091;p20"/>
          <p:cNvSpPr/>
          <p:nvPr/>
        </p:nvSpPr>
        <p:spPr>
          <a:xfrm>
            <a:off x="4918396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2" name="Google Shape;2092;p20"/>
          <p:cNvSpPr/>
          <p:nvPr/>
        </p:nvSpPr>
        <p:spPr>
          <a:xfrm>
            <a:off x="4949055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3" name="Google Shape;2093;p20"/>
          <p:cNvSpPr/>
          <p:nvPr/>
        </p:nvSpPr>
        <p:spPr>
          <a:xfrm>
            <a:off x="4964624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4" name="Google Shape;2094;p20"/>
          <p:cNvSpPr/>
          <p:nvPr/>
        </p:nvSpPr>
        <p:spPr>
          <a:xfrm>
            <a:off x="708358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5" name="Google Shape;2095;p20"/>
          <p:cNvSpPr/>
          <p:nvPr/>
        </p:nvSpPr>
        <p:spPr>
          <a:xfrm>
            <a:off x="708358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6" name="Google Shape;2096;p20"/>
          <p:cNvSpPr/>
          <p:nvPr/>
        </p:nvSpPr>
        <p:spPr>
          <a:xfrm>
            <a:off x="7114241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7" name="Google Shape;2097;p20"/>
          <p:cNvSpPr/>
          <p:nvPr/>
        </p:nvSpPr>
        <p:spPr>
          <a:xfrm>
            <a:off x="712928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8" name="Google Shape;2098;p20"/>
          <p:cNvSpPr/>
          <p:nvPr/>
        </p:nvSpPr>
        <p:spPr>
          <a:xfrm>
            <a:off x="6589265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9" name="Google Shape;2099;p20"/>
          <p:cNvSpPr/>
          <p:nvPr/>
        </p:nvSpPr>
        <p:spPr>
          <a:xfrm>
            <a:off x="6589788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0" name="Google Shape;2100;p20"/>
          <p:cNvSpPr/>
          <p:nvPr/>
        </p:nvSpPr>
        <p:spPr>
          <a:xfrm>
            <a:off x="662044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1" name="Google Shape;2101;p20"/>
          <p:cNvSpPr/>
          <p:nvPr/>
        </p:nvSpPr>
        <p:spPr>
          <a:xfrm>
            <a:off x="663653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2" name="Google Shape;2102;p20"/>
          <p:cNvSpPr/>
          <p:nvPr/>
        </p:nvSpPr>
        <p:spPr>
          <a:xfrm>
            <a:off x="875497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3" name="Google Shape;2103;p20"/>
          <p:cNvSpPr/>
          <p:nvPr/>
        </p:nvSpPr>
        <p:spPr>
          <a:xfrm>
            <a:off x="875497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4" name="Google Shape;2104;p20"/>
          <p:cNvSpPr/>
          <p:nvPr/>
        </p:nvSpPr>
        <p:spPr>
          <a:xfrm>
            <a:off x="8785108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5" name="Google Shape;2105;p20"/>
          <p:cNvSpPr/>
          <p:nvPr/>
        </p:nvSpPr>
        <p:spPr>
          <a:xfrm>
            <a:off x="880067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6" name="Google Shape;2106;p20"/>
          <p:cNvSpPr/>
          <p:nvPr/>
        </p:nvSpPr>
        <p:spPr>
          <a:xfrm>
            <a:off x="8260700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7" name="Google Shape;2107;p20"/>
          <p:cNvSpPr/>
          <p:nvPr/>
        </p:nvSpPr>
        <p:spPr>
          <a:xfrm>
            <a:off x="8260700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8" name="Google Shape;2108;p20"/>
          <p:cNvSpPr/>
          <p:nvPr/>
        </p:nvSpPr>
        <p:spPr>
          <a:xfrm>
            <a:off x="829131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9" name="Google Shape;2109;p20"/>
          <p:cNvSpPr/>
          <p:nvPr/>
        </p:nvSpPr>
        <p:spPr>
          <a:xfrm>
            <a:off x="8307930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0" name="Google Shape;2110;p20"/>
          <p:cNvSpPr/>
          <p:nvPr/>
        </p:nvSpPr>
        <p:spPr>
          <a:xfrm>
            <a:off x="1042588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1" name="Google Shape;2111;p20"/>
          <p:cNvSpPr/>
          <p:nvPr/>
        </p:nvSpPr>
        <p:spPr>
          <a:xfrm>
            <a:off x="1042588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2" name="Google Shape;2112;p20"/>
          <p:cNvSpPr/>
          <p:nvPr/>
        </p:nvSpPr>
        <p:spPr>
          <a:xfrm>
            <a:off x="10456500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3" name="Google Shape;2113;p20"/>
          <p:cNvSpPr/>
          <p:nvPr/>
        </p:nvSpPr>
        <p:spPr>
          <a:xfrm>
            <a:off x="1047207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4" name="Google Shape;2114;p20"/>
          <p:cNvSpPr/>
          <p:nvPr/>
        </p:nvSpPr>
        <p:spPr>
          <a:xfrm>
            <a:off x="9932092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5" name="Google Shape;2115;p20"/>
          <p:cNvSpPr/>
          <p:nvPr/>
        </p:nvSpPr>
        <p:spPr>
          <a:xfrm>
            <a:off x="9931568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6" name="Google Shape;2116;p20"/>
          <p:cNvSpPr/>
          <p:nvPr/>
        </p:nvSpPr>
        <p:spPr>
          <a:xfrm>
            <a:off x="99627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7" name="Google Shape;2117;p20"/>
          <p:cNvSpPr/>
          <p:nvPr/>
        </p:nvSpPr>
        <p:spPr>
          <a:xfrm>
            <a:off x="997879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8" name="Google Shape;2118;p20"/>
          <p:cNvSpPr txBox="1">
            <a:spLocks noGrp="1"/>
          </p:cNvSpPr>
          <p:nvPr>
            <p:ph type="subTitle" idx="1"/>
          </p:nvPr>
        </p:nvSpPr>
        <p:spPr>
          <a:xfrm>
            <a:off x="4542200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19" name="Google Shape;2119;p20"/>
          <p:cNvSpPr txBox="1">
            <a:spLocks noGrp="1"/>
          </p:cNvSpPr>
          <p:nvPr>
            <p:ph type="subTitle" idx="2"/>
          </p:nvPr>
        </p:nvSpPr>
        <p:spPr>
          <a:xfrm>
            <a:off x="7811467" y="3624540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0" name="Google Shape;2120;p20"/>
          <p:cNvSpPr txBox="1">
            <a:spLocks noGrp="1"/>
          </p:cNvSpPr>
          <p:nvPr>
            <p:ph type="subTitle" idx="3"/>
          </p:nvPr>
        </p:nvSpPr>
        <p:spPr>
          <a:xfrm>
            <a:off x="7811467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1" name="Google Shape;2121;p20"/>
          <p:cNvSpPr txBox="1">
            <a:spLocks noGrp="1"/>
          </p:cNvSpPr>
          <p:nvPr>
            <p:ph type="subTitle" idx="4"/>
          </p:nvPr>
        </p:nvSpPr>
        <p:spPr>
          <a:xfrm>
            <a:off x="1272933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2" name="Google Shape;2122;p20"/>
          <p:cNvSpPr txBox="1">
            <a:spLocks noGrp="1"/>
          </p:cNvSpPr>
          <p:nvPr>
            <p:ph type="subTitle" idx="5"/>
          </p:nvPr>
        </p:nvSpPr>
        <p:spPr>
          <a:xfrm>
            <a:off x="1272933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3" name="Google Shape;2123;p20"/>
          <p:cNvSpPr txBox="1">
            <a:spLocks noGrp="1"/>
          </p:cNvSpPr>
          <p:nvPr>
            <p:ph type="subTitle" idx="6"/>
          </p:nvPr>
        </p:nvSpPr>
        <p:spPr>
          <a:xfrm>
            <a:off x="4542200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4" name="Google Shape;2124;p20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97527515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bg>
      <p:bgPr>
        <a:solidFill>
          <a:srgbClr val="FFECC6"/>
        </a:solidFill>
        <a:effectLst/>
      </p:bgPr>
    </p:bg>
    <p:spTree>
      <p:nvGrpSpPr>
        <p:cNvPr id="1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6" name="Google Shape;2126;p2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27" name="Google Shape;2127;p2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2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2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2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31" name="Google Shape;2131;p2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32" name="Google Shape;2132;p2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2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2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2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2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2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2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2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2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2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2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2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2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2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2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2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2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2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2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2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2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2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2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2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2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2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2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2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2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2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2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2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2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2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2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2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2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2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2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2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2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2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2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2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2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2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2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2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180" name="Google Shape;2180;p21"/>
          <p:cNvSpPr txBox="1">
            <a:spLocks noGrp="1"/>
          </p:cNvSpPr>
          <p:nvPr>
            <p:ph type="subTitle" idx="1"/>
          </p:nvPr>
        </p:nvSpPr>
        <p:spPr>
          <a:xfrm>
            <a:off x="2593233" y="1682400"/>
            <a:ext cx="7005600" cy="349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81" name="Google Shape;2181;p21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2182" name="Google Shape;2182;p21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183" name="Google Shape;2183;p21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21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21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21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21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21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21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21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21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21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21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21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21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21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21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21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21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21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21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21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21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21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21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21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21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21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21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21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21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21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21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21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21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21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21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21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21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21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21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21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21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21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21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21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21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21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21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21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21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21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21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21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21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21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21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21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21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21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21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242" name="Google Shape;2242;p21"/>
          <p:cNvGrpSpPr/>
          <p:nvPr/>
        </p:nvGrpSpPr>
        <p:grpSpPr>
          <a:xfrm>
            <a:off x="9975900" y="700501"/>
            <a:ext cx="1363669" cy="1214031"/>
            <a:chOff x="7481925" y="525375"/>
            <a:chExt cx="1022752" cy="910523"/>
          </a:xfrm>
        </p:grpSpPr>
        <p:sp>
          <p:nvSpPr>
            <p:cNvPr id="2243" name="Google Shape;2243;p21"/>
            <p:cNvSpPr/>
            <p:nvPr/>
          </p:nvSpPr>
          <p:spPr>
            <a:xfrm>
              <a:off x="8125517" y="1106065"/>
              <a:ext cx="301573" cy="246112"/>
            </a:xfrm>
            <a:custGeom>
              <a:avLst/>
              <a:gdLst/>
              <a:ahLst/>
              <a:cxnLst/>
              <a:rect l="l" t="t" r="r" b="b"/>
              <a:pathLst>
                <a:path w="3883" h="3169" extrusionOk="0">
                  <a:moveTo>
                    <a:pt x="527" y="1"/>
                  </a:moveTo>
                  <a:cubicBezTo>
                    <a:pt x="351" y="1"/>
                    <a:pt x="175" y="11"/>
                    <a:pt x="0" y="31"/>
                  </a:cubicBezTo>
                  <a:cubicBezTo>
                    <a:pt x="116" y="192"/>
                    <a:pt x="402" y="1531"/>
                    <a:pt x="562" y="1870"/>
                  </a:cubicBezTo>
                  <a:cubicBezTo>
                    <a:pt x="714" y="2209"/>
                    <a:pt x="1223" y="2709"/>
                    <a:pt x="1964" y="3021"/>
                  </a:cubicBezTo>
                  <a:cubicBezTo>
                    <a:pt x="2237" y="3133"/>
                    <a:pt x="2566" y="3169"/>
                    <a:pt x="2872" y="3169"/>
                  </a:cubicBezTo>
                  <a:cubicBezTo>
                    <a:pt x="3393" y="3169"/>
                    <a:pt x="3847" y="3066"/>
                    <a:pt x="3847" y="3066"/>
                  </a:cubicBezTo>
                  <a:cubicBezTo>
                    <a:pt x="3847" y="3066"/>
                    <a:pt x="3883" y="3021"/>
                    <a:pt x="3775" y="2557"/>
                  </a:cubicBezTo>
                  <a:cubicBezTo>
                    <a:pt x="3677" y="2093"/>
                    <a:pt x="3338" y="1111"/>
                    <a:pt x="2874" y="718"/>
                  </a:cubicBezTo>
                  <a:cubicBezTo>
                    <a:pt x="2401" y="335"/>
                    <a:pt x="2106" y="201"/>
                    <a:pt x="1366" y="76"/>
                  </a:cubicBezTo>
                  <a:cubicBezTo>
                    <a:pt x="1091" y="26"/>
                    <a:pt x="809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21"/>
            <p:cNvSpPr/>
            <p:nvPr/>
          </p:nvSpPr>
          <p:spPr>
            <a:xfrm>
              <a:off x="8125517" y="1106375"/>
              <a:ext cx="379161" cy="329522"/>
            </a:xfrm>
            <a:custGeom>
              <a:avLst/>
              <a:gdLst/>
              <a:ahLst/>
              <a:cxnLst/>
              <a:rect l="l" t="t" r="r" b="b"/>
              <a:pathLst>
                <a:path w="4882" h="4243" extrusionOk="0">
                  <a:moveTo>
                    <a:pt x="661" y="0"/>
                  </a:moveTo>
                  <a:cubicBezTo>
                    <a:pt x="687" y="99"/>
                    <a:pt x="705" y="197"/>
                    <a:pt x="723" y="295"/>
                  </a:cubicBezTo>
                  <a:cubicBezTo>
                    <a:pt x="741" y="384"/>
                    <a:pt x="759" y="465"/>
                    <a:pt x="795" y="554"/>
                  </a:cubicBezTo>
                  <a:cubicBezTo>
                    <a:pt x="661" y="447"/>
                    <a:pt x="536" y="357"/>
                    <a:pt x="402" y="259"/>
                  </a:cubicBezTo>
                  <a:cubicBezTo>
                    <a:pt x="268" y="170"/>
                    <a:pt x="152" y="99"/>
                    <a:pt x="27" y="27"/>
                  </a:cubicBezTo>
                  <a:lnTo>
                    <a:pt x="0" y="27"/>
                  </a:lnTo>
                  <a:cubicBezTo>
                    <a:pt x="0" y="36"/>
                    <a:pt x="9" y="45"/>
                    <a:pt x="18" y="54"/>
                  </a:cubicBezTo>
                  <a:cubicBezTo>
                    <a:pt x="286" y="224"/>
                    <a:pt x="545" y="411"/>
                    <a:pt x="795" y="616"/>
                  </a:cubicBezTo>
                  <a:cubicBezTo>
                    <a:pt x="598" y="625"/>
                    <a:pt x="393" y="625"/>
                    <a:pt x="197" y="634"/>
                  </a:cubicBezTo>
                  <a:lnTo>
                    <a:pt x="205" y="661"/>
                  </a:lnTo>
                  <a:cubicBezTo>
                    <a:pt x="348" y="661"/>
                    <a:pt x="491" y="657"/>
                    <a:pt x="634" y="657"/>
                  </a:cubicBezTo>
                  <a:cubicBezTo>
                    <a:pt x="705" y="657"/>
                    <a:pt x="777" y="658"/>
                    <a:pt x="848" y="661"/>
                  </a:cubicBezTo>
                  <a:cubicBezTo>
                    <a:pt x="1053" y="830"/>
                    <a:pt x="1259" y="1018"/>
                    <a:pt x="1464" y="1196"/>
                  </a:cubicBezTo>
                  <a:cubicBezTo>
                    <a:pt x="1189" y="1281"/>
                    <a:pt x="904" y="1321"/>
                    <a:pt x="616" y="1321"/>
                  </a:cubicBezTo>
                  <a:cubicBezTo>
                    <a:pt x="538" y="1321"/>
                    <a:pt x="461" y="1318"/>
                    <a:pt x="384" y="1312"/>
                  </a:cubicBezTo>
                  <a:lnTo>
                    <a:pt x="384" y="1330"/>
                  </a:lnTo>
                  <a:cubicBezTo>
                    <a:pt x="468" y="1341"/>
                    <a:pt x="551" y="1345"/>
                    <a:pt x="635" y="1345"/>
                  </a:cubicBezTo>
                  <a:cubicBezTo>
                    <a:pt x="694" y="1345"/>
                    <a:pt x="753" y="1343"/>
                    <a:pt x="812" y="1339"/>
                  </a:cubicBezTo>
                  <a:cubicBezTo>
                    <a:pt x="1053" y="1330"/>
                    <a:pt x="1294" y="1304"/>
                    <a:pt x="1526" y="1259"/>
                  </a:cubicBezTo>
                  <a:cubicBezTo>
                    <a:pt x="1625" y="1339"/>
                    <a:pt x="1723" y="1420"/>
                    <a:pt x="1830" y="1500"/>
                  </a:cubicBezTo>
                  <a:cubicBezTo>
                    <a:pt x="1928" y="1571"/>
                    <a:pt x="2053" y="1661"/>
                    <a:pt x="2160" y="1741"/>
                  </a:cubicBezTo>
                  <a:cubicBezTo>
                    <a:pt x="1840" y="1816"/>
                    <a:pt x="1513" y="1852"/>
                    <a:pt x="1186" y="1852"/>
                  </a:cubicBezTo>
                  <a:cubicBezTo>
                    <a:pt x="966" y="1852"/>
                    <a:pt x="745" y="1836"/>
                    <a:pt x="527" y="1803"/>
                  </a:cubicBezTo>
                  <a:lnTo>
                    <a:pt x="527" y="1803"/>
                  </a:lnTo>
                  <a:lnTo>
                    <a:pt x="536" y="1839"/>
                  </a:lnTo>
                  <a:cubicBezTo>
                    <a:pt x="643" y="1857"/>
                    <a:pt x="741" y="1866"/>
                    <a:pt x="848" y="1875"/>
                  </a:cubicBezTo>
                  <a:cubicBezTo>
                    <a:pt x="971" y="1885"/>
                    <a:pt x="1094" y="1890"/>
                    <a:pt x="1218" y="1890"/>
                  </a:cubicBezTo>
                  <a:cubicBezTo>
                    <a:pt x="1543" y="1890"/>
                    <a:pt x="1870" y="1854"/>
                    <a:pt x="2187" y="1777"/>
                  </a:cubicBezTo>
                  <a:lnTo>
                    <a:pt x="2196" y="1777"/>
                  </a:lnTo>
                  <a:cubicBezTo>
                    <a:pt x="2365" y="1893"/>
                    <a:pt x="2535" y="2018"/>
                    <a:pt x="2704" y="2134"/>
                  </a:cubicBezTo>
                  <a:lnTo>
                    <a:pt x="2687" y="2151"/>
                  </a:lnTo>
                  <a:cubicBezTo>
                    <a:pt x="2267" y="2508"/>
                    <a:pt x="1714" y="2580"/>
                    <a:pt x="1187" y="2589"/>
                  </a:cubicBezTo>
                  <a:lnTo>
                    <a:pt x="1259" y="2642"/>
                  </a:lnTo>
                  <a:cubicBezTo>
                    <a:pt x="1776" y="2633"/>
                    <a:pt x="2347" y="2508"/>
                    <a:pt x="2749" y="2169"/>
                  </a:cubicBezTo>
                  <a:cubicBezTo>
                    <a:pt x="2794" y="2205"/>
                    <a:pt x="2847" y="2241"/>
                    <a:pt x="2892" y="2276"/>
                  </a:cubicBezTo>
                  <a:cubicBezTo>
                    <a:pt x="3061" y="2401"/>
                    <a:pt x="3222" y="2544"/>
                    <a:pt x="3392" y="2687"/>
                  </a:cubicBezTo>
                  <a:cubicBezTo>
                    <a:pt x="3079" y="2883"/>
                    <a:pt x="2749" y="3035"/>
                    <a:pt x="2401" y="3133"/>
                  </a:cubicBezTo>
                  <a:cubicBezTo>
                    <a:pt x="2437" y="3142"/>
                    <a:pt x="2490" y="3151"/>
                    <a:pt x="2535" y="3151"/>
                  </a:cubicBezTo>
                  <a:cubicBezTo>
                    <a:pt x="2696" y="3097"/>
                    <a:pt x="2856" y="3035"/>
                    <a:pt x="3008" y="2955"/>
                  </a:cubicBezTo>
                  <a:cubicBezTo>
                    <a:pt x="3151" y="2883"/>
                    <a:pt x="3285" y="2803"/>
                    <a:pt x="3418" y="2714"/>
                  </a:cubicBezTo>
                  <a:lnTo>
                    <a:pt x="3499" y="2785"/>
                  </a:lnTo>
                  <a:cubicBezTo>
                    <a:pt x="3552" y="2830"/>
                    <a:pt x="3597" y="2883"/>
                    <a:pt x="3651" y="2928"/>
                  </a:cubicBezTo>
                  <a:cubicBezTo>
                    <a:pt x="3668" y="2946"/>
                    <a:pt x="3677" y="2955"/>
                    <a:pt x="3686" y="2964"/>
                  </a:cubicBezTo>
                  <a:cubicBezTo>
                    <a:pt x="3740" y="3017"/>
                    <a:pt x="3784" y="3062"/>
                    <a:pt x="3838" y="3115"/>
                  </a:cubicBezTo>
                  <a:cubicBezTo>
                    <a:pt x="4177" y="3463"/>
                    <a:pt x="4481" y="3829"/>
                    <a:pt x="4766" y="4222"/>
                  </a:cubicBezTo>
                  <a:cubicBezTo>
                    <a:pt x="4776" y="4236"/>
                    <a:pt x="4789" y="4242"/>
                    <a:pt x="4803" y="4242"/>
                  </a:cubicBezTo>
                  <a:cubicBezTo>
                    <a:pt x="4841" y="4242"/>
                    <a:pt x="4881" y="4199"/>
                    <a:pt x="4855" y="4160"/>
                  </a:cubicBezTo>
                  <a:cubicBezTo>
                    <a:pt x="4597" y="3811"/>
                    <a:pt x="4320" y="3481"/>
                    <a:pt x="4025" y="3169"/>
                  </a:cubicBezTo>
                  <a:cubicBezTo>
                    <a:pt x="3963" y="3115"/>
                    <a:pt x="3900" y="3053"/>
                    <a:pt x="3838" y="2990"/>
                  </a:cubicBezTo>
                  <a:lnTo>
                    <a:pt x="3820" y="2981"/>
                  </a:lnTo>
                  <a:lnTo>
                    <a:pt x="3749" y="2910"/>
                  </a:lnTo>
                  <a:lnTo>
                    <a:pt x="3686" y="2856"/>
                  </a:lnTo>
                  <a:lnTo>
                    <a:pt x="3642" y="2812"/>
                  </a:lnTo>
                  <a:lnTo>
                    <a:pt x="3552" y="2732"/>
                  </a:lnTo>
                  <a:cubicBezTo>
                    <a:pt x="3490" y="2669"/>
                    <a:pt x="3418" y="2615"/>
                    <a:pt x="3347" y="2553"/>
                  </a:cubicBezTo>
                  <a:cubicBezTo>
                    <a:pt x="3472" y="2392"/>
                    <a:pt x="3552" y="2196"/>
                    <a:pt x="3606" y="2000"/>
                  </a:cubicBezTo>
                  <a:cubicBezTo>
                    <a:pt x="3588" y="1964"/>
                    <a:pt x="3579" y="1928"/>
                    <a:pt x="3561" y="1893"/>
                  </a:cubicBezTo>
                  <a:cubicBezTo>
                    <a:pt x="3526" y="2125"/>
                    <a:pt x="3436" y="2339"/>
                    <a:pt x="3302" y="2526"/>
                  </a:cubicBezTo>
                  <a:cubicBezTo>
                    <a:pt x="3222" y="2455"/>
                    <a:pt x="3142" y="2392"/>
                    <a:pt x="3061" y="2330"/>
                  </a:cubicBezTo>
                  <a:lnTo>
                    <a:pt x="2937" y="2232"/>
                  </a:lnTo>
                  <a:cubicBezTo>
                    <a:pt x="3088" y="1866"/>
                    <a:pt x="3169" y="1473"/>
                    <a:pt x="3160" y="1080"/>
                  </a:cubicBezTo>
                  <a:cubicBezTo>
                    <a:pt x="3142" y="1054"/>
                    <a:pt x="3124" y="1027"/>
                    <a:pt x="3097" y="1000"/>
                  </a:cubicBezTo>
                  <a:lnTo>
                    <a:pt x="3097" y="1143"/>
                  </a:lnTo>
                  <a:cubicBezTo>
                    <a:pt x="3097" y="1375"/>
                    <a:pt x="3079" y="1598"/>
                    <a:pt x="3026" y="1821"/>
                  </a:cubicBezTo>
                  <a:cubicBezTo>
                    <a:pt x="2999" y="1946"/>
                    <a:pt x="2963" y="2071"/>
                    <a:pt x="2919" y="2196"/>
                  </a:cubicBezTo>
                  <a:cubicBezTo>
                    <a:pt x="2758" y="2080"/>
                    <a:pt x="2588" y="1964"/>
                    <a:pt x="2428" y="1848"/>
                  </a:cubicBezTo>
                  <a:cubicBezTo>
                    <a:pt x="2553" y="1420"/>
                    <a:pt x="2615" y="973"/>
                    <a:pt x="2615" y="518"/>
                  </a:cubicBezTo>
                  <a:lnTo>
                    <a:pt x="2562" y="491"/>
                  </a:lnTo>
                  <a:lnTo>
                    <a:pt x="2562" y="714"/>
                  </a:lnTo>
                  <a:cubicBezTo>
                    <a:pt x="2562" y="955"/>
                    <a:pt x="2535" y="1196"/>
                    <a:pt x="2481" y="1437"/>
                  </a:cubicBezTo>
                  <a:cubicBezTo>
                    <a:pt x="2455" y="1562"/>
                    <a:pt x="2419" y="1696"/>
                    <a:pt x="2383" y="1821"/>
                  </a:cubicBezTo>
                  <a:cubicBezTo>
                    <a:pt x="2249" y="1732"/>
                    <a:pt x="2124" y="1643"/>
                    <a:pt x="1990" y="1553"/>
                  </a:cubicBezTo>
                  <a:cubicBezTo>
                    <a:pt x="1982" y="1544"/>
                    <a:pt x="2106" y="804"/>
                    <a:pt x="2044" y="233"/>
                  </a:cubicBezTo>
                  <a:lnTo>
                    <a:pt x="1990" y="215"/>
                  </a:lnTo>
                  <a:lnTo>
                    <a:pt x="1990" y="215"/>
                  </a:lnTo>
                  <a:cubicBezTo>
                    <a:pt x="2026" y="643"/>
                    <a:pt x="1999" y="1071"/>
                    <a:pt x="1928" y="1500"/>
                  </a:cubicBezTo>
                  <a:cubicBezTo>
                    <a:pt x="1928" y="1500"/>
                    <a:pt x="1928" y="1500"/>
                    <a:pt x="1928" y="1509"/>
                  </a:cubicBezTo>
                  <a:cubicBezTo>
                    <a:pt x="1803" y="1411"/>
                    <a:pt x="1482" y="1161"/>
                    <a:pt x="1473" y="1152"/>
                  </a:cubicBezTo>
                  <a:lnTo>
                    <a:pt x="1384" y="1071"/>
                  </a:lnTo>
                  <a:cubicBezTo>
                    <a:pt x="1375" y="822"/>
                    <a:pt x="1339" y="581"/>
                    <a:pt x="1303" y="340"/>
                  </a:cubicBezTo>
                  <a:cubicBezTo>
                    <a:pt x="1285" y="241"/>
                    <a:pt x="1268" y="152"/>
                    <a:pt x="1241" y="54"/>
                  </a:cubicBezTo>
                  <a:lnTo>
                    <a:pt x="1178" y="45"/>
                  </a:lnTo>
                  <a:lnTo>
                    <a:pt x="1178" y="45"/>
                  </a:lnTo>
                  <a:cubicBezTo>
                    <a:pt x="1196" y="143"/>
                    <a:pt x="1223" y="250"/>
                    <a:pt x="1241" y="357"/>
                  </a:cubicBezTo>
                  <a:cubicBezTo>
                    <a:pt x="1285" y="581"/>
                    <a:pt x="1321" y="813"/>
                    <a:pt x="1357" y="1036"/>
                  </a:cubicBezTo>
                  <a:cubicBezTo>
                    <a:pt x="1232" y="929"/>
                    <a:pt x="1107" y="813"/>
                    <a:pt x="991" y="714"/>
                  </a:cubicBezTo>
                  <a:cubicBezTo>
                    <a:pt x="946" y="679"/>
                    <a:pt x="911" y="643"/>
                    <a:pt x="866" y="607"/>
                  </a:cubicBezTo>
                  <a:cubicBezTo>
                    <a:pt x="830" y="491"/>
                    <a:pt x="803" y="375"/>
                    <a:pt x="777" y="250"/>
                  </a:cubicBezTo>
                  <a:cubicBezTo>
                    <a:pt x="759" y="170"/>
                    <a:pt x="741" y="81"/>
                    <a:pt x="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21"/>
            <p:cNvSpPr/>
            <p:nvPr/>
          </p:nvSpPr>
          <p:spPr>
            <a:xfrm>
              <a:off x="8125517" y="1104278"/>
              <a:ext cx="203871" cy="227473"/>
            </a:xfrm>
            <a:custGeom>
              <a:avLst/>
              <a:gdLst/>
              <a:ahLst/>
              <a:cxnLst/>
              <a:rect l="l" t="t" r="r" b="b"/>
              <a:pathLst>
                <a:path w="2625" h="2929" extrusionOk="0">
                  <a:moveTo>
                    <a:pt x="1785" y="179"/>
                  </a:moveTo>
                  <a:cubicBezTo>
                    <a:pt x="1660" y="152"/>
                    <a:pt x="1526" y="126"/>
                    <a:pt x="1366" y="99"/>
                  </a:cubicBezTo>
                  <a:cubicBezTo>
                    <a:pt x="911" y="19"/>
                    <a:pt x="455" y="1"/>
                    <a:pt x="0" y="54"/>
                  </a:cubicBezTo>
                  <a:cubicBezTo>
                    <a:pt x="116" y="224"/>
                    <a:pt x="402" y="1554"/>
                    <a:pt x="554" y="1893"/>
                  </a:cubicBezTo>
                  <a:cubicBezTo>
                    <a:pt x="696" y="2196"/>
                    <a:pt x="1107" y="2625"/>
                    <a:pt x="1714" y="2928"/>
                  </a:cubicBezTo>
                  <a:cubicBezTo>
                    <a:pt x="2597" y="2232"/>
                    <a:pt x="2624" y="911"/>
                    <a:pt x="1776" y="1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21"/>
            <p:cNvSpPr/>
            <p:nvPr/>
          </p:nvSpPr>
          <p:spPr>
            <a:xfrm>
              <a:off x="8122022" y="1105909"/>
              <a:ext cx="302583" cy="246811"/>
            </a:xfrm>
            <a:custGeom>
              <a:avLst/>
              <a:gdLst/>
              <a:ahLst/>
              <a:cxnLst/>
              <a:rect l="l" t="t" r="r" b="b"/>
              <a:pathLst>
                <a:path w="3896" h="3178" extrusionOk="0">
                  <a:moveTo>
                    <a:pt x="3844" y="2670"/>
                  </a:moveTo>
                  <a:lnTo>
                    <a:pt x="3844" y="2670"/>
                  </a:lnTo>
                  <a:cubicBezTo>
                    <a:pt x="3848" y="2695"/>
                    <a:pt x="3852" y="2720"/>
                    <a:pt x="3856" y="2746"/>
                  </a:cubicBezTo>
                  <a:cubicBezTo>
                    <a:pt x="3860" y="2770"/>
                    <a:pt x="3866" y="2795"/>
                    <a:pt x="3871" y="2819"/>
                  </a:cubicBezTo>
                  <a:lnTo>
                    <a:pt x="3871" y="2819"/>
                  </a:lnTo>
                  <a:cubicBezTo>
                    <a:pt x="3866" y="2787"/>
                    <a:pt x="3861" y="2755"/>
                    <a:pt x="3856" y="2720"/>
                  </a:cubicBezTo>
                  <a:cubicBezTo>
                    <a:pt x="3852" y="2703"/>
                    <a:pt x="3848" y="2687"/>
                    <a:pt x="3844" y="2670"/>
                  </a:cubicBezTo>
                  <a:close/>
                  <a:moveTo>
                    <a:pt x="3871" y="2819"/>
                  </a:moveTo>
                  <a:cubicBezTo>
                    <a:pt x="3875" y="2843"/>
                    <a:pt x="3878" y="2867"/>
                    <a:pt x="3882" y="2892"/>
                  </a:cubicBezTo>
                  <a:lnTo>
                    <a:pt x="3882" y="2892"/>
                  </a:lnTo>
                  <a:cubicBezTo>
                    <a:pt x="3880" y="2867"/>
                    <a:pt x="3876" y="2843"/>
                    <a:pt x="3871" y="2819"/>
                  </a:cubicBezTo>
                  <a:close/>
                  <a:moveTo>
                    <a:pt x="3882" y="2892"/>
                  </a:moveTo>
                  <a:cubicBezTo>
                    <a:pt x="3883" y="2900"/>
                    <a:pt x="3883" y="2908"/>
                    <a:pt x="3883" y="2916"/>
                  </a:cubicBezTo>
                  <a:cubicBezTo>
                    <a:pt x="3889" y="2953"/>
                    <a:pt x="3895" y="2989"/>
                    <a:pt x="3896" y="3023"/>
                  </a:cubicBezTo>
                  <a:lnTo>
                    <a:pt x="3896" y="3023"/>
                  </a:lnTo>
                  <a:cubicBezTo>
                    <a:pt x="3896" y="2981"/>
                    <a:pt x="3889" y="2937"/>
                    <a:pt x="3883" y="2898"/>
                  </a:cubicBezTo>
                  <a:cubicBezTo>
                    <a:pt x="3883" y="2896"/>
                    <a:pt x="3882" y="2894"/>
                    <a:pt x="3882" y="2892"/>
                  </a:cubicBezTo>
                  <a:close/>
                  <a:moveTo>
                    <a:pt x="3896" y="3023"/>
                  </a:moveTo>
                  <a:cubicBezTo>
                    <a:pt x="3895" y="3038"/>
                    <a:pt x="3894" y="3053"/>
                    <a:pt x="3892" y="3068"/>
                  </a:cubicBezTo>
                  <a:cubicBezTo>
                    <a:pt x="3895" y="3054"/>
                    <a:pt x="3896" y="3039"/>
                    <a:pt x="3896" y="3023"/>
                  </a:cubicBezTo>
                  <a:close/>
                  <a:moveTo>
                    <a:pt x="543" y="0"/>
                  </a:moveTo>
                  <a:cubicBezTo>
                    <a:pt x="384" y="0"/>
                    <a:pt x="225" y="7"/>
                    <a:pt x="66" y="22"/>
                  </a:cubicBezTo>
                  <a:lnTo>
                    <a:pt x="66" y="22"/>
                  </a:lnTo>
                  <a:cubicBezTo>
                    <a:pt x="65" y="20"/>
                    <a:pt x="64" y="17"/>
                    <a:pt x="63" y="15"/>
                  </a:cubicBezTo>
                  <a:lnTo>
                    <a:pt x="60" y="22"/>
                  </a:lnTo>
                  <a:lnTo>
                    <a:pt x="60" y="22"/>
                  </a:lnTo>
                  <a:cubicBezTo>
                    <a:pt x="52" y="23"/>
                    <a:pt x="44" y="24"/>
                    <a:pt x="36" y="24"/>
                  </a:cubicBezTo>
                  <a:lnTo>
                    <a:pt x="1" y="24"/>
                  </a:lnTo>
                  <a:lnTo>
                    <a:pt x="18" y="60"/>
                  </a:lnTo>
                  <a:cubicBezTo>
                    <a:pt x="72" y="167"/>
                    <a:pt x="108" y="274"/>
                    <a:pt x="143" y="390"/>
                  </a:cubicBezTo>
                  <a:cubicBezTo>
                    <a:pt x="170" y="497"/>
                    <a:pt x="206" y="613"/>
                    <a:pt x="242" y="720"/>
                  </a:cubicBezTo>
                  <a:lnTo>
                    <a:pt x="429" y="1408"/>
                  </a:lnTo>
                  <a:cubicBezTo>
                    <a:pt x="465" y="1524"/>
                    <a:pt x="500" y="1631"/>
                    <a:pt x="536" y="1747"/>
                  </a:cubicBezTo>
                  <a:cubicBezTo>
                    <a:pt x="572" y="1854"/>
                    <a:pt x="625" y="1961"/>
                    <a:pt x="688" y="2059"/>
                  </a:cubicBezTo>
                  <a:cubicBezTo>
                    <a:pt x="831" y="2256"/>
                    <a:pt x="1000" y="2425"/>
                    <a:pt x="1188" y="2568"/>
                  </a:cubicBezTo>
                  <a:cubicBezTo>
                    <a:pt x="1375" y="2711"/>
                    <a:pt x="1580" y="2836"/>
                    <a:pt x="1794" y="2943"/>
                  </a:cubicBezTo>
                  <a:cubicBezTo>
                    <a:pt x="2009" y="3050"/>
                    <a:pt x="2241" y="3121"/>
                    <a:pt x="2473" y="3157"/>
                  </a:cubicBezTo>
                  <a:cubicBezTo>
                    <a:pt x="2618" y="3171"/>
                    <a:pt x="2764" y="3178"/>
                    <a:pt x="2910" y="3178"/>
                  </a:cubicBezTo>
                  <a:cubicBezTo>
                    <a:pt x="3240" y="3178"/>
                    <a:pt x="3570" y="3142"/>
                    <a:pt x="3892" y="3068"/>
                  </a:cubicBezTo>
                  <a:lnTo>
                    <a:pt x="3892" y="3068"/>
                  </a:lnTo>
                  <a:cubicBezTo>
                    <a:pt x="3602" y="3124"/>
                    <a:pt x="3305" y="3151"/>
                    <a:pt x="3009" y="3151"/>
                  </a:cubicBezTo>
                  <a:cubicBezTo>
                    <a:pt x="2832" y="3151"/>
                    <a:pt x="2656" y="3141"/>
                    <a:pt x="2482" y="3121"/>
                  </a:cubicBezTo>
                  <a:cubicBezTo>
                    <a:pt x="2250" y="3086"/>
                    <a:pt x="2018" y="3014"/>
                    <a:pt x="1812" y="2907"/>
                  </a:cubicBezTo>
                  <a:cubicBezTo>
                    <a:pt x="1598" y="2800"/>
                    <a:pt x="1402" y="2675"/>
                    <a:pt x="1214" y="2532"/>
                  </a:cubicBezTo>
                  <a:cubicBezTo>
                    <a:pt x="1027" y="2389"/>
                    <a:pt x="857" y="2220"/>
                    <a:pt x="723" y="2032"/>
                  </a:cubicBezTo>
                  <a:cubicBezTo>
                    <a:pt x="652" y="1934"/>
                    <a:pt x="607" y="1827"/>
                    <a:pt x="572" y="1720"/>
                  </a:cubicBezTo>
                  <a:cubicBezTo>
                    <a:pt x="536" y="1604"/>
                    <a:pt x="500" y="1497"/>
                    <a:pt x="465" y="1381"/>
                  </a:cubicBezTo>
                  <a:lnTo>
                    <a:pt x="286" y="694"/>
                  </a:lnTo>
                  <a:cubicBezTo>
                    <a:pt x="250" y="578"/>
                    <a:pt x="224" y="462"/>
                    <a:pt x="188" y="355"/>
                  </a:cubicBezTo>
                  <a:cubicBezTo>
                    <a:pt x="165" y="253"/>
                    <a:pt x="127" y="151"/>
                    <a:pt x="83" y="56"/>
                  </a:cubicBezTo>
                  <a:lnTo>
                    <a:pt x="83" y="56"/>
                  </a:lnTo>
                  <a:cubicBezTo>
                    <a:pt x="249" y="38"/>
                    <a:pt x="416" y="29"/>
                    <a:pt x="583" y="29"/>
                  </a:cubicBezTo>
                  <a:cubicBezTo>
                    <a:pt x="870" y="29"/>
                    <a:pt x="1157" y="55"/>
                    <a:pt x="1437" y="105"/>
                  </a:cubicBezTo>
                  <a:cubicBezTo>
                    <a:pt x="1670" y="140"/>
                    <a:pt x="1902" y="194"/>
                    <a:pt x="2116" y="265"/>
                  </a:cubicBezTo>
                  <a:cubicBezTo>
                    <a:pt x="2339" y="346"/>
                    <a:pt x="2544" y="462"/>
                    <a:pt x="2732" y="604"/>
                  </a:cubicBezTo>
                  <a:cubicBezTo>
                    <a:pt x="3124" y="863"/>
                    <a:pt x="3347" y="1292"/>
                    <a:pt x="3535" y="1720"/>
                  </a:cubicBezTo>
                  <a:cubicBezTo>
                    <a:pt x="3624" y="1934"/>
                    <a:pt x="3704" y="2157"/>
                    <a:pt x="3767" y="2381"/>
                  </a:cubicBezTo>
                  <a:cubicBezTo>
                    <a:pt x="3797" y="2479"/>
                    <a:pt x="3821" y="2577"/>
                    <a:pt x="3844" y="2670"/>
                  </a:cubicBezTo>
                  <a:lnTo>
                    <a:pt x="3844" y="2670"/>
                  </a:lnTo>
                  <a:cubicBezTo>
                    <a:pt x="3827" y="2576"/>
                    <a:pt x="3806" y="2490"/>
                    <a:pt x="3785" y="2398"/>
                  </a:cubicBezTo>
                  <a:cubicBezTo>
                    <a:pt x="3722" y="2175"/>
                    <a:pt x="3642" y="1952"/>
                    <a:pt x="3562" y="1729"/>
                  </a:cubicBezTo>
                  <a:cubicBezTo>
                    <a:pt x="3472" y="1515"/>
                    <a:pt x="3365" y="1301"/>
                    <a:pt x="3240" y="1104"/>
                  </a:cubicBezTo>
                  <a:cubicBezTo>
                    <a:pt x="3169" y="997"/>
                    <a:pt x="3098" y="908"/>
                    <a:pt x="3017" y="819"/>
                  </a:cubicBezTo>
                  <a:cubicBezTo>
                    <a:pt x="2937" y="738"/>
                    <a:pt x="2848" y="667"/>
                    <a:pt x="2749" y="596"/>
                  </a:cubicBezTo>
                  <a:cubicBezTo>
                    <a:pt x="2562" y="444"/>
                    <a:pt x="2357" y="328"/>
                    <a:pt x="2134" y="247"/>
                  </a:cubicBezTo>
                  <a:cubicBezTo>
                    <a:pt x="1911" y="176"/>
                    <a:pt x="1678" y="122"/>
                    <a:pt x="1446" y="78"/>
                  </a:cubicBezTo>
                  <a:cubicBezTo>
                    <a:pt x="1148" y="26"/>
                    <a:pt x="846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21"/>
            <p:cNvSpPr/>
            <p:nvPr/>
          </p:nvSpPr>
          <p:spPr>
            <a:xfrm>
              <a:off x="7481925" y="569798"/>
              <a:ext cx="197269" cy="230036"/>
            </a:xfrm>
            <a:custGeom>
              <a:avLst/>
              <a:gdLst/>
              <a:ahLst/>
              <a:cxnLst/>
              <a:rect l="l" t="t" r="r" b="b"/>
              <a:pathLst>
                <a:path w="2540" h="2962" extrusionOk="0">
                  <a:moveTo>
                    <a:pt x="1670" y="0"/>
                  </a:moveTo>
                  <a:cubicBezTo>
                    <a:pt x="1491" y="0"/>
                    <a:pt x="1266" y="39"/>
                    <a:pt x="1094" y="198"/>
                  </a:cubicBezTo>
                  <a:cubicBezTo>
                    <a:pt x="746" y="519"/>
                    <a:pt x="85" y="1385"/>
                    <a:pt x="41" y="2054"/>
                  </a:cubicBezTo>
                  <a:cubicBezTo>
                    <a:pt x="1" y="2649"/>
                    <a:pt x="271" y="2962"/>
                    <a:pt x="751" y="2962"/>
                  </a:cubicBezTo>
                  <a:cubicBezTo>
                    <a:pt x="811" y="2962"/>
                    <a:pt x="875" y="2957"/>
                    <a:pt x="942" y="2947"/>
                  </a:cubicBezTo>
                  <a:cubicBezTo>
                    <a:pt x="1540" y="2866"/>
                    <a:pt x="2316" y="1688"/>
                    <a:pt x="2423" y="1081"/>
                  </a:cubicBezTo>
                  <a:cubicBezTo>
                    <a:pt x="2540" y="475"/>
                    <a:pt x="1977" y="37"/>
                    <a:pt x="1977" y="37"/>
                  </a:cubicBezTo>
                  <a:cubicBezTo>
                    <a:pt x="1977" y="37"/>
                    <a:pt x="1845" y="0"/>
                    <a:pt x="16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21"/>
            <p:cNvSpPr/>
            <p:nvPr/>
          </p:nvSpPr>
          <p:spPr>
            <a:xfrm>
              <a:off x="7487827" y="527161"/>
              <a:ext cx="184843" cy="270110"/>
            </a:xfrm>
            <a:custGeom>
              <a:avLst/>
              <a:gdLst/>
              <a:ahLst/>
              <a:cxnLst/>
              <a:rect l="l" t="t" r="r" b="b"/>
              <a:pathLst>
                <a:path w="2380" h="3478" extrusionOk="0">
                  <a:moveTo>
                    <a:pt x="1223" y="1050"/>
                  </a:moveTo>
                  <a:cubicBezTo>
                    <a:pt x="1216" y="1052"/>
                    <a:pt x="1208" y="1054"/>
                    <a:pt x="1201" y="1056"/>
                  </a:cubicBezTo>
                  <a:lnTo>
                    <a:pt x="1201" y="1056"/>
                  </a:lnTo>
                  <a:cubicBezTo>
                    <a:pt x="1211" y="1054"/>
                    <a:pt x="1221" y="1052"/>
                    <a:pt x="1232" y="1050"/>
                  </a:cubicBezTo>
                  <a:close/>
                  <a:moveTo>
                    <a:pt x="1201" y="1056"/>
                  </a:moveTo>
                  <a:cubicBezTo>
                    <a:pt x="1006" y="1092"/>
                    <a:pt x="811" y="1153"/>
                    <a:pt x="625" y="1238"/>
                  </a:cubicBezTo>
                  <a:lnTo>
                    <a:pt x="598" y="1273"/>
                  </a:lnTo>
                  <a:cubicBezTo>
                    <a:pt x="788" y="1179"/>
                    <a:pt x="994" y="1109"/>
                    <a:pt x="1201" y="1056"/>
                  </a:cubicBezTo>
                  <a:close/>
                  <a:moveTo>
                    <a:pt x="2351" y="0"/>
                  </a:moveTo>
                  <a:cubicBezTo>
                    <a:pt x="2347" y="0"/>
                    <a:pt x="2343" y="2"/>
                    <a:pt x="2339" y="6"/>
                  </a:cubicBezTo>
                  <a:cubicBezTo>
                    <a:pt x="2053" y="301"/>
                    <a:pt x="1821" y="640"/>
                    <a:pt x="1642" y="1015"/>
                  </a:cubicBezTo>
                  <a:lnTo>
                    <a:pt x="1482" y="1015"/>
                  </a:lnTo>
                  <a:cubicBezTo>
                    <a:pt x="1455" y="1015"/>
                    <a:pt x="1428" y="1015"/>
                    <a:pt x="1410" y="1024"/>
                  </a:cubicBezTo>
                  <a:lnTo>
                    <a:pt x="1357" y="1024"/>
                  </a:lnTo>
                  <a:lnTo>
                    <a:pt x="1294" y="1032"/>
                  </a:lnTo>
                  <a:lnTo>
                    <a:pt x="1232" y="1050"/>
                  </a:lnTo>
                  <a:lnTo>
                    <a:pt x="1250" y="1050"/>
                  </a:lnTo>
                  <a:lnTo>
                    <a:pt x="1330" y="1041"/>
                  </a:lnTo>
                  <a:lnTo>
                    <a:pt x="1384" y="1041"/>
                  </a:lnTo>
                  <a:lnTo>
                    <a:pt x="1455" y="1032"/>
                  </a:lnTo>
                  <a:lnTo>
                    <a:pt x="1625" y="1032"/>
                  </a:lnTo>
                  <a:cubicBezTo>
                    <a:pt x="1571" y="1131"/>
                    <a:pt x="1517" y="1229"/>
                    <a:pt x="1473" y="1327"/>
                  </a:cubicBezTo>
                  <a:cubicBezTo>
                    <a:pt x="1464" y="1345"/>
                    <a:pt x="1455" y="1372"/>
                    <a:pt x="1446" y="1389"/>
                  </a:cubicBezTo>
                  <a:cubicBezTo>
                    <a:pt x="1348" y="1604"/>
                    <a:pt x="1250" y="1818"/>
                    <a:pt x="1152" y="2023"/>
                  </a:cubicBezTo>
                  <a:lnTo>
                    <a:pt x="1134" y="2023"/>
                  </a:lnTo>
                  <a:cubicBezTo>
                    <a:pt x="911" y="2023"/>
                    <a:pt x="679" y="2041"/>
                    <a:pt x="446" y="2086"/>
                  </a:cubicBezTo>
                  <a:cubicBezTo>
                    <a:pt x="339" y="2103"/>
                    <a:pt x="223" y="2139"/>
                    <a:pt x="116" y="2175"/>
                  </a:cubicBezTo>
                  <a:lnTo>
                    <a:pt x="72" y="2184"/>
                  </a:lnTo>
                  <a:lnTo>
                    <a:pt x="63" y="2228"/>
                  </a:lnTo>
                  <a:lnTo>
                    <a:pt x="125" y="2202"/>
                  </a:lnTo>
                  <a:cubicBezTo>
                    <a:pt x="232" y="2166"/>
                    <a:pt x="339" y="2139"/>
                    <a:pt x="455" y="2121"/>
                  </a:cubicBezTo>
                  <a:cubicBezTo>
                    <a:pt x="641" y="2084"/>
                    <a:pt x="827" y="2066"/>
                    <a:pt x="1018" y="2066"/>
                  </a:cubicBezTo>
                  <a:cubicBezTo>
                    <a:pt x="1057" y="2066"/>
                    <a:pt x="1095" y="2066"/>
                    <a:pt x="1134" y="2068"/>
                  </a:cubicBezTo>
                  <a:cubicBezTo>
                    <a:pt x="1018" y="2309"/>
                    <a:pt x="893" y="2550"/>
                    <a:pt x="750" y="2782"/>
                  </a:cubicBezTo>
                  <a:lnTo>
                    <a:pt x="741" y="2782"/>
                  </a:lnTo>
                  <a:cubicBezTo>
                    <a:pt x="491" y="2853"/>
                    <a:pt x="241" y="2933"/>
                    <a:pt x="0" y="3032"/>
                  </a:cubicBezTo>
                  <a:cubicBezTo>
                    <a:pt x="0" y="3041"/>
                    <a:pt x="9" y="3058"/>
                    <a:pt x="9" y="3067"/>
                  </a:cubicBezTo>
                  <a:cubicBezTo>
                    <a:pt x="63" y="3050"/>
                    <a:pt x="125" y="3023"/>
                    <a:pt x="170" y="3005"/>
                  </a:cubicBezTo>
                  <a:cubicBezTo>
                    <a:pt x="348" y="2942"/>
                    <a:pt x="536" y="2889"/>
                    <a:pt x="723" y="2835"/>
                  </a:cubicBezTo>
                  <a:lnTo>
                    <a:pt x="723" y="2835"/>
                  </a:lnTo>
                  <a:cubicBezTo>
                    <a:pt x="589" y="3050"/>
                    <a:pt x="455" y="3255"/>
                    <a:pt x="322" y="3460"/>
                  </a:cubicBezTo>
                  <a:lnTo>
                    <a:pt x="366" y="3478"/>
                  </a:lnTo>
                  <a:cubicBezTo>
                    <a:pt x="589" y="3157"/>
                    <a:pt x="812" y="2835"/>
                    <a:pt x="1000" y="2496"/>
                  </a:cubicBezTo>
                  <a:cubicBezTo>
                    <a:pt x="1098" y="2791"/>
                    <a:pt x="1160" y="3085"/>
                    <a:pt x="1178" y="3389"/>
                  </a:cubicBezTo>
                  <a:lnTo>
                    <a:pt x="1205" y="3380"/>
                  </a:lnTo>
                  <a:cubicBezTo>
                    <a:pt x="1187" y="3067"/>
                    <a:pt x="1125" y="2755"/>
                    <a:pt x="1027" y="2452"/>
                  </a:cubicBezTo>
                  <a:cubicBezTo>
                    <a:pt x="1071" y="2380"/>
                    <a:pt x="1116" y="2300"/>
                    <a:pt x="1152" y="2219"/>
                  </a:cubicBezTo>
                  <a:cubicBezTo>
                    <a:pt x="1268" y="1987"/>
                    <a:pt x="1375" y="1755"/>
                    <a:pt x="1491" y="1523"/>
                  </a:cubicBezTo>
                  <a:cubicBezTo>
                    <a:pt x="1580" y="1720"/>
                    <a:pt x="1660" y="1934"/>
                    <a:pt x="1732" y="2148"/>
                  </a:cubicBezTo>
                  <a:cubicBezTo>
                    <a:pt x="1785" y="2336"/>
                    <a:pt x="1821" y="2523"/>
                    <a:pt x="1848" y="2719"/>
                  </a:cubicBezTo>
                  <a:lnTo>
                    <a:pt x="1866" y="2701"/>
                  </a:lnTo>
                  <a:cubicBezTo>
                    <a:pt x="1848" y="2514"/>
                    <a:pt x="1821" y="2318"/>
                    <a:pt x="1767" y="2139"/>
                  </a:cubicBezTo>
                  <a:cubicBezTo>
                    <a:pt x="1714" y="1898"/>
                    <a:pt x="1625" y="1675"/>
                    <a:pt x="1509" y="1470"/>
                  </a:cubicBezTo>
                  <a:lnTo>
                    <a:pt x="1553" y="1381"/>
                  </a:lnTo>
                  <a:cubicBezTo>
                    <a:pt x="1589" y="1300"/>
                    <a:pt x="1625" y="1220"/>
                    <a:pt x="1660" y="1148"/>
                  </a:cubicBezTo>
                  <a:cubicBezTo>
                    <a:pt x="1669" y="1140"/>
                    <a:pt x="1669" y="1131"/>
                    <a:pt x="1669" y="1122"/>
                  </a:cubicBezTo>
                  <a:cubicBezTo>
                    <a:pt x="1714" y="1041"/>
                    <a:pt x="1750" y="970"/>
                    <a:pt x="1785" y="899"/>
                  </a:cubicBezTo>
                  <a:cubicBezTo>
                    <a:pt x="1848" y="979"/>
                    <a:pt x="1892" y="1068"/>
                    <a:pt x="1946" y="1148"/>
                  </a:cubicBezTo>
                  <a:cubicBezTo>
                    <a:pt x="2089" y="1389"/>
                    <a:pt x="2205" y="1639"/>
                    <a:pt x="2294" y="1898"/>
                  </a:cubicBezTo>
                  <a:lnTo>
                    <a:pt x="2312" y="1827"/>
                  </a:lnTo>
                  <a:cubicBezTo>
                    <a:pt x="2214" y="1532"/>
                    <a:pt x="2071" y="1256"/>
                    <a:pt x="1901" y="997"/>
                  </a:cubicBezTo>
                  <a:cubicBezTo>
                    <a:pt x="1874" y="952"/>
                    <a:pt x="1839" y="908"/>
                    <a:pt x="1803" y="863"/>
                  </a:cubicBezTo>
                  <a:lnTo>
                    <a:pt x="1848" y="774"/>
                  </a:lnTo>
                  <a:cubicBezTo>
                    <a:pt x="1990" y="515"/>
                    <a:pt x="2169" y="265"/>
                    <a:pt x="2365" y="42"/>
                  </a:cubicBezTo>
                  <a:cubicBezTo>
                    <a:pt x="2379" y="21"/>
                    <a:pt x="2366" y="0"/>
                    <a:pt x="2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21"/>
            <p:cNvSpPr/>
            <p:nvPr/>
          </p:nvSpPr>
          <p:spPr>
            <a:xfrm>
              <a:off x="7482235" y="569565"/>
              <a:ext cx="190745" cy="232444"/>
            </a:xfrm>
            <a:custGeom>
              <a:avLst/>
              <a:gdLst/>
              <a:ahLst/>
              <a:cxnLst/>
              <a:rect l="l" t="t" r="r" b="b"/>
              <a:pathLst>
                <a:path w="2456" h="2993" extrusionOk="0">
                  <a:moveTo>
                    <a:pt x="1671" y="0"/>
                  </a:moveTo>
                  <a:cubicBezTo>
                    <a:pt x="1599" y="0"/>
                    <a:pt x="1526" y="7"/>
                    <a:pt x="1456" y="22"/>
                  </a:cubicBezTo>
                  <a:cubicBezTo>
                    <a:pt x="1375" y="40"/>
                    <a:pt x="1286" y="67"/>
                    <a:pt x="1215" y="103"/>
                  </a:cubicBezTo>
                  <a:cubicBezTo>
                    <a:pt x="1134" y="147"/>
                    <a:pt x="1072" y="210"/>
                    <a:pt x="1009" y="272"/>
                  </a:cubicBezTo>
                  <a:cubicBezTo>
                    <a:pt x="768" y="522"/>
                    <a:pt x="554" y="799"/>
                    <a:pt x="376" y="1093"/>
                  </a:cubicBezTo>
                  <a:cubicBezTo>
                    <a:pt x="286" y="1245"/>
                    <a:pt x="206" y="1397"/>
                    <a:pt x="144" y="1557"/>
                  </a:cubicBezTo>
                  <a:cubicBezTo>
                    <a:pt x="72" y="1718"/>
                    <a:pt x="28" y="1888"/>
                    <a:pt x="19" y="2066"/>
                  </a:cubicBezTo>
                  <a:cubicBezTo>
                    <a:pt x="1" y="2245"/>
                    <a:pt x="19" y="2423"/>
                    <a:pt x="81" y="2584"/>
                  </a:cubicBezTo>
                  <a:cubicBezTo>
                    <a:pt x="117" y="2673"/>
                    <a:pt x="170" y="2744"/>
                    <a:pt x="233" y="2807"/>
                  </a:cubicBezTo>
                  <a:cubicBezTo>
                    <a:pt x="295" y="2869"/>
                    <a:pt x="376" y="2914"/>
                    <a:pt x="456" y="2950"/>
                  </a:cubicBezTo>
                  <a:cubicBezTo>
                    <a:pt x="549" y="2979"/>
                    <a:pt x="648" y="2993"/>
                    <a:pt x="746" y="2993"/>
                  </a:cubicBezTo>
                  <a:cubicBezTo>
                    <a:pt x="827" y="2993"/>
                    <a:pt x="906" y="2984"/>
                    <a:pt x="983" y="2968"/>
                  </a:cubicBezTo>
                  <a:cubicBezTo>
                    <a:pt x="1152" y="2914"/>
                    <a:pt x="1313" y="2825"/>
                    <a:pt x="1438" y="2709"/>
                  </a:cubicBezTo>
                  <a:cubicBezTo>
                    <a:pt x="1822" y="2352"/>
                    <a:pt x="2134" y="1923"/>
                    <a:pt x="2330" y="1433"/>
                  </a:cubicBezTo>
                  <a:cubicBezTo>
                    <a:pt x="2402" y="1281"/>
                    <a:pt x="2446" y="1102"/>
                    <a:pt x="2455" y="933"/>
                  </a:cubicBezTo>
                  <a:cubicBezTo>
                    <a:pt x="2446" y="754"/>
                    <a:pt x="2402" y="585"/>
                    <a:pt x="2312" y="433"/>
                  </a:cubicBezTo>
                  <a:cubicBezTo>
                    <a:pt x="2223" y="281"/>
                    <a:pt x="2107" y="147"/>
                    <a:pt x="1973" y="40"/>
                  </a:cubicBezTo>
                  <a:lnTo>
                    <a:pt x="1973" y="40"/>
                  </a:lnTo>
                  <a:cubicBezTo>
                    <a:pt x="2107" y="147"/>
                    <a:pt x="2214" y="290"/>
                    <a:pt x="2303" y="442"/>
                  </a:cubicBezTo>
                  <a:cubicBezTo>
                    <a:pt x="2384" y="594"/>
                    <a:pt x="2428" y="763"/>
                    <a:pt x="2428" y="933"/>
                  </a:cubicBezTo>
                  <a:cubicBezTo>
                    <a:pt x="2419" y="1102"/>
                    <a:pt x="2375" y="1272"/>
                    <a:pt x="2303" y="1433"/>
                  </a:cubicBezTo>
                  <a:cubicBezTo>
                    <a:pt x="2241" y="1584"/>
                    <a:pt x="2161" y="1736"/>
                    <a:pt x="2071" y="1888"/>
                  </a:cubicBezTo>
                  <a:cubicBezTo>
                    <a:pt x="1893" y="2182"/>
                    <a:pt x="1670" y="2450"/>
                    <a:pt x="1420" y="2682"/>
                  </a:cubicBezTo>
                  <a:cubicBezTo>
                    <a:pt x="1295" y="2789"/>
                    <a:pt x="1143" y="2878"/>
                    <a:pt x="983" y="2923"/>
                  </a:cubicBezTo>
                  <a:cubicBezTo>
                    <a:pt x="912" y="2938"/>
                    <a:pt x="841" y="2945"/>
                    <a:pt x="771" y="2945"/>
                  </a:cubicBezTo>
                  <a:cubicBezTo>
                    <a:pt x="673" y="2945"/>
                    <a:pt x="576" y="2931"/>
                    <a:pt x="483" y="2905"/>
                  </a:cubicBezTo>
                  <a:cubicBezTo>
                    <a:pt x="402" y="2878"/>
                    <a:pt x="331" y="2834"/>
                    <a:pt x="269" y="2780"/>
                  </a:cubicBezTo>
                  <a:cubicBezTo>
                    <a:pt x="215" y="2718"/>
                    <a:pt x="161" y="2646"/>
                    <a:pt x="135" y="2575"/>
                  </a:cubicBezTo>
                  <a:cubicBezTo>
                    <a:pt x="72" y="2414"/>
                    <a:pt x="54" y="2245"/>
                    <a:pt x="63" y="2075"/>
                  </a:cubicBezTo>
                  <a:cubicBezTo>
                    <a:pt x="81" y="1906"/>
                    <a:pt x="117" y="1736"/>
                    <a:pt x="188" y="1575"/>
                  </a:cubicBezTo>
                  <a:cubicBezTo>
                    <a:pt x="251" y="1415"/>
                    <a:pt x="322" y="1263"/>
                    <a:pt x="411" y="1111"/>
                  </a:cubicBezTo>
                  <a:cubicBezTo>
                    <a:pt x="581" y="817"/>
                    <a:pt x="786" y="540"/>
                    <a:pt x="1027" y="290"/>
                  </a:cubicBezTo>
                  <a:cubicBezTo>
                    <a:pt x="1081" y="228"/>
                    <a:pt x="1152" y="174"/>
                    <a:pt x="1224" y="129"/>
                  </a:cubicBezTo>
                  <a:cubicBezTo>
                    <a:pt x="1295" y="85"/>
                    <a:pt x="1375" y="58"/>
                    <a:pt x="1465" y="40"/>
                  </a:cubicBezTo>
                  <a:cubicBezTo>
                    <a:pt x="1549" y="22"/>
                    <a:pt x="1634" y="13"/>
                    <a:pt x="1719" y="13"/>
                  </a:cubicBezTo>
                  <a:cubicBezTo>
                    <a:pt x="1804" y="13"/>
                    <a:pt x="1888" y="22"/>
                    <a:pt x="1973" y="40"/>
                  </a:cubicBezTo>
                  <a:cubicBezTo>
                    <a:pt x="1874" y="14"/>
                    <a:pt x="1773" y="0"/>
                    <a:pt x="1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21"/>
            <p:cNvSpPr/>
            <p:nvPr/>
          </p:nvSpPr>
          <p:spPr>
            <a:xfrm>
              <a:off x="7486429" y="651656"/>
              <a:ext cx="166436" cy="153306"/>
            </a:xfrm>
            <a:custGeom>
              <a:avLst/>
              <a:gdLst/>
              <a:ahLst/>
              <a:cxnLst/>
              <a:rect l="l" t="t" r="r" b="b"/>
              <a:pathLst>
                <a:path w="2143" h="1974" extrusionOk="0">
                  <a:moveTo>
                    <a:pt x="884" y="1893"/>
                  </a:moveTo>
                  <a:cubicBezTo>
                    <a:pt x="1312" y="1830"/>
                    <a:pt x="1839" y="1206"/>
                    <a:pt x="2142" y="634"/>
                  </a:cubicBezTo>
                  <a:cubicBezTo>
                    <a:pt x="1589" y="1"/>
                    <a:pt x="572" y="99"/>
                    <a:pt x="152" y="831"/>
                  </a:cubicBezTo>
                  <a:cubicBezTo>
                    <a:pt x="63" y="982"/>
                    <a:pt x="9" y="1152"/>
                    <a:pt x="0" y="1330"/>
                  </a:cubicBezTo>
                  <a:cubicBezTo>
                    <a:pt x="72" y="1768"/>
                    <a:pt x="393" y="1973"/>
                    <a:pt x="884" y="1893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21"/>
            <p:cNvSpPr/>
            <p:nvPr/>
          </p:nvSpPr>
          <p:spPr>
            <a:xfrm>
              <a:off x="7707535" y="554965"/>
              <a:ext cx="285652" cy="262111"/>
            </a:xfrm>
            <a:custGeom>
              <a:avLst/>
              <a:gdLst/>
              <a:ahLst/>
              <a:cxnLst/>
              <a:rect l="l" t="t" r="r" b="b"/>
              <a:pathLst>
                <a:path w="3678" h="3375" extrusionOk="0">
                  <a:moveTo>
                    <a:pt x="1292" y="0"/>
                  </a:moveTo>
                  <a:cubicBezTo>
                    <a:pt x="753" y="0"/>
                    <a:pt x="322" y="353"/>
                    <a:pt x="322" y="353"/>
                  </a:cubicBezTo>
                  <a:cubicBezTo>
                    <a:pt x="322" y="353"/>
                    <a:pt x="0" y="978"/>
                    <a:pt x="286" y="1496"/>
                  </a:cubicBezTo>
                  <a:cubicBezTo>
                    <a:pt x="581" y="2004"/>
                    <a:pt x="1482" y="3066"/>
                    <a:pt x="2285" y="3298"/>
                  </a:cubicBezTo>
                  <a:cubicBezTo>
                    <a:pt x="2455" y="3350"/>
                    <a:pt x="2611" y="3375"/>
                    <a:pt x="2751" y="3375"/>
                  </a:cubicBezTo>
                  <a:cubicBezTo>
                    <a:pt x="3267" y="3375"/>
                    <a:pt x="3575" y="3038"/>
                    <a:pt x="3624" y="2442"/>
                  </a:cubicBezTo>
                  <a:cubicBezTo>
                    <a:pt x="3678" y="1674"/>
                    <a:pt x="2455" y="389"/>
                    <a:pt x="1732" y="85"/>
                  </a:cubicBezTo>
                  <a:cubicBezTo>
                    <a:pt x="1582" y="24"/>
                    <a:pt x="1433" y="0"/>
                    <a:pt x="1292" y="0"/>
                  </a:cubicBezTo>
                  <a:close/>
                </a:path>
              </a:pathLst>
            </a:custGeom>
            <a:solidFill>
              <a:srgbClr val="EB9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21"/>
            <p:cNvSpPr/>
            <p:nvPr/>
          </p:nvSpPr>
          <p:spPr>
            <a:xfrm>
              <a:off x="7682994" y="525375"/>
              <a:ext cx="299088" cy="291312"/>
            </a:xfrm>
            <a:custGeom>
              <a:avLst/>
              <a:gdLst/>
              <a:ahLst/>
              <a:cxnLst/>
              <a:rect l="l" t="t" r="r" b="b"/>
              <a:pathLst>
                <a:path w="3851" h="3751" extrusionOk="0">
                  <a:moveTo>
                    <a:pt x="30" y="0"/>
                  </a:moveTo>
                  <a:cubicBezTo>
                    <a:pt x="15" y="0"/>
                    <a:pt x="0" y="19"/>
                    <a:pt x="13" y="38"/>
                  </a:cubicBezTo>
                  <a:cubicBezTo>
                    <a:pt x="290" y="466"/>
                    <a:pt x="638" y="850"/>
                    <a:pt x="1048" y="1171"/>
                  </a:cubicBezTo>
                  <a:cubicBezTo>
                    <a:pt x="1030" y="1225"/>
                    <a:pt x="1022" y="1270"/>
                    <a:pt x="1022" y="1323"/>
                  </a:cubicBezTo>
                  <a:cubicBezTo>
                    <a:pt x="1022" y="1341"/>
                    <a:pt x="1013" y="1359"/>
                    <a:pt x="1013" y="1377"/>
                  </a:cubicBezTo>
                  <a:cubicBezTo>
                    <a:pt x="1004" y="1395"/>
                    <a:pt x="1004" y="1439"/>
                    <a:pt x="995" y="1466"/>
                  </a:cubicBezTo>
                  <a:lnTo>
                    <a:pt x="995" y="1537"/>
                  </a:lnTo>
                  <a:lnTo>
                    <a:pt x="995" y="1618"/>
                  </a:lnTo>
                  <a:lnTo>
                    <a:pt x="995" y="1689"/>
                  </a:lnTo>
                  <a:cubicBezTo>
                    <a:pt x="986" y="1957"/>
                    <a:pt x="1004" y="2225"/>
                    <a:pt x="1048" y="2492"/>
                  </a:cubicBezTo>
                  <a:lnTo>
                    <a:pt x="1093" y="2537"/>
                  </a:lnTo>
                  <a:cubicBezTo>
                    <a:pt x="1039" y="2260"/>
                    <a:pt x="1013" y="1984"/>
                    <a:pt x="1022" y="1698"/>
                  </a:cubicBezTo>
                  <a:lnTo>
                    <a:pt x="1022" y="1662"/>
                  </a:lnTo>
                  <a:lnTo>
                    <a:pt x="1022" y="1555"/>
                  </a:lnTo>
                  <a:lnTo>
                    <a:pt x="1022" y="1502"/>
                  </a:lnTo>
                  <a:cubicBezTo>
                    <a:pt x="1022" y="1475"/>
                    <a:pt x="1030" y="1430"/>
                    <a:pt x="1030" y="1395"/>
                  </a:cubicBezTo>
                  <a:cubicBezTo>
                    <a:pt x="1039" y="1368"/>
                    <a:pt x="1030" y="1368"/>
                    <a:pt x="1039" y="1350"/>
                  </a:cubicBezTo>
                  <a:cubicBezTo>
                    <a:pt x="1048" y="1296"/>
                    <a:pt x="1057" y="1243"/>
                    <a:pt x="1066" y="1198"/>
                  </a:cubicBezTo>
                  <a:cubicBezTo>
                    <a:pt x="1182" y="1288"/>
                    <a:pt x="1289" y="1377"/>
                    <a:pt x="1396" y="1457"/>
                  </a:cubicBezTo>
                  <a:lnTo>
                    <a:pt x="1459" y="1511"/>
                  </a:lnTo>
                  <a:cubicBezTo>
                    <a:pt x="1700" y="1698"/>
                    <a:pt x="1932" y="1877"/>
                    <a:pt x="2164" y="2055"/>
                  </a:cubicBezTo>
                  <a:cubicBezTo>
                    <a:pt x="2155" y="2064"/>
                    <a:pt x="2155" y="2064"/>
                    <a:pt x="2155" y="2064"/>
                  </a:cubicBezTo>
                  <a:cubicBezTo>
                    <a:pt x="2084" y="2350"/>
                    <a:pt x="2048" y="2644"/>
                    <a:pt x="2039" y="2930"/>
                  </a:cubicBezTo>
                  <a:cubicBezTo>
                    <a:pt x="2039" y="3073"/>
                    <a:pt x="2039" y="3224"/>
                    <a:pt x="2057" y="3367"/>
                  </a:cubicBezTo>
                  <a:lnTo>
                    <a:pt x="2057" y="3421"/>
                  </a:lnTo>
                  <a:lnTo>
                    <a:pt x="2101" y="3456"/>
                  </a:lnTo>
                  <a:cubicBezTo>
                    <a:pt x="2101" y="3430"/>
                    <a:pt x="2093" y="3394"/>
                    <a:pt x="2093" y="3367"/>
                  </a:cubicBezTo>
                  <a:cubicBezTo>
                    <a:pt x="2084" y="3224"/>
                    <a:pt x="2075" y="3081"/>
                    <a:pt x="2084" y="2939"/>
                  </a:cubicBezTo>
                  <a:cubicBezTo>
                    <a:pt x="2093" y="2653"/>
                    <a:pt x="2128" y="2367"/>
                    <a:pt x="2200" y="2091"/>
                  </a:cubicBezTo>
                  <a:cubicBezTo>
                    <a:pt x="2467" y="2305"/>
                    <a:pt x="2735" y="2519"/>
                    <a:pt x="2985" y="2760"/>
                  </a:cubicBezTo>
                  <a:cubicBezTo>
                    <a:pt x="2985" y="2760"/>
                    <a:pt x="2985" y="2760"/>
                    <a:pt x="2985" y="2769"/>
                  </a:cubicBezTo>
                  <a:cubicBezTo>
                    <a:pt x="2994" y="3099"/>
                    <a:pt x="3030" y="3430"/>
                    <a:pt x="3074" y="3751"/>
                  </a:cubicBezTo>
                  <a:lnTo>
                    <a:pt x="3128" y="3751"/>
                  </a:lnTo>
                  <a:cubicBezTo>
                    <a:pt x="3119" y="3679"/>
                    <a:pt x="3101" y="3608"/>
                    <a:pt x="3092" y="3537"/>
                  </a:cubicBezTo>
                  <a:cubicBezTo>
                    <a:pt x="3065" y="3296"/>
                    <a:pt x="3047" y="3055"/>
                    <a:pt x="3039" y="2814"/>
                  </a:cubicBezTo>
                  <a:lnTo>
                    <a:pt x="3039" y="2814"/>
                  </a:lnTo>
                  <a:cubicBezTo>
                    <a:pt x="3262" y="3028"/>
                    <a:pt x="3485" y="3251"/>
                    <a:pt x="3699" y="3483"/>
                  </a:cubicBezTo>
                  <a:cubicBezTo>
                    <a:pt x="3708" y="3465"/>
                    <a:pt x="3717" y="3447"/>
                    <a:pt x="3726" y="3438"/>
                  </a:cubicBezTo>
                  <a:cubicBezTo>
                    <a:pt x="3396" y="3073"/>
                    <a:pt x="3056" y="2707"/>
                    <a:pt x="2699" y="2376"/>
                  </a:cubicBezTo>
                  <a:cubicBezTo>
                    <a:pt x="2865" y="2361"/>
                    <a:pt x="3031" y="2352"/>
                    <a:pt x="3198" y="2352"/>
                  </a:cubicBezTo>
                  <a:cubicBezTo>
                    <a:pt x="3418" y="2352"/>
                    <a:pt x="3637" y="2368"/>
                    <a:pt x="3851" y="2403"/>
                  </a:cubicBezTo>
                  <a:lnTo>
                    <a:pt x="3842" y="2376"/>
                  </a:lnTo>
                  <a:cubicBezTo>
                    <a:pt x="3580" y="2329"/>
                    <a:pt x="3314" y="2305"/>
                    <a:pt x="3050" y="2305"/>
                  </a:cubicBezTo>
                  <a:cubicBezTo>
                    <a:pt x="2918" y="2305"/>
                    <a:pt x="2786" y="2311"/>
                    <a:pt x="2655" y="2323"/>
                  </a:cubicBezTo>
                  <a:cubicBezTo>
                    <a:pt x="2574" y="2251"/>
                    <a:pt x="2485" y="2180"/>
                    <a:pt x="2405" y="2109"/>
                  </a:cubicBezTo>
                  <a:cubicBezTo>
                    <a:pt x="2155" y="1903"/>
                    <a:pt x="1887" y="1707"/>
                    <a:pt x="1628" y="1511"/>
                  </a:cubicBezTo>
                  <a:cubicBezTo>
                    <a:pt x="1905" y="1448"/>
                    <a:pt x="2191" y="1412"/>
                    <a:pt x="2476" y="1386"/>
                  </a:cubicBezTo>
                  <a:cubicBezTo>
                    <a:pt x="2568" y="1379"/>
                    <a:pt x="2662" y="1376"/>
                    <a:pt x="2755" y="1376"/>
                  </a:cubicBezTo>
                  <a:cubicBezTo>
                    <a:pt x="2907" y="1376"/>
                    <a:pt x="3059" y="1384"/>
                    <a:pt x="3208" y="1395"/>
                  </a:cubicBezTo>
                  <a:lnTo>
                    <a:pt x="3190" y="1377"/>
                  </a:lnTo>
                  <a:cubicBezTo>
                    <a:pt x="2991" y="1347"/>
                    <a:pt x="2791" y="1330"/>
                    <a:pt x="2591" y="1330"/>
                  </a:cubicBezTo>
                  <a:cubicBezTo>
                    <a:pt x="2550" y="1330"/>
                    <a:pt x="2509" y="1331"/>
                    <a:pt x="2467" y="1332"/>
                  </a:cubicBezTo>
                  <a:cubicBezTo>
                    <a:pt x="2164" y="1341"/>
                    <a:pt x="1869" y="1386"/>
                    <a:pt x="1575" y="1466"/>
                  </a:cubicBezTo>
                  <a:lnTo>
                    <a:pt x="1477" y="1395"/>
                  </a:lnTo>
                  <a:lnTo>
                    <a:pt x="1227" y="1198"/>
                  </a:lnTo>
                  <a:lnTo>
                    <a:pt x="1200" y="1171"/>
                  </a:lnTo>
                  <a:cubicBezTo>
                    <a:pt x="1111" y="1109"/>
                    <a:pt x="1030" y="1038"/>
                    <a:pt x="950" y="966"/>
                  </a:cubicBezTo>
                  <a:cubicBezTo>
                    <a:pt x="1066" y="922"/>
                    <a:pt x="1182" y="877"/>
                    <a:pt x="1307" y="832"/>
                  </a:cubicBezTo>
                  <a:cubicBezTo>
                    <a:pt x="1637" y="734"/>
                    <a:pt x="1976" y="663"/>
                    <a:pt x="2316" y="627"/>
                  </a:cubicBezTo>
                  <a:lnTo>
                    <a:pt x="2235" y="574"/>
                  </a:lnTo>
                  <a:cubicBezTo>
                    <a:pt x="1843" y="618"/>
                    <a:pt x="1468" y="716"/>
                    <a:pt x="1102" y="850"/>
                  </a:cubicBezTo>
                  <a:cubicBezTo>
                    <a:pt x="1030" y="877"/>
                    <a:pt x="968" y="904"/>
                    <a:pt x="905" y="931"/>
                  </a:cubicBezTo>
                  <a:lnTo>
                    <a:pt x="816" y="850"/>
                  </a:lnTo>
                  <a:cubicBezTo>
                    <a:pt x="531" y="600"/>
                    <a:pt x="272" y="324"/>
                    <a:pt x="49" y="11"/>
                  </a:cubicBezTo>
                  <a:cubicBezTo>
                    <a:pt x="43" y="3"/>
                    <a:pt x="37" y="0"/>
                    <a:pt x="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21"/>
            <p:cNvSpPr/>
            <p:nvPr/>
          </p:nvSpPr>
          <p:spPr>
            <a:xfrm>
              <a:off x="7719340" y="554576"/>
              <a:ext cx="271051" cy="264285"/>
            </a:xfrm>
            <a:custGeom>
              <a:avLst/>
              <a:gdLst/>
              <a:ahLst/>
              <a:cxnLst/>
              <a:rect l="l" t="t" r="r" b="b"/>
              <a:pathLst>
                <a:path w="3490" h="3403" extrusionOk="0">
                  <a:moveTo>
                    <a:pt x="1130" y="0"/>
                  </a:moveTo>
                  <a:cubicBezTo>
                    <a:pt x="1003" y="0"/>
                    <a:pt x="875" y="18"/>
                    <a:pt x="750" y="55"/>
                  </a:cubicBezTo>
                  <a:cubicBezTo>
                    <a:pt x="545" y="117"/>
                    <a:pt x="339" y="224"/>
                    <a:pt x="170" y="358"/>
                  </a:cubicBezTo>
                  <a:cubicBezTo>
                    <a:pt x="348" y="224"/>
                    <a:pt x="545" y="135"/>
                    <a:pt x="750" y="73"/>
                  </a:cubicBezTo>
                  <a:cubicBezTo>
                    <a:pt x="866" y="39"/>
                    <a:pt x="985" y="23"/>
                    <a:pt x="1102" y="23"/>
                  </a:cubicBezTo>
                  <a:cubicBezTo>
                    <a:pt x="1201" y="23"/>
                    <a:pt x="1298" y="34"/>
                    <a:pt x="1392" y="55"/>
                  </a:cubicBezTo>
                  <a:cubicBezTo>
                    <a:pt x="1607" y="117"/>
                    <a:pt x="1803" y="206"/>
                    <a:pt x="1973" y="340"/>
                  </a:cubicBezTo>
                  <a:cubicBezTo>
                    <a:pt x="2151" y="465"/>
                    <a:pt x="2312" y="608"/>
                    <a:pt x="2472" y="760"/>
                  </a:cubicBezTo>
                  <a:cubicBezTo>
                    <a:pt x="2785" y="1063"/>
                    <a:pt x="3052" y="1402"/>
                    <a:pt x="3267" y="1786"/>
                  </a:cubicBezTo>
                  <a:cubicBezTo>
                    <a:pt x="3374" y="1974"/>
                    <a:pt x="3427" y="2179"/>
                    <a:pt x="3445" y="2393"/>
                  </a:cubicBezTo>
                  <a:cubicBezTo>
                    <a:pt x="3445" y="2607"/>
                    <a:pt x="3392" y="2821"/>
                    <a:pt x="3276" y="3009"/>
                  </a:cubicBezTo>
                  <a:cubicBezTo>
                    <a:pt x="3222" y="3089"/>
                    <a:pt x="3151" y="3170"/>
                    <a:pt x="3061" y="3232"/>
                  </a:cubicBezTo>
                  <a:cubicBezTo>
                    <a:pt x="2972" y="3286"/>
                    <a:pt x="2874" y="3321"/>
                    <a:pt x="2767" y="3339"/>
                  </a:cubicBezTo>
                  <a:cubicBezTo>
                    <a:pt x="2703" y="3347"/>
                    <a:pt x="2638" y="3351"/>
                    <a:pt x="2574" y="3351"/>
                  </a:cubicBezTo>
                  <a:cubicBezTo>
                    <a:pt x="2425" y="3351"/>
                    <a:pt x="2277" y="3329"/>
                    <a:pt x="2133" y="3286"/>
                  </a:cubicBezTo>
                  <a:cubicBezTo>
                    <a:pt x="1928" y="3214"/>
                    <a:pt x="1732" y="3116"/>
                    <a:pt x="1553" y="2991"/>
                  </a:cubicBezTo>
                  <a:cubicBezTo>
                    <a:pt x="1375" y="2875"/>
                    <a:pt x="1214" y="2732"/>
                    <a:pt x="1053" y="2589"/>
                  </a:cubicBezTo>
                  <a:cubicBezTo>
                    <a:pt x="732" y="2286"/>
                    <a:pt x="455" y="1956"/>
                    <a:pt x="205" y="1599"/>
                  </a:cubicBezTo>
                  <a:cubicBezTo>
                    <a:pt x="152" y="1501"/>
                    <a:pt x="98" y="1411"/>
                    <a:pt x="63" y="1304"/>
                  </a:cubicBezTo>
                  <a:cubicBezTo>
                    <a:pt x="36" y="1197"/>
                    <a:pt x="18" y="1090"/>
                    <a:pt x="18" y="983"/>
                  </a:cubicBezTo>
                  <a:cubicBezTo>
                    <a:pt x="27" y="769"/>
                    <a:pt x="80" y="555"/>
                    <a:pt x="170" y="358"/>
                  </a:cubicBezTo>
                  <a:lnTo>
                    <a:pt x="170" y="358"/>
                  </a:lnTo>
                  <a:cubicBezTo>
                    <a:pt x="72" y="555"/>
                    <a:pt x="18" y="769"/>
                    <a:pt x="9" y="992"/>
                  </a:cubicBezTo>
                  <a:cubicBezTo>
                    <a:pt x="0" y="1099"/>
                    <a:pt x="18" y="1206"/>
                    <a:pt x="45" y="1313"/>
                  </a:cubicBezTo>
                  <a:cubicBezTo>
                    <a:pt x="80" y="1420"/>
                    <a:pt x="125" y="1518"/>
                    <a:pt x="188" y="1608"/>
                  </a:cubicBezTo>
                  <a:cubicBezTo>
                    <a:pt x="429" y="1974"/>
                    <a:pt x="714" y="2313"/>
                    <a:pt x="1027" y="2616"/>
                  </a:cubicBezTo>
                  <a:cubicBezTo>
                    <a:pt x="1187" y="2768"/>
                    <a:pt x="1357" y="2902"/>
                    <a:pt x="1535" y="3036"/>
                  </a:cubicBezTo>
                  <a:cubicBezTo>
                    <a:pt x="1714" y="3161"/>
                    <a:pt x="1910" y="3259"/>
                    <a:pt x="2124" y="3330"/>
                  </a:cubicBezTo>
                  <a:cubicBezTo>
                    <a:pt x="2276" y="3376"/>
                    <a:pt x="2442" y="3403"/>
                    <a:pt x="2605" y="3403"/>
                  </a:cubicBezTo>
                  <a:cubicBezTo>
                    <a:pt x="2663" y="3403"/>
                    <a:pt x="2720" y="3400"/>
                    <a:pt x="2776" y="3393"/>
                  </a:cubicBezTo>
                  <a:cubicBezTo>
                    <a:pt x="2892" y="3375"/>
                    <a:pt x="2999" y="3330"/>
                    <a:pt x="3088" y="3277"/>
                  </a:cubicBezTo>
                  <a:cubicBezTo>
                    <a:pt x="3186" y="3205"/>
                    <a:pt x="3267" y="3125"/>
                    <a:pt x="3320" y="3036"/>
                  </a:cubicBezTo>
                  <a:cubicBezTo>
                    <a:pt x="3436" y="2839"/>
                    <a:pt x="3490" y="2616"/>
                    <a:pt x="3490" y="2393"/>
                  </a:cubicBezTo>
                  <a:cubicBezTo>
                    <a:pt x="3481" y="2170"/>
                    <a:pt x="3409" y="1956"/>
                    <a:pt x="3302" y="1759"/>
                  </a:cubicBezTo>
                  <a:cubicBezTo>
                    <a:pt x="2972" y="1188"/>
                    <a:pt x="2526" y="697"/>
                    <a:pt x="1990" y="314"/>
                  </a:cubicBezTo>
                  <a:cubicBezTo>
                    <a:pt x="1812" y="180"/>
                    <a:pt x="1616" y="81"/>
                    <a:pt x="1401" y="28"/>
                  </a:cubicBezTo>
                  <a:cubicBezTo>
                    <a:pt x="1312" y="9"/>
                    <a:pt x="1221" y="0"/>
                    <a:pt x="11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21"/>
            <p:cNvSpPr/>
            <p:nvPr/>
          </p:nvSpPr>
          <p:spPr>
            <a:xfrm>
              <a:off x="7801818" y="596903"/>
              <a:ext cx="189969" cy="222581"/>
            </a:xfrm>
            <a:custGeom>
              <a:avLst/>
              <a:gdLst/>
              <a:ahLst/>
              <a:cxnLst/>
              <a:rect l="l" t="t" r="r" b="b"/>
              <a:pathLst>
                <a:path w="2446" h="2866" extrusionOk="0">
                  <a:moveTo>
                    <a:pt x="2410" y="1902"/>
                  </a:moveTo>
                  <a:cubicBezTo>
                    <a:pt x="2446" y="1348"/>
                    <a:pt x="1821" y="527"/>
                    <a:pt x="1205" y="1"/>
                  </a:cubicBezTo>
                  <a:cubicBezTo>
                    <a:pt x="0" y="643"/>
                    <a:pt x="161" y="2419"/>
                    <a:pt x="1464" y="2839"/>
                  </a:cubicBezTo>
                  <a:cubicBezTo>
                    <a:pt x="2026" y="2866"/>
                    <a:pt x="2356" y="2526"/>
                    <a:pt x="2410" y="190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21"/>
            <p:cNvSpPr/>
            <p:nvPr/>
          </p:nvSpPr>
          <p:spPr>
            <a:xfrm>
              <a:off x="8038456" y="580438"/>
              <a:ext cx="390577" cy="369518"/>
            </a:xfrm>
            <a:custGeom>
              <a:avLst/>
              <a:gdLst/>
              <a:ahLst/>
              <a:cxnLst/>
              <a:rect l="l" t="t" r="r" b="b"/>
              <a:pathLst>
                <a:path w="5029" h="4758" extrusionOk="0">
                  <a:moveTo>
                    <a:pt x="4925" y="1"/>
                  </a:moveTo>
                  <a:cubicBezTo>
                    <a:pt x="4916" y="1"/>
                    <a:pt x="4906" y="3"/>
                    <a:pt x="4896" y="7"/>
                  </a:cubicBezTo>
                  <a:cubicBezTo>
                    <a:pt x="4415" y="177"/>
                    <a:pt x="3977" y="418"/>
                    <a:pt x="3576" y="721"/>
                  </a:cubicBezTo>
                  <a:cubicBezTo>
                    <a:pt x="3344" y="900"/>
                    <a:pt x="3129" y="1096"/>
                    <a:pt x="2942" y="1310"/>
                  </a:cubicBezTo>
                  <a:cubicBezTo>
                    <a:pt x="2933" y="1293"/>
                    <a:pt x="2924" y="1293"/>
                    <a:pt x="2906" y="1293"/>
                  </a:cubicBezTo>
                  <a:cubicBezTo>
                    <a:pt x="2826" y="1319"/>
                    <a:pt x="2737" y="1319"/>
                    <a:pt x="2647" y="1319"/>
                  </a:cubicBezTo>
                  <a:cubicBezTo>
                    <a:pt x="2558" y="1310"/>
                    <a:pt x="2469" y="1293"/>
                    <a:pt x="2389" y="1257"/>
                  </a:cubicBezTo>
                  <a:cubicBezTo>
                    <a:pt x="2381" y="1254"/>
                    <a:pt x="2373" y="1253"/>
                    <a:pt x="2366" y="1253"/>
                  </a:cubicBezTo>
                  <a:cubicBezTo>
                    <a:pt x="2311" y="1253"/>
                    <a:pt x="2289" y="1340"/>
                    <a:pt x="2353" y="1364"/>
                  </a:cubicBezTo>
                  <a:cubicBezTo>
                    <a:pt x="2439" y="1398"/>
                    <a:pt x="2532" y="1414"/>
                    <a:pt x="2628" y="1414"/>
                  </a:cubicBezTo>
                  <a:cubicBezTo>
                    <a:pt x="2681" y="1414"/>
                    <a:pt x="2736" y="1409"/>
                    <a:pt x="2790" y="1400"/>
                  </a:cubicBezTo>
                  <a:cubicBezTo>
                    <a:pt x="2826" y="1391"/>
                    <a:pt x="2853" y="1382"/>
                    <a:pt x="2888" y="1364"/>
                  </a:cubicBezTo>
                  <a:lnTo>
                    <a:pt x="2888" y="1364"/>
                  </a:lnTo>
                  <a:cubicBezTo>
                    <a:pt x="2799" y="1471"/>
                    <a:pt x="2701" y="1587"/>
                    <a:pt x="2630" y="1676"/>
                  </a:cubicBezTo>
                  <a:cubicBezTo>
                    <a:pt x="2558" y="1774"/>
                    <a:pt x="2487" y="1873"/>
                    <a:pt x="2415" y="1971"/>
                  </a:cubicBezTo>
                  <a:cubicBezTo>
                    <a:pt x="2264" y="2051"/>
                    <a:pt x="2094" y="2123"/>
                    <a:pt x="1933" y="2194"/>
                  </a:cubicBezTo>
                  <a:cubicBezTo>
                    <a:pt x="1770" y="2259"/>
                    <a:pt x="1599" y="2302"/>
                    <a:pt x="1428" y="2302"/>
                  </a:cubicBezTo>
                  <a:cubicBezTo>
                    <a:pt x="1412" y="2302"/>
                    <a:pt x="1396" y="2302"/>
                    <a:pt x="1380" y="2301"/>
                  </a:cubicBezTo>
                  <a:cubicBezTo>
                    <a:pt x="1362" y="2301"/>
                    <a:pt x="1362" y="2337"/>
                    <a:pt x="1380" y="2337"/>
                  </a:cubicBezTo>
                  <a:cubicBezTo>
                    <a:pt x="1424" y="2341"/>
                    <a:pt x="1469" y="2343"/>
                    <a:pt x="1513" y="2343"/>
                  </a:cubicBezTo>
                  <a:cubicBezTo>
                    <a:pt x="1655" y="2343"/>
                    <a:pt x="1795" y="2320"/>
                    <a:pt x="1924" y="2265"/>
                  </a:cubicBezTo>
                  <a:cubicBezTo>
                    <a:pt x="2058" y="2212"/>
                    <a:pt x="2192" y="2158"/>
                    <a:pt x="2326" y="2096"/>
                  </a:cubicBezTo>
                  <a:lnTo>
                    <a:pt x="2326" y="2096"/>
                  </a:lnTo>
                  <a:cubicBezTo>
                    <a:pt x="2165" y="2328"/>
                    <a:pt x="2014" y="2569"/>
                    <a:pt x="1853" y="2810"/>
                  </a:cubicBezTo>
                  <a:cubicBezTo>
                    <a:pt x="1683" y="3069"/>
                    <a:pt x="1505" y="3327"/>
                    <a:pt x="1318" y="3568"/>
                  </a:cubicBezTo>
                  <a:lnTo>
                    <a:pt x="1291" y="3568"/>
                  </a:lnTo>
                  <a:cubicBezTo>
                    <a:pt x="1184" y="3613"/>
                    <a:pt x="1068" y="3640"/>
                    <a:pt x="952" y="3640"/>
                  </a:cubicBezTo>
                  <a:lnTo>
                    <a:pt x="586" y="3675"/>
                  </a:lnTo>
                  <a:cubicBezTo>
                    <a:pt x="550" y="3684"/>
                    <a:pt x="559" y="3729"/>
                    <a:pt x="595" y="3729"/>
                  </a:cubicBezTo>
                  <a:lnTo>
                    <a:pt x="978" y="3702"/>
                  </a:lnTo>
                  <a:cubicBezTo>
                    <a:pt x="1059" y="3702"/>
                    <a:pt x="1148" y="3693"/>
                    <a:pt x="1228" y="3675"/>
                  </a:cubicBezTo>
                  <a:lnTo>
                    <a:pt x="1228" y="3675"/>
                  </a:lnTo>
                  <a:cubicBezTo>
                    <a:pt x="1175" y="3738"/>
                    <a:pt x="1112" y="3809"/>
                    <a:pt x="1050" y="3881"/>
                  </a:cubicBezTo>
                  <a:cubicBezTo>
                    <a:pt x="755" y="4193"/>
                    <a:pt x="407" y="4461"/>
                    <a:pt x="23" y="4657"/>
                  </a:cubicBezTo>
                  <a:cubicBezTo>
                    <a:pt x="1" y="4672"/>
                    <a:pt x="10" y="4706"/>
                    <a:pt x="29" y="4706"/>
                  </a:cubicBezTo>
                  <a:cubicBezTo>
                    <a:pt x="33" y="4706"/>
                    <a:pt x="37" y="4705"/>
                    <a:pt x="41" y="4702"/>
                  </a:cubicBezTo>
                  <a:cubicBezTo>
                    <a:pt x="300" y="4586"/>
                    <a:pt x="532" y="4434"/>
                    <a:pt x="746" y="4247"/>
                  </a:cubicBezTo>
                  <a:lnTo>
                    <a:pt x="746" y="4247"/>
                  </a:lnTo>
                  <a:cubicBezTo>
                    <a:pt x="675" y="4398"/>
                    <a:pt x="639" y="4559"/>
                    <a:pt x="621" y="4720"/>
                  </a:cubicBezTo>
                  <a:cubicBezTo>
                    <a:pt x="621" y="4744"/>
                    <a:pt x="643" y="4758"/>
                    <a:pt x="662" y="4758"/>
                  </a:cubicBezTo>
                  <a:cubicBezTo>
                    <a:pt x="678" y="4758"/>
                    <a:pt x="693" y="4749"/>
                    <a:pt x="693" y="4729"/>
                  </a:cubicBezTo>
                  <a:cubicBezTo>
                    <a:pt x="711" y="4523"/>
                    <a:pt x="773" y="4327"/>
                    <a:pt x="862" y="4149"/>
                  </a:cubicBezTo>
                  <a:cubicBezTo>
                    <a:pt x="969" y="4050"/>
                    <a:pt x="1077" y="3943"/>
                    <a:pt x="1175" y="3836"/>
                  </a:cubicBezTo>
                  <a:cubicBezTo>
                    <a:pt x="1353" y="3631"/>
                    <a:pt x="1532" y="3417"/>
                    <a:pt x="1683" y="3194"/>
                  </a:cubicBezTo>
                  <a:lnTo>
                    <a:pt x="1683" y="3194"/>
                  </a:lnTo>
                  <a:cubicBezTo>
                    <a:pt x="1576" y="3684"/>
                    <a:pt x="1559" y="4193"/>
                    <a:pt x="1648" y="4684"/>
                  </a:cubicBezTo>
                  <a:cubicBezTo>
                    <a:pt x="1648" y="4696"/>
                    <a:pt x="1657" y="4701"/>
                    <a:pt x="1666" y="4701"/>
                  </a:cubicBezTo>
                  <a:cubicBezTo>
                    <a:pt x="1677" y="4701"/>
                    <a:pt x="1688" y="4694"/>
                    <a:pt x="1683" y="4684"/>
                  </a:cubicBezTo>
                  <a:cubicBezTo>
                    <a:pt x="1621" y="4157"/>
                    <a:pt x="1639" y="3631"/>
                    <a:pt x="1746" y="3122"/>
                  </a:cubicBezTo>
                  <a:cubicBezTo>
                    <a:pt x="1844" y="2979"/>
                    <a:pt x="1942" y="2845"/>
                    <a:pt x="2032" y="2712"/>
                  </a:cubicBezTo>
                  <a:lnTo>
                    <a:pt x="2032" y="2712"/>
                  </a:lnTo>
                  <a:cubicBezTo>
                    <a:pt x="2023" y="2792"/>
                    <a:pt x="2023" y="2872"/>
                    <a:pt x="2032" y="2953"/>
                  </a:cubicBezTo>
                  <a:cubicBezTo>
                    <a:pt x="2040" y="2973"/>
                    <a:pt x="2057" y="2982"/>
                    <a:pt x="2073" y="2982"/>
                  </a:cubicBezTo>
                  <a:cubicBezTo>
                    <a:pt x="2093" y="2982"/>
                    <a:pt x="2112" y="2968"/>
                    <a:pt x="2112" y="2944"/>
                  </a:cubicBezTo>
                  <a:cubicBezTo>
                    <a:pt x="2103" y="2845"/>
                    <a:pt x="2103" y="2738"/>
                    <a:pt x="2112" y="2649"/>
                  </a:cubicBezTo>
                  <a:cubicBezTo>
                    <a:pt x="2112" y="2631"/>
                    <a:pt x="2112" y="2622"/>
                    <a:pt x="2103" y="2613"/>
                  </a:cubicBezTo>
                  <a:cubicBezTo>
                    <a:pt x="2299" y="2337"/>
                    <a:pt x="2487" y="2051"/>
                    <a:pt x="2701" y="1783"/>
                  </a:cubicBezTo>
                  <a:lnTo>
                    <a:pt x="2701" y="1783"/>
                  </a:lnTo>
                  <a:cubicBezTo>
                    <a:pt x="2638" y="1935"/>
                    <a:pt x="2594" y="2096"/>
                    <a:pt x="2567" y="2265"/>
                  </a:cubicBezTo>
                  <a:cubicBezTo>
                    <a:pt x="2549" y="2408"/>
                    <a:pt x="2549" y="2551"/>
                    <a:pt x="2558" y="2694"/>
                  </a:cubicBezTo>
                  <a:cubicBezTo>
                    <a:pt x="2558" y="2837"/>
                    <a:pt x="2585" y="2988"/>
                    <a:pt x="2638" y="3122"/>
                  </a:cubicBezTo>
                  <a:cubicBezTo>
                    <a:pt x="2642" y="3133"/>
                    <a:pt x="2651" y="3138"/>
                    <a:pt x="2661" y="3138"/>
                  </a:cubicBezTo>
                  <a:cubicBezTo>
                    <a:pt x="2676" y="3138"/>
                    <a:pt x="2692" y="3126"/>
                    <a:pt x="2692" y="3104"/>
                  </a:cubicBezTo>
                  <a:cubicBezTo>
                    <a:pt x="2665" y="2970"/>
                    <a:pt x="2638" y="2828"/>
                    <a:pt x="2630" y="2694"/>
                  </a:cubicBezTo>
                  <a:cubicBezTo>
                    <a:pt x="2621" y="2551"/>
                    <a:pt x="2630" y="2417"/>
                    <a:pt x="2647" y="2283"/>
                  </a:cubicBezTo>
                  <a:cubicBezTo>
                    <a:pt x="2674" y="2051"/>
                    <a:pt x="2737" y="1828"/>
                    <a:pt x="2835" y="1614"/>
                  </a:cubicBezTo>
                  <a:cubicBezTo>
                    <a:pt x="3040" y="1364"/>
                    <a:pt x="3272" y="1141"/>
                    <a:pt x="3513" y="936"/>
                  </a:cubicBezTo>
                  <a:lnTo>
                    <a:pt x="3513" y="936"/>
                  </a:lnTo>
                  <a:cubicBezTo>
                    <a:pt x="3486" y="1016"/>
                    <a:pt x="3460" y="1105"/>
                    <a:pt x="3442" y="1194"/>
                  </a:cubicBezTo>
                  <a:cubicBezTo>
                    <a:pt x="3424" y="1284"/>
                    <a:pt x="3415" y="1364"/>
                    <a:pt x="3406" y="1453"/>
                  </a:cubicBezTo>
                  <a:cubicBezTo>
                    <a:pt x="3406" y="1533"/>
                    <a:pt x="3406" y="1614"/>
                    <a:pt x="3424" y="1694"/>
                  </a:cubicBezTo>
                  <a:cubicBezTo>
                    <a:pt x="3424" y="1708"/>
                    <a:pt x="3435" y="1714"/>
                    <a:pt x="3446" y="1714"/>
                  </a:cubicBezTo>
                  <a:cubicBezTo>
                    <a:pt x="3457" y="1714"/>
                    <a:pt x="3468" y="1708"/>
                    <a:pt x="3468" y="1694"/>
                  </a:cubicBezTo>
                  <a:lnTo>
                    <a:pt x="3468" y="1444"/>
                  </a:lnTo>
                  <a:cubicBezTo>
                    <a:pt x="3477" y="1364"/>
                    <a:pt x="3486" y="1293"/>
                    <a:pt x="3504" y="1212"/>
                  </a:cubicBezTo>
                  <a:cubicBezTo>
                    <a:pt x="3522" y="1087"/>
                    <a:pt x="3558" y="971"/>
                    <a:pt x="3602" y="855"/>
                  </a:cubicBezTo>
                  <a:cubicBezTo>
                    <a:pt x="3656" y="819"/>
                    <a:pt x="3709" y="775"/>
                    <a:pt x="3763" y="739"/>
                  </a:cubicBezTo>
                  <a:cubicBezTo>
                    <a:pt x="4129" y="480"/>
                    <a:pt x="4531" y="275"/>
                    <a:pt x="4950" y="123"/>
                  </a:cubicBezTo>
                  <a:cubicBezTo>
                    <a:pt x="5028" y="100"/>
                    <a:pt x="4990" y="1"/>
                    <a:pt x="4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21"/>
            <p:cNvSpPr/>
            <p:nvPr/>
          </p:nvSpPr>
          <p:spPr>
            <a:xfrm>
              <a:off x="8047854" y="763025"/>
              <a:ext cx="38211" cy="43025"/>
            </a:xfrm>
            <a:custGeom>
              <a:avLst/>
              <a:gdLst/>
              <a:ahLst/>
              <a:cxnLst/>
              <a:rect l="l" t="t" r="r" b="b"/>
              <a:pathLst>
                <a:path w="492" h="554" extrusionOk="0">
                  <a:moveTo>
                    <a:pt x="262" y="0"/>
                  </a:moveTo>
                  <a:cubicBezTo>
                    <a:pt x="249" y="0"/>
                    <a:pt x="236" y="1"/>
                    <a:pt x="224" y="4"/>
                  </a:cubicBezTo>
                  <a:cubicBezTo>
                    <a:pt x="143" y="13"/>
                    <a:pt x="72" y="66"/>
                    <a:pt x="45" y="146"/>
                  </a:cubicBezTo>
                  <a:cubicBezTo>
                    <a:pt x="36" y="164"/>
                    <a:pt x="27" y="182"/>
                    <a:pt x="27" y="200"/>
                  </a:cubicBezTo>
                  <a:cubicBezTo>
                    <a:pt x="1" y="307"/>
                    <a:pt x="36" y="414"/>
                    <a:pt x="108" y="494"/>
                  </a:cubicBezTo>
                  <a:cubicBezTo>
                    <a:pt x="151" y="534"/>
                    <a:pt x="206" y="553"/>
                    <a:pt x="260" y="553"/>
                  </a:cubicBezTo>
                  <a:cubicBezTo>
                    <a:pt x="350" y="553"/>
                    <a:pt x="440" y="500"/>
                    <a:pt x="474" y="405"/>
                  </a:cubicBezTo>
                  <a:cubicBezTo>
                    <a:pt x="491" y="361"/>
                    <a:pt x="491" y="307"/>
                    <a:pt x="491" y="253"/>
                  </a:cubicBezTo>
                  <a:cubicBezTo>
                    <a:pt x="483" y="209"/>
                    <a:pt x="465" y="173"/>
                    <a:pt x="456" y="137"/>
                  </a:cubicBezTo>
                  <a:cubicBezTo>
                    <a:pt x="438" y="102"/>
                    <a:pt x="411" y="66"/>
                    <a:pt x="375" y="39"/>
                  </a:cubicBezTo>
                  <a:cubicBezTo>
                    <a:pt x="341" y="12"/>
                    <a:pt x="302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21"/>
            <p:cNvSpPr/>
            <p:nvPr/>
          </p:nvSpPr>
          <p:spPr>
            <a:xfrm>
              <a:off x="8173978" y="996792"/>
              <a:ext cx="45201" cy="33473"/>
            </a:xfrm>
            <a:custGeom>
              <a:avLst/>
              <a:gdLst/>
              <a:ahLst/>
              <a:cxnLst/>
              <a:rect l="l" t="t" r="r" b="b"/>
              <a:pathLst>
                <a:path w="582" h="431" extrusionOk="0">
                  <a:moveTo>
                    <a:pt x="253" y="0"/>
                  </a:moveTo>
                  <a:cubicBezTo>
                    <a:pt x="165" y="0"/>
                    <a:pt x="87" y="45"/>
                    <a:pt x="54" y="126"/>
                  </a:cubicBezTo>
                  <a:cubicBezTo>
                    <a:pt x="19" y="153"/>
                    <a:pt x="1" y="189"/>
                    <a:pt x="10" y="233"/>
                  </a:cubicBezTo>
                  <a:cubicBezTo>
                    <a:pt x="19" y="251"/>
                    <a:pt x="28" y="269"/>
                    <a:pt x="37" y="287"/>
                  </a:cubicBezTo>
                  <a:cubicBezTo>
                    <a:pt x="70" y="378"/>
                    <a:pt x="157" y="431"/>
                    <a:pt x="247" y="431"/>
                  </a:cubicBezTo>
                  <a:cubicBezTo>
                    <a:pt x="255" y="431"/>
                    <a:pt x="262" y="430"/>
                    <a:pt x="269" y="430"/>
                  </a:cubicBezTo>
                  <a:cubicBezTo>
                    <a:pt x="313" y="430"/>
                    <a:pt x="349" y="430"/>
                    <a:pt x="394" y="412"/>
                  </a:cubicBezTo>
                  <a:cubicBezTo>
                    <a:pt x="519" y="385"/>
                    <a:pt x="581" y="242"/>
                    <a:pt x="536" y="126"/>
                  </a:cubicBezTo>
                  <a:cubicBezTo>
                    <a:pt x="501" y="73"/>
                    <a:pt x="456" y="28"/>
                    <a:pt x="394" y="19"/>
                  </a:cubicBezTo>
                  <a:cubicBezTo>
                    <a:pt x="367" y="10"/>
                    <a:pt x="340" y="1"/>
                    <a:pt x="313" y="1"/>
                  </a:cubicBezTo>
                  <a:lnTo>
                    <a:pt x="278" y="1"/>
                  </a:lnTo>
                  <a:cubicBezTo>
                    <a:pt x="269" y="1"/>
                    <a:pt x="261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21"/>
            <p:cNvSpPr/>
            <p:nvPr/>
          </p:nvSpPr>
          <p:spPr>
            <a:xfrm>
              <a:off x="7948756" y="950660"/>
              <a:ext cx="40230" cy="42947"/>
            </a:xfrm>
            <a:custGeom>
              <a:avLst/>
              <a:gdLst/>
              <a:ahLst/>
              <a:cxnLst/>
              <a:rect l="l" t="t" r="r" b="b"/>
              <a:pathLst>
                <a:path w="518" h="553" extrusionOk="0">
                  <a:moveTo>
                    <a:pt x="251" y="1"/>
                  </a:moveTo>
                  <a:cubicBezTo>
                    <a:pt x="236" y="1"/>
                    <a:pt x="221" y="2"/>
                    <a:pt x="206" y="6"/>
                  </a:cubicBezTo>
                  <a:cubicBezTo>
                    <a:pt x="161" y="15"/>
                    <a:pt x="125" y="33"/>
                    <a:pt x="90" y="60"/>
                  </a:cubicBezTo>
                  <a:cubicBezTo>
                    <a:pt x="27" y="104"/>
                    <a:pt x="0" y="185"/>
                    <a:pt x="9" y="265"/>
                  </a:cubicBezTo>
                  <a:cubicBezTo>
                    <a:pt x="18" y="292"/>
                    <a:pt x="36" y="328"/>
                    <a:pt x="54" y="354"/>
                  </a:cubicBezTo>
                  <a:cubicBezTo>
                    <a:pt x="78" y="469"/>
                    <a:pt x="185" y="553"/>
                    <a:pt x="305" y="553"/>
                  </a:cubicBezTo>
                  <a:cubicBezTo>
                    <a:pt x="317" y="553"/>
                    <a:pt x="328" y="552"/>
                    <a:pt x="339" y="551"/>
                  </a:cubicBezTo>
                  <a:cubicBezTo>
                    <a:pt x="420" y="533"/>
                    <a:pt x="482" y="461"/>
                    <a:pt x="500" y="372"/>
                  </a:cubicBezTo>
                  <a:cubicBezTo>
                    <a:pt x="518" y="310"/>
                    <a:pt x="509" y="238"/>
                    <a:pt x="482" y="176"/>
                  </a:cubicBezTo>
                  <a:cubicBezTo>
                    <a:pt x="473" y="149"/>
                    <a:pt x="455" y="122"/>
                    <a:pt x="438" y="104"/>
                  </a:cubicBezTo>
                  <a:cubicBezTo>
                    <a:pt x="429" y="87"/>
                    <a:pt x="411" y="69"/>
                    <a:pt x="402" y="60"/>
                  </a:cubicBezTo>
                  <a:cubicBezTo>
                    <a:pt x="360" y="25"/>
                    <a:pt x="30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21"/>
            <p:cNvSpPr/>
            <p:nvPr/>
          </p:nvSpPr>
          <p:spPr>
            <a:xfrm>
              <a:off x="8017332" y="847834"/>
              <a:ext cx="26484" cy="27803"/>
            </a:xfrm>
            <a:custGeom>
              <a:avLst/>
              <a:gdLst/>
              <a:ahLst/>
              <a:cxnLst/>
              <a:rect l="l" t="t" r="r" b="b"/>
              <a:pathLst>
                <a:path w="341" h="358" extrusionOk="0">
                  <a:moveTo>
                    <a:pt x="162" y="0"/>
                  </a:moveTo>
                  <a:cubicBezTo>
                    <a:pt x="144" y="0"/>
                    <a:pt x="126" y="9"/>
                    <a:pt x="108" y="18"/>
                  </a:cubicBezTo>
                  <a:lnTo>
                    <a:pt x="99" y="18"/>
                  </a:lnTo>
                  <a:cubicBezTo>
                    <a:pt x="63" y="36"/>
                    <a:pt x="28" y="63"/>
                    <a:pt x="19" y="108"/>
                  </a:cubicBezTo>
                  <a:cubicBezTo>
                    <a:pt x="10" y="134"/>
                    <a:pt x="1" y="170"/>
                    <a:pt x="10" y="197"/>
                  </a:cubicBezTo>
                  <a:cubicBezTo>
                    <a:pt x="10" y="268"/>
                    <a:pt x="54" y="322"/>
                    <a:pt x="117" y="349"/>
                  </a:cubicBezTo>
                  <a:cubicBezTo>
                    <a:pt x="135" y="357"/>
                    <a:pt x="162" y="357"/>
                    <a:pt x="179" y="357"/>
                  </a:cubicBezTo>
                  <a:cubicBezTo>
                    <a:pt x="206" y="357"/>
                    <a:pt x="224" y="349"/>
                    <a:pt x="242" y="340"/>
                  </a:cubicBezTo>
                  <a:cubicBezTo>
                    <a:pt x="269" y="331"/>
                    <a:pt x="286" y="313"/>
                    <a:pt x="304" y="286"/>
                  </a:cubicBezTo>
                  <a:cubicBezTo>
                    <a:pt x="322" y="277"/>
                    <a:pt x="331" y="250"/>
                    <a:pt x="331" y="232"/>
                  </a:cubicBezTo>
                  <a:cubicBezTo>
                    <a:pt x="340" y="224"/>
                    <a:pt x="340" y="206"/>
                    <a:pt x="340" y="197"/>
                  </a:cubicBezTo>
                  <a:cubicBezTo>
                    <a:pt x="340" y="179"/>
                    <a:pt x="340" y="152"/>
                    <a:pt x="331" y="134"/>
                  </a:cubicBezTo>
                  <a:lnTo>
                    <a:pt x="313" y="116"/>
                  </a:lnTo>
                  <a:cubicBezTo>
                    <a:pt x="304" y="90"/>
                    <a:pt x="295" y="72"/>
                    <a:pt x="278" y="54"/>
                  </a:cubicBezTo>
                  <a:cubicBezTo>
                    <a:pt x="260" y="36"/>
                    <a:pt x="242" y="18"/>
                    <a:pt x="215" y="9"/>
                  </a:cubicBezTo>
                  <a:cubicBezTo>
                    <a:pt x="197" y="0"/>
                    <a:pt x="179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21"/>
            <p:cNvSpPr/>
            <p:nvPr/>
          </p:nvSpPr>
          <p:spPr>
            <a:xfrm>
              <a:off x="8246127" y="872220"/>
              <a:ext cx="46521" cy="42326"/>
            </a:xfrm>
            <a:custGeom>
              <a:avLst/>
              <a:gdLst/>
              <a:ahLst/>
              <a:cxnLst/>
              <a:rect l="l" t="t" r="r" b="b"/>
              <a:pathLst>
                <a:path w="599" h="545" extrusionOk="0">
                  <a:moveTo>
                    <a:pt x="305" y="0"/>
                  </a:moveTo>
                  <a:cubicBezTo>
                    <a:pt x="239" y="0"/>
                    <a:pt x="171" y="25"/>
                    <a:pt x="116" y="61"/>
                  </a:cubicBezTo>
                  <a:cubicBezTo>
                    <a:pt x="54" y="115"/>
                    <a:pt x="9" y="195"/>
                    <a:pt x="9" y="284"/>
                  </a:cubicBezTo>
                  <a:cubicBezTo>
                    <a:pt x="0" y="347"/>
                    <a:pt x="18" y="409"/>
                    <a:pt x="63" y="454"/>
                  </a:cubicBezTo>
                  <a:cubicBezTo>
                    <a:pt x="89" y="490"/>
                    <a:pt x="125" y="508"/>
                    <a:pt x="161" y="525"/>
                  </a:cubicBezTo>
                  <a:cubicBezTo>
                    <a:pt x="188" y="543"/>
                    <a:pt x="223" y="543"/>
                    <a:pt x="259" y="543"/>
                  </a:cubicBezTo>
                  <a:cubicBezTo>
                    <a:pt x="268" y="544"/>
                    <a:pt x="277" y="544"/>
                    <a:pt x="286" y="544"/>
                  </a:cubicBezTo>
                  <a:cubicBezTo>
                    <a:pt x="382" y="544"/>
                    <a:pt x="470" y="501"/>
                    <a:pt x="527" y="427"/>
                  </a:cubicBezTo>
                  <a:cubicBezTo>
                    <a:pt x="589" y="347"/>
                    <a:pt x="598" y="249"/>
                    <a:pt x="562" y="159"/>
                  </a:cubicBezTo>
                  <a:cubicBezTo>
                    <a:pt x="527" y="88"/>
                    <a:pt x="464" y="35"/>
                    <a:pt x="393" y="17"/>
                  </a:cubicBezTo>
                  <a:cubicBezTo>
                    <a:pt x="365" y="5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21"/>
            <p:cNvSpPr/>
            <p:nvPr/>
          </p:nvSpPr>
          <p:spPr>
            <a:xfrm>
              <a:off x="8314004" y="747337"/>
              <a:ext cx="35415" cy="35103"/>
            </a:xfrm>
            <a:custGeom>
              <a:avLst/>
              <a:gdLst/>
              <a:ahLst/>
              <a:cxnLst/>
              <a:rect l="l" t="t" r="r" b="b"/>
              <a:pathLst>
                <a:path w="456" h="452" extrusionOk="0">
                  <a:moveTo>
                    <a:pt x="197" y="0"/>
                  </a:moveTo>
                  <a:cubicBezTo>
                    <a:pt x="179" y="0"/>
                    <a:pt x="161" y="0"/>
                    <a:pt x="144" y="9"/>
                  </a:cubicBezTo>
                  <a:cubicBezTo>
                    <a:pt x="117" y="18"/>
                    <a:pt x="90" y="27"/>
                    <a:pt x="72" y="45"/>
                  </a:cubicBezTo>
                  <a:cubicBezTo>
                    <a:pt x="63" y="63"/>
                    <a:pt x="45" y="72"/>
                    <a:pt x="36" y="90"/>
                  </a:cubicBezTo>
                  <a:cubicBezTo>
                    <a:pt x="19" y="107"/>
                    <a:pt x="10" y="134"/>
                    <a:pt x="10" y="161"/>
                  </a:cubicBezTo>
                  <a:cubicBezTo>
                    <a:pt x="1" y="188"/>
                    <a:pt x="1" y="206"/>
                    <a:pt x="10" y="232"/>
                  </a:cubicBezTo>
                  <a:cubicBezTo>
                    <a:pt x="10" y="241"/>
                    <a:pt x="10" y="250"/>
                    <a:pt x="10" y="268"/>
                  </a:cubicBezTo>
                  <a:cubicBezTo>
                    <a:pt x="10" y="295"/>
                    <a:pt x="19" y="322"/>
                    <a:pt x="36" y="339"/>
                  </a:cubicBezTo>
                  <a:cubicBezTo>
                    <a:pt x="45" y="348"/>
                    <a:pt x="45" y="357"/>
                    <a:pt x="54" y="366"/>
                  </a:cubicBezTo>
                  <a:cubicBezTo>
                    <a:pt x="63" y="384"/>
                    <a:pt x="81" y="393"/>
                    <a:pt x="99" y="402"/>
                  </a:cubicBezTo>
                  <a:cubicBezTo>
                    <a:pt x="108" y="420"/>
                    <a:pt x="135" y="429"/>
                    <a:pt x="153" y="438"/>
                  </a:cubicBezTo>
                  <a:cubicBezTo>
                    <a:pt x="179" y="447"/>
                    <a:pt x="208" y="451"/>
                    <a:pt x="237" y="451"/>
                  </a:cubicBezTo>
                  <a:cubicBezTo>
                    <a:pt x="266" y="451"/>
                    <a:pt x="295" y="447"/>
                    <a:pt x="322" y="438"/>
                  </a:cubicBezTo>
                  <a:cubicBezTo>
                    <a:pt x="376" y="411"/>
                    <a:pt x="420" y="366"/>
                    <a:pt x="438" y="313"/>
                  </a:cubicBezTo>
                  <a:lnTo>
                    <a:pt x="429" y="304"/>
                  </a:lnTo>
                  <a:cubicBezTo>
                    <a:pt x="456" y="232"/>
                    <a:pt x="438" y="152"/>
                    <a:pt x="393" y="90"/>
                  </a:cubicBezTo>
                  <a:cubicBezTo>
                    <a:pt x="367" y="54"/>
                    <a:pt x="331" y="36"/>
                    <a:pt x="295" y="18"/>
                  </a:cubicBezTo>
                  <a:lnTo>
                    <a:pt x="277" y="9"/>
                  </a:lnTo>
                  <a:cubicBezTo>
                    <a:pt x="269" y="9"/>
                    <a:pt x="260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21"/>
            <p:cNvSpPr/>
            <p:nvPr/>
          </p:nvSpPr>
          <p:spPr>
            <a:xfrm>
              <a:off x="8202403" y="795721"/>
              <a:ext cx="115876" cy="99175"/>
            </a:xfrm>
            <a:custGeom>
              <a:avLst/>
              <a:gdLst/>
              <a:ahLst/>
              <a:cxnLst/>
              <a:rect l="l" t="t" r="r" b="b"/>
              <a:pathLst>
                <a:path w="1492" h="1277" extrusionOk="0">
                  <a:moveTo>
                    <a:pt x="768" y="654"/>
                  </a:moveTo>
                  <a:lnTo>
                    <a:pt x="768" y="654"/>
                  </a:lnTo>
                  <a:cubicBezTo>
                    <a:pt x="765" y="657"/>
                    <a:pt x="762" y="660"/>
                    <a:pt x="759" y="663"/>
                  </a:cubicBezTo>
                  <a:lnTo>
                    <a:pt x="759" y="663"/>
                  </a:lnTo>
                  <a:lnTo>
                    <a:pt x="759" y="663"/>
                  </a:lnTo>
                  <a:lnTo>
                    <a:pt x="768" y="654"/>
                  </a:lnTo>
                  <a:close/>
                  <a:moveTo>
                    <a:pt x="719" y="1"/>
                  </a:moveTo>
                  <a:cubicBezTo>
                    <a:pt x="642" y="1"/>
                    <a:pt x="565" y="16"/>
                    <a:pt x="492" y="47"/>
                  </a:cubicBezTo>
                  <a:cubicBezTo>
                    <a:pt x="420" y="73"/>
                    <a:pt x="367" y="109"/>
                    <a:pt x="313" y="154"/>
                  </a:cubicBezTo>
                  <a:cubicBezTo>
                    <a:pt x="108" y="261"/>
                    <a:pt x="1" y="493"/>
                    <a:pt x="45" y="716"/>
                  </a:cubicBezTo>
                  <a:cubicBezTo>
                    <a:pt x="106" y="1047"/>
                    <a:pt x="394" y="1276"/>
                    <a:pt x="718" y="1276"/>
                  </a:cubicBezTo>
                  <a:cubicBezTo>
                    <a:pt x="779" y="1276"/>
                    <a:pt x="840" y="1268"/>
                    <a:pt x="902" y="1252"/>
                  </a:cubicBezTo>
                  <a:cubicBezTo>
                    <a:pt x="1322" y="1127"/>
                    <a:pt x="1491" y="520"/>
                    <a:pt x="1170" y="198"/>
                  </a:cubicBezTo>
                  <a:cubicBezTo>
                    <a:pt x="1048" y="70"/>
                    <a:pt x="884" y="1"/>
                    <a:pt x="719" y="1"/>
                  </a:cubicBezTo>
                  <a:close/>
                </a:path>
              </a:pathLst>
            </a:custGeom>
            <a:solidFill>
              <a:srgbClr val="E56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21"/>
            <p:cNvSpPr/>
            <p:nvPr/>
          </p:nvSpPr>
          <p:spPr>
            <a:xfrm>
              <a:off x="8122721" y="913459"/>
              <a:ext cx="129701" cy="103602"/>
            </a:xfrm>
            <a:custGeom>
              <a:avLst/>
              <a:gdLst/>
              <a:ahLst/>
              <a:cxnLst/>
              <a:rect l="l" t="t" r="r" b="b"/>
              <a:pathLst>
                <a:path w="1670" h="1334" extrusionOk="0">
                  <a:moveTo>
                    <a:pt x="732" y="0"/>
                  </a:moveTo>
                  <a:cubicBezTo>
                    <a:pt x="403" y="0"/>
                    <a:pt x="89" y="215"/>
                    <a:pt x="27" y="575"/>
                  </a:cubicBezTo>
                  <a:cubicBezTo>
                    <a:pt x="0" y="762"/>
                    <a:pt x="54" y="949"/>
                    <a:pt x="179" y="1092"/>
                  </a:cubicBezTo>
                  <a:cubicBezTo>
                    <a:pt x="241" y="1172"/>
                    <a:pt x="331" y="1226"/>
                    <a:pt x="429" y="1262"/>
                  </a:cubicBezTo>
                  <a:cubicBezTo>
                    <a:pt x="535" y="1309"/>
                    <a:pt x="649" y="1333"/>
                    <a:pt x="764" y="1333"/>
                  </a:cubicBezTo>
                  <a:cubicBezTo>
                    <a:pt x="927" y="1333"/>
                    <a:pt x="1090" y="1285"/>
                    <a:pt x="1232" y="1190"/>
                  </a:cubicBezTo>
                  <a:cubicBezTo>
                    <a:pt x="1669" y="878"/>
                    <a:pt x="1464" y="235"/>
                    <a:pt x="1018" y="57"/>
                  </a:cubicBezTo>
                  <a:cubicBezTo>
                    <a:pt x="925" y="19"/>
                    <a:pt x="828" y="0"/>
                    <a:pt x="7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21"/>
            <p:cNvSpPr/>
            <p:nvPr/>
          </p:nvSpPr>
          <p:spPr>
            <a:xfrm>
              <a:off x="7957143" y="897771"/>
              <a:ext cx="119216" cy="106786"/>
            </a:xfrm>
            <a:custGeom>
              <a:avLst/>
              <a:gdLst/>
              <a:ahLst/>
              <a:cxnLst/>
              <a:rect l="l" t="t" r="r" b="b"/>
              <a:pathLst>
                <a:path w="1535" h="1375" extrusionOk="0">
                  <a:moveTo>
                    <a:pt x="749" y="0"/>
                  </a:moveTo>
                  <a:cubicBezTo>
                    <a:pt x="696" y="0"/>
                    <a:pt x="633" y="0"/>
                    <a:pt x="571" y="18"/>
                  </a:cubicBezTo>
                  <a:cubicBezTo>
                    <a:pt x="508" y="18"/>
                    <a:pt x="446" y="27"/>
                    <a:pt x="392" y="54"/>
                  </a:cubicBezTo>
                  <a:cubicBezTo>
                    <a:pt x="196" y="152"/>
                    <a:pt x="62" y="348"/>
                    <a:pt x="53" y="571"/>
                  </a:cubicBezTo>
                  <a:cubicBezTo>
                    <a:pt x="0" y="1003"/>
                    <a:pt x="339" y="1375"/>
                    <a:pt x="770" y="1375"/>
                  </a:cubicBezTo>
                  <a:cubicBezTo>
                    <a:pt x="775" y="1375"/>
                    <a:pt x="780" y="1375"/>
                    <a:pt x="785" y="1374"/>
                  </a:cubicBezTo>
                  <a:cubicBezTo>
                    <a:pt x="1285" y="1357"/>
                    <a:pt x="1535" y="812"/>
                    <a:pt x="1311" y="384"/>
                  </a:cubicBezTo>
                  <a:cubicBezTo>
                    <a:pt x="1195" y="179"/>
                    <a:pt x="990" y="36"/>
                    <a:pt x="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21"/>
            <p:cNvSpPr/>
            <p:nvPr/>
          </p:nvSpPr>
          <p:spPr>
            <a:xfrm>
              <a:off x="8031234" y="830515"/>
              <a:ext cx="70753" cy="71760"/>
            </a:xfrm>
            <a:custGeom>
              <a:avLst/>
              <a:gdLst/>
              <a:ahLst/>
              <a:cxnLst/>
              <a:rect l="l" t="t" r="r" b="b"/>
              <a:pathLst>
                <a:path w="911" h="924" extrusionOk="0">
                  <a:moveTo>
                    <a:pt x="366" y="0"/>
                  </a:moveTo>
                  <a:cubicBezTo>
                    <a:pt x="331" y="9"/>
                    <a:pt x="295" y="18"/>
                    <a:pt x="259" y="36"/>
                  </a:cubicBezTo>
                  <a:cubicBezTo>
                    <a:pt x="241" y="45"/>
                    <a:pt x="224" y="54"/>
                    <a:pt x="206" y="63"/>
                  </a:cubicBezTo>
                  <a:cubicBezTo>
                    <a:pt x="170" y="81"/>
                    <a:pt x="143" y="107"/>
                    <a:pt x="116" y="134"/>
                  </a:cubicBezTo>
                  <a:cubicBezTo>
                    <a:pt x="81" y="170"/>
                    <a:pt x="54" y="215"/>
                    <a:pt x="36" y="268"/>
                  </a:cubicBezTo>
                  <a:lnTo>
                    <a:pt x="36" y="277"/>
                  </a:lnTo>
                  <a:cubicBezTo>
                    <a:pt x="27" y="313"/>
                    <a:pt x="18" y="348"/>
                    <a:pt x="9" y="384"/>
                  </a:cubicBezTo>
                  <a:cubicBezTo>
                    <a:pt x="9" y="411"/>
                    <a:pt x="9" y="438"/>
                    <a:pt x="9" y="455"/>
                  </a:cubicBezTo>
                  <a:cubicBezTo>
                    <a:pt x="0" y="482"/>
                    <a:pt x="0" y="509"/>
                    <a:pt x="9" y="527"/>
                  </a:cubicBezTo>
                  <a:lnTo>
                    <a:pt x="45" y="643"/>
                  </a:lnTo>
                  <a:lnTo>
                    <a:pt x="45" y="652"/>
                  </a:lnTo>
                  <a:cubicBezTo>
                    <a:pt x="81" y="723"/>
                    <a:pt x="125" y="786"/>
                    <a:pt x="197" y="830"/>
                  </a:cubicBezTo>
                  <a:cubicBezTo>
                    <a:pt x="215" y="848"/>
                    <a:pt x="232" y="857"/>
                    <a:pt x="250" y="866"/>
                  </a:cubicBezTo>
                  <a:cubicBezTo>
                    <a:pt x="277" y="875"/>
                    <a:pt x="295" y="893"/>
                    <a:pt x="313" y="902"/>
                  </a:cubicBezTo>
                  <a:cubicBezTo>
                    <a:pt x="352" y="915"/>
                    <a:pt x="396" y="923"/>
                    <a:pt x="441" y="923"/>
                  </a:cubicBezTo>
                  <a:cubicBezTo>
                    <a:pt x="458" y="923"/>
                    <a:pt x="475" y="922"/>
                    <a:pt x="491" y="920"/>
                  </a:cubicBezTo>
                  <a:cubicBezTo>
                    <a:pt x="501" y="922"/>
                    <a:pt x="510" y="923"/>
                    <a:pt x="520" y="923"/>
                  </a:cubicBezTo>
                  <a:cubicBezTo>
                    <a:pt x="546" y="923"/>
                    <a:pt x="572" y="915"/>
                    <a:pt x="598" y="902"/>
                  </a:cubicBezTo>
                  <a:cubicBezTo>
                    <a:pt x="625" y="902"/>
                    <a:pt x="643" y="893"/>
                    <a:pt x="661" y="884"/>
                  </a:cubicBezTo>
                  <a:cubicBezTo>
                    <a:pt x="714" y="866"/>
                    <a:pt x="759" y="830"/>
                    <a:pt x="795" y="786"/>
                  </a:cubicBezTo>
                  <a:cubicBezTo>
                    <a:pt x="821" y="759"/>
                    <a:pt x="839" y="732"/>
                    <a:pt x="857" y="696"/>
                  </a:cubicBezTo>
                  <a:cubicBezTo>
                    <a:pt x="875" y="670"/>
                    <a:pt x="893" y="634"/>
                    <a:pt x="893" y="598"/>
                  </a:cubicBezTo>
                  <a:cubicBezTo>
                    <a:pt x="911" y="563"/>
                    <a:pt x="911" y="518"/>
                    <a:pt x="902" y="482"/>
                  </a:cubicBezTo>
                  <a:cubicBezTo>
                    <a:pt x="911" y="455"/>
                    <a:pt x="902" y="420"/>
                    <a:pt x="902" y="393"/>
                  </a:cubicBezTo>
                  <a:cubicBezTo>
                    <a:pt x="893" y="366"/>
                    <a:pt x="884" y="348"/>
                    <a:pt x="884" y="331"/>
                  </a:cubicBezTo>
                  <a:cubicBezTo>
                    <a:pt x="866" y="277"/>
                    <a:pt x="839" y="223"/>
                    <a:pt x="795" y="179"/>
                  </a:cubicBezTo>
                  <a:cubicBezTo>
                    <a:pt x="777" y="152"/>
                    <a:pt x="750" y="125"/>
                    <a:pt x="714" y="98"/>
                  </a:cubicBezTo>
                  <a:lnTo>
                    <a:pt x="705" y="90"/>
                  </a:lnTo>
                  <a:cubicBezTo>
                    <a:pt x="670" y="63"/>
                    <a:pt x="625" y="45"/>
                    <a:pt x="589" y="36"/>
                  </a:cubicBezTo>
                  <a:lnTo>
                    <a:pt x="581" y="27"/>
                  </a:lnTo>
                  <a:cubicBezTo>
                    <a:pt x="554" y="9"/>
                    <a:pt x="518" y="9"/>
                    <a:pt x="4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21"/>
            <p:cNvSpPr/>
            <p:nvPr/>
          </p:nvSpPr>
          <p:spPr>
            <a:xfrm>
              <a:off x="8059658" y="720155"/>
              <a:ext cx="106789" cy="99563"/>
            </a:xfrm>
            <a:custGeom>
              <a:avLst/>
              <a:gdLst/>
              <a:ahLst/>
              <a:cxnLst/>
              <a:rect l="l" t="t" r="r" b="b"/>
              <a:pathLst>
                <a:path w="1375" h="1282" extrusionOk="0">
                  <a:moveTo>
                    <a:pt x="716" y="0"/>
                  </a:moveTo>
                  <a:cubicBezTo>
                    <a:pt x="511" y="0"/>
                    <a:pt x="311" y="97"/>
                    <a:pt x="179" y="270"/>
                  </a:cubicBezTo>
                  <a:cubicBezTo>
                    <a:pt x="0" y="502"/>
                    <a:pt x="0" y="823"/>
                    <a:pt x="179" y="1046"/>
                  </a:cubicBezTo>
                  <a:cubicBezTo>
                    <a:pt x="303" y="1200"/>
                    <a:pt x="487" y="1282"/>
                    <a:pt x="677" y="1282"/>
                  </a:cubicBezTo>
                  <a:cubicBezTo>
                    <a:pt x="719" y="1282"/>
                    <a:pt x="762" y="1278"/>
                    <a:pt x="804" y="1270"/>
                  </a:cubicBezTo>
                  <a:cubicBezTo>
                    <a:pt x="866" y="1261"/>
                    <a:pt x="920" y="1243"/>
                    <a:pt x="964" y="1216"/>
                  </a:cubicBezTo>
                  <a:cubicBezTo>
                    <a:pt x="1071" y="1162"/>
                    <a:pt x="1161" y="1091"/>
                    <a:pt x="1232" y="993"/>
                  </a:cubicBezTo>
                  <a:cubicBezTo>
                    <a:pt x="1357" y="805"/>
                    <a:pt x="1375" y="565"/>
                    <a:pt x="1286" y="359"/>
                  </a:cubicBezTo>
                  <a:cubicBezTo>
                    <a:pt x="1187" y="163"/>
                    <a:pt x="991" y="20"/>
                    <a:pt x="768" y="2"/>
                  </a:cubicBezTo>
                  <a:cubicBezTo>
                    <a:pt x="751" y="1"/>
                    <a:pt x="733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21"/>
            <p:cNvSpPr/>
            <p:nvPr/>
          </p:nvSpPr>
          <p:spPr>
            <a:xfrm>
              <a:off x="8273853" y="695225"/>
              <a:ext cx="83956" cy="78827"/>
            </a:xfrm>
            <a:custGeom>
              <a:avLst/>
              <a:gdLst/>
              <a:ahLst/>
              <a:cxnLst/>
              <a:rect l="l" t="t" r="r" b="b"/>
              <a:pathLst>
                <a:path w="1081" h="1015" extrusionOk="0">
                  <a:moveTo>
                    <a:pt x="558" y="0"/>
                  </a:moveTo>
                  <a:cubicBezTo>
                    <a:pt x="350" y="0"/>
                    <a:pt x="157" y="131"/>
                    <a:pt x="89" y="332"/>
                  </a:cubicBezTo>
                  <a:cubicBezTo>
                    <a:pt x="0" y="546"/>
                    <a:pt x="72" y="796"/>
                    <a:pt x="268" y="930"/>
                  </a:cubicBezTo>
                  <a:cubicBezTo>
                    <a:pt x="346" y="984"/>
                    <a:pt x="445" y="1014"/>
                    <a:pt x="544" y="1014"/>
                  </a:cubicBezTo>
                  <a:cubicBezTo>
                    <a:pt x="592" y="1014"/>
                    <a:pt x="641" y="1007"/>
                    <a:pt x="687" y="993"/>
                  </a:cubicBezTo>
                  <a:cubicBezTo>
                    <a:pt x="794" y="966"/>
                    <a:pt x="884" y="894"/>
                    <a:pt x="946" y="805"/>
                  </a:cubicBezTo>
                  <a:cubicBezTo>
                    <a:pt x="1062" y="653"/>
                    <a:pt x="1080" y="457"/>
                    <a:pt x="1009" y="288"/>
                  </a:cubicBezTo>
                  <a:cubicBezTo>
                    <a:pt x="937" y="118"/>
                    <a:pt x="777" y="11"/>
                    <a:pt x="598" y="2"/>
                  </a:cubicBezTo>
                  <a:cubicBezTo>
                    <a:pt x="585" y="1"/>
                    <a:pt x="572" y="0"/>
                    <a:pt x="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21"/>
            <p:cNvSpPr/>
            <p:nvPr/>
          </p:nvSpPr>
          <p:spPr>
            <a:xfrm>
              <a:off x="8220421" y="830670"/>
              <a:ext cx="53511" cy="52578"/>
            </a:xfrm>
            <a:custGeom>
              <a:avLst/>
              <a:gdLst/>
              <a:ahLst/>
              <a:cxnLst/>
              <a:rect l="l" t="t" r="r" b="b"/>
              <a:pathLst>
                <a:path w="689" h="677" extrusionOk="0">
                  <a:moveTo>
                    <a:pt x="352" y="1"/>
                  </a:moveTo>
                  <a:cubicBezTo>
                    <a:pt x="331" y="1"/>
                    <a:pt x="309" y="3"/>
                    <a:pt x="287" y="7"/>
                  </a:cubicBezTo>
                  <a:cubicBezTo>
                    <a:pt x="278" y="7"/>
                    <a:pt x="206" y="34"/>
                    <a:pt x="197" y="34"/>
                  </a:cubicBezTo>
                  <a:lnTo>
                    <a:pt x="188" y="34"/>
                  </a:lnTo>
                  <a:lnTo>
                    <a:pt x="162" y="43"/>
                  </a:lnTo>
                  <a:cubicBezTo>
                    <a:pt x="117" y="70"/>
                    <a:pt x="90" y="114"/>
                    <a:pt x="63" y="159"/>
                  </a:cubicBezTo>
                  <a:cubicBezTo>
                    <a:pt x="63" y="168"/>
                    <a:pt x="28" y="230"/>
                    <a:pt x="28" y="239"/>
                  </a:cubicBezTo>
                  <a:cubicBezTo>
                    <a:pt x="19" y="248"/>
                    <a:pt x="19" y="266"/>
                    <a:pt x="10" y="275"/>
                  </a:cubicBezTo>
                  <a:cubicBezTo>
                    <a:pt x="1" y="302"/>
                    <a:pt x="1" y="329"/>
                    <a:pt x="10" y="364"/>
                  </a:cubicBezTo>
                  <a:cubicBezTo>
                    <a:pt x="1" y="391"/>
                    <a:pt x="10" y="418"/>
                    <a:pt x="19" y="445"/>
                  </a:cubicBezTo>
                  <a:cubicBezTo>
                    <a:pt x="28" y="462"/>
                    <a:pt x="28" y="480"/>
                    <a:pt x="37" y="489"/>
                  </a:cubicBezTo>
                  <a:lnTo>
                    <a:pt x="81" y="561"/>
                  </a:lnTo>
                  <a:lnTo>
                    <a:pt x="144" y="614"/>
                  </a:lnTo>
                  <a:lnTo>
                    <a:pt x="215" y="659"/>
                  </a:lnTo>
                  <a:lnTo>
                    <a:pt x="224" y="659"/>
                  </a:lnTo>
                  <a:lnTo>
                    <a:pt x="304" y="677"/>
                  </a:lnTo>
                  <a:lnTo>
                    <a:pt x="411" y="677"/>
                  </a:lnTo>
                  <a:lnTo>
                    <a:pt x="492" y="650"/>
                  </a:lnTo>
                  <a:cubicBezTo>
                    <a:pt x="536" y="632"/>
                    <a:pt x="563" y="605"/>
                    <a:pt x="590" y="578"/>
                  </a:cubicBezTo>
                  <a:cubicBezTo>
                    <a:pt x="608" y="561"/>
                    <a:pt x="617" y="552"/>
                    <a:pt x="626" y="543"/>
                  </a:cubicBezTo>
                  <a:cubicBezTo>
                    <a:pt x="635" y="516"/>
                    <a:pt x="652" y="489"/>
                    <a:pt x="661" y="462"/>
                  </a:cubicBezTo>
                  <a:cubicBezTo>
                    <a:pt x="670" y="453"/>
                    <a:pt x="688" y="391"/>
                    <a:pt x="688" y="382"/>
                  </a:cubicBezTo>
                  <a:cubicBezTo>
                    <a:pt x="688" y="355"/>
                    <a:pt x="688" y="337"/>
                    <a:pt x="679" y="337"/>
                  </a:cubicBezTo>
                  <a:cubicBezTo>
                    <a:pt x="679" y="302"/>
                    <a:pt x="679" y="275"/>
                    <a:pt x="661" y="248"/>
                  </a:cubicBezTo>
                  <a:cubicBezTo>
                    <a:pt x="661" y="230"/>
                    <a:pt x="652" y="213"/>
                    <a:pt x="652" y="195"/>
                  </a:cubicBezTo>
                  <a:cubicBezTo>
                    <a:pt x="644" y="186"/>
                    <a:pt x="608" y="132"/>
                    <a:pt x="599" y="123"/>
                  </a:cubicBezTo>
                  <a:cubicBezTo>
                    <a:pt x="590" y="114"/>
                    <a:pt x="545" y="70"/>
                    <a:pt x="536" y="61"/>
                  </a:cubicBezTo>
                  <a:cubicBezTo>
                    <a:pt x="510" y="52"/>
                    <a:pt x="483" y="34"/>
                    <a:pt x="456" y="25"/>
                  </a:cubicBezTo>
                  <a:lnTo>
                    <a:pt x="411" y="7"/>
                  </a:lnTo>
                  <a:cubicBezTo>
                    <a:pt x="394" y="3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21"/>
            <p:cNvSpPr/>
            <p:nvPr/>
          </p:nvSpPr>
          <p:spPr>
            <a:xfrm>
              <a:off x="8139341" y="946855"/>
              <a:ext cx="57627" cy="58635"/>
            </a:xfrm>
            <a:custGeom>
              <a:avLst/>
              <a:gdLst/>
              <a:ahLst/>
              <a:cxnLst/>
              <a:rect l="l" t="t" r="r" b="b"/>
              <a:pathLst>
                <a:path w="742" h="755" extrusionOk="0">
                  <a:moveTo>
                    <a:pt x="333" y="0"/>
                  </a:moveTo>
                  <a:cubicBezTo>
                    <a:pt x="255" y="0"/>
                    <a:pt x="179" y="26"/>
                    <a:pt x="117" y="73"/>
                  </a:cubicBezTo>
                  <a:cubicBezTo>
                    <a:pt x="81" y="100"/>
                    <a:pt x="54" y="136"/>
                    <a:pt x="36" y="180"/>
                  </a:cubicBezTo>
                  <a:cubicBezTo>
                    <a:pt x="19" y="216"/>
                    <a:pt x="1" y="261"/>
                    <a:pt x="1" y="305"/>
                  </a:cubicBezTo>
                  <a:cubicBezTo>
                    <a:pt x="1" y="332"/>
                    <a:pt x="1" y="368"/>
                    <a:pt x="1" y="403"/>
                  </a:cubicBezTo>
                  <a:cubicBezTo>
                    <a:pt x="10" y="448"/>
                    <a:pt x="19" y="493"/>
                    <a:pt x="36" y="528"/>
                  </a:cubicBezTo>
                  <a:cubicBezTo>
                    <a:pt x="63" y="591"/>
                    <a:pt x="108" y="653"/>
                    <a:pt x="170" y="689"/>
                  </a:cubicBezTo>
                  <a:cubicBezTo>
                    <a:pt x="215" y="725"/>
                    <a:pt x="260" y="742"/>
                    <a:pt x="313" y="751"/>
                  </a:cubicBezTo>
                  <a:cubicBezTo>
                    <a:pt x="331" y="754"/>
                    <a:pt x="349" y="755"/>
                    <a:pt x="367" y="755"/>
                  </a:cubicBezTo>
                  <a:cubicBezTo>
                    <a:pt x="420" y="755"/>
                    <a:pt x="474" y="745"/>
                    <a:pt x="527" y="725"/>
                  </a:cubicBezTo>
                  <a:cubicBezTo>
                    <a:pt x="554" y="716"/>
                    <a:pt x="572" y="698"/>
                    <a:pt x="590" y="680"/>
                  </a:cubicBezTo>
                  <a:cubicBezTo>
                    <a:pt x="625" y="662"/>
                    <a:pt x="652" y="635"/>
                    <a:pt x="679" y="600"/>
                  </a:cubicBezTo>
                  <a:cubicBezTo>
                    <a:pt x="697" y="564"/>
                    <a:pt x="715" y="528"/>
                    <a:pt x="724" y="484"/>
                  </a:cubicBezTo>
                  <a:cubicBezTo>
                    <a:pt x="733" y="439"/>
                    <a:pt x="741" y="385"/>
                    <a:pt x="733" y="341"/>
                  </a:cubicBezTo>
                  <a:cubicBezTo>
                    <a:pt x="715" y="278"/>
                    <a:pt x="688" y="225"/>
                    <a:pt x="652" y="180"/>
                  </a:cubicBezTo>
                  <a:lnTo>
                    <a:pt x="634" y="162"/>
                  </a:lnTo>
                  <a:lnTo>
                    <a:pt x="617" y="136"/>
                  </a:lnTo>
                  <a:lnTo>
                    <a:pt x="617" y="127"/>
                  </a:lnTo>
                  <a:cubicBezTo>
                    <a:pt x="554" y="55"/>
                    <a:pt x="465" y="11"/>
                    <a:pt x="367" y="2"/>
                  </a:cubicBezTo>
                  <a:cubicBezTo>
                    <a:pt x="355" y="1"/>
                    <a:pt x="344" y="0"/>
                    <a:pt x="3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21"/>
            <p:cNvSpPr/>
            <p:nvPr/>
          </p:nvSpPr>
          <p:spPr>
            <a:xfrm>
              <a:off x="7981297" y="934273"/>
              <a:ext cx="61122" cy="61975"/>
            </a:xfrm>
            <a:custGeom>
              <a:avLst/>
              <a:gdLst/>
              <a:ahLst/>
              <a:cxnLst/>
              <a:rect l="l" t="t" r="r" b="b"/>
              <a:pathLst>
                <a:path w="787" h="798" extrusionOk="0">
                  <a:moveTo>
                    <a:pt x="374" y="1"/>
                  </a:moveTo>
                  <a:cubicBezTo>
                    <a:pt x="318" y="1"/>
                    <a:pt x="266" y="17"/>
                    <a:pt x="215" y="39"/>
                  </a:cubicBezTo>
                  <a:cubicBezTo>
                    <a:pt x="153" y="66"/>
                    <a:pt x="108" y="110"/>
                    <a:pt x="63" y="164"/>
                  </a:cubicBezTo>
                  <a:cubicBezTo>
                    <a:pt x="28" y="208"/>
                    <a:pt x="10" y="271"/>
                    <a:pt x="1" y="333"/>
                  </a:cubicBezTo>
                  <a:cubicBezTo>
                    <a:pt x="1" y="360"/>
                    <a:pt x="1" y="378"/>
                    <a:pt x="1" y="396"/>
                  </a:cubicBezTo>
                  <a:cubicBezTo>
                    <a:pt x="1" y="414"/>
                    <a:pt x="1" y="431"/>
                    <a:pt x="1" y="449"/>
                  </a:cubicBezTo>
                  <a:cubicBezTo>
                    <a:pt x="10" y="521"/>
                    <a:pt x="36" y="583"/>
                    <a:pt x="81" y="637"/>
                  </a:cubicBezTo>
                  <a:lnTo>
                    <a:pt x="144" y="690"/>
                  </a:lnTo>
                  <a:cubicBezTo>
                    <a:pt x="161" y="708"/>
                    <a:pt x="179" y="717"/>
                    <a:pt x="197" y="735"/>
                  </a:cubicBezTo>
                  <a:cubicBezTo>
                    <a:pt x="251" y="771"/>
                    <a:pt x="304" y="788"/>
                    <a:pt x="367" y="797"/>
                  </a:cubicBezTo>
                  <a:lnTo>
                    <a:pt x="465" y="797"/>
                  </a:lnTo>
                  <a:cubicBezTo>
                    <a:pt x="510" y="788"/>
                    <a:pt x="554" y="771"/>
                    <a:pt x="599" y="744"/>
                  </a:cubicBezTo>
                  <a:cubicBezTo>
                    <a:pt x="634" y="717"/>
                    <a:pt x="670" y="690"/>
                    <a:pt x="697" y="655"/>
                  </a:cubicBezTo>
                  <a:cubicBezTo>
                    <a:pt x="742" y="592"/>
                    <a:pt x="768" y="521"/>
                    <a:pt x="777" y="449"/>
                  </a:cubicBezTo>
                  <a:cubicBezTo>
                    <a:pt x="786" y="378"/>
                    <a:pt x="768" y="307"/>
                    <a:pt x="742" y="244"/>
                  </a:cubicBezTo>
                  <a:cubicBezTo>
                    <a:pt x="724" y="208"/>
                    <a:pt x="706" y="173"/>
                    <a:pt x="679" y="146"/>
                  </a:cubicBezTo>
                  <a:cubicBezTo>
                    <a:pt x="670" y="137"/>
                    <a:pt x="661" y="119"/>
                    <a:pt x="652" y="119"/>
                  </a:cubicBezTo>
                  <a:lnTo>
                    <a:pt x="626" y="92"/>
                  </a:lnTo>
                  <a:cubicBezTo>
                    <a:pt x="599" y="66"/>
                    <a:pt x="554" y="39"/>
                    <a:pt x="518" y="30"/>
                  </a:cubicBezTo>
                  <a:lnTo>
                    <a:pt x="501" y="30"/>
                  </a:lnTo>
                  <a:cubicBezTo>
                    <a:pt x="474" y="12"/>
                    <a:pt x="438" y="12"/>
                    <a:pt x="411" y="3"/>
                  </a:cubicBezTo>
                  <a:cubicBezTo>
                    <a:pt x="399" y="1"/>
                    <a:pt x="386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21"/>
            <p:cNvSpPr/>
            <p:nvPr/>
          </p:nvSpPr>
          <p:spPr>
            <a:xfrm>
              <a:off x="8079074" y="754637"/>
              <a:ext cx="47220" cy="48461"/>
            </a:xfrm>
            <a:custGeom>
              <a:avLst/>
              <a:gdLst/>
              <a:ahLst/>
              <a:cxnLst/>
              <a:rect l="l" t="t" r="r" b="b"/>
              <a:pathLst>
                <a:path w="608" h="624" extrusionOk="0">
                  <a:moveTo>
                    <a:pt x="284" y="1"/>
                  </a:moveTo>
                  <a:cubicBezTo>
                    <a:pt x="270" y="1"/>
                    <a:pt x="256" y="2"/>
                    <a:pt x="241" y="4"/>
                  </a:cubicBezTo>
                  <a:cubicBezTo>
                    <a:pt x="197" y="13"/>
                    <a:pt x="161" y="22"/>
                    <a:pt x="134" y="49"/>
                  </a:cubicBezTo>
                  <a:cubicBezTo>
                    <a:pt x="107" y="58"/>
                    <a:pt x="89" y="76"/>
                    <a:pt x="81" y="94"/>
                  </a:cubicBezTo>
                  <a:cubicBezTo>
                    <a:pt x="45" y="121"/>
                    <a:pt x="27" y="156"/>
                    <a:pt x="18" y="192"/>
                  </a:cubicBezTo>
                  <a:lnTo>
                    <a:pt x="0" y="263"/>
                  </a:lnTo>
                  <a:lnTo>
                    <a:pt x="0" y="272"/>
                  </a:lnTo>
                  <a:lnTo>
                    <a:pt x="0" y="353"/>
                  </a:lnTo>
                  <a:cubicBezTo>
                    <a:pt x="0" y="361"/>
                    <a:pt x="9" y="379"/>
                    <a:pt x="9" y="388"/>
                  </a:cubicBezTo>
                  <a:cubicBezTo>
                    <a:pt x="18" y="406"/>
                    <a:pt x="18" y="424"/>
                    <a:pt x="27" y="433"/>
                  </a:cubicBezTo>
                  <a:lnTo>
                    <a:pt x="54" y="486"/>
                  </a:lnTo>
                  <a:lnTo>
                    <a:pt x="54" y="495"/>
                  </a:lnTo>
                  <a:lnTo>
                    <a:pt x="72" y="513"/>
                  </a:lnTo>
                  <a:cubicBezTo>
                    <a:pt x="89" y="531"/>
                    <a:pt x="107" y="549"/>
                    <a:pt x="134" y="567"/>
                  </a:cubicBezTo>
                  <a:lnTo>
                    <a:pt x="170" y="585"/>
                  </a:lnTo>
                  <a:cubicBezTo>
                    <a:pt x="179" y="594"/>
                    <a:pt x="188" y="602"/>
                    <a:pt x="205" y="602"/>
                  </a:cubicBezTo>
                  <a:cubicBezTo>
                    <a:pt x="238" y="616"/>
                    <a:pt x="276" y="624"/>
                    <a:pt x="314" y="624"/>
                  </a:cubicBezTo>
                  <a:cubicBezTo>
                    <a:pt x="329" y="624"/>
                    <a:pt x="343" y="623"/>
                    <a:pt x="357" y="620"/>
                  </a:cubicBezTo>
                  <a:lnTo>
                    <a:pt x="429" y="594"/>
                  </a:lnTo>
                  <a:cubicBezTo>
                    <a:pt x="464" y="585"/>
                    <a:pt x="491" y="558"/>
                    <a:pt x="518" y="531"/>
                  </a:cubicBezTo>
                  <a:cubicBezTo>
                    <a:pt x="536" y="513"/>
                    <a:pt x="554" y="495"/>
                    <a:pt x="562" y="469"/>
                  </a:cubicBezTo>
                  <a:cubicBezTo>
                    <a:pt x="580" y="433"/>
                    <a:pt x="598" y="397"/>
                    <a:pt x="598" y="361"/>
                  </a:cubicBezTo>
                  <a:lnTo>
                    <a:pt x="598" y="281"/>
                  </a:lnTo>
                  <a:cubicBezTo>
                    <a:pt x="598" y="280"/>
                    <a:pt x="598" y="279"/>
                    <a:pt x="599" y="279"/>
                  </a:cubicBezTo>
                  <a:cubicBezTo>
                    <a:pt x="600" y="279"/>
                    <a:pt x="605" y="292"/>
                    <a:pt x="607" y="292"/>
                  </a:cubicBezTo>
                  <a:cubicBezTo>
                    <a:pt x="607" y="292"/>
                    <a:pt x="607" y="291"/>
                    <a:pt x="607" y="290"/>
                  </a:cubicBezTo>
                  <a:lnTo>
                    <a:pt x="607" y="263"/>
                  </a:lnTo>
                  <a:cubicBezTo>
                    <a:pt x="598" y="210"/>
                    <a:pt x="571" y="156"/>
                    <a:pt x="536" y="112"/>
                  </a:cubicBezTo>
                  <a:cubicBezTo>
                    <a:pt x="518" y="94"/>
                    <a:pt x="500" y="76"/>
                    <a:pt x="473" y="58"/>
                  </a:cubicBezTo>
                  <a:cubicBezTo>
                    <a:pt x="464" y="49"/>
                    <a:pt x="455" y="49"/>
                    <a:pt x="438" y="40"/>
                  </a:cubicBezTo>
                  <a:lnTo>
                    <a:pt x="402" y="22"/>
                  </a:lnTo>
                  <a:cubicBezTo>
                    <a:pt x="363" y="9"/>
                    <a:pt x="323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21"/>
            <p:cNvSpPr/>
            <p:nvPr/>
          </p:nvSpPr>
          <p:spPr>
            <a:xfrm>
              <a:off x="8041641" y="858706"/>
              <a:ext cx="30522" cy="32463"/>
            </a:xfrm>
            <a:custGeom>
              <a:avLst/>
              <a:gdLst/>
              <a:ahLst/>
              <a:cxnLst/>
              <a:rect l="l" t="t" r="r" b="b"/>
              <a:pathLst>
                <a:path w="393" h="418" extrusionOk="0">
                  <a:moveTo>
                    <a:pt x="178" y="1"/>
                  </a:moveTo>
                  <a:cubicBezTo>
                    <a:pt x="136" y="1"/>
                    <a:pt x="101" y="17"/>
                    <a:pt x="72" y="39"/>
                  </a:cubicBezTo>
                  <a:cubicBezTo>
                    <a:pt x="54" y="57"/>
                    <a:pt x="36" y="75"/>
                    <a:pt x="27" y="101"/>
                  </a:cubicBezTo>
                  <a:cubicBezTo>
                    <a:pt x="9" y="119"/>
                    <a:pt x="9" y="137"/>
                    <a:pt x="0" y="164"/>
                  </a:cubicBezTo>
                  <a:cubicBezTo>
                    <a:pt x="0" y="191"/>
                    <a:pt x="0" y="217"/>
                    <a:pt x="9" y="235"/>
                  </a:cubicBezTo>
                  <a:cubicBezTo>
                    <a:pt x="18" y="253"/>
                    <a:pt x="18" y="271"/>
                    <a:pt x="27" y="280"/>
                  </a:cubicBezTo>
                  <a:cubicBezTo>
                    <a:pt x="27" y="280"/>
                    <a:pt x="27" y="289"/>
                    <a:pt x="27" y="289"/>
                  </a:cubicBezTo>
                  <a:cubicBezTo>
                    <a:pt x="45" y="325"/>
                    <a:pt x="63" y="360"/>
                    <a:pt x="98" y="387"/>
                  </a:cubicBezTo>
                  <a:cubicBezTo>
                    <a:pt x="132" y="407"/>
                    <a:pt x="165" y="417"/>
                    <a:pt x="199" y="417"/>
                  </a:cubicBezTo>
                  <a:cubicBezTo>
                    <a:pt x="210" y="417"/>
                    <a:pt x="221" y="416"/>
                    <a:pt x="232" y="414"/>
                  </a:cubicBezTo>
                  <a:cubicBezTo>
                    <a:pt x="259" y="414"/>
                    <a:pt x="286" y="405"/>
                    <a:pt x="304" y="387"/>
                  </a:cubicBezTo>
                  <a:cubicBezTo>
                    <a:pt x="322" y="378"/>
                    <a:pt x="339" y="360"/>
                    <a:pt x="357" y="342"/>
                  </a:cubicBezTo>
                  <a:cubicBezTo>
                    <a:pt x="384" y="298"/>
                    <a:pt x="393" y="253"/>
                    <a:pt x="384" y="209"/>
                  </a:cubicBezTo>
                  <a:lnTo>
                    <a:pt x="384" y="200"/>
                  </a:lnTo>
                  <a:lnTo>
                    <a:pt x="384" y="173"/>
                  </a:lnTo>
                  <a:lnTo>
                    <a:pt x="375" y="128"/>
                  </a:lnTo>
                  <a:cubicBezTo>
                    <a:pt x="357" y="101"/>
                    <a:pt x="348" y="84"/>
                    <a:pt x="330" y="66"/>
                  </a:cubicBezTo>
                  <a:cubicBezTo>
                    <a:pt x="295" y="30"/>
                    <a:pt x="250" y="3"/>
                    <a:pt x="206" y="3"/>
                  </a:cubicBezTo>
                  <a:cubicBezTo>
                    <a:pt x="196" y="2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21"/>
            <p:cNvSpPr/>
            <p:nvPr/>
          </p:nvSpPr>
          <p:spPr>
            <a:xfrm>
              <a:off x="8293268" y="724892"/>
              <a:ext cx="36114" cy="37045"/>
            </a:xfrm>
            <a:custGeom>
              <a:avLst/>
              <a:gdLst/>
              <a:ahLst/>
              <a:cxnLst/>
              <a:rect l="l" t="t" r="r" b="b"/>
              <a:pathLst>
                <a:path w="465" h="477" extrusionOk="0">
                  <a:moveTo>
                    <a:pt x="257" y="0"/>
                  </a:moveTo>
                  <a:cubicBezTo>
                    <a:pt x="249" y="0"/>
                    <a:pt x="240" y="1"/>
                    <a:pt x="232" y="4"/>
                  </a:cubicBezTo>
                  <a:cubicBezTo>
                    <a:pt x="205" y="4"/>
                    <a:pt x="170" y="4"/>
                    <a:pt x="143" y="22"/>
                  </a:cubicBezTo>
                  <a:lnTo>
                    <a:pt x="125" y="30"/>
                  </a:lnTo>
                  <a:lnTo>
                    <a:pt x="80" y="57"/>
                  </a:lnTo>
                  <a:cubicBezTo>
                    <a:pt x="36" y="102"/>
                    <a:pt x="9" y="155"/>
                    <a:pt x="0" y="209"/>
                  </a:cubicBezTo>
                  <a:lnTo>
                    <a:pt x="0" y="245"/>
                  </a:lnTo>
                  <a:cubicBezTo>
                    <a:pt x="0" y="254"/>
                    <a:pt x="0" y="263"/>
                    <a:pt x="0" y="280"/>
                  </a:cubicBezTo>
                  <a:lnTo>
                    <a:pt x="18" y="334"/>
                  </a:lnTo>
                  <a:cubicBezTo>
                    <a:pt x="18" y="343"/>
                    <a:pt x="27" y="352"/>
                    <a:pt x="36" y="361"/>
                  </a:cubicBezTo>
                  <a:cubicBezTo>
                    <a:pt x="36" y="370"/>
                    <a:pt x="45" y="387"/>
                    <a:pt x="54" y="396"/>
                  </a:cubicBezTo>
                  <a:cubicBezTo>
                    <a:pt x="63" y="405"/>
                    <a:pt x="80" y="423"/>
                    <a:pt x="98" y="441"/>
                  </a:cubicBezTo>
                  <a:cubicBezTo>
                    <a:pt x="125" y="459"/>
                    <a:pt x="152" y="468"/>
                    <a:pt x="179" y="477"/>
                  </a:cubicBezTo>
                  <a:lnTo>
                    <a:pt x="241" y="477"/>
                  </a:lnTo>
                  <a:cubicBezTo>
                    <a:pt x="268" y="477"/>
                    <a:pt x="295" y="468"/>
                    <a:pt x="321" y="459"/>
                  </a:cubicBezTo>
                  <a:lnTo>
                    <a:pt x="375" y="423"/>
                  </a:lnTo>
                  <a:cubicBezTo>
                    <a:pt x="402" y="405"/>
                    <a:pt x="420" y="387"/>
                    <a:pt x="428" y="361"/>
                  </a:cubicBezTo>
                  <a:cubicBezTo>
                    <a:pt x="446" y="334"/>
                    <a:pt x="455" y="307"/>
                    <a:pt x="455" y="271"/>
                  </a:cubicBezTo>
                  <a:lnTo>
                    <a:pt x="455" y="254"/>
                  </a:lnTo>
                  <a:cubicBezTo>
                    <a:pt x="464" y="227"/>
                    <a:pt x="464" y="200"/>
                    <a:pt x="464" y="164"/>
                  </a:cubicBezTo>
                  <a:lnTo>
                    <a:pt x="446" y="138"/>
                  </a:lnTo>
                  <a:cubicBezTo>
                    <a:pt x="437" y="120"/>
                    <a:pt x="428" y="102"/>
                    <a:pt x="411" y="84"/>
                  </a:cubicBezTo>
                  <a:cubicBezTo>
                    <a:pt x="393" y="48"/>
                    <a:pt x="357" y="30"/>
                    <a:pt x="321" y="13"/>
                  </a:cubicBezTo>
                  <a:cubicBezTo>
                    <a:pt x="302" y="6"/>
                    <a:pt x="279" y="0"/>
                    <a:pt x="2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21"/>
            <p:cNvSpPr/>
            <p:nvPr/>
          </p:nvSpPr>
          <p:spPr>
            <a:xfrm>
              <a:off x="8202403" y="795100"/>
              <a:ext cx="105236" cy="102282"/>
            </a:xfrm>
            <a:custGeom>
              <a:avLst/>
              <a:gdLst/>
              <a:ahLst/>
              <a:cxnLst/>
              <a:rect l="l" t="t" r="r" b="b"/>
              <a:pathLst>
                <a:path w="1355" h="1317" extrusionOk="0">
                  <a:moveTo>
                    <a:pt x="1170" y="207"/>
                  </a:moveTo>
                  <a:lnTo>
                    <a:pt x="1170" y="207"/>
                  </a:lnTo>
                  <a:cubicBezTo>
                    <a:pt x="1196" y="235"/>
                    <a:pt x="1219" y="265"/>
                    <a:pt x="1239" y="297"/>
                  </a:cubicBezTo>
                  <a:lnTo>
                    <a:pt x="1239" y="297"/>
                  </a:lnTo>
                  <a:cubicBezTo>
                    <a:pt x="1219" y="265"/>
                    <a:pt x="1196" y="235"/>
                    <a:pt x="1170" y="207"/>
                  </a:cubicBezTo>
                  <a:close/>
                  <a:moveTo>
                    <a:pt x="1239" y="297"/>
                  </a:moveTo>
                  <a:cubicBezTo>
                    <a:pt x="1287" y="374"/>
                    <a:pt x="1318" y="460"/>
                    <a:pt x="1331" y="554"/>
                  </a:cubicBezTo>
                  <a:cubicBezTo>
                    <a:pt x="1339" y="611"/>
                    <a:pt x="1340" y="670"/>
                    <a:pt x="1333" y="728"/>
                  </a:cubicBezTo>
                  <a:lnTo>
                    <a:pt x="1333" y="728"/>
                  </a:lnTo>
                  <a:cubicBezTo>
                    <a:pt x="1354" y="578"/>
                    <a:pt x="1321" y="425"/>
                    <a:pt x="1239" y="297"/>
                  </a:cubicBezTo>
                  <a:close/>
                  <a:moveTo>
                    <a:pt x="716" y="0"/>
                  </a:moveTo>
                  <a:cubicBezTo>
                    <a:pt x="567" y="0"/>
                    <a:pt x="420" y="53"/>
                    <a:pt x="304" y="153"/>
                  </a:cubicBezTo>
                  <a:cubicBezTo>
                    <a:pt x="179" y="206"/>
                    <a:pt x="90" y="314"/>
                    <a:pt x="45" y="447"/>
                  </a:cubicBezTo>
                  <a:cubicBezTo>
                    <a:pt x="1" y="572"/>
                    <a:pt x="1" y="715"/>
                    <a:pt x="45" y="840"/>
                  </a:cubicBezTo>
                  <a:cubicBezTo>
                    <a:pt x="135" y="1099"/>
                    <a:pt x="367" y="1286"/>
                    <a:pt x="643" y="1313"/>
                  </a:cubicBezTo>
                  <a:cubicBezTo>
                    <a:pt x="664" y="1315"/>
                    <a:pt x="684" y="1316"/>
                    <a:pt x="704" y="1316"/>
                  </a:cubicBezTo>
                  <a:cubicBezTo>
                    <a:pt x="950" y="1316"/>
                    <a:pt x="1178" y="1168"/>
                    <a:pt x="1277" y="929"/>
                  </a:cubicBezTo>
                  <a:cubicBezTo>
                    <a:pt x="1306" y="866"/>
                    <a:pt x="1325" y="798"/>
                    <a:pt x="1333" y="728"/>
                  </a:cubicBezTo>
                  <a:lnTo>
                    <a:pt x="1333" y="728"/>
                  </a:lnTo>
                  <a:cubicBezTo>
                    <a:pt x="1323" y="797"/>
                    <a:pt x="1302" y="865"/>
                    <a:pt x="1268" y="929"/>
                  </a:cubicBezTo>
                  <a:cubicBezTo>
                    <a:pt x="1172" y="1138"/>
                    <a:pt x="961" y="1274"/>
                    <a:pt x="732" y="1274"/>
                  </a:cubicBezTo>
                  <a:cubicBezTo>
                    <a:pt x="705" y="1274"/>
                    <a:pt x="679" y="1272"/>
                    <a:pt x="652" y="1268"/>
                  </a:cubicBezTo>
                  <a:cubicBezTo>
                    <a:pt x="394" y="1233"/>
                    <a:pt x="179" y="1063"/>
                    <a:pt x="99" y="822"/>
                  </a:cubicBezTo>
                  <a:cubicBezTo>
                    <a:pt x="54" y="706"/>
                    <a:pt x="54" y="572"/>
                    <a:pt x="90" y="456"/>
                  </a:cubicBezTo>
                  <a:cubicBezTo>
                    <a:pt x="126" y="331"/>
                    <a:pt x="206" y="233"/>
                    <a:pt x="322" y="171"/>
                  </a:cubicBezTo>
                  <a:cubicBezTo>
                    <a:pt x="422" y="70"/>
                    <a:pt x="570" y="9"/>
                    <a:pt x="720" y="9"/>
                  </a:cubicBezTo>
                  <a:cubicBezTo>
                    <a:pt x="730" y="9"/>
                    <a:pt x="740" y="10"/>
                    <a:pt x="751" y="10"/>
                  </a:cubicBezTo>
                  <a:cubicBezTo>
                    <a:pt x="902" y="28"/>
                    <a:pt x="1054" y="90"/>
                    <a:pt x="1170" y="206"/>
                  </a:cubicBezTo>
                  <a:cubicBezTo>
                    <a:pt x="1063" y="90"/>
                    <a:pt x="911" y="19"/>
                    <a:pt x="751" y="1"/>
                  </a:cubicBezTo>
                  <a:cubicBezTo>
                    <a:pt x="739" y="1"/>
                    <a:pt x="727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21"/>
            <p:cNvSpPr/>
            <p:nvPr/>
          </p:nvSpPr>
          <p:spPr>
            <a:xfrm>
              <a:off x="8258553" y="846436"/>
              <a:ext cx="3573" cy="3572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28" y="1"/>
                  </a:moveTo>
                  <a:lnTo>
                    <a:pt x="1" y="18"/>
                  </a:lnTo>
                  <a:lnTo>
                    <a:pt x="45" y="45"/>
                  </a:lnTo>
                  <a:lnTo>
                    <a:pt x="45" y="18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21"/>
            <p:cNvSpPr/>
            <p:nvPr/>
          </p:nvSpPr>
          <p:spPr>
            <a:xfrm>
              <a:off x="8118527" y="911595"/>
              <a:ext cx="119992" cy="105543"/>
            </a:xfrm>
            <a:custGeom>
              <a:avLst/>
              <a:gdLst/>
              <a:ahLst/>
              <a:cxnLst/>
              <a:rect l="l" t="t" r="r" b="b"/>
              <a:pathLst>
                <a:path w="1545" h="1359" extrusionOk="0">
                  <a:moveTo>
                    <a:pt x="1518" y="848"/>
                  </a:moveTo>
                  <a:cubicBezTo>
                    <a:pt x="1491" y="991"/>
                    <a:pt x="1402" y="1125"/>
                    <a:pt x="1286" y="1214"/>
                  </a:cubicBezTo>
                  <a:cubicBezTo>
                    <a:pt x="1411" y="1125"/>
                    <a:pt x="1491" y="1000"/>
                    <a:pt x="1518" y="848"/>
                  </a:cubicBezTo>
                  <a:close/>
                  <a:moveTo>
                    <a:pt x="777" y="0"/>
                  </a:moveTo>
                  <a:cubicBezTo>
                    <a:pt x="601" y="0"/>
                    <a:pt x="427" y="59"/>
                    <a:pt x="287" y="179"/>
                  </a:cubicBezTo>
                  <a:cubicBezTo>
                    <a:pt x="233" y="233"/>
                    <a:pt x="179" y="286"/>
                    <a:pt x="144" y="358"/>
                  </a:cubicBezTo>
                  <a:cubicBezTo>
                    <a:pt x="108" y="420"/>
                    <a:pt x="81" y="491"/>
                    <a:pt x="63" y="572"/>
                  </a:cubicBezTo>
                  <a:cubicBezTo>
                    <a:pt x="1" y="875"/>
                    <a:pt x="179" y="1188"/>
                    <a:pt x="483" y="1295"/>
                  </a:cubicBezTo>
                  <a:cubicBezTo>
                    <a:pt x="586" y="1338"/>
                    <a:pt x="697" y="1359"/>
                    <a:pt x="808" y="1359"/>
                  </a:cubicBezTo>
                  <a:cubicBezTo>
                    <a:pt x="974" y="1359"/>
                    <a:pt x="1141" y="1311"/>
                    <a:pt x="1286" y="1215"/>
                  </a:cubicBezTo>
                  <a:lnTo>
                    <a:pt x="1286" y="1215"/>
                  </a:lnTo>
                  <a:cubicBezTo>
                    <a:pt x="1148" y="1306"/>
                    <a:pt x="989" y="1352"/>
                    <a:pt x="831" y="1352"/>
                  </a:cubicBezTo>
                  <a:cubicBezTo>
                    <a:pt x="712" y="1352"/>
                    <a:pt x="593" y="1326"/>
                    <a:pt x="483" y="1277"/>
                  </a:cubicBezTo>
                  <a:cubicBezTo>
                    <a:pt x="206" y="1161"/>
                    <a:pt x="46" y="866"/>
                    <a:pt x="108" y="581"/>
                  </a:cubicBezTo>
                  <a:cubicBezTo>
                    <a:pt x="171" y="286"/>
                    <a:pt x="420" y="81"/>
                    <a:pt x="706" y="54"/>
                  </a:cubicBezTo>
                  <a:cubicBezTo>
                    <a:pt x="740" y="49"/>
                    <a:pt x="775" y="46"/>
                    <a:pt x="809" y="46"/>
                  </a:cubicBezTo>
                  <a:cubicBezTo>
                    <a:pt x="1067" y="46"/>
                    <a:pt x="1312" y="192"/>
                    <a:pt x="1438" y="429"/>
                  </a:cubicBezTo>
                  <a:cubicBezTo>
                    <a:pt x="1509" y="554"/>
                    <a:pt x="1536" y="706"/>
                    <a:pt x="1518" y="848"/>
                  </a:cubicBezTo>
                  <a:cubicBezTo>
                    <a:pt x="1545" y="706"/>
                    <a:pt x="1518" y="554"/>
                    <a:pt x="1447" y="420"/>
                  </a:cubicBezTo>
                  <a:cubicBezTo>
                    <a:pt x="1384" y="277"/>
                    <a:pt x="1277" y="170"/>
                    <a:pt x="1143" y="90"/>
                  </a:cubicBezTo>
                  <a:cubicBezTo>
                    <a:pt x="1028" y="30"/>
                    <a:pt x="902" y="0"/>
                    <a:pt x="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21"/>
            <p:cNvSpPr/>
            <p:nvPr/>
          </p:nvSpPr>
          <p:spPr>
            <a:xfrm>
              <a:off x="7958464" y="897771"/>
              <a:ext cx="108187" cy="108184"/>
            </a:xfrm>
            <a:custGeom>
              <a:avLst/>
              <a:gdLst/>
              <a:ahLst/>
              <a:cxnLst/>
              <a:rect l="l" t="t" r="r" b="b"/>
              <a:pathLst>
                <a:path w="1393" h="1393" extrusionOk="0">
                  <a:moveTo>
                    <a:pt x="732" y="0"/>
                  </a:moveTo>
                  <a:cubicBezTo>
                    <a:pt x="670" y="0"/>
                    <a:pt x="616" y="0"/>
                    <a:pt x="554" y="9"/>
                  </a:cubicBezTo>
                  <a:cubicBezTo>
                    <a:pt x="375" y="18"/>
                    <a:pt x="214" y="107"/>
                    <a:pt x="125" y="259"/>
                  </a:cubicBezTo>
                  <a:cubicBezTo>
                    <a:pt x="36" y="411"/>
                    <a:pt x="0" y="589"/>
                    <a:pt x="27" y="759"/>
                  </a:cubicBezTo>
                  <a:cubicBezTo>
                    <a:pt x="45" y="937"/>
                    <a:pt x="134" y="1098"/>
                    <a:pt x="268" y="1214"/>
                  </a:cubicBezTo>
                  <a:cubicBezTo>
                    <a:pt x="402" y="1330"/>
                    <a:pt x="571" y="1392"/>
                    <a:pt x="750" y="1392"/>
                  </a:cubicBezTo>
                  <a:cubicBezTo>
                    <a:pt x="937" y="1392"/>
                    <a:pt x="1107" y="1312"/>
                    <a:pt x="1223" y="1178"/>
                  </a:cubicBezTo>
                  <a:cubicBezTo>
                    <a:pt x="1339" y="1044"/>
                    <a:pt x="1393" y="866"/>
                    <a:pt x="1384" y="687"/>
                  </a:cubicBezTo>
                  <a:cubicBezTo>
                    <a:pt x="1375" y="518"/>
                    <a:pt x="1303" y="348"/>
                    <a:pt x="1178" y="223"/>
                  </a:cubicBezTo>
                  <a:cubicBezTo>
                    <a:pt x="1062" y="98"/>
                    <a:pt x="902" y="18"/>
                    <a:pt x="732" y="0"/>
                  </a:cubicBezTo>
                  <a:lnTo>
                    <a:pt x="732" y="0"/>
                  </a:lnTo>
                  <a:cubicBezTo>
                    <a:pt x="1089" y="54"/>
                    <a:pt x="1357" y="348"/>
                    <a:pt x="1366" y="705"/>
                  </a:cubicBezTo>
                  <a:cubicBezTo>
                    <a:pt x="1366" y="866"/>
                    <a:pt x="1303" y="1035"/>
                    <a:pt x="1196" y="1160"/>
                  </a:cubicBezTo>
                  <a:cubicBezTo>
                    <a:pt x="1080" y="1276"/>
                    <a:pt x="920" y="1348"/>
                    <a:pt x="759" y="1348"/>
                  </a:cubicBezTo>
                  <a:cubicBezTo>
                    <a:pt x="748" y="1348"/>
                    <a:pt x="737" y="1349"/>
                    <a:pt x="727" y="1349"/>
                  </a:cubicBezTo>
                  <a:cubicBezTo>
                    <a:pt x="569" y="1349"/>
                    <a:pt x="421" y="1287"/>
                    <a:pt x="304" y="1187"/>
                  </a:cubicBezTo>
                  <a:cubicBezTo>
                    <a:pt x="170" y="1080"/>
                    <a:pt x="81" y="928"/>
                    <a:pt x="54" y="759"/>
                  </a:cubicBezTo>
                  <a:cubicBezTo>
                    <a:pt x="27" y="589"/>
                    <a:pt x="54" y="420"/>
                    <a:pt x="143" y="268"/>
                  </a:cubicBezTo>
                  <a:cubicBezTo>
                    <a:pt x="179" y="196"/>
                    <a:pt x="241" y="134"/>
                    <a:pt x="313" y="89"/>
                  </a:cubicBezTo>
                  <a:cubicBezTo>
                    <a:pt x="384" y="45"/>
                    <a:pt x="473" y="18"/>
                    <a:pt x="554" y="18"/>
                  </a:cubicBezTo>
                  <a:cubicBezTo>
                    <a:pt x="616" y="0"/>
                    <a:pt x="679" y="0"/>
                    <a:pt x="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21"/>
            <p:cNvSpPr/>
            <p:nvPr/>
          </p:nvSpPr>
          <p:spPr>
            <a:xfrm>
              <a:off x="8027739" y="966348"/>
              <a:ext cx="2874" cy="4271"/>
            </a:xfrm>
            <a:custGeom>
              <a:avLst/>
              <a:gdLst/>
              <a:ahLst/>
              <a:cxnLst/>
              <a:rect l="l" t="t" r="r" b="b"/>
              <a:pathLst>
                <a:path w="37" h="55" extrusionOk="0">
                  <a:moveTo>
                    <a:pt x="1" y="1"/>
                  </a:moveTo>
                  <a:lnTo>
                    <a:pt x="6" y="10"/>
                  </a:lnTo>
                  <a:lnTo>
                    <a:pt x="6" y="10"/>
                  </a:lnTo>
                  <a:cubicBezTo>
                    <a:pt x="7" y="10"/>
                    <a:pt x="8" y="10"/>
                    <a:pt x="10" y="10"/>
                  </a:cubicBezTo>
                  <a:lnTo>
                    <a:pt x="20" y="27"/>
                  </a:lnTo>
                  <a:lnTo>
                    <a:pt x="20" y="27"/>
                  </a:lnTo>
                  <a:cubicBezTo>
                    <a:pt x="28" y="26"/>
                    <a:pt x="27" y="18"/>
                    <a:pt x="19" y="10"/>
                  </a:cubicBezTo>
                  <a:cubicBezTo>
                    <a:pt x="19" y="10"/>
                    <a:pt x="10" y="1"/>
                    <a:pt x="1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1" y="12"/>
                    <a:pt x="2" y="20"/>
                    <a:pt x="10" y="27"/>
                  </a:cubicBezTo>
                  <a:lnTo>
                    <a:pt x="17" y="27"/>
                  </a:lnTo>
                  <a:lnTo>
                    <a:pt x="6" y="10"/>
                  </a:lnTo>
                  <a:close/>
                  <a:moveTo>
                    <a:pt x="20" y="27"/>
                  </a:moveTo>
                  <a:lnTo>
                    <a:pt x="20" y="27"/>
                  </a:lnTo>
                  <a:cubicBezTo>
                    <a:pt x="20" y="27"/>
                    <a:pt x="19" y="27"/>
                    <a:pt x="19" y="27"/>
                  </a:cubicBezTo>
                  <a:lnTo>
                    <a:pt x="20" y="27"/>
                  </a:lnTo>
                  <a:lnTo>
                    <a:pt x="20" y="27"/>
                  </a:lnTo>
                  <a:close/>
                  <a:moveTo>
                    <a:pt x="17" y="27"/>
                  </a:moveTo>
                  <a:lnTo>
                    <a:pt x="17" y="28"/>
                  </a:lnTo>
                  <a:lnTo>
                    <a:pt x="17" y="28"/>
                  </a:lnTo>
                  <a:cubicBezTo>
                    <a:pt x="17" y="27"/>
                    <a:pt x="18" y="27"/>
                    <a:pt x="19" y="27"/>
                  </a:cubicBezTo>
                  <a:close/>
                  <a:moveTo>
                    <a:pt x="20" y="27"/>
                  </a:moveTo>
                  <a:lnTo>
                    <a:pt x="28" y="39"/>
                  </a:lnTo>
                  <a:lnTo>
                    <a:pt x="28" y="39"/>
                  </a:lnTo>
                  <a:cubicBezTo>
                    <a:pt x="28" y="36"/>
                    <a:pt x="28" y="34"/>
                    <a:pt x="28" y="27"/>
                  </a:cubicBezTo>
                  <a:close/>
                  <a:moveTo>
                    <a:pt x="17" y="28"/>
                  </a:moveTo>
                  <a:lnTo>
                    <a:pt x="17" y="28"/>
                  </a:lnTo>
                  <a:cubicBezTo>
                    <a:pt x="10" y="29"/>
                    <a:pt x="10" y="36"/>
                    <a:pt x="19" y="36"/>
                  </a:cubicBezTo>
                  <a:cubicBezTo>
                    <a:pt x="19" y="45"/>
                    <a:pt x="28" y="45"/>
                    <a:pt x="36" y="54"/>
                  </a:cubicBezTo>
                  <a:lnTo>
                    <a:pt x="28" y="39"/>
                  </a:lnTo>
                  <a:lnTo>
                    <a:pt x="28" y="39"/>
                  </a:lnTo>
                  <a:cubicBezTo>
                    <a:pt x="28" y="41"/>
                    <a:pt x="28" y="43"/>
                    <a:pt x="28" y="45"/>
                  </a:cubicBezTo>
                  <a:lnTo>
                    <a:pt x="17" y="28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21"/>
            <p:cNvSpPr/>
            <p:nvPr/>
          </p:nvSpPr>
          <p:spPr>
            <a:xfrm>
              <a:off x="8029137" y="831214"/>
              <a:ext cx="74248" cy="73546"/>
            </a:xfrm>
            <a:custGeom>
              <a:avLst/>
              <a:gdLst/>
              <a:ahLst/>
              <a:cxnLst/>
              <a:rect l="l" t="t" r="r" b="b"/>
              <a:pathLst>
                <a:path w="956" h="947" extrusionOk="0">
                  <a:moveTo>
                    <a:pt x="420" y="0"/>
                  </a:moveTo>
                  <a:cubicBezTo>
                    <a:pt x="390" y="0"/>
                    <a:pt x="361" y="6"/>
                    <a:pt x="336" y="19"/>
                  </a:cubicBezTo>
                  <a:lnTo>
                    <a:pt x="336" y="19"/>
                  </a:lnTo>
                  <a:cubicBezTo>
                    <a:pt x="358" y="13"/>
                    <a:pt x="378" y="9"/>
                    <a:pt x="402" y="9"/>
                  </a:cubicBezTo>
                  <a:cubicBezTo>
                    <a:pt x="420" y="5"/>
                    <a:pt x="438" y="2"/>
                    <a:pt x="456" y="2"/>
                  </a:cubicBezTo>
                  <a:cubicBezTo>
                    <a:pt x="474" y="2"/>
                    <a:pt x="491" y="5"/>
                    <a:pt x="509" y="9"/>
                  </a:cubicBezTo>
                  <a:cubicBezTo>
                    <a:pt x="545" y="9"/>
                    <a:pt x="581" y="18"/>
                    <a:pt x="616" y="27"/>
                  </a:cubicBezTo>
                  <a:cubicBezTo>
                    <a:pt x="581" y="18"/>
                    <a:pt x="554" y="9"/>
                    <a:pt x="518" y="0"/>
                  </a:cubicBezTo>
                  <a:close/>
                  <a:moveTo>
                    <a:pt x="336" y="19"/>
                  </a:moveTo>
                  <a:lnTo>
                    <a:pt x="336" y="19"/>
                  </a:lnTo>
                  <a:cubicBezTo>
                    <a:pt x="326" y="21"/>
                    <a:pt x="316" y="24"/>
                    <a:pt x="304" y="27"/>
                  </a:cubicBezTo>
                  <a:cubicBezTo>
                    <a:pt x="286" y="27"/>
                    <a:pt x="268" y="36"/>
                    <a:pt x="259" y="45"/>
                  </a:cubicBezTo>
                  <a:cubicBezTo>
                    <a:pt x="242" y="54"/>
                    <a:pt x="224" y="63"/>
                    <a:pt x="215" y="72"/>
                  </a:cubicBezTo>
                  <a:cubicBezTo>
                    <a:pt x="179" y="81"/>
                    <a:pt x="143" y="107"/>
                    <a:pt x="126" y="134"/>
                  </a:cubicBezTo>
                  <a:cubicBezTo>
                    <a:pt x="90" y="170"/>
                    <a:pt x="54" y="206"/>
                    <a:pt x="36" y="250"/>
                  </a:cubicBezTo>
                  <a:cubicBezTo>
                    <a:pt x="27" y="295"/>
                    <a:pt x="10" y="339"/>
                    <a:pt x="1" y="384"/>
                  </a:cubicBezTo>
                  <a:lnTo>
                    <a:pt x="1" y="536"/>
                  </a:lnTo>
                  <a:lnTo>
                    <a:pt x="18" y="589"/>
                  </a:lnTo>
                  <a:lnTo>
                    <a:pt x="27" y="625"/>
                  </a:lnTo>
                  <a:cubicBezTo>
                    <a:pt x="27" y="634"/>
                    <a:pt x="27" y="643"/>
                    <a:pt x="36" y="661"/>
                  </a:cubicBezTo>
                  <a:cubicBezTo>
                    <a:pt x="63" y="705"/>
                    <a:pt x="90" y="741"/>
                    <a:pt x="117" y="777"/>
                  </a:cubicBezTo>
                  <a:cubicBezTo>
                    <a:pt x="152" y="812"/>
                    <a:pt x="188" y="848"/>
                    <a:pt x="233" y="875"/>
                  </a:cubicBezTo>
                  <a:cubicBezTo>
                    <a:pt x="268" y="893"/>
                    <a:pt x="313" y="920"/>
                    <a:pt x="358" y="937"/>
                  </a:cubicBezTo>
                  <a:cubicBezTo>
                    <a:pt x="411" y="946"/>
                    <a:pt x="456" y="946"/>
                    <a:pt x="509" y="946"/>
                  </a:cubicBezTo>
                  <a:cubicBezTo>
                    <a:pt x="545" y="946"/>
                    <a:pt x="590" y="946"/>
                    <a:pt x="634" y="928"/>
                  </a:cubicBezTo>
                  <a:cubicBezTo>
                    <a:pt x="670" y="911"/>
                    <a:pt x="706" y="902"/>
                    <a:pt x="741" y="875"/>
                  </a:cubicBezTo>
                  <a:cubicBezTo>
                    <a:pt x="777" y="857"/>
                    <a:pt x="804" y="830"/>
                    <a:pt x="831" y="795"/>
                  </a:cubicBezTo>
                  <a:cubicBezTo>
                    <a:pt x="857" y="768"/>
                    <a:pt x="884" y="732"/>
                    <a:pt x="902" y="696"/>
                  </a:cubicBezTo>
                  <a:cubicBezTo>
                    <a:pt x="920" y="661"/>
                    <a:pt x="938" y="625"/>
                    <a:pt x="938" y="589"/>
                  </a:cubicBezTo>
                  <a:cubicBezTo>
                    <a:pt x="947" y="545"/>
                    <a:pt x="956" y="509"/>
                    <a:pt x="947" y="473"/>
                  </a:cubicBezTo>
                  <a:cubicBezTo>
                    <a:pt x="947" y="438"/>
                    <a:pt x="947" y="411"/>
                    <a:pt x="938" y="384"/>
                  </a:cubicBezTo>
                  <a:cubicBezTo>
                    <a:pt x="920" y="295"/>
                    <a:pt x="875" y="223"/>
                    <a:pt x="822" y="161"/>
                  </a:cubicBezTo>
                  <a:cubicBezTo>
                    <a:pt x="795" y="125"/>
                    <a:pt x="759" y="98"/>
                    <a:pt x="732" y="81"/>
                  </a:cubicBezTo>
                  <a:cubicBezTo>
                    <a:pt x="697" y="54"/>
                    <a:pt x="652" y="36"/>
                    <a:pt x="616" y="27"/>
                  </a:cubicBezTo>
                  <a:lnTo>
                    <a:pt x="616" y="27"/>
                  </a:lnTo>
                  <a:cubicBezTo>
                    <a:pt x="652" y="45"/>
                    <a:pt x="688" y="72"/>
                    <a:pt x="724" y="98"/>
                  </a:cubicBezTo>
                  <a:cubicBezTo>
                    <a:pt x="750" y="125"/>
                    <a:pt x="786" y="152"/>
                    <a:pt x="813" y="179"/>
                  </a:cubicBezTo>
                  <a:cubicBezTo>
                    <a:pt x="840" y="214"/>
                    <a:pt x="866" y="250"/>
                    <a:pt x="875" y="286"/>
                  </a:cubicBezTo>
                  <a:cubicBezTo>
                    <a:pt x="893" y="322"/>
                    <a:pt x="902" y="366"/>
                    <a:pt x="920" y="402"/>
                  </a:cubicBezTo>
                  <a:cubicBezTo>
                    <a:pt x="920" y="438"/>
                    <a:pt x="920" y="464"/>
                    <a:pt x="920" y="491"/>
                  </a:cubicBezTo>
                  <a:cubicBezTo>
                    <a:pt x="920" y="527"/>
                    <a:pt x="920" y="563"/>
                    <a:pt x="902" y="598"/>
                  </a:cubicBezTo>
                  <a:cubicBezTo>
                    <a:pt x="893" y="634"/>
                    <a:pt x="884" y="661"/>
                    <a:pt x="866" y="696"/>
                  </a:cubicBezTo>
                  <a:cubicBezTo>
                    <a:pt x="848" y="723"/>
                    <a:pt x="831" y="750"/>
                    <a:pt x="804" y="777"/>
                  </a:cubicBezTo>
                  <a:cubicBezTo>
                    <a:pt x="777" y="803"/>
                    <a:pt x="750" y="821"/>
                    <a:pt x="724" y="839"/>
                  </a:cubicBezTo>
                  <a:cubicBezTo>
                    <a:pt x="688" y="857"/>
                    <a:pt x="652" y="875"/>
                    <a:pt x="625" y="884"/>
                  </a:cubicBezTo>
                  <a:cubicBezTo>
                    <a:pt x="600" y="890"/>
                    <a:pt x="575" y="896"/>
                    <a:pt x="550" y="896"/>
                  </a:cubicBezTo>
                  <a:cubicBezTo>
                    <a:pt x="539" y="896"/>
                    <a:pt x="529" y="895"/>
                    <a:pt x="518" y="893"/>
                  </a:cubicBezTo>
                  <a:cubicBezTo>
                    <a:pt x="505" y="895"/>
                    <a:pt x="492" y="896"/>
                    <a:pt x="479" y="896"/>
                  </a:cubicBezTo>
                  <a:cubicBezTo>
                    <a:pt x="448" y="896"/>
                    <a:pt x="419" y="890"/>
                    <a:pt x="393" y="884"/>
                  </a:cubicBezTo>
                  <a:cubicBezTo>
                    <a:pt x="349" y="866"/>
                    <a:pt x="313" y="848"/>
                    <a:pt x="277" y="830"/>
                  </a:cubicBezTo>
                  <a:cubicBezTo>
                    <a:pt x="233" y="803"/>
                    <a:pt x="197" y="777"/>
                    <a:pt x="170" y="741"/>
                  </a:cubicBezTo>
                  <a:cubicBezTo>
                    <a:pt x="143" y="714"/>
                    <a:pt x="117" y="670"/>
                    <a:pt x="90" y="634"/>
                  </a:cubicBezTo>
                  <a:lnTo>
                    <a:pt x="81" y="607"/>
                  </a:lnTo>
                  <a:lnTo>
                    <a:pt x="72" y="580"/>
                  </a:lnTo>
                  <a:lnTo>
                    <a:pt x="54" y="518"/>
                  </a:lnTo>
                  <a:cubicBezTo>
                    <a:pt x="45" y="473"/>
                    <a:pt x="45" y="429"/>
                    <a:pt x="45" y="384"/>
                  </a:cubicBezTo>
                  <a:cubicBezTo>
                    <a:pt x="54" y="339"/>
                    <a:pt x="63" y="295"/>
                    <a:pt x="72" y="250"/>
                  </a:cubicBezTo>
                  <a:cubicBezTo>
                    <a:pt x="90" y="206"/>
                    <a:pt x="117" y="170"/>
                    <a:pt x="152" y="143"/>
                  </a:cubicBezTo>
                  <a:cubicBezTo>
                    <a:pt x="170" y="107"/>
                    <a:pt x="197" y="89"/>
                    <a:pt x="224" y="72"/>
                  </a:cubicBezTo>
                  <a:cubicBezTo>
                    <a:pt x="251" y="45"/>
                    <a:pt x="286" y="36"/>
                    <a:pt x="322" y="27"/>
                  </a:cubicBezTo>
                  <a:cubicBezTo>
                    <a:pt x="326" y="24"/>
                    <a:pt x="331" y="21"/>
                    <a:pt x="336" y="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21"/>
            <p:cNvSpPr/>
            <p:nvPr/>
          </p:nvSpPr>
          <p:spPr>
            <a:xfrm>
              <a:off x="8060357" y="718058"/>
              <a:ext cx="105391" cy="102049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955" y="1243"/>
                  </a:moveTo>
                  <a:cubicBezTo>
                    <a:pt x="889" y="1277"/>
                    <a:pt x="818" y="1299"/>
                    <a:pt x="747" y="1308"/>
                  </a:cubicBezTo>
                  <a:lnTo>
                    <a:pt x="747" y="1308"/>
                  </a:lnTo>
                  <a:cubicBezTo>
                    <a:pt x="821" y="1300"/>
                    <a:pt x="894" y="1279"/>
                    <a:pt x="964" y="1243"/>
                  </a:cubicBezTo>
                  <a:close/>
                  <a:moveTo>
                    <a:pt x="694" y="0"/>
                  </a:moveTo>
                  <a:cubicBezTo>
                    <a:pt x="593" y="0"/>
                    <a:pt x="490" y="24"/>
                    <a:pt x="393" y="74"/>
                  </a:cubicBezTo>
                  <a:cubicBezTo>
                    <a:pt x="241" y="154"/>
                    <a:pt x="116" y="297"/>
                    <a:pt x="54" y="458"/>
                  </a:cubicBezTo>
                  <a:cubicBezTo>
                    <a:pt x="0" y="627"/>
                    <a:pt x="9" y="806"/>
                    <a:pt x="89" y="966"/>
                  </a:cubicBezTo>
                  <a:cubicBezTo>
                    <a:pt x="203" y="1186"/>
                    <a:pt x="430" y="1313"/>
                    <a:pt x="664" y="1313"/>
                  </a:cubicBezTo>
                  <a:cubicBezTo>
                    <a:pt x="692" y="1313"/>
                    <a:pt x="720" y="1311"/>
                    <a:pt x="747" y="1308"/>
                  </a:cubicBezTo>
                  <a:lnTo>
                    <a:pt x="747" y="1308"/>
                  </a:lnTo>
                  <a:cubicBezTo>
                    <a:pt x="726" y="1310"/>
                    <a:pt x="705" y="1311"/>
                    <a:pt x="684" y="1311"/>
                  </a:cubicBezTo>
                  <a:cubicBezTo>
                    <a:pt x="450" y="1311"/>
                    <a:pt x="224" y="1177"/>
                    <a:pt x="116" y="949"/>
                  </a:cubicBezTo>
                  <a:cubicBezTo>
                    <a:pt x="45" y="797"/>
                    <a:pt x="45" y="627"/>
                    <a:pt x="107" y="475"/>
                  </a:cubicBezTo>
                  <a:cubicBezTo>
                    <a:pt x="161" y="324"/>
                    <a:pt x="277" y="199"/>
                    <a:pt x="429" y="118"/>
                  </a:cubicBezTo>
                  <a:cubicBezTo>
                    <a:pt x="519" y="74"/>
                    <a:pt x="615" y="52"/>
                    <a:pt x="710" y="52"/>
                  </a:cubicBezTo>
                  <a:cubicBezTo>
                    <a:pt x="935" y="52"/>
                    <a:pt x="1152" y="173"/>
                    <a:pt x="1259" y="386"/>
                  </a:cubicBezTo>
                  <a:cubicBezTo>
                    <a:pt x="1330" y="538"/>
                    <a:pt x="1348" y="716"/>
                    <a:pt x="1294" y="877"/>
                  </a:cubicBezTo>
                  <a:cubicBezTo>
                    <a:pt x="1357" y="716"/>
                    <a:pt x="1348" y="538"/>
                    <a:pt x="1285" y="377"/>
                  </a:cubicBezTo>
                  <a:cubicBezTo>
                    <a:pt x="1172" y="138"/>
                    <a:pt x="938" y="0"/>
                    <a:pt x="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21"/>
            <p:cNvSpPr/>
            <p:nvPr/>
          </p:nvSpPr>
          <p:spPr>
            <a:xfrm>
              <a:off x="8266785" y="693749"/>
              <a:ext cx="92344" cy="80924"/>
            </a:xfrm>
            <a:custGeom>
              <a:avLst/>
              <a:gdLst/>
              <a:ahLst/>
              <a:cxnLst/>
              <a:rect l="l" t="t" r="r" b="b"/>
              <a:pathLst>
                <a:path w="1189" h="1042" extrusionOk="0">
                  <a:moveTo>
                    <a:pt x="649" y="1"/>
                  </a:moveTo>
                  <a:cubicBezTo>
                    <a:pt x="272" y="1"/>
                    <a:pt x="0" y="393"/>
                    <a:pt x="171" y="753"/>
                  </a:cubicBezTo>
                  <a:cubicBezTo>
                    <a:pt x="257" y="932"/>
                    <a:pt x="440" y="1042"/>
                    <a:pt x="634" y="1042"/>
                  </a:cubicBezTo>
                  <a:cubicBezTo>
                    <a:pt x="682" y="1042"/>
                    <a:pt x="730" y="1035"/>
                    <a:pt x="778" y="1021"/>
                  </a:cubicBezTo>
                  <a:cubicBezTo>
                    <a:pt x="885" y="985"/>
                    <a:pt x="975" y="914"/>
                    <a:pt x="1037" y="824"/>
                  </a:cubicBezTo>
                  <a:lnTo>
                    <a:pt x="1037" y="824"/>
                  </a:lnTo>
                  <a:cubicBezTo>
                    <a:pt x="975" y="914"/>
                    <a:pt x="876" y="976"/>
                    <a:pt x="769" y="1012"/>
                  </a:cubicBezTo>
                  <a:cubicBezTo>
                    <a:pt x="727" y="1023"/>
                    <a:pt x="685" y="1028"/>
                    <a:pt x="643" y="1028"/>
                  </a:cubicBezTo>
                  <a:cubicBezTo>
                    <a:pt x="455" y="1028"/>
                    <a:pt x="279" y="918"/>
                    <a:pt x="198" y="735"/>
                  </a:cubicBezTo>
                  <a:cubicBezTo>
                    <a:pt x="163" y="628"/>
                    <a:pt x="154" y="512"/>
                    <a:pt x="189" y="405"/>
                  </a:cubicBezTo>
                  <a:cubicBezTo>
                    <a:pt x="250" y="180"/>
                    <a:pt x="453" y="38"/>
                    <a:pt x="677" y="38"/>
                  </a:cubicBezTo>
                  <a:cubicBezTo>
                    <a:pt x="684" y="38"/>
                    <a:pt x="691" y="39"/>
                    <a:pt x="698" y="39"/>
                  </a:cubicBezTo>
                  <a:cubicBezTo>
                    <a:pt x="814" y="48"/>
                    <a:pt x="921" y="92"/>
                    <a:pt x="1001" y="182"/>
                  </a:cubicBezTo>
                  <a:cubicBezTo>
                    <a:pt x="1091" y="262"/>
                    <a:pt x="1135" y="369"/>
                    <a:pt x="1144" y="494"/>
                  </a:cubicBezTo>
                  <a:cubicBezTo>
                    <a:pt x="1144" y="610"/>
                    <a:pt x="1109" y="726"/>
                    <a:pt x="1037" y="824"/>
                  </a:cubicBezTo>
                  <a:cubicBezTo>
                    <a:pt x="1189" y="628"/>
                    <a:pt x="1180" y="351"/>
                    <a:pt x="1019" y="164"/>
                  </a:cubicBezTo>
                  <a:cubicBezTo>
                    <a:pt x="939" y="74"/>
                    <a:pt x="823" y="12"/>
                    <a:pt x="698" y="3"/>
                  </a:cubicBezTo>
                  <a:cubicBezTo>
                    <a:pt x="682" y="2"/>
                    <a:pt x="665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47512779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bg>
      <p:bgPr>
        <a:solidFill>
          <a:srgbClr val="FFECC6"/>
        </a:solidFill>
        <a:effectLst/>
      </p:bgPr>
    </p:bg>
    <p:spTree>
      <p:nvGrpSpPr>
        <p:cNvPr id="1" name="Shape 2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" name="Google Shape;2283;p2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284" name="Google Shape;2284;p2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2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2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2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88" name="Google Shape;2288;p2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89" name="Google Shape;2289;p2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2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2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2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2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2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2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2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2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2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2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2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2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2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2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2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2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2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2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2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2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2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2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2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2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2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2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2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2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2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2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2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2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2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2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2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2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2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2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2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2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2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2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2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2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2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2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2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37" name="Google Shape;2337;p22"/>
          <p:cNvSpPr txBox="1">
            <a:spLocks noGrp="1"/>
          </p:cNvSpPr>
          <p:nvPr>
            <p:ph type="ctrTitle"/>
          </p:nvPr>
        </p:nvSpPr>
        <p:spPr>
          <a:xfrm>
            <a:off x="6972533" y="798267"/>
            <a:ext cx="3615200" cy="133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116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2338" name="Google Shape;2338;p22"/>
          <p:cNvSpPr txBox="1">
            <a:spLocks noGrp="1"/>
          </p:cNvSpPr>
          <p:nvPr>
            <p:ph type="subTitle" idx="1"/>
          </p:nvPr>
        </p:nvSpPr>
        <p:spPr>
          <a:xfrm>
            <a:off x="7232400" y="2259633"/>
            <a:ext cx="3355200" cy="18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9" name="Google Shape;2339;p22"/>
          <p:cNvSpPr txBox="1"/>
          <p:nvPr/>
        </p:nvSpPr>
        <p:spPr>
          <a:xfrm>
            <a:off x="5446000" y="4735967"/>
            <a:ext cx="5141600" cy="8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including icons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and infographics &amp; images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5"/>
              </a:rPr>
              <a:t>Freepi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kumimoji="0" sz="1600" b="1" i="0" u="none" strike="noStrike" kern="0" cap="none" spc="0" normalizeH="0" baseline="0" noProof="0">
              <a:ln>
                <a:noFill/>
              </a:ln>
              <a:solidFill>
                <a:srgbClr val="622300"/>
              </a:solidFill>
              <a:effectLst/>
              <a:uLnTx/>
              <a:uFillTx/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2340" name="Google Shape;2340;p22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341" name="Google Shape;2341;p22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22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22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22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22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22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22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22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22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22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22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22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22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22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22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22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22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22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22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22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22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22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22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22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22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22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22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22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22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22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22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22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22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22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22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22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22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22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22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22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22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22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22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22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22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22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22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22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22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22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22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22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22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22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22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22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22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22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22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0" name="Google Shape;2400;p22"/>
          <p:cNvGrpSpPr/>
          <p:nvPr/>
        </p:nvGrpSpPr>
        <p:grpSpPr>
          <a:xfrm>
            <a:off x="862960" y="786172"/>
            <a:ext cx="737105" cy="761499"/>
            <a:chOff x="647219" y="589629"/>
            <a:chExt cx="552829" cy="571124"/>
          </a:xfrm>
        </p:grpSpPr>
        <p:sp>
          <p:nvSpPr>
            <p:cNvPr id="2401" name="Google Shape;2401;p22"/>
            <p:cNvSpPr/>
            <p:nvPr/>
          </p:nvSpPr>
          <p:spPr>
            <a:xfrm rot="10769270">
              <a:off x="675083" y="781545"/>
              <a:ext cx="231489" cy="375227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22"/>
            <p:cNvSpPr/>
            <p:nvPr/>
          </p:nvSpPr>
          <p:spPr>
            <a:xfrm rot="10769270">
              <a:off x="685015" y="657250"/>
              <a:ext cx="217981" cy="499492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22"/>
            <p:cNvSpPr/>
            <p:nvPr/>
          </p:nvSpPr>
          <p:spPr>
            <a:xfrm rot="10769270">
              <a:off x="721170" y="880939"/>
              <a:ext cx="185091" cy="27563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22"/>
            <p:cNvSpPr/>
            <p:nvPr/>
          </p:nvSpPr>
          <p:spPr>
            <a:xfrm rot="10769270">
              <a:off x="682564" y="781515"/>
              <a:ext cx="223267" cy="378248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22"/>
            <p:cNvSpPr/>
            <p:nvPr/>
          </p:nvSpPr>
          <p:spPr>
            <a:xfrm rot="10769270">
              <a:off x="766661" y="592878"/>
              <a:ext cx="432102" cy="289643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22"/>
            <p:cNvSpPr/>
            <p:nvPr/>
          </p:nvSpPr>
          <p:spPr>
            <a:xfrm rot="10769270">
              <a:off x="648441" y="600355"/>
              <a:ext cx="548141" cy="275715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22"/>
            <p:cNvSpPr/>
            <p:nvPr/>
          </p:nvSpPr>
          <p:spPr>
            <a:xfrm rot="10769270">
              <a:off x="942772" y="630771"/>
              <a:ext cx="256157" cy="250207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22"/>
            <p:cNvSpPr/>
            <p:nvPr/>
          </p:nvSpPr>
          <p:spPr>
            <a:xfrm rot="10769270">
              <a:off x="766660" y="591545"/>
              <a:ext cx="429921" cy="292244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9" name="Google Shape;2409;p22"/>
          <p:cNvGrpSpPr/>
          <p:nvPr/>
        </p:nvGrpSpPr>
        <p:grpSpPr>
          <a:xfrm>
            <a:off x="10307635" y="713502"/>
            <a:ext cx="1119269" cy="876837"/>
            <a:chOff x="7730726" y="535126"/>
            <a:chExt cx="839452" cy="657628"/>
          </a:xfrm>
        </p:grpSpPr>
        <p:sp>
          <p:nvSpPr>
            <p:cNvPr id="2410" name="Google Shape;2410;p22"/>
            <p:cNvSpPr/>
            <p:nvPr/>
          </p:nvSpPr>
          <p:spPr>
            <a:xfrm rot="1106669">
              <a:off x="7739096" y="734482"/>
              <a:ext cx="76443" cy="64046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22"/>
            <p:cNvSpPr/>
            <p:nvPr/>
          </p:nvSpPr>
          <p:spPr>
            <a:xfrm rot="1106669">
              <a:off x="7739350" y="732271"/>
              <a:ext cx="70031" cy="65898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22"/>
            <p:cNvSpPr/>
            <p:nvPr/>
          </p:nvSpPr>
          <p:spPr>
            <a:xfrm rot="1106669">
              <a:off x="7764081" y="766247"/>
              <a:ext cx="29352" cy="24080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22"/>
            <p:cNvSpPr/>
            <p:nvPr/>
          </p:nvSpPr>
          <p:spPr>
            <a:xfrm rot="1106669">
              <a:off x="7861036" y="772367"/>
              <a:ext cx="68108" cy="68107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22"/>
            <p:cNvSpPr/>
            <p:nvPr/>
          </p:nvSpPr>
          <p:spPr>
            <a:xfrm rot="1106669">
              <a:off x="7855627" y="771630"/>
              <a:ext cx="79150" cy="70030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22"/>
            <p:cNvSpPr/>
            <p:nvPr/>
          </p:nvSpPr>
          <p:spPr>
            <a:xfrm rot="1106669">
              <a:off x="7884132" y="810808"/>
              <a:ext cx="27001" cy="22584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22"/>
            <p:cNvSpPr/>
            <p:nvPr/>
          </p:nvSpPr>
          <p:spPr>
            <a:xfrm rot="1106669">
              <a:off x="7813666" y="561149"/>
              <a:ext cx="201045" cy="225123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22"/>
            <p:cNvSpPr/>
            <p:nvPr/>
          </p:nvSpPr>
          <p:spPr>
            <a:xfrm rot="1106669">
              <a:off x="7855000" y="643021"/>
              <a:ext cx="56638" cy="139989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22"/>
            <p:cNvSpPr/>
            <p:nvPr/>
          </p:nvSpPr>
          <p:spPr>
            <a:xfrm rot="1106669">
              <a:off x="8212787" y="717077"/>
              <a:ext cx="326218" cy="233244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22"/>
            <p:cNvSpPr/>
            <p:nvPr/>
          </p:nvSpPr>
          <p:spPr>
            <a:xfrm rot="1106669">
              <a:off x="8187837" y="740137"/>
              <a:ext cx="330207" cy="166705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22"/>
            <p:cNvSpPr/>
            <p:nvPr/>
          </p:nvSpPr>
          <p:spPr>
            <a:xfrm rot="1106669">
              <a:off x="8251531" y="786273"/>
              <a:ext cx="266446" cy="194631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22"/>
            <p:cNvSpPr/>
            <p:nvPr/>
          </p:nvSpPr>
          <p:spPr>
            <a:xfrm rot="1106669">
              <a:off x="8232493" y="719980"/>
              <a:ext cx="308407" cy="235168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22"/>
            <p:cNvSpPr/>
            <p:nvPr/>
          </p:nvSpPr>
          <p:spPr>
            <a:xfrm rot="1106669">
              <a:off x="8070061" y="896504"/>
              <a:ext cx="120328" cy="197909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22"/>
            <p:cNvSpPr/>
            <p:nvPr/>
          </p:nvSpPr>
          <p:spPr>
            <a:xfrm rot="1106669">
              <a:off x="8158651" y="934576"/>
              <a:ext cx="211803" cy="8812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22"/>
            <p:cNvSpPr/>
            <p:nvPr/>
          </p:nvSpPr>
          <p:spPr>
            <a:xfrm rot="1106669">
              <a:off x="8152928" y="984928"/>
              <a:ext cx="136714" cy="187009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22"/>
            <p:cNvSpPr/>
            <p:nvPr/>
          </p:nvSpPr>
          <p:spPr>
            <a:xfrm rot="1106669">
              <a:off x="8047135" y="797725"/>
              <a:ext cx="120542" cy="197909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22"/>
            <p:cNvSpPr/>
            <p:nvPr/>
          </p:nvSpPr>
          <p:spPr>
            <a:xfrm rot="1106669">
              <a:off x="8135455" y="835268"/>
              <a:ext cx="212017" cy="88553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22"/>
            <p:cNvSpPr/>
            <p:nvPr/>
          </p:nvSpPr>
          <p:spPr>
            <a:xfrm rot="1106669">
              <a:off x="8030134" y="700067"/>
              <a:ext cx="118974" cy="199476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22"/>
            <p:cNvSpPr/>
            <p:nvPr/>
          </p:nvSpPr>
          <p:spPr>
            <a:xfrm rot="1106669">
              <a:off x="8099384" y="727516"/>
              <a:ext cx="210521" cy="73806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22"/>
            <p:cNvSpPr/>
            <p:nvPr/>
          </p:nvSpPr>
          <p:spPr>
            <a:xfrm rot="1106669">
              <a:off x="8005842" y="608925"/>
              <a:ext cx="115769" cy="197695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22"/>
            <p:cNvSpPr/>
            <p:nvPr/>
          </p:nvSpPr>
          <p:spPr>
            <a:xfrm rot="1106669">
              <a:off x="8056443" y="621528"/>
              <a:ext cx="207243" cy="6447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22"/>
            <p:cNvSpPr/>
            <p:nvPr/>
          </p:nvSpPr>
          <p:spPr>
            <a:xfrm rot="1106669">
              <a:off x="8037701" y="777569"/>
              <a:ext cx="70601" cy="12410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22"/>
            <p:cNvSpPr/>
            <p:nvPr/>
          </p:nvSpPr>
          <p:spPr>
            <a:xfrm rot="1106669">
              <a:off x="8027110" y="811161"/>
              <a:ext cx="289386" cy="344666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22"/>
            <p:cNvSpPr/>
            <p:nvPr/>
          </p:nvSpPr>
          <p:spPr>
            <a:xfrm rot="1106669">
              <a:off x="8021816" y="783573"/>
              <a:ext cx="30563" cy="19805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22"/>
            <p:cNvSpPr/>
            <p:nvPr/>
          </p:nvSpPr>
          <p:spPr>
            <a:xfrm rot="1106669">
              <a:off x="8157311" y="977237"/>
              <a:ext cx="94111" cy="189003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22"/>
            <p:cNvSpPr/>
            <p:nvPr/>
          </p:nvSpPr>
          <p:spPr>
            <a:xfrm rot="1106669">
              <a:off x="8101360" y="896283"/>
              <a:ext cx="62978" cy="199048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22"/>
            <p:cNvSpPr/>
            <p:nvPr/>
          </p:nvSpPr>
          <p:spPr>
            <a:xfrm rot="1106669">
              <a:off x="8159070" y="930427"/>
              <a:ext cx="190217" cy="9040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22"/>
            <p:cNvSpPr/>
            <p:nvPr/>
          </p:nvSpPr>
          <p:spPr>
            <a:xfrm rot="1106669">
              <a:off x="8076290" y="798329"/>
              <a:ext cx="65543" cy="19983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22"/>
            <p:cNvSpPr/>
            <p:nvPr/>
          </p:nvSpPr>
          <p:spPr>
            <a:xfrm rot="1106669">
              <a:off x="8135870" y="831357"/>
              <a:ext cx="190145" cy="90334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22"/>
            <p:cNvSpPr/>
            <p:nvPr/>
          </p:nvSpPr>
          <p:spPr>
            <a:xfrm rot="1106669">
              <a:off x="8053011" y="698518"/>
              <a:ext cx="63690" cy="20097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22"/>
            <p:cNvSpPr/>
            <p:nvPr/>
          </p:nvSpPr>
          <p:spPr>
            <a:xfrm rot="1106669">
              <a:off x="8099658" y="723907"/>
              <a:ext cx="195916" cy="77012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22"/>
            <p:cNvSpPr/>
            <p:nvPr/>
          </p:nvSpPr>
          <p:spPr>
            <a:xfrm rot="1106669">
              <a:off x="8019387" y="605341"/>
              <a:ext cx="66825" cy="199903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22"/>
            <p:cNvSpPr/>
            <p:nvPr/>
          </p:nvSpPr>
          <p:spPr>
            <a:xfrm rot="1106669">
              <a:off x="8055010" y="618364"/>
              <a:ext cx="200333" cy="66112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22"/>
            <p:cNvSpPr/>
            <p:nvPr/>
          </p:nvSpPr>
          <p:spPr>
            <a:xfrm rot="1106669">
              <a:off x="7960105" y="591414"/>
              <a:ext cx="349372" cy="420182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568944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bg>
      <p:bgPr>
        <a:solidFill>
          <a:srgbClr val="FFECC6"/>
        </a:solidFill>
        <a:effectLst/>
      </p:bgPr>
    </p:bg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20"/>
          <p:cNvSpPr/>
          <p:nvPr/>
        </p:nvSpPr>
        <p:spPr>
          <a:xfrm>
            <a:off x="216233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6" name="Google Shape;2066;p20"/>
          <p:cNvSpPr/>
          <p:nvPr/>
        </p:nvSpPr>
        <p:spPr>
          <a:xfrm>
            <a:off x="219374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7" name="Google Shape;2067;p20"/>
          <p:cNvSpPr/>
          <p:nvPr/>
        </p:nvSpPr>
        <p:spPr>
          <a:xfrm>
            <a:off x="474797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8" name="Google Shape;2068;p20"/>
          <p:cNvSpPr/>
          <p:nvPr/>
        </p:nvSpPr>
        <p:spPr>
          <a:xfrm>
            <a:off x="629569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69" name="Google Shape;2069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617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070" name="Google Shape;2070;p20"/>
          <p:cNvSpPr/>
          <p:nvPr/>
        </p:nvSpPr>
        <p:spPr>
          <a:xfrm>
            <a:off x="2059220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1" name="Google Shape;2071;p20"/>
          <p:cNvSpPr/>
          <p:nvPr/>
        </p:nvSpPr>
        <p:spPr>
          <a:xfrm>
            <a:off x="2059220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2" name="Google Shape;2072;p20"/>
          <p:cNvSpPr/>
          <p:nvPr/>
        </p:nvSpPr>
        <p:spPr>
          <a:xfrm>
            <a:off x="2101068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3" name="Google Shape;2073;p20"/>
          <p:cNvSpPr/>
          <p:nvPr/>
        </p:nvSpPr>
        <p:spPr>
          <a:xfrm>
            <a:off x="2114544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4" name="Google Shape;2074;p20"/>
          <p:cNvSpPr/>
          <p:nvPr/>
        </p:nvSpPr>
        <p:spPr>
          <a:xfrm>
            <a:off x="1565470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5" name="Google Shape;2075;p20"/>
          <p:cNvSpPr/>
          <p:nvPr/>
        </p:nvSpPr>
        <p:spPr>
          <a:xfrm>
            <a:off x="156547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6" name="Google Shape;2076;p20"/>
          <p:cNvSpPr/>
          <p:nvPr/>
        </p:nvSpPr>
        <p:spPr>
          <a:xfrm>
            <a:off x="160675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7" name="Google Shape;2077;p20"/>
          <p:cNvSpPr/>
          <p:nvPr/>
        </p:nvSpPr>
        <p:spPr>
          <a:xfrm>
            <a:off x="1621797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8" name="Google Shape;2078;p20"/>
          <p:cNvSpPr/>
          <p:nvPr/>
        </p:nvSpPr>
        <p:spPr>
          <a:xfrm>
            <a:off x="373065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9" name="Google Shape;2079;p20"/>
          <p:cNvSpPr/>
          <p:nvPr/>
        </p:nvSpPr>
        <p:spPr>
          <a:xfrm>
            <a:off x="3741323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0" name="Google Shape;2080;p20"/>
          <p:cNvSpPr/>
          <p:nvPr/>
        </p:nvSpPr>
        <p:spPr>
          <a:xfrm>
            <a:off x="3771936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1" name="Google Shape;2081;p20"/>
          <p:cNvSpPr/>
          <p:nvPr/>
        </p:nvSpPr>
        <p:spPr>
          <a:xfrm>
            <a:off x="378698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2" name="Google Shape;2082;p20"/>
          <p:cNvSpPr/>
          <p:nvPr/>
        </p:nvSpPr>
        <p:spPr>
          <a:xfrm>
            <a:off x="3236862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3" name="Google Shape;2083;p20"/>
          <p:cNvSpPr/>
          <p:nvPr/>
        </p:nvSpPr>
        <p:spPr>
          <a:xfrm>
            <a:off x="3247529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4" name="Google Shape;2084;p20"/>
          <p:cNvSpPr/>
          <p:nvPr/>
        </p:nvSpPr>
        <p:spPr>
          <a:xfrm>
            <a:off x="3277619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5" name="Google Shape;2085;p20"/>
          <p:cNvSpPr/>
          <p:nvPr/>
        </p:nvSpPr>
        <p:spPr>
          <a:xfrm>
            <a:off x="3293712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6" name="Google Shape;2086;p20"/>
          <p:cNvSpPr/>
          <p:nvPr/>
        </p:nvSpPr>
        <p:spPr>
          <a:xfrm>
            <a:off x="541271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7" name="Google Shape;2087;p20"/>
          <p:cNvSpPr/>
          <p:nvPr/>
        </p:nvSpPr>
        <p:spPr>
          <a:xfrm>
            <a:off x="541271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8" name="Google Shape;2088;p20"/>
          <p:cNvSpPr/>
          <p:nvPr/>
        </p:nvSpPr>
        <p:spPr>
          <a:xfrm>
            <a:off x="54428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9" name="Google Shape;2089;p20"/>
          <p:cNvSpPr/>
          <p:nvPr/>
        </p:nvSpPr>
        <p:spPr>
          <a:xfrm>
            <a:off x="545737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0" name="Google Shape;2090;p20"/>
          <p:cNvSpPr/>
          <p:nvPr/>
        </p:nvSpPr>
        <p:spPr>
          <a:xfrm>
            <a:off x="4918396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1" name="Google Shape;2091;p20"/>
          <p:cNvSpPr/>
          <p:nvPr/>
        </p:nvSpPr>
        <p:spPr>
          <a:xfrm>
            <a:off x="4918396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2" name="Google Shape;2092;p20"/>
          <p:cNvSpPr/>
          <p:nvPr/>
        </p:nvSpPr>
        <p:spPr>
          <a:xfrm>
            <a:off x="4949055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3" name="Google Shape;2093;p20"/>
          <p:cNvSpPr/>
          <p:nvPr/>
        </p:nvSpPr>
        <p:spPr>
          <a:xfrm>
            <a:off x="4964624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4" name="Google Shape;2094;p20"/>
          <p:cNvSpPr/>
          <p:nvPr/>
        </p:nvSpPr>
        <p:spPr>
          <a:xfrm>
            <a:off x="708358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5" name="Google Shape;2095;p20"/>
          <p:cNvSpPr/>
          <p:nvPr/>
        </p:nvSpPr>
        <p:spPr>
          <a:xfrm>
            <a:off x="708358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6" name="Google Shape;2096;p20"/>
          <p:cNvSpPr/>
          <p:nvPr/>
        </p:nvSpPr>
        <p:spPr>
          <a:xfrm>
            <a:off x="7114241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7" name="Google Shape;2097;p20"/>
          <p:cNvSpPr/>
          <p:nvPr/>
        </p:nvSpPr>
        <p:spPr>
          <a:xfrm>
            <a:off x="712928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8" name="Google Shape;2098;p20"/>
          <p:cNvSpPr/>
          <p:nvPr/>
        </p:nvSpPr>
        <p:spPr>
          <a:xfrm>
            <a:off x="6589265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9" name="Google Shape;2099;p20"/>
          <p:cNvSpPr/>
          <p:nvPr/>
        </p:nvSpPr>
        <p:spPr>
          <a:xfrm>
            <a:off x="6589788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0" name="Google Shape;2100;p20"/>
          <p:cNvSpPr/>
          <p:nvPr/>
        </p:nvSpPr>
        <p:spPr>
          <a:xfrm>
            <a:off x="662044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1" name="Google Shape;2101;p20"/>
          <p:cNvSpPr/>
          <p:nvPr/>
        </p:nvSpPr>
        <p:spPr>
          <a:xfrm>
            <a:off x="663653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2" name="Google Shape;2102;p20"/>
          <p:cNvSpPr/>
          <p:nvPr/>
        </p:nvSpPr>
        <p:spPr>
          <a:xfrm>
            <a:off x="875497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3" name="Google Shape;2103;p20"/>
          <p:cNvSpPr/>
          <p:nvPr/>
        </p:nvSpPr>
        <p:spPr>
          <a:xfrm>
            <a:off x="875497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4" name="Google Shape;2104;p20"/>
          <p:cNvSpPr/>
          <p:nvPr/>
        </p:nvSpPr>
        <p:spPr>
          <a:xfrm>
            <a:off x="8785108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5" name="Google Shape;2105;p20"/>
          <p:cNvSpPr/>
          <p:nvPr/>
        </p:nvSpPr>
        <p:spPr>
          <a:xfrm>
            <a:off x="880067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6" name="Google Shape;2106;p20"/>
          <p:cNvSpPr/>
          <p:nvPr/>
        </p:nvSpPr>
        <p:spPr>
          <a:xfrm>
            <a:off x="8260700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7" name="Google Shape;2107;p20"/>
          <p:cNvSpPr/>
          <p:nvPr/>
        </p:nvSpPr>
        <p:spPr>
          <a:xfrm>
            <a:off x="8260700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8" name="Google Shape;2108;p20"/>
          <p:cNvSpPr/>
          <p:nvPr/>
        </p:nvSpPr>
        <p:spPr>
          <a:xfrm>
            <a:off x="829131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9" name="Google Shape;2109;p20"/>
          <p:cNvSpPr/>
          <p:nvPr/>
        </p:nvSpPr>
        <p:spPr>
          <a:xfrm>
            <a:off x="8307930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0" name="Google Shape;2110;p20"/>
          <p:cNvSpPr/>
          <p:nvPr/>
        </p:nvSpPr>
        <p:spPr>
          <a:xfrm>
            <a:off x="1042588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1" name="Google Shape;2111;p20"/>
          <p:cNvSpPr/>
          <p:nvPr/>
        </p:nvSpPr>
        <p:spPr>
          <a:xfrm>
            <a:off x="1042588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2" name="Google Shape;2112;p20"/>
          <p:cNvSpPr/>
          <p:nvPr/>
        </p:nvSpPr>
        <p:spPr>
          <a:xfrm>
            <a:off x="10456500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3" name="Google Shape;2113;p20"/>
          <p:cNvSpPr/>
          <p:nvPr/>
        </p:nvSpPr>
        <p:spPr>
          <a:xfrm>
            <a:off x="1047207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4" name="Google Shape;2114;p20"/>
          <p:cNvSpPr/>
          <p:nvPr/>
        </p:nvSpPr>
        <p:spPr>
          <a:xfrm>
            <a:off x="9932092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5" name="Google Shape;2115;p20"/>
          <p:cNvSpPr/>
          <p:nvPr/>
        </p:nvSpPr>
        <p:spPr>
          <a:xfrm>
            <a:off x="9931568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6" name="Google Shape;2116;p20"/>
          <p:cNvSpPr/>
          <p:nvPr/>
        </p:nvSpPr>
        <p:spPr>
          <a:xfrm>
            <a:off x="99627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7" name="Google Shape;2117;p20"/>
          <p:cNvSpPr/>
          <p:nvPr/>
        </p:nvSpPr>
        <p:spPr>
          <a:xfrm>
            <a:off x="997879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8" name="Google Shape;2118;p20"/>
          <p:cNvSpPr txBox="1">
            <a:spLocks noGrp="1"/>
          </p:cNvSpPr>
          <p:nvPr>
            <p:ph type="subTitle" idx="1"/>
          </p:nvPr>
        </p:nvSpPr>
        <p:spPr>
          <a:xfrm>
            <a:off x="4542200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19" name="Google Shape;2119;p20"/>
          <p:cNvSpPr txBox="1">
            <a:spLocks noGrp="1"/>
          </p:cNvSpPr>
          <p:nvPr>
            <p:ph type="subTitle" idx="2"/>
          </p:nvPr>
        </p:nvSpPr>
        <p:spPr>
          <a:xfrm>
            <a:off x="7811467" y="3624540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0" name="Google Shape;2120;p20"/>
          <p:cNvSpPr txBox="1">
            <a:spLocks noGrp="1"/>
          </p:cNvSpPr>
          <p:nvPr>
            <p:ph type="subTitle" idx="3"/>
          </p:nvPr>
        </p:nvSpPr>
        <p:spPr>
          <a:xfrm>
            <a:off x="7811467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1" name="Google Shape;2121;p20"/>
          <p:cNvSpPr txBox="1">
            <a:spLocks noGrp="1"/>
          </p:cNvSpPr>
          <p:nvPr>
            <p:ph type="subTitle" idx="4"/>
          </p:nvPr>
        </p:nvSpPr>
        <p:spPr>
          <a:xfrm>
            <a:off x="1272933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2" name="Google Shape;2122;p20"/>
          <p:cNvSpPr txBox="1">
            <a:spLocks noGrp="1"/>
          </p:cNvSpPr>
          <p:nvPr>
            <p:ph type="subTitle" idx="5"/>
          </p:nvPr>
        </p:nvSpPr>
        <p:spPr>
          <a:xfrm>
            <a:off x="1272933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3" name="Google Shape;2123;p20"/>
          <p:cNvSpPr txBox="1">
            <a:spLocks noGrp="1"/>
          </p:cNvSpPr>
          <p:nvPr>
            <p:ph type="subTitle" idx="6"/>
          </p:nvPr>
        </p:nvSpPr>
        <p:spPr>
          <a:xfrm>
            <a:off x="4542200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4" name="Google Shape;2124;p20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89395255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rgbClr val="FFECC6"/>
        </a:solidFill>
        <a:effectLst/>
      </p:bgPr>
    </p:bg>
    <p:spTree>
      <p:nvGrpSpPr>
        <p:cNvPr id="1" name="Shape 2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5" name="Google Shape;2445;p23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6" name="Google Shape;2446;p23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7" name="Google Shape;2447;p23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8" name="Google Shape;2448;p23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449" name="Google Shape;2449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450" name="Google Shape;2450;p23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1" name="Google Shape;2451;p23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2" name="Google Shape;2452;p23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3" name="Google Shape;2453;p23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4" name="Google Shape;2454;p23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5" name="Google Shape;2455;p23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6" name="Google Shape;2456;p23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7" name="Google Shape;2457;p23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8" name="Google Shape;2458;p23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9" name="Google Shape;2459;p23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0" name="Google Shape;2460;p23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1" name="Google Shape;2461;p23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2" name="Google Shape;2462;p23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3" name="Google Shape;2463;p23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4" name="Google Shape;2464;p23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5" name="Google Shape;2465;p23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6" name="Google Shape;2466;p23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7" name="Google Shape;2467;p23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8" name="Google Shape;2468;p23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9" name="Google Shape;2469;p23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0" name="Google Shape;2470;p23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1" name="Google Shape;2471;p23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2" name="Google Shape;2472;p23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3" name="Google Shape;2473;p23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4" name="Google Shape;2474;p23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5" name="Google Shape;2475;p23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6" name="Google Shape;2476;p23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7" name="Google Shape;2477;p23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8" name="Google Shape;2478;p23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9" name="Google Shape;2479;p23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0" name="Google Shape;2480;p23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1" name="Google Shape;2481;p23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2" name="Google Shape;2482;p23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3" name="Google Shape;2483;p23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4" name="Google Shape;2484;p23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5" name="Google Shape;2485;p23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6" name="Google Shape;2486;p23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7" name="Google Shape;2487;p23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8" name="Google Shape;2488;p23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9" name="Google Shape;2489;p23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0" name="Google Shape;2490;p23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1" name="Google Shape;2491;p23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2" name="Google Shape;2492;p23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3" name="Google Shape;2493;p23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4" name="Google Shape;2494;p23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5" name="Google Shape;2495;p23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6" name="Google Shape;2496;p23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7" name="Google Shape;2497;p23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8" name="Google Shape;2498;p23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9" name="Google Shape;2499;p23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0" name="Google Shape;2500;p23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1" name="Google Shape;2501;p23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2" name="Google Shape;2502;p23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3" name="Google Shape;2503;p23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4" name="Google Shape;2504;p23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5" name="Google Shape;2505;p23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6" name="Google Shape;2506;p23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7" name="Google Shape;2507;p23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8" name="Google Shape;2508;p23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9" name="Google Shape;2509;p23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0" name="Google Shape;2510;p23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1" name="Google Shape;2511;p23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2" name="Google Shape;2512;p23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3" name="Google Shape;2513;p23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4" name="Google Shape;2514;p23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5" name="Google Shape;2515;p23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6" name="Google Shape;2516;p23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7" name="Google Shape;2517;p23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8" name="Google Shape;2518;p23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9" name="Google Shape;2519;p23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0" name="Google Shape;2520;p23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1" name="Google Shape;2521;p23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2" name="Google Shape;2522;p23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3" name="Google Shape;2523;p23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4" name="Google Shape;2524;p23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5" name="Google Shape;2525;p23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6" name="Google Shape;2526;p23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7" name="Google Shape;2527;p23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8" name="Google Shape;2528;p23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9" name="Google Shape;2529;p23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0" name="Google Shape;2530;p23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1" name="Google Shape;2531;p23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2" name="Google Shape;2532;p23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3" name="Google Shape;2533;p23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4" name="Google Shape;2534;p23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5" name="Google Shape;2535;p23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6" name="Google Shape;2536;p23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7" name="Google Shape;2537;p23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8" name="Google Shape;2538;p23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9" name="Google Shape;2539;p23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0" name="Google Shape;2540;p23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1" name="Google Shape;2541;p23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2" name="Google Shape;2542;p23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3" name="Google Shape;2543;p23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4" name="Google Shape;2544;p23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5" name="Google Shape;2545;p23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6" name="Google Shape;2546;p23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7" name="Google Shape;2547;p23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8" name="Google Shape;2548;p23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9" name="Google Shape;2549;p23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0" name="Google Shape;2550;p23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1" name="Google Shape;2551;p23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2" name="Google Shape;2552;p23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3" name="Google Shape;2553;p23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4" name="Google Shape;2554;p23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5" name="Google Shape;2555;p23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6" name="Google Shape;2556;p23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7" name="Google Shape;2557;p23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8" name="Google Shape;2558;p23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9" name="Google Shape;2559;p23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0" name="Google Shape;2560;p23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1" name="Google Shape;2561;p23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2" name="Google Shape;2562;p23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3" name="Google Shape;2563;p23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4" name="Google Shape;2564;p23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5" name="Google Shape;2565;p23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6" name="Google Shape;2566;p23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7" name="Google Shape;2567;p23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8" name="Google Shape;2568;p23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9" name="Google Shape;2569;p23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0" name="Google Shape;2570;p23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1" name="Google Shape;2571;p23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2" name="Google Shape;2572;p23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3" name="Google Shape;2573;p23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4" name="Google Shape;2574;p23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5" name="Google Shape;2575;p23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6" name="Google Shape;2576;p23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7" name="Google Shape;2577;p23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8" name="Google Shape;2578;p23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9" name="Google Shape;2579;p23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0" name="Google Shape;2580;p23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1" name="Google Shape;2581;p23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2" name="Google Shape;2582;p23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3" name="Google Shape;2583;p23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4" name="Google Shape;2584;p23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5" name="Google Shape;2585;p23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6" name="Google Shape;2586;p23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7" name="Google Shape;2587;p23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8" name="Google Shape;2588;p23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9" name="Google Shape;2589;p23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0" name="Google Shape;2590;p23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1" name="Google Shape;2591;p23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2" name="Google Shape;2592;p23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3" name="Google Shape;2593;p23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4" name="Google Shape;2594;p23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5" name="Google Shape;2595;p23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6" name="Google Shape;2596;p23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7" name="Google Shape;2597;p23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8" name="Google Shape;2598;p23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9" name="Google Shape;2599;p23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0" name="Google Shape;2600;p23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1" name="Google Shape;2601;p23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2" name="Google Shape;2602;p23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3" name="Google Shape;2603;p23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4" name="Google Shape;2604;p23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5" name="Google Shape;2605;p23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6" name="Google Shape;2606;p23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7" name="Google Shape;2607;p23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8" name="Google Shape;2608;p23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9" name="Google Shape;2609;p23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0" name="Google Shape;2610;p23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1" name="Google Shape;2611;p23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2" name="Google Shape;2612;p23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3" name="Google Shape;2613;p23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4" name="Google Shape;2614;p23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5" name="Google Shape;2615;p23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6" name="Google Shape;2616;p23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7" name="Google Shape;2617;p23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8" name="Google Shape;2618;p23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9" name="Google Shape;2619;p23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0" name="Google Shape;2620;p23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1" name="Google Shape;2621;p23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2" name="Google Shape;2622;p23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3" name="Google Shape;2623;p23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4" name="Google Shape;2624;p23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5" name="Google Shape;2625;p23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6" name="Google Shape;2626;p23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7" name="Google Shape;2627;p23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8" name="Google Shape;2628;p23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9" name="Google Shape;2629;p23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0" name="Google Shape;2630;p23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1" name="Google Shape;2631;p23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2" name="Google Shape;2632;p23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3" name="Google Shape;2633;p23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5706771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rgbClr val="FFECC6"/>
        </a:solidFill>
        <a:effectLst/>
      </p:bgPr>
    </p:bg>
    <p:spTree>
      <p:nvGrpSpPr>
        <p:cNvPr id="1" name="Shape 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5" name="Google Shape;2635;p24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6" name="Google Shape;2636;p24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7" name="Google Shape;2637;p24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8" name="Google Shape;2638;p24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639" name="Google Shape;2639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640" name="Google Shape;2640;p24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1" name="Google Shape;2641;p24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2" name="Google Shape;2642;p24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3" name="Google Shape;2643;p24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4" name="Google Shape;2644;p24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5" name="Google Shape;2645;p24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6" name="Google Shape;2646;p24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7" name="Google Shape;2647;p24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8" name="Google Shape;2648;p24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9" name="Google Shape;2649;p24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0" name="Google Shape;2650;p24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1" name="Google Shape;2651;p24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2" name="Google Shape;2652;p24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3" name="Google Shape;2653;p24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4" name="Google Shape;2654;p24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5" name="Google Shape;2655;p24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6" name="Google Shape;2656;p24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7" name="Google Shape;2657;p24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8" name="Google Shape;2658;p24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9" name="Google Shape;2659;p24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0" name="Google Shape;2660;p24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1" name="Google Shape;2661;p24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2" name="Google Shape;2662;p24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3" name="Google Shape;2663;p24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4" name="Google Shape;2664;p24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5" name="Google Shape;2665;p24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6" name="Google Shape;2666;p24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7" name="Google Shape;2667;p24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8" name="Google Shape;2668;p24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9" name="Google Shape;2669;p24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0" name="Google Shape;2670;p24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1" name="Google Shape;2671;p24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2" name="Google Shape;2672;p24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3" name="Google Shape;2673;p24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4" name="Google Shape;2674;p24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5" name="Google Shape;2675;p24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6" name="Google Shape;2676;p24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7" name="Google Shape;2677;p24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8" name="Google Shape;2678;p24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9" name="Google Shape;2679;p24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0" name="Google Shape;2680;p24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1" name="Google Shape;2681;p24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2" name="Google Shape;2682;p24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3" name="Google Shape;2683;p24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4" name="Google Shape;2684;p24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5" name="Google Shape;2685;p24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6" name="Google Shape;2686;p24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7" name="Google Shape;2687;p24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8" name="Google Shape;2688;p2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9" name="Google Shape;2689;p2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0" name="Google Shape;2690;p2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1" name="Google Shape;2691;p2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2" name="Google Shape;2692;p2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3" name="Google Shape;2693;p2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4" name="Google Shape;2694;p2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5" name="Google Shape;2695;p2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6" name="Google Shape;2696;p2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7" name="Google Shape;2697;p2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8" name="Google Shape;2698;p2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9" name="Google Shape;2699;p2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0" name="Google Shape;2700;p2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1" name="Google Shape;2701;p2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2" name="Google Shape;2702;p2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3" name="Google Shape;2703;p2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4" name="Google Shape;2704;p2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5" name="Google Shape;2705;p2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6" name="Google Shape;2706;p2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7" name="Google Shape;2707;p2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8" name="Google Shape;2708;p2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9" name="Google Shape;2709;p2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0" name="Google Shape;2710;p2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1" name="Google Shape;2711;p2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2" name="Google Shape;2712;p2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3" name="Google Shape;2713;p2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4" name="Google Shape;2714;p2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5" name="Google Shape;2715;p2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6" name="Google Shape;2716;p2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7" name="Google Shape;2717;p2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8" name="Google Shape;2718;p2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9" name="Google Shape;2719;p2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0" name="Google Shape;2720;p2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1" name="Google Shape;2721;p2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2" name="Google Shape;2722;p2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3" name="Google Shape;2723;p2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4" name="Google Shape;2724;p2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5" name="Google Shape;2725;p2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6" name="Google Shape;2726;p2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7" name="Google Shape;2727;p2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8" name="Google Shape;2728;p2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9" name="Google Shape;2729;p2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0" name="Google Shape;2730;p2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1" name="Google Shape;2731;p2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2" name="Google Shape;2732;p2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3" name="Google Shape;2733;p2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4" name="Google Shape;2734;p2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5" name="Google Shape;2735;p2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6" name="Google Shape;2736;p2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7" name="Google Shape;2737;p2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8" name="Google Shape;2738;p2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9" name="Google Shape;2739;p2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0" name="Google Shape;2740;p2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1" name="Google Shape;2741;p2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2" name="Google Shape;2742;p2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3" name="Google Shape;2743;p2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4" name="Google Shape;2744;p2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5" name="Google Shape;2745;p2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6" name="Google Shape;2746;p2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7" name="Google Shape;2747;p2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8" name="Google Shape;2748;p2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9" name="Google Shape;2749;p2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0" name="Google Shape;2750;p2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1" name="Google Shape;2751;p2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2" name="Google Shape;2752;p2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3" name="Google Shape;2753;p2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4" name="Google Shape;2754;p2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5" name="Google Shape;2755;p2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6" name="Google Shape;2756;p2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7" name="Google Shape;2757;p2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8" name="Google Shape;2758;p2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9" name="Google Shape;2759;p2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0" name="Google Shape;2760;p2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1" name="Google Shape;2761;p2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2" name="Google Shape;2762;p2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3" name="Google Shape;2763;p2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4" name="Google Shape;2764;p2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5" name="Google Shape;2765;p2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6" name="Google Shape;2766;p2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7" name="Google Shape;2767;p2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8" name="Google Shape;2768;p2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9" name="Google Shape;2769;p2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0" name="Google Shape;2770;p2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1" name="Google Shape;2771;p2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2" name="Google Shape;2772;p2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3" name="Google Shape;2773;p2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4" name="Google Shape;2774;p2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5" name="Google Shape;2775;p2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6" name="Google Shape;2776;p2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7" name="Google Shape;2777;p2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8" name="Google Shape;2778;p2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9" name="Google Shape;2779;p2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0" name="Google Shape;2780;p2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1" name="Google Shape;2781;p2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2" name="Google Shape;2782;p2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3" name="Google Shape;2783;p2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4" name="Google Shape;2784;p2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5" name="Google Shape;2785;p2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6" name="Google Shape;2786;p2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7" name="Google Shape;2787;p2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8" name="Google Shape;2788;p2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9" name="Google Shape;2789;p2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0" name="Google Shape;2790;p2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1" name="Google Shape;2791;p2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2" name="Google Shape;2792;p2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3" name="Google Shape;2793;p2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4" name="Google Shape;2794;p2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5" name="Google Shape;2795;p2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6" name="Google Shape;2796;p2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7" name="Google Shape;2797;p2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8" name="Google Shape;2798;p2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9" name="Google Shape;2799;p2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0" name="Google Shape;2800;p2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1" name="Google Shape;2801;p2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2" name="Google Shape;2802;p2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3" name="Google Shape;2803;p2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4" name="Google Shape;2804;p2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5" name="Google Shape;2805;p2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6" name="Google Shape;2806;p2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7" name="Google Shape;2807;p2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8" name="Google Shape;2808;p2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9" name="Google Shape;2809;p2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0" name="Google Shape;2810;p2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1" name="Google Shape;2811;p2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2" name="Google Shape;2812;p2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3" name="Google Shape;2813;p2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4" name="Google Shape;2814;p2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5" name="Google Shape;2815;p2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6" name="Google Shape;2816;p2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7" name="Google Shape;2817;p2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8" name="Google Shape;2818;p2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9" name="Google Shape;2819;p2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0" name="Google Shape;2820;p2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1" name="Google Shape;2821;p2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2" name="Google Shape;2822;p2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3" name="Google Shape;2823;p2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4" name="Google Shape;2824;p2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5" name="Google Shape;2825;p2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6" name="Google Shape;2826;p2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7" name="Google Shape;2827;p2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8" name="Google Shape;2828;p2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9" name="Google Shape;2829;p2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0" name="Google Shape;2830;p2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1" name="Google Shape;2831;p2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2" name="Google Shape;2832;p2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3" name="Google Shape;2833;p2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4" name="Google Shape;2834;p2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5" name="Google Shape;2835;p2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6" name="Google Shape;2836;p2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7" name="Google Shape;2837;p2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8" name="Google Shape;2838;p2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9" name="Google Shape;2839;p2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0" name="Google Shape;2840;p2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1" name="Google Shape;2841;p2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2" name="Google Shape;2842;p2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3" name="Google Shape;2843;p2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4" name="Google Shape;2844;p2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5" name="Google Shape;2845;p2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6" name="Google Shape;2846;p2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7" name="Google Shape;2847;p2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8" name="Google Shape;2848;p2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9" name="Google Shape;2849;p2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0" name="Google Shape;2850;p2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1" name="Google Shape;2851;p2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2" name="Google Shape;2852;p2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3" name="Google Shape;2853;p2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4" name="Google Shape;2854;p2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5" name="Google Shape;2855;p2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6" name="Google Shape;2856;p2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7" name="Google Shape;2857;p2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8" name="Google Shape;2858;p2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9" name="Google Shape;2859;p2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0" name="Google Shape;2860;p2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1" name="Google Shape;2861;p2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2" name="Google Shape;2862;p2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3" name="Google Shape;2863;p2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4" name="Google Shape;2864;p2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5" name="Google Shape;2865;p2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6" name="Google Shape;2866;p2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7" name="Google Shape;2867;p2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8" name="Google Shape;2868;p2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9" name="Google Shape;2869;p2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0" name="Google Shape;2870;p2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1" name="Google Shape;2871;p2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2" name="Google Shape;2872;p2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3" name="Google Shape;2873;p2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4" name="Google Shape;2874;p2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5" name="Google Shape;2875;p2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6" name="Google Shape;2876;p2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7" name="Google Shape;2877;p2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8" name="Google Shape;2878;p2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9" name="Google Shape;2879;p2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0" name="Google Shape;2880;p2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1" name="Google Shape;2881;p2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2" name="Google Shape;2882;p2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3" name="Google Shape;2883;p2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4" name="Google Shape;2884;p2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5" name="Google Shape;2885;p2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6" name="Google Shape;2886;p2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7" name="Google Shape;2887;p2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8" name="Google Shape;2888;p2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9" name="Google Shape;2889;p2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0" name="Google Shape;2890;p2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1" name="Google Shape;2891;p2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2" name="Google Shape;2892;p2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3" name="Google Shape;2893;p2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4" name="Google Shape;2894;p2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5" name="Google Shape;2895;p2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6" name="Google Shape;2896;p2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7" name="Google Shape;2897;p2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8" name="Google Shape;2898;p2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9" name="Google Shape;2899;p2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00" name="Google Shape;2900;p2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08360122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rgbClr val="FFECC6"/>
        </a:solidFill>
        <a:effectLst/>
      </p:bgPr>
    </p:bg>
    <p:spTree>
      <p:nvGrpSpPr>
        <p:cNvPr id="1" name="Shape 2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2" name="Google Shape;2902;p2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903" name="Google Shape;2903;p2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2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2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2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907" name="Google Shape;2907;p2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08" name="Google Shape;2908;p2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2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2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2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2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2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2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2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2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2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2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2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2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2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2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2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2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2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2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2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2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2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2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2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2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2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2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2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2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2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2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2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2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2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2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2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2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2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2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2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2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2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2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2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2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2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2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2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956" name="Google Shape;2956;p25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7" name="Google Shape;2957;p25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8" name="Google Shape;2958;p25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9" name="Google Shape;2959;p25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0" name="Google Shape;2960;p25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1" name="Google Shape;2961;p25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2" name="Google Shape;2962;p25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3" name="Google Shape;2963;p25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4" name="Google Shape;2964;p25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5" name="Google Shape;2965;p25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6" name="Google Shape;2966;p25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7" name="Google Shape;2967;p25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8" name="Google Shape;2968;p25"/>
          <p:cNvSpPr/>
          <p:nvPr/>
        </p:nvSpPr>
        <p:spPr>
          <a:xfrm rot="3684608">
            <a:off x="10570028" y="8778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9" name="Google Shape;2969;p25"/>
          <p:cNvSpPr/>
          <p:nvPr/>
        </p:nvSpPr>
        <p:spPr>
          <a:xfrm rot="3684608">
            <a:off x="10572923" y="8720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0" name="Google Shape;2970;p25"/>
          <p:cNvSpPr/>
          <p:nvPr/>
        </p:nvSpPr>
        <p:spPr>
          <a:xfrm rot="3684608">
            <a:off x="10594988" y="9224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1" name="Google Shape;2971;p25"/>
          <p:cNvSpPr/>
          <p:nvPr/>
        </p:nvSpPr>
        <p:spPr>
          <a:xfrm rot="3684608">
            <a:off x="10665158" y="10397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2" name="Google Shape;2972;p25"/>
          <p:cNvSpPr/>
          <p:nvPr/>
        </p:nvSpPr>
        <p:spPr>
          <a:xfrm rot="3684608">
            <a:off x="10656732" y="10386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3" name="Google Shape;2973;p25"/>
          <p:cNvSpPr/>
          <p:nvPr/>
        </p:nvSpPr>
        <p:spPr>
          <a:xfrm rot="3684608">
            <a:off x="10682825" y="10939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4" name="Google Shape;2974;p25"/>
          <p:cNvSpPr/>
          <p:nvPr/>
        </p:nvSpPr>
        <p:spPr>
          <a:xfrm rot="3684608">
            <a:off x="10722354" y="7947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5" name="Google Shape;2975;p25"/>
          <p:cNvSpPr/>
          <p:nvPr/>
        </p:nvSpPr>
        <p:spPr>
          <a:xfrm rot="3684608">
            <a:off x="10756739" y="8705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6" name="Google Shape;2976;p25"/>
          <p:cNvSpPr/>
          <p:nvPr/>
        </p:nvSpPr>
        <p:spPr>
          <a:xfrm rot="3684608">
            <a:off x="10972791" y="14391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7" name="Google Shape;2977;p25"/>
          <p:cNvSpPr/>
          <p:nvPr/>
        </p:nvSpPr>
        <p:spPr>
          <a:xfrm rot="3684608">
            <a:off x="10954962" y="14544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8" name="Google Shape;2978;p25"/>
          <p:cNvSpPr/>
          <p:nvPr/>
        </p:nvSpPr>
        <p:spPr>
          <a:xfrm rot="3684608">
            <a:off x="10976351" y="15323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9" name="Google Shape;2979;p25"/>
          <p:cNvSpPr/>
          <p:nvPr/>
        </p:nvSpPr>
        <p:spPr>
          <a:xfrm rot="3684608">
            <a:off x="10994148" y="14530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0" name="Google Shape;2980;p25"/>
          <p:cNvSpPr/>
          <p:nvPr/>
        </p:nvSpPr>
        <p:spPr>
          <a:xfrm rot="3684608">
            <a:off x="10690929" y="13918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1" name="Google Shape;2981;p25"/>
          <p:cNvSpPr/>
          <p:nvPr/>
        </p:nvSpPr>
        <p:spPr>
          <a:xfrm rot="3684608">
            <a:off x="10787385" y="15939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2" name="Google Shape;2982;p25"/>
          <p:cNvSpPr/>
          <p:nvPr/>
        </p:nvSpPr>
        <p:spPr>
          <a:xfrm rot="3684608">
            <a:off x="10693771" y="15850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3" name="Google Shape;2983;p25"/>
          <p:cNvSpPr/>
          <p:nvPr/>
        </p:nvSpPr>
        <p:spPr>
          <a:xfrm rot="3684608">
            <a:off x="10767048" y="12595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4" name="Google Shape;2984;p25"/>
          <p:cNvSpPr/>
          <p:nvPr/>
        </p:nvSpPr>
        <p:spPr>
          <a:xfrm rot="3684608">
            <a:off x="10863529" y="14606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5" name="Google Shape;2985;p25"/>
          <p:cNvSpPr/>
          <p:nvPr/>
        </p:nvSpPr>
        <p:spPr>
          <a:xfrm rot="3684608">
            <a:off x="10848101" y="11332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6" name="Google Shape;2986;p25"/>
          <p:cNvSpPr/>
          <p:nvPr/>
        </p:nvSpPr>
        <p:spPr>
          <a:xfrm rot="3684608">
            <a:off x="10942289" y="13070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7" name="Google Shape;2987;p25"/>
          <p:cNvSpPr/>
          <p:nvPr/>
        </p:nvSpPr>
        <p:spPr>
          <a:xfrm rot="3684608">
            <a:off x="10916476" y="10065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8" name="Google Shape;2988;p25"/>
          <p:cNvSpPr/>
          <p:nvPr/>
        </p:nvSpPr>
        <p:spPr>
          <a:xfrm rot="3684608">
            <a:off x="11009240" y="11463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9" name="Google Shape;2989;p25"/>
          <p:cNvSpPr/>
          <p:nvPr/>
        </p:nvSpPr>
        <p:spPr>
          <a:xfrm rot="3684608">
            <a:off x="10825331" y="12168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0" name="Google Shape;2990;p25"/>
          <p:cNvSpPr/>
          <p:nvPr/>
        </p:nvSpPr>
        <p:spPr>
          <a:xfrm rot="3684608">
            <a:off x="10621705" y="13107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1" name="Google Shape;2991;p25"/>
          <p:cNvSpPr/>
          <p:nvPr/>
        </p:nvSpPr>
        <p:spPr>
          <a:xfrm rot="3684608">
            <a:off x="10863294" y="12077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2" name="Google Shape;2992;p25"/>
          <p:cNvSpPr/>
          <p:nvPr/>
        </p:nvSpPr>
        <p:spPr>
          <a:xfrm rot="3684608">
            <a:off x="10714086" y="15587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3" name="Google Shape;2993;p25"/>
          <p:cNvSpPr/>
          <p:nvPr/>
        </p:nvSpPr>
        <p:spPr>
          <a:xfrm rot="3684608">
            <a:off x="10736666" y="13940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4" name="Google Shape;2994;p25"/>
          <p:cNvSpPr/>
          <p:nvPr/>
        </p:nvSpPr>
        <p:spPr>
          <a:xfrm rot="3684608">
            <a:off x="10795301" y="15782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5" name="Google Shape;2995;p25"/>
          <p:cNvSpPr/>
          <p:nvPr/>
        </p:nvSpPr>
        <p:spPr>
          <a:xfrm rot="3684608">
            <a:off x="10808695" y="12614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6" name="Google Shape;2996;p25"/>
          <p:cNvSpPr/>
          <p:nvPr/>
        </p:nvSpPr>
        <p:spPr>
          <a:xfrm rot="3684608">
            <a:off x="10871508" y="14451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7" name="Google Shape;2997;p25"/>
          <p:cNvSpPr/>
          <p:nvPr/>
        </p:nvSpPr>
        <p:spPr>
          <a:xfrm rot="3684608">
            <a:off x="10885316" y="11263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8" name="Google Shape;2998;p25"/>
          <p:cNvSpPr/>
          <p:nvPr/>
        </p:nvSpPr>
        <p:spPr>
          <a:xfrm rot="3684608">
            <a:off x="10947601" y="12951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9" name="Google Shape;2999;p25"/>
          <p:cNvSpPr/>
          <p:nvPr/>
        </p:nvSpPr>
        <p:spPr>
          <a:xfrm rot="3684608">
            <a:off x="10943845" y="9909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0" name="Google Shape;3000;p25"/>
          <p:cNvSpPr/>
          <p:nvPr/>
        </p:nvSpPr>
        <p:spPr>
          <a:xfrm rot="3684608">
            <a:off x="11011463" y="11374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1" name="Google Shape;3001;p25"/>
          <p:cNvSpPr/>
          <p:nvPr/>
        </p:nvSpPr>
        <p:spPr>
          <a:xfrm rot="3684608">
            <a:off x="10722599" y="10152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2" name="Google Shape;3002;p25"/>
          <p:cNvSpPr/>
          <p:nvPr/>
        </p:nvSpPr>
        <p:spPr>
          <a:xfrm>
            <a:off x="9373359" y="9273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3" name="Google Shape;3003;p25"/>
          <p:cNvSpPr/>
          <p:nvPr/>
        </p:nvSpPr>
        <p:spPr>
          <a:xfrm>
            <a:off x="9390389" y="904913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4" name="Google Shape;3004;p25"/>
          <p:cNvSpPr/>
          <p:nvPr/>
        </p:nvSpPr>
        <p:spPr>
          <a:xfrm>
            <a:off x="9389007" y="9615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5" name="Google Shape;3005;p25"/>
          <p:cNvSpPr/>
          <p:nvPr/>
        </p:nvSpPr>
        <p:spPr>
          <a:xfrm>
            <a:off x="9370966" y="9275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6" name="Google Shape;3006;p25"/>
          <p:cNvSpPr/>
          <p:nvPr/>
        </p:nvSpPr>
        <p:spPr>
          <a:xfrm>
            <a:off x="9762801" y="8218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7" name="Google Shape;3007;p25"/>
          <p:cNvSpPr/>
          <p:nvPr/>
        </p:nvSpPr>
        <p:spPr>
          <a:xfrm>
            <a:off x="9766851" y="8563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8" name="Google Shape;3008;p25"/>
          <p:cNvSpPr/>
          <p:nvPr/>
        </p:nvSpPr>
        <p:spPr>
          <a:xfrm>
            <a:off x="9759488" y="8207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9" name="Google Shape;3009;p25"/>
          <p:cNvSpPr/>
          <p:nvPr/>
        </p:nvSpPr>
        <p:spPr>
          <a:xfrm>
            <a:off x="9789954" y="8915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0" name="Google Shape;3010;p25"/>
          <p:cNvSpPr/>
          <p:nvPr/>
        </p:nvSpPr>
        <p:spPr>
          <a:xfrm>
            <a:off x="9858987" y="9422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1" name="Google Shape;3011;p25"/>
          <p:cNvSpPr/>
          <p:nvPr/>
        </p:nvSpPr>
        <p:spPr>
          <a:xfrm>
            <a:off x="10215384" y="13351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2" name="Google Shape;3012;p25"/>
          <p:cNvSpPr/>
          <p:nvPr/>
        </p:nvSpPr>
        <p:spPr>
          <a:xfrm>
            <a:off x="10020710" y="13264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3" name="Google Shape;3013;p25"/>
          <p:cNvSpPr/>
          <p:nvPr/>
        </p:nvSpPr>
        <p:spPr>
          <a:xfrm>
            <a:off x="9768507" y="10967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4" name="Google Shape;3014;p25"/>
          <p:cNvSpPr/>
          <p:nvPr/>
        </p:nvSpPr>
        <p:spPr>
          <a:xfrm>
            <a:off x="9885956" y="12544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5" name="Google Shape;3015;p25"/>
          <p:cNvSpPr/>
          <p:nvPr/>
        </p:nvSpPr>
        <p:spPr>
          <a:xfrm>
            <a:off x="9909797" y="12828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6" name="Google Shape;3016;p25"/>
          <p:cNvSpPr/>
          <p:nvPr/>
        </p:nvSpPr>
        <p:spPr>
          <a:xfrm>
            <a:off x="9801368" y="11151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7" name="Google Shape;3017;p25"/>
          <p:cNvSpPr/>
          <p:nvPr/>
        </p:nvSpPr>
        <p:spPr>
          <a:xfrm>
            <a:off x="10051914" y="13535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8" name="Google Shape;3018;p25"/>
          <p:cNvSpPr/>
          <p:nvPr/>
        </p:nvSpPr>
        <p:spPr>
          <a:xfrm>
            <a:off x="10277055" y="13676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9" name="Google Shape;3019;p25"/>
          <p:cNvSpPr/>
          <p:nvPr/>
        </p:nvSpPr>
        <p:spPr>
          <a:xfrm>
            <a:off x="10222012" y="13334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0" name="Google Shape;3020;p25"/>
          <p:cNvSpPr/>
          <p:nvPr/>
        </p:nvSpPr>
        <p:spPr>
          <a:xfrm>
            <a:off x="10026510" y="13255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1" name="Google Shape;3021;p25"/>
          <p:cNvSpPr/>
          <p:nvPr/>
        </p:nvSpPr>
        <p:spPr>
          <a:xfrm>
            <a:off x="9768507" y="10941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2" name="Google Shape;3022;p25"/>
          <p:cNvSpPr/>
          <p:nvPr/>
        </p:nvSpPr>
        <p:spPr>
          <a:xfrm>
            <a:off x="9890099" y="12527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3" name="Google Shape;3023;p25"/>
          <p:cNvSpPr/>
          <p:nvPr/>
        </p:nvSpPr>
        <p:spPr>
          <a:xfrm>
            <a:off x="10302459" y="14501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4" name="Google Shape;3024;p25"/>
          <p:cNvSpPr/>
          <p:nvPr/>
        </p:nvSpPr>
        <p:spPr>
          <a:xfrm>
            <a:off x="10045377" y="14404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5" name="Google Shape;3025;p25"/>
          <p:cNvSpPr/>
          <p:nvPr/>
        </p:nvSpPr>
        <p:spPr>
          <a:xfrm>
            <a:off x="9753781" y="115454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6" name="Google Shape;3026;p25"/>
          <p:cNvSpPr/>
          <p:nvPr/>
        </p:nvSpPr>
        <p:spPr>
          <a:xfrm>
            <a:off x="9895069" y="13515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7" name="Google Shape;3027;p25"/>
          <p:cNvSpPr/>
          <p:nvPr/>
        </p:nvSpPr>
        <p:spPr>
          <a:xfrm rot="-10221533">
            <a:off x="1022717" y="11509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8" name="Google Shape;3028;p25"/>
          <p:cNvSpPr/>
          <p:nvPr/>
        </p:nvSpPr>
        <p:spPr>
          <a:xfrm rot="-10221533">
            <a:off x="1055564" y="9575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9" name="Google Shape;3029;p25"/>
          <p:cNvSpPr/>
          <p:nvPr/>
        </p:nvSpPr>
        <p:spPr>
          <a:xfrm rot="-10221533">
            <a:off x="1081010" y="13127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0" name="Google Shape;3030;p25"/>
          <p:cNvSpPr/>
          <p:nvPr/>
        </p:nvSpPr>
        <p:spPr>
          <a:xfrm rot="-10221533">
            <a:off x="1034013" y="11518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1" name="Google Shape;3031;p25"/>
          <p:cNvSpPr/>
          <p:nvPr/>
        </p:nvSpPr>
        <p:spPr>
          <a:xfrm rot="-10221533">
            <a:off x="1226620" y="9126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2" name="Google Shape;3032;p25"/>
          <p:cNvSpPr/>
          <p:nvPr/>
        </p:nvSpPr>
        <p:spPr>
          <a:xfrm rot="-10221533">
            <a:off x="1041640" y="9077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3" name="Google Shape;3033;p25"/>
          <p:cNvSpPr/>
          <p:nvPr/>
        </p:nvSpPr>
        <p:spPr>
          <a:xfrm rot="-10221533">
            <a:off x="1496959" y="9964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4" name="Google Shape;3034;p25"/>
          <p:cNvSpPr/>
          <p:nvPr/>
        </p:nvSpPr>
        <p:spPr>
          <a:xfrm rot="-10221533">
            <a:off x="1226656" y="9102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5" name="Google Shape;3035;p25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6" name="Google Shape;3036;p25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7" name="Google Shape;3037;p25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8" name="Google Shape;3038;p25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234392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480043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9255534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898886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52649748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402713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34684797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5718735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63" name="Google Shape;263;p3"/>
          <p:cNvSpPr txBox="1">
            <a:spLocks noGrp="1"/>
          </p:cNvSpPr>
          <p:nvPr>
            <p:ph type="title" hasCustomPrompt="1"/>
          </p:nvPr>
        </p:nvSpPr>
        <p:spPr>
          <a:xfrm flipH="1">
            <a:off x="2572000" y="11472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4" name="Google Shape;264;p3"/>
          <p:cNvSpPr txBox="1">
            <a:spLocks noGrp="1"/>
          </p:cNvSpPr>
          <p:nvPr>
            <p:ph type="title" idx="2"/>
          </p:nvPr>
        </p:nvSpPr>
        <p:spPr>
          <a:xfrm>
            <a:off x="908800" y="2899300"/>
            <a:ext cx="603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65" name="Google Shape;265;p3"/>
          <p:cNvSpPr txBox="1">
            <a:spLocks noGrp="1"/>
          </p:cNvSpPr>
          <p:nvPr>
            <p:ph type="subTitle" idx="1"/>
          </p:nvPr>
        </p:nvSpPr>
        <p:spPr>
          <a:xfrm>
            <a:off x="1988000" y="4156133"/>
            <a:ext cx="3938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391573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bg>
      <p:bgPr>
        <a:solidFill>
          <a:srgbClr val="FFECC6"/>
        </a:solidFill>
        <a:effectLst/>
      </p:bgPr>
    </p:bg>
    <p:spTree>
      <p:nvGrpSpPr>
        <p:cNvPr id="1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6" name="Google Shape;2126;p2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27" name="Google Shape;2127;p2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2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2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2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31" name="Google Shape;2131;p2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32" name="Google Shape;2132;p2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2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2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2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2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2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2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2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2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2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2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2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2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2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2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2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2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2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2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2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2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2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2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2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2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2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2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2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2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2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2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2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2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2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2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2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2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2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2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2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2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2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2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2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2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2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2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2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180" name="Google Shape;2180;p21"/>
          <p:cNvSpPr txBox="1">
            <a:spLocks noGrp="1"/>
          </p:cNvSpPr>
          <p:nvPr>
            <p:ph type="subTitle" idx="1"/>
          </p:nvPr>
        </p:nvSpPr>
        <p:spPr>
          <a:xfrm>
            <a:off x="2593233" y="1682400"/>
            <a:ext cx="7005600" cy="349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81" name="Google Shape;2181;p21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2182" name="Google Shape;2182;p21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183" name="Google Shape;2183;p21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21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21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21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21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21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21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21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21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21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21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21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21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21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21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21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21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21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21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21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21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21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21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21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21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21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21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21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21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21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21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21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21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21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21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21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21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21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21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21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21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21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21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21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21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21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21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21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21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21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21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21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21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21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21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21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21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21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21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242" name="Google Shape;2242;p21"/>
          <p:cNvGrpSpPr/>
          <p:nvPr/>
        </p:nvGrpSpPr>
        <p:grpSpPr>
          <a:xfrm>
            <a:off x="9975900" y="700501"/>
            <a:ext cx="1363669" cy="1214031"/>
            <a:chOff x="7481925" y="525375"/>
            <a:chExt cx="1022752" cy="910523"/>
          </a:xfrm>
        </p:grpSpPr>
        <p:sp>
          <p:nvSpPr>
            <p:cNvPr id="2243" name="Google Shape;2243;p21"/>
            <p:cNvSpPr/>
            <p:nvPr/>
          </p:nvSpPr>
          <p:spPr>
            <a:xfrm>
              <a:off x="8125517" y="1106065"/>
              <a:ext cx="301573" cy="246112"/>
            </a:xfrm>
            <a:custGeom>
              <a:avLst/>
              <a:gdLst/>
              <a:ahLst/>
              <a:cxnLst/>
              <a:rect l="l" t="t" r="r" b="b"/>
              <a:pathLst>
                <a:path w="3883" h="3169" extrusionOk="0">
                  <a:moveTo>
                    <a:pt x="527" y="1"/>
                  </a:moveTo>
                  <a:cubicBezTo>
                    <a:pt x="351" y="1"/>
                    <a:pt x="175" y="11"/>
                    <a:pt x="0" y="31"/>
                  </a:cubicBezTo>
                  <a:cubicBezTo>
                    <a:pt x="116" y="192"/>
                    <a:pt x="402" y="1531"/>
                    <a:pt x="562" y="1870"/>
                  </a:cubicBezTo>
                  <a:cubicBezTo>
                    <a:pt x="714" y="2209"/>
                    <a:pt x="1223" y="2709"/>
                    <a:pt x="1964" y="3021"/>
                  </a:cubicBezTo>
                  <a:cubicBezTo>
                    <a:pt x="2237" y="3133"/>
                    <a:pt x="2566" y="3169"/>
                    <a:pt x="2872" y="3169"/>
                  </a:cubicBezTo>
                  <a:cubicBezTo>
                    <a:pt x="3393" y="3169"/>
                    <a:pt x="3847" y="3066"/>
                    <a:pt x="3847" y="3066"/>
                  </a:cubicBezTo>
                  <a:cubicBezTo>
                    <a:pt x="3847" y="3066"/>
                    <a:pt x="3883" y="3021"/>
                    <a:pt x="3775" y="2557"/>
                  </a:cubicBezTo>
                  <a:cubicBezTo>
                    <a:pt x="3677" y="2093"/>
                    <a:pt x="3338" y="1111"/>
                    <a:pt x="2874" y="718"/>
                  </a:cubicBezTo>
                  <a:cubicBezTo>
                    <a:pt x="2401" y="335"/>
                    <a:pt x="2106" y="201"/>
                    <a:pt x="1366" y="76"/>
                  </a:cubicBezTo>
                  <a:cubicBezTo>
                    <a:pt x="1091" y="26"/>
                    <a:pt x="809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21"/>
            <p:cNvSpPr/>
            <p:nvPr/>
          </p:nvSpPr>
          <p:spPr>
            <a:xfrm>
              <a:off x="8125517" y="1106375"/>
              <a:ext cx="379161" cy="329522"/>
            </a:xfrm>
            <a:custGeom>
              <a:avLst/>
              <a:gdLst/>
              <a:ahLst/>
              <a:cxnLst/>
              <a:rect l="l" t="t" r="r" b="b"/>
              <a:pathLst>
                <a:path w="4882" h="4243" extrusionOk="0">
                  <a:moveTo>
                    <a:pt x="661" y="0"/>
                  </a:moveTo>
                  <a:cubicBezTo>
                    <a:pt x="687" y="99"/>
                    <a:pt x="705" y="197"/>
                    <a:pt x="723" y="295"/>
                  </a:cubicBezTo>
                  <a:cubicBezTo>
                    <a:pt x="741" y="384"/>
                    <a:pt x="759" y="465"/>
                    <a:pt x="795" y="554"/>
                  </a:cubicBezTo>
                  <a:cubicBezTo>
                    <a:pt x="661" y="447"/>
                    <a:pt x="536" y="357"/>
                    <a:pt x="402" y="259"/>
                  </a:cubicBezTo>
                  <a:cubicBezTo>
                    <a:pt x="268" y="170"/>
                    <a:pt x="152" y="99"/>
                    <a:pt x="27" y="27"/>
                  </a:cubicBezTo>
                  <a:lnTo>
                    <a:pt x="0" y="27"/>
                  </a:lnTo>
                  <a:cubicBezTo>
                    <a:pt x="0" y="36"/>
                    <a:pt x="9" y="45"/>
                    <a:pt x="18" y="54"/>
                  </a:cubicBezTo>
                  <a:cubicBezTo>
                    <a:pt x="286" y="224"/>
                    <a:pt x="545" y="411"/>
                    <a:pt x="795" y="616"/>
                  </a:cubicBezTo>
                  <a:cubicBezTo>
                    <a:pt x="598" y="625"/>
                    <a:pt x="393" y="625"/>
                    <a:pt x="197" y="634"/>
                  </a:cubicBezTo>
                  <a:lnTo>
                    <a:pt x="205" y="661"/>
                  </a:lnTo>
                  <a:cubicBezTo>
                    <a:pt x="348" y="661"/>
                    <a:pt x="491" y="657"/>
                    <a:pt x="634" y="657"/>
                  </a:cubicBezTo>
                  <a:cubicBezTo>
                    <a:pt x="705" y="657"/>
                    <a:pt x="777" y="658"/>
                    <a:pt x="848" y="661"/>
                  </a:cubicBezTo>
                  <a:cubicBezTo>
                    <a:pt x="1053" y="830"/>
                    <a:pt x="1259" y="1018"/>
                    <a:pt x="1464" y="1196"/>
                  </a:cubicBezTo>
                  <a:cubicBezTo>
                    <a:pt x="1189" y="1281"/>
                    <a:pt x="904" y="1321"/>
                    <a:pt x="616" y="1321"/>
                  </a:cubicBezTo>
                  <a:cubicBezTo>
                    <a:pt x="538" y="1321"/>
                    <a:pt x="461" y="1318"/>
                    <a:pt x="384" y="1312"/>
                  </a:cubicBezTo>
                  <a:lnTo>
                    <a:pt x="384" y="1330"/>
                  </a:lnTo>
                  <a:cubicBezTo>
                    <a:pt x="468" y="1341"/>
                    <a:pt x="551" y="1345"/>
                    <a:pt x="635" y="1345"/>
                  </a:cubicBezTo>
                  <a:cubicBezTo>
                    <a:pt x="694" y="1345"/>
                    <a:pt x="753" y="1343"/>
                    <a:pt x="812" y="1339"/>
                  </a:cubicBezTo>
                  <a:cubicBezTo>
                    <a:pt x="1053" y="1330"/>
                    <a:pt x="1294" y="1304"/>
                    <a:pt x="1526" y="1259"/>
                  </a:cubicBezTo>
                  <a:cubicBezTo>
                    <a:pt x="1625" y="1339"/>
                    <a:pt x="1723" y="1420"/>
                    <a:pt x="1830" y="1500"/>
                  </a:cubicBezTo>
                  <a:cubicBezTo>
                    <a:pt x="1928" y="1571"/>
                    <a:pt x="2053" y="1661"/>
                    <a:pt x="2160" y="1741"/>
                  </a:cubicBezTo>
                  <a:cubicBezTo>
                    <a:pt x="1840" y="1816"/>
                    <a:pt x="1513" y="1852"/>
                    <a:pt x="1186" y="1852"/>
                  </a:cubicBezTo>
                  <a:cubicBezTo>
                    <a:pt x="966" y="1852"/>
                    <a:pt x="745" y="1836"/>
                    <a:pt x="527" y="1803"/>
                  </a:cubicBezTo>
                  <a:lnTo>
                    <a:pt x="527" y="1803"/>
                  </a:lnTo>
                  <a:lnTo>
                    <a:pt x="536" y="1839"/>
                  </a:lnTo>
                  <a:cubicBezTo>
                    <a:pt x="643" y="1857"/>
                    <a:pt x="741" y="1866"/>
                    <a:pt x="848" y="1875"/>
                  </a:cubicBezTo>
                  <a:cubicBezTo>
                    <a:pt x="971" y="1885"/>
                    <a:pt x="1094" y="1890"/>
                    <a:pt x="1218" y="1890"/>
                  </a:cubicBezTo>
                  <a:cubicBezTo>
                    <a:pt x="1543" y="1890"/>
                    <a:pt x="1870" y="1854"/>
                    <a:pt x="2187" y="1777"/>
                  </a:cubicBezTo>
                  <a:lnTo>
                    <a:pt x="2196" y="1777"/>
                  </a:lnTo>
                  <a:cubicBezTo>
                    <a:pt x="2365" y="1893"/>
                    <a:pt x="2535" y="2018"/>
                    <a:pt x="2704" y="2134"/>
                  </a:cubicBezTo>
                  <a:lnTo>
                    <a:pt x="2687" y="2151"/>
                  </a:lnTo>
                  <a:cubicBezTo>
                    <a:pt x="2267" y="2508"/>
                    <a:pt x="1714" y="2580"/>
                    <a:pt x="1187" y="2589"/>
                  </a:cubicBezTo>
                  <a:lnTo>
                    <a:pt x="1259" y="2642"/>
                  </a:lnTo>
                  <a:cubicBezTo>
                    <a:pt x="1776" y="2633"/>
                    <a:pt x="2347" y="2508"/>
                    <a:pt x="2749" y="2169"/>
                  </a:cubicBezTo>
                  <a:cubicBezTo>
                    <a:pt x="2794" y="2205"/>
                    <a:pt x="2847" y="2241"/>
                    <a:pt x="2892" y="2276"/>
                  </a:cubicBezTo>
                  <a:cubicBezTo>
                    <a:pt x="3061" y="2401"/>
                    <a:pt x="3222" y="2544"/>
                    <a:pt x="3392" y="2687"/>
                  </a:cubicBezTo>
                  <a:cubicBezTo>
                    <a:pt x="3079" y="2883"/>
                    <a:pt x="2749" y="3035"/>
                    <a:pt x="2401" y="3133"/>
                  </a:cubicBezTo>
                  <a:cubicBezTo>
                    <a:pt x="2437" y="3142"/>
                    <a:pt x="2490" y="3151"/>
                    <a:pt x="2535" y="3151"/>
                  </a:cubicBezTo>
                  <a:cubicBezTo>
                    <a:pt x="2696" y="3097"/>
                    <a:pt x="2856" y="3035"/>
                    <a:pt x="3008" y="2955"/>
                  </a:cubicBezTo>
                  <a:cubicBezTo>
                    <a:pt x="3151" y="2883"/>
                    <a:pt x="3285" y="2803"/>
                    <a:pt x="3418" y="2714"/>
                  </a:cubicBezTo>
                  <a:lnTo>
                    <a:pt x="3499" y="2785"/>
                  </a:lnTo>
                  <a:cubicBezTo>
                    <a:pt x="3552" y="2830"/>
                    <a:pt x="3597" y="2883"/>
                    <a:pt x="3651" y="2928"/>
                  </a:cubicBezTo>
                  <a:cubicBezTo>
                    <a:pt x="3668" y="2946"/>
                    <a:pt x="3677" y="2955"/>
                    <a:pt x="3686" y="2964"/>
                  </a:cubicBezTo>
                  <a:cubicBezTo>
                    <a:pt x="3740" y="3017"/>
                    <a:pt x="3784" y="3062"/>
                    <a:pt x="3838" y="3115"/>
                  </a:cubicBezTo>
                  <a:cubicBezTo>
                    <a:pt x="4177" y="3463"/>
                    <a:pt x="4481" y="3829"/>
                    <a:pt x="4766" y="4222"/>
                  </a:cubicBezTo>
                  <a:cubicBezTo>
                    <a:pt x="4776" y="4236"/>
                    <a:pt x="4789" y="4242"/>
                    <a:pt x="4803" y="4242"/>
                  </a:cubicBezTo>
                  <a:cubicBezTo>
                    <a:pt x="4841" y="4242"/>
                    <a:pt x="4881" y="4199"/>
                    <a:pt x="4855" y="4160"/>
                  </a:cubicBezTo>
                  <a:cubicBezTo>
                    <a:pt x="4597" y="3811"/>
                    <a:pt x="4320" y="3481"/>
                    <a:pt x="4025" y="3169"/>
                  </a:cubicBezTo>
                  <a:cubicBezTo>
                    <a:pt x="3963" y="3115"/>
                    <a:pt x="3900" y="3053"/>
                    <a:pt x="3838" y="2990"/>
                  </a:cubicBezTo>
                  <a:lnTo>
                    <a:pt x="3820" y="2981"/>
                  </a:lnTo>
                  <a:lnTo>
                    <a:pt x="3749" y="2910"/>
                  </a:lnTo>
                  <a:lnTo>
                    <a:pt x="3686" y="2856"/>
                  </a:lnTo>
                  <a:lnTo>
                    <a:pt x="3642" y="2812"/>
                  </a:lnTo>
                  <a:lnTo>
                    <a:pt x="3552" y="2732"/>
                  </a:lnTo>
                  <a:cubicBezTo>
                    <a:pt x="3490" y="2669"/>
                    <a:pt x="3418" y="2615"/>
                    <a:pt x="3347" y="2553"/>
                  </a:cubicBezTo>
                  <a:cubicBezTo>
                    <a:pt x="3472" y="2392"/>
                    <a:pt x="3552" y="2196"/>
                    <a:pt x="3606" y="2000"/>
                  </a:cubicBezTo>
                  <a:cubicBezTo>
                    <a:pt x="3588" y="1964"/>
                    <a:pt x="3579" y="1928"/>
                    <a:pt x="3561" y="1893"/>
                  </a:cubicBezTo>
                  <a:cubicBezTo>
                    <a:pt x="3526" y="2125"/>
                    <a:pt x="3436" y="2339"/>
                    <a:pt x="3302" y="2526"/>
                  </a:cubicBezTo>
                  <a:cubicBezTo>
                    <a:pt x="3222" y="2455"/>
                    <a:pt x="3142" y="2392"/>
                    <a:pt x="3061" y="2330"/>
                  </a:cubicBezTo>
                  <a:lnTo>
                    <a:pt x="2937" y="2232"/>
                  </a:lnTo>
                  <a:cubicBezTo>
                    <a:pt x="3088" y="1866"/>
                    <a:pt x="3169" y="1473"/>
                    <a:pt x="3160" y="1080"/>
                  </a:cubicBezTo>
                  <a:cubicBezTo>
                    <a:pt x="3142" y="1054"/>
                    <a:pt x="3124" y="1027"/>
                    <a:pt x="3097" y="1000"/>
                  </a:cubicBezTo>
                  <a:lnTo>
                    <a:pt x="3097" y="1143"/>
                  </a:lnTo>
                  <a:cubicBezTo>
                    <a:pt x="3097" y="1375"/>
                    <a:pt x="3079" y="1598"/>
                    <a:pt x="3026" y="1821"/>
                  </a:cubicBezTo>
                  <a:cubicBezTo>
                    <a:pt x="2999" y="1946"/>
                    <a:pt x="2963" y="2071"/>
                    <a:pt x="2919" y="2196"/>
                  </a:cubicBezTo>
                  <a:cubicBezTo>
                    <a:pt x="2758" y="2080"/>
                    <a:pt x="2588" y="1964"/>
                    <a:pt x="2428" y="1848"/>
                  </a:cubicBezTo>
                  <a:cubicBezTo>
                    <a:pt x="2553" y="1420"/>
                    <a:pt x="2615" y="973"/>
                    <a:pt x="2615" y="518"/>
                  </a:cubicBezTo>
                  <a:lnTo>
                    <a:pt x="2562" y="491"/>
                  </a:lnTo>
                  <a:lnTo>
                    <a:pt x="2562" y="714"/>
                  </a:lnTo>
                  <a:cubicBezTo>
                    <a:pt x="2562" y="955"/>
                    <a:pt x="2535" y="1196"/>
                    <a:pt x="2481" y="1437"/>
                  </a:cubicBezTo>
                  <a:cubicBezTo>
                    <a:pt x="2455" y="1562"/>
                    <a:pt x="2419" y="1696"/>
                    <a:pt x="2383" y="1821"/>
                  </a:cubicBezTo>
                  <a:cubicBezTo>
                    <a:pt x="2249" y="1732"/>
                    <a:pt x="2124" y="1643"/>
                    <a:pt x="1990" y="1553"/>
                  </a:cubicBezTo>
                  <a:cubicBezTo>
                    <a:pt x="1982" y="1544"/>
                    <a:pt x="2106" y="804"/>
                    <a:pt x="2044" y="233"/>
                  </a:cubicBezTo>
                  <a:lnTo>
                    <a:pt x="1990" y="215"/>
                  </a:lnTo>
                  <a:lnTo>
                    <a:pt x="1990" y="215"/>
                  </a:lnTo>
                  <a:cubicBezTo>
                    <a:pt x="2026" y="643"/>
                    <a:pt x="1999" y="1071"/>
                    <a:pt x="1928" y="1500"/>
                  </a:cubicBezTo>
                  <a:cubicBezTo>
                    <a:pt x="1928" y="1500"/>
                    <a:pt x="1928" y="1500"/>
                    <a:pt x="1928" y="1509"/>
                  </a:cubicBezTo>
                  <a:cubicBezTo>
                    <a:pt x="1803" y="1411"/>
                    <a:pt x="1482" y="1161"/>
                    <a:pt x="1473" y="1152"/>
                  </a:cubicBezTo>
                  <a:lnTo>
                    <a:pt x="1384" y="1071"/>
                  </a:lnTo>
                  <a:cubicBezTo>
                    <a:pt x="1375" y="822"/>
                    <a:pt x="1339" y="581"/>
                    <a:pt x="1303" y="340"/>
                  </a:cubicBezTo>
                  <a:cubicBezTo>
                    <a:pt x="1285" y="241"/>
                    <a:pt x="1268" y="152"/>
                    <a:pt x="1241" y="54"/>
                  </a:cubicBezTo>
                  <a:lnTo>
                    <a:pt x="1178" y="45"/>
                  </a:lnTo>
                  <a:lnTo>
                    <a:pt x="1178" y="45"/>
                  </a:lnTo>
                  <a:cubicBezTo>
                    <a:pt x="1196" y="143"/>
                    <a:pt x="1223" y="250"/>
                    <a:pt x="1241" y="357"/>
                  </a:cubicBezTo>
                  <a:cubicBezTo>
                    <a:pt x="1285" y="581"/>
                    <a:pt x="1321" y="813"/>
                    <a:pt x="1357" y="1036"/>
                  </a:cubicBezTo>
                  <a:cubicBezTo>
                    <a:pt x="1232" y="929"/>
                    <a:pt x="1107" y="813"/>
                    <a:pt x="991" y="714"/>
                  </a:cubicBezTo>
                  <a:cubicBezTo>
                    <a:pt x="946" y="679"/>
                    <a:pt x="911" y="643"/>
                    <a:pt x="866" y="607"/>
                  </a:cubicBezTo>
                  <a:cubicBezTo>
                    <a:pt x="830" y="491"/>
                    <a:pt x="803" y="375"/>
                    <a:pt x="777" y="250"/>
                  </a:cubicBezTo>
                  <a:cubicBezTo>
                    <a:pt x="759" y="170"/>
                    <a:pt x="741" y="81"/>
                    <a:pt x="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21"/>
            <p:cNvSpPr/>
            <p:nvPr/>
          </p:nvSpPr>
          <p:spPr>
            <a:xfrm>
              <a:off x="8125517" y="1104278"/>
              <a:ext cx="203871" cy="227473"/>
            </a:xfrm>
            <a:custGeom>
              <a:avLst/>
              <a:gdLst/>
              <a:ahLst/>
              <a:cxnLst/>
              <a:rect l="l" t="t" r="r" b="b"/>
              <a:pathLst>
                <a:path w="2625" h="2929" extrusionOk="0">
                  <a:moveTo>
                    <a:pt x="1785" y="179"/>
                  </a:moveTo>
                  <a:cubicBezTo>
                    <a:pt x="1660" y="152"/>
                    <a:pt x="1526" y="126"/>
                    <a:pt x="1366" y="99"/>
                  </a:cubicBezTo>
                  <a:cubicBezTo>
                    <a:pt x="911" y="19"/>
                    <a:pt x="455" y="1"/>
                    <a:pt x="0" y="54"/>
                  </a:cubicBezTo>
                  <a:cubicBezTo>
                    <a:pt x="116" y="224"/>
                    <a:pt x="402" y="1554"/>
                    <a:pt x="554" y="1893"/>
                  </a:cubicBezTo>
                  <a:cubicBezTo>
                    <a:pt x="696" y="2196"/>
                    <a:pt x="1107" y="2625"/>
                    <a:pt x="1714" y="2928"/>
                  </a:cubicBezTo>
                  <a:cubicBezTo>
                    <a:pt x="2597" y="2232"/>
                    <a:pt x="2624" y="911"/>
                    <a:pt x="1776" y="1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21"/>
            <p:cNvSpPr/>
            <p:nvPr/>
          </p:nvSpPr>
          <p:spPr>
            <a:xfrm>
              <a:off x="8122022" y="1105909"/>
              <a:ext cx="302583" cy="246811"/>
            </a:xfrm>
            <a:custGeom>
              <a:avLst/>
              <a:gdLst/>
              <a:ahLst/>
              <a:cxnLst/>
              <a:rect l="l" t="t" r="r" b="b"/>
              <a:pathLst>
                <a:path w="3896" h="3178" extrusionOk="0">
                  <a:moveTo>
                    <a:pt x="3844" y="2670"/>
                  </a:moveTo>
                  <a:lnTo>
                    <a:pt x="3844" y="2670"/>
                  </a:lnTo>
                  <a:cubicBezTo>
                    <a:pt x="3848" y="2695"/>
                    <a:pt x="3852" y="2720"/>
                    <a:pt x="3856" y="2746"/>
                  </a:cubicBezTo>
                  <a:cubicBezTo>
                    <a:pt x="3860" y="2770"/>
                    <a:pt x="3866" y="2795"/>
                    <a:pt x="3871" y="2819"/>
                  </a:cubicBezTo>
                  <a:lnTo>
                    <a:pt x="3871" y="2819"/>
                  </a:lnTo>
                  <a:cubicBezTo>
                    <a:pt x="3866" y="2787"/>
                    <a:pt x="3861" y="2755"/>
                    <a:pt x="3856" y="2720"/>
                  </a:cubicBezTo>
                  <a:cubicBezTo>
                    <a:pt x="3852" y="2703"/>
                    <a:pt x="3848" y="2687"/>
                    <a:pt x="3844" y="2670"/>
                  </a:cubicBezTo>
                  <a:close/>
                  <a:moveTo>
                    <a:pt x="3871" y="2819"/>
                  </a:moveTo>
                  <a:cubicBezTo>
                    <a:pt x="3875" y="2843"/>
                    <a:pt x="3878" y="2867"/>
                    <a:pt x="3882" y="2892"/>
                  </a:cubicBezTo>
                  <a:lnTo>
                    <a:pt x="3882" y="2892"/>
                  </a:lnTo>
                  <a:cubicBezTo>
                    <a:pt x="3880" y="2867"/>
                    <a:pt x="3876" y="2843"/>
                    <a:pt x="3871" y="2819"/>
                  </a:cubicBezTo>
                  <a:close/>
                  <a:moveTo>
                    <a:pt x="3882" y="2892"/>
                  </a:moveTo>
                  <a:cubicBezTo>
                    <a:pt x="3883" y="2900"/>
                    <a:pt x="3883" y="2908"/>
                    <a:pt x="3883" y="2916"/>
                  </a:cubicBezTo>
                  <a:cubicBezTo>
                    <a:pt x="3889" y="2953"/>
                    <a:pt x="3895" y="2989"/>
                    <a:pt x="3896" y="3023"/>
                  </a:cubicBezTo>
                  <a:lnTo>
                    <a:pt x="3896" y="3023"/>
                  </a:lnTo>
                  <a:cubicBezTo>
                    <a:pt x="3896" y="2981"/>
                    <a:pt x="3889" y="2937"/>
                    <a:pt x="3883" y="2898"/>
                  </a:cubicBezTo>
                  <a:cubicBezTo>
                    <a:pt x="3883" y="2896"/>
                    <a:pt x="3882" y="2894"/>
                    <a:pt x="3882" y="2892"/>
                  </a:cubicBezTo>
                  <a:close/>
                  <a:moveTo>
                    <a:pt x="3896" y="3023"/>
                  </a:moveTo>
                  <a:cubicBezTo>
                    <a:pt x="3895" y="3038"/>
                    <a:pt x="3894" y="3053"/>
                    <a:pt x="3892" y="3068"/>
                  </a:cubicBezTo>
                  <a:cubicBezTo>
                    <a:pt x="3895" y="3054"/>
                    <a:pt x="3896" y="3039"/>
                    <a:pt x="3896" y="3023"/>
                  </a:cubicBezTo>
                  <a:close/>
                  <a:moveTo>
                    <a:pt x="543" y="0"/>
                  </a:moveTo>
                  <a:cubicBezTo>
                    <a:pt x="384" y="0"/>
                    <a:pt x="225" y="7"/>
                    <a:pt x="66" y="22"/>
                  </a:cubicBezTo>
                  <a:lnTo>
                    <a:pt x="66" y="22"/>
                  </a:lnTo>
                  <a:cubicBezTo>
                    <a:pt x="65" y="20"/>
                    <a:pt x="64" y="17"/>
                    <a:pt x="63" y="15"/>
                  </a:cubicBezTo>
                  <a:lnTo>
                    <a:pt x="60" y="22"/>
                  </a:lnTo>
                  <a:lnTo>
                    <a:pt x="60" y="22"/>
                  </a:lnTo>
                  <a:cubicBezTo>
                    <a:pt x="52" y="23"/>
                    <a:pt x="44" y="24"/>
                    <a:pt x="36" y="24"/>
                  </a:cubicBezTo>
                  <a:lnTo>
                    <a:pt x="1" y="24"/>
                  </a:lnTo>
                  <a:lnTo>
                    <a:pt x="18" y="60"/>
                  </a:lnTo>
                  <a:cubicBezTo>
                    <a:pt x="72" y="167"/>
                    <a:pt x="108" y="274"/>
                    <a:pt x="143" y="390"/>
                  </a:cubicBezTo>
                  <a:cubicBezTo>
                    <a:pt x="170" y="497"/>
                    <a:pt x="206" y="613"/>
                    <a:pt x="242" y="720"/>
                  </a:cubicBezTo>
                  <a:lnTo>
                    <a:pt x="429" y="1408"/>
                  </a:lnTo>
                  <a:cubicBezTo>
                    <a:pt x="465" y="1524"/>
                    <a:pt x="500" y="1631"/>
                    <a:pt x="536" y="1747"/>
                  </a:cubicBezTo>
                  <a:cubicBezTo>
                    <a:pt x="572" y="1854"/>
                    <a:pt x="625" y="1961"/>
                    <a:pt x="688" y="2059"/>
                  </a:cubicBezTo>
                  <a:cubicBezTo>
                    <a:pt x="831" y="2256"/>
                    <a:pt x="1000" y="2425"/>
                    <a:pt x="1188" y="2568"/>
                  </a:cubicBezTo>
                  <a:cubicBezTo>
                    <a:pt x="1375" y="2711"/>
                    <a:pt x="1580" y="2836"/>
                    <a:pt x="1794" y="2943"/>
                  </a:cubicBezTo>
                  <a:cubicBezTo>
                    <a:pt x="2009" y="3050"/>
                    <a:pt x="2241" y="3121"/>
                    <a:pt x="2473" y="3157"/>
                  </a:cubicBezTo>
                  <a:cubicBezTo>
                    <a:pt x="2618" y="3171"/>
                    <a:pt x="2764" y="3178"/>
                    <a:pt x="2910" y="3178"/>
                  </a:cubicBezTo>
                  <a:cubicBezTo>
                    <a:pt x="3240" y="3178"/>
                    <a:pt x="3570" y="3142"/>
                    <a:pt x="3892" y="3068"/>
                  </a:cubicBezTo>
                  <a:lnTo>
                    <a:pt x="3892" y="3068"/>
                  </a:lnTo>
                  <a:cubicBezTo>
                    <a:pt x="3602" y="3124"/>
                    <a:pt x="3305" y="3151"/>
                    <a:pt x="3009" y="3151"/>
                  </a:cubicBezTo>
                  <a:cubicBezTo>
                    <a:pt x="2832" y="3151"/>
                    <a:pt x="2656" y="3141"/>
                    <a:pt x="2482" y="3121"/>
                  </a:cubicBezTo>
                  <a:cubicBezTo>
                    <a:pt x="2250" y="3086"/>
                    <a:pt x="2018" y="3014"/>
                    <a:pt x="1812" y="2907"/>
                  </a:cubicBezTo>
                  <a:cubicBezTo>
                    <a:pt x="1598" y="2800"/>
                    <a:pt x="1402" y="2675"/>
                    <a:pt x="1214" y="2532"/>
                  </a:cubicBezTo>
                  <a:cubicBezTo>
                    <a:pt x="1027" y="2389"/>
                    <a:pt x="857" y="2220"/>
                    <a:pt x="723" y="2032"/>
                  </a:cubicBezTo>
                  <a:cubicBezTo>
                    <a:pt x="652" y="1934"/>
                    <a:pt x="607" y="1827"/>
                    <a:pt x="572" y="1720"/>
                  </a:cubicBezTo>
                  <a:cubicBezTo>
                    <a:pt x="536" y="1604"/>
                    <a:pt x="500" y="1497"/>
                    <a:pt x="465" y="1381"/>
                  </a:cubicBezTo>
                  <a:lnTo>
                    <a:pt x="286" y="694"/>
                  </a:lnTo>
                  <a:cubicBezTo>
                    <a:pt x="250" y="578"/>
                    <a:pt x="224" y="462"/>
                    <a:pt x="188" y="355"/>
                  </a:cubicBezTo>
                  <a:cubicBezTo>
                    <a:pt x="165" y="253"/>
                    <a:pt x="127" y="151"/>
                    <a:pt x="83" y="56"/>
                  </a:cubicBezTo>
                  <a:lnTo>
                    <a:pt x="83" y="56"/>
                  </a:lnTo>
                  <a:cubicBezTo>
                    <a:pt x="249" y="38"/>
                    <a:pt x="416" y="29"/>
                    <a:pt x="583" y="29"/>
                  </a:cubicBezTo>
                  <a:cubicBezTo>
                    <a:pt x="870" y="29"/>
                    <a:pt x="1157" y="55"/>
                    <a:pt x="1437" y="105"/>
                  </a:cubicBezTo>
                  <a:cubicBezTo>
                    <a:pt x="1670" y="140"/>
                    <a:pt x="1902" y="194"/>
                    <a:pt x="2116" y="265"/>
                  </a:cubicBezTo>
                  <a:cubicBezTo>
                    <a:pt x="2339" y="346"/>
                    <a:pt x="2544" y="462"/>
                    <a:pt x="2732" y="604"/>
                  </a:cubicBezTo>
                  <a:cubicBezTo>
                    <a:pt x="3124" y="863"/>
                    <a:pt x="3347" y="1292"/>
                    <a:pt x="3535" y="1720"/>
                  </a:cubicBezTo>
                  <a:cubicBezTo>
                    <a:pt x="3624" y="1934"/>
                    <a:pt x="3704" y="2157"/>
                    <a:pt x="3767" y="2381"/>
                  </a:cubicBezTo>
                  <a:cubicBezTo>
                    <a:pt x="3797" y="2479"/>
                    <a:pt x="3821" y="2577"/>
                    <a:pt x="3844" y="2670"/>
                  </a:cubicBezTo>
                  <a:lnTo>
                    <a:pt x="3844" y="2670"/>
                  </a:lnTo>
                  <a:cubicBezTo>
                    <a:pt x="3827" y="2576"/>
                    <a:pt x="3806" y="2490"/>
                    <a:pt x="3785" y="2398"/>
                  </a:cubicBezTo>
                  <a:cubicBezTo>
                    <a:pt x="3722" y="2175"/>
                    <a:pt x="3642" y="1952"/>
                    <a:pt x="3562" y="1729"/>
                  </a:cubicBezTo>
                  <a:cubicBezTo>
                    <a:pt x="3472" y="1515"/>
                    <a:pt x="3365" y="1301"/>
                    <a:pt x="3240" y="1104"/>
                  </a:cubicBezTo>
                  <a:cubicBezTo>
                    <a:pt x="3169" y="997"/>
                    <a:pt x="3098" y="908"/>
                    <a:pt x="3017" y="819"/>
                  </a:cubicBezTo>
                  <a:cubicBezTo>
                    <a:pt x="2937" y="738"/>
                    <a:pt x="2848" y="667"/>
                    <a:pt x="2749" y="596"/>
                  </a:cubicBezTo>
                  <a:cubicBezTo>
                    <a:pt x="2562" y="444"/>
                    <a:pt x="2357" y="328"/>
                    <a:pt x="2134" y="247"/>
                  </a:cubicBezTo>
                  <a:cubicBezTo>
                    <a:pt x="1911" y="176"/>
                    <a:pt x="1678" y="122"/>
                    <a:pt x="1446" y="78"/>
                  </a:cubicBezTo>
                  <a:cubicBezTo>
                    <a:pt x="1148" y="26"/>
                    <a:pt x="846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21"/>
            <p:cNvSpPr/>
            <p:nvPr/>
          </p:nvSpPr>
          <p:spPr>
            <a:xfrm>
              <a:off x="7481925" y="569798"/>
              <a:ext cx="197269" cy="230036"/>
            </a:xfrm>
            <a:custGeom>
              <a:avLst/>
              <a:gdLst/>
              <a:ahLst/>
              <a:cxnLst/>
              <a:rect l="l" t="t" r="r" b="b"/>
              <a:pathLst>
                <a:path w="2540" h="2962" extrusionOk="0">
                  <a:moveTo>
                    <a:pt x="1670" y="0"/>
                  </a:moveTo>
                  <a:cubicBezTo>
                    <a:pt x="1491" y="0"/>
                    <a:pt x="1266" y="39"/>
                    <a:pt x="1094" y="198"/>
                  </a:cubicBezTo>
                  <a:cubicBezTo>
                    <a:pt x="746" y="519"/>
                    <a:pt x="85" y="1385"/>
                    <a:pt x="41" y="2054"/>
                  </a:cubicBezTo>
                  <a:cubicBezTo>
                    <a:pt x="1" y="2649"/>
                    <a:pt x="271" y="2962"/>
                    <a:pt x="751" y="2962"/>
                  </a:cubicBezTo>
                  <a:cubicBezTo>
                    <a:pt x="811" y="2962"/>
                    <a:pt x="875" y="2957"/>
                    <a:pt x="942" y="2947"/>
                  </a:cubicBezTo>
                  <a:cubicBezTo>
                    <a:pt x="1540" y="2866"/>
                    <a:pt x="2316" y="1688"/>
                    <a:pt x="2423" y="1081"/>
                  </a:cubicBezTo>
                  <a:cubicBezTo>
                    <a:pt x="2540" y="475"/>
                    <a:pt x="1977" y="37"/>
                    <a:pt x="1977" y="37"/>
                  </a:cubicBezTo>
                  <a:cubicBezTo>
                    <a:pt x="1977" y="37"/>
                    <a:pt x="1845" y="0"/>
                    <a:pt x="16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21"/>
            <p:cNvSpPr/>
            <p:nvPr/>
          </p:nvSpPr>
          <p:spPr>
            <a:xfrm>
              <a:off x="7487827" y="527161"/>
              <a:ext cx="184843" cy="270110"/>
            </a:xfrm>
            <a:custGeom>
              <a:avLst/>
              <a:gdLst/>
              <a:ahLst/>
              <a:cxnLst/>
              <a:rect l="l" t="t" r="r" b="b"/>
              <a:pathLst>
                <a:path w="2380" h="3478" extrusionOk="0">
                  <a:moveTo>
                    <a:pt x="1223" y="1050"/>
                  </a:moveTo>
                  <a:cubicBezTo>
                    <a:pt x="1216" y="1052"/>
                    <a:pt x="1208" y="1054"/>
                    <a:pt x="1201" y="1056"/>
                  </a:cubicBezTo>
                  <a:lnTo>
                    <a:pt x="1201" y="1056"/>
                  </a:lnTo>
                  <a:cubicBezTo>
                    <a:pt x="1211" y="1054"/>
                    <a:pt x="1221" y="1052"/>
                    <a:pt x="1232" y="1050"/>
                  </a:cubicBezTo>
                  <a:close/>
                  <a:moveTo>
                    <a:pt x="1201" y="1056"/>
                  </a:moveTo>
                  <a:cubicBezTo>
                    <a:pt x="1006" y="1092"/>
                    <a:pt x="811" y="1153"/>
                    <a:pt x="625" y="1238"/>
                  </a:cubicBezTo>
                  <a:lnTo>
                    <a:pt x="598" y="1273"/>
                  </a:lnTo>
                  <a:cubicBezTo>
                    <a:pt x="788" y="1179"/>
                    <a:pt x="994" y="1109"/>
                    <a:pt x="1201" y="1056"/>
                  </a:cubicBezTo>
                  <a:close/>
                  <a:moveTo>
                    <a:pt x="2351" y="0"/>
                  </a:moveTo>
                  <a:cubicBezTo>
                    <a:pt x="2347" y="0"/>
                    <a:pt x="2343" y="2"/>
                    <a:pt x="2339" y="6"/>
                  </a:cubicBezTo>
                  <a:cubicBezTo>
                    <a:pt x="2053" y="301"/>
                    <a:pt x="1821" y="640"/>
                    <a:pt x="1642" y="1015"/>
                  </a:cubicBezTo>
                  <a:lnTo>
                    <a:pt x="1482" y="1015"/>
                  </a:lnTo>
                  <a:cubicBezTo>
                    <a:pt x="1455" y="1015"/>
                    <a:pt x="1428" y="1015"/>
                    <a:pt x="1410" y="1024"/>
                  </a:cubicBezTo>
                  <a:lnTo>
                    <a:pt x="1357" y="1024"/>
                  </a:lnTo>
                  <a:lnTo>
                    <a:pt x="1294" y="1032"/>
                  </a:lnTo>
                  <a:lnTo>
                    <a:pt x="1232" y="1050"/>
                  </a:lnTo>
                  <a:lnTo>
                    <a:pt x="1250" y="1050"/>
                  </a:lnTo>
                  <a:lnTo>
                    <a:pt x="1330" y="1041"/>
                  </a:lnTo>
                  <a:lnTo>
                    <a:pt x="1384" y="1041"/>
                  </a:lnTo>
                  <a:lnTo>
                    <a:pt x="1455" y="1032"/>
                  </a:lnTo>
                  <a:lnTo>
                    <a:pt x="1625" y="1032"/>
                  </a:lnTo>
                  <a:cubicBezTo>
                    <a:pt x="1571" y="1131"/>
                    <a:pt x="1517" y="1229"/>
                    <a:pt x="1473" y="1327"/>
                  </a:cubicBezTo>
                  <a:cubicBezTo>
                    <a:pt x="1464" y="1345"/>
                    <a:pt x="1455" y="1372"/>
                    <a:pt x="1446" y="1389"/>
                  </a:cubicBezTo>
                  <a:cubicBezTo>
                    <a:pt x="1348" y="1604"/>
                    <a:pt x="1250" y="1818"/>
                    <a:pt x="1152" y="2023"/>
                  </a:cubicBezTo>
                  <a:lnTo>
                    <a:pt x="1134" y="2023"/>
                  </a:lnTo>
                  <a:cubicBezTo>
                    <a:pt x="911" y="2023"/>
                    <a:pt x="679" y="2041"/>
                    <a:pt x="446" y="2086"/>
                  </a:cubicBezTo>
                  <a:cubicBezTo>
                    <a:pt x="339" y="2103"/>
                    <a:pt x="223" y="2139"/>
                    <a:pt x="116" y="2175"/>
                  </a:cubicBezTo>
                  <a:lnTo>
                    <a:pt x="72" y="2184"/>
                  </a:lnTo>
                  <a:lnTo>
                    <a:pt x="63" y="2228"/>
                  </a:lnTo>
                  <a:lnTo>
                    <a:pt x="125" y="2202"/>
                  </a:lnTo>
                  <a:cubicBezTo>
                    <a:pt x="232" y="2166"/>
                    <a:pt x="339" y="2139"/>
                    <a:pt x="455" y="2121"/>
                  </a:cubicBezTo>
                  <a:cubicBezTo>
                    <a:pt x="641" y="2084"/>
                    <a:pt x="827" y="2066"/>
                    <a:pt x="1018" y="2066"/>
                  </a:cubicBezTo>
                  <a:cubicBezTo>
                    <a:pt x="1057" y="2066"/>
                    <a:pt x="1095" y="2066"/>
                    <a:pt x="1134" y="2068"/>
                  </a:cubicBezTo>
                  <a:cubicBezTo>
                    <a:pt x="1018" y="2309"/>
                    <a:pt x="893" y="2550"/>
                    <a:pt x="750" y="2782"/>
                  </a:cubicBezTo>
                  <a:lnTo>
                    <a:pt x="741" y="2782"/>
                  </a:lnTo>
                  <a:cubicBezTo>
                    <a:pt x="491" y="2853"/>
                    <a:pt x="241" y="2933"/>
                    <a:pt x="0" y="3032"/>
                  </a:cubicBezTo>
                  <a:cubicBezTo>
                    <a:pt x="0" y="3041"/>
                    <a:pt x="9" y="3058"/>
                    <a:pt x="9" y="3067"/>
                  </a:cubicBezTo>
                  <a:cubicBezTo>
                    <a:pt x="63" y="3050"/>
                    <a:pt x="125" y="3023"/>
                    <a:pt x="170" y="3005"/>
                  </a:cubicBezTo>
                  <a:cubicBezTo>
                    <a:pt x="348" y="2942"/>
                    <a:pt x="536" y="2889"/>
                    <a:pt x="723" y="2835"/>
                  </a:cubicBezTo>
                  <a:lnTo>
                    <a:pt x="723" y="2835"/>
                  </a:lnTo>
                  <a:cubicBezTo>
                    <a:pt x="589" y="3050"/>
                    <a:pt x="455" y="3255"/>
                    <a:pt x="322" y="3460"/>
                  </a:cubicBezTo>
                  <a:lnTo>
                    <a:pt x="366" y="3478"/>
                  </a:lnTo>
                  <a:cubicBezTo>
                    <a:pt x="589" y="3157"/>
                    <a:pt x="812" y="2835"/>
                    <a:pt x="1000" y="2496"/>
                  </a:cubicBezTo>
                  <a:cubicBezTo>
                    <a:pt x="1098" y="2791"/>
                    <a:pt x="1160" y="3085"/>
                    <a:pt x="1178" y="3389"/>
                  </a:cubicBezTo>
                  <a:lnTo>
                    <a:pt x="1205" y="3380"/>
                  </a:lnTo>
                  <a:cubicBezTo>
                    <a:pt x="1187" y="3067"/>
                    <a:pt x="1125" y="2755"/>
                    <a:pt x="1027" y="2452"/>
                  </a:cubicBezTo>
                  <a:cubicBezTo>
                    <a:pt x="1071" y="2380"/>
                    <a:pt x="1116" y="2300"/>
                    <a:pt x="1152" y="2219"/>
                  </a:cubicBezTo>
                  <a:cubicBezTo>
                    <a:pt x="1268" y="1987"/>
                    <a:pt x="1375" y="1755"/>
                    <a:pt x="1491" y="1523"/>
                  </a:cubicBezTo>
                  <a:cubicBezTo>
                    <a:pt x="1580" y="1720"/>
                    <a:pt x="1660" y="1934"/>
                    <a:pt x="1732" y="2148"/>
                  </a:cubicBezTo>
                  <a:cubicBezTo>
                    <a:pt x="1785" y="2336"/>
                    <a:pt x="1821" y="2523"/>
                    <a:pt x="1848" y="2719"/>
                  </a:cubicBezTo>
                  <a:lnTo>
                    <a:pt x="1866" y="2701"/>
                  </a:lnTo>
                  <a:cubicBezTo>
                    <a:pt x="1848" y="2514"/>
                    <a:pt x="1821" y="2318"/>
                    <a:pt x="1767" y="2139"/>
                  </a:cubicBezTo>
                  <a:cubicBezTo>
                    <a:pt x="1714" y="1898"/>
                    <a:pt x="1625" y="1675"/>
                    <a:pt x="1509" y="1470"/>
                  </a:cubicBezTo>
                  <a:lnTo>
                    <a:pt x="1553" y="1381"/>
                  </a:lnTo>
                  <a:cubicBezTo>
                    <a:pt x="1589" y="1300"/>
                    <a:pt x="1625" y="1220"/>
                    <a:pt x="1660" y="1148"/>
                  </a:cubicBezTo>
                  <a:cubicBezTo>
                    <a:pt x="1669" y="1140"/>
                    <a:pt x="1669" y="1131"/>
                    <a:pt x="1669" y="1122"/>
                  </a:cubicBezTo>
                  <a:cubicBezTo>
                    <a:pt x="1714" y="1041"/>
                    <a:pt x="1750" y="970"/>
                    <a:pt x="1785" y="899"/>
                  </a:cubicBezTo>
                  <a:cubicBezTo>
                    <a:pt x="1848" y="979"/>
                    <a:pt x="1892" y="1068"/>
                    <a:pt x="1946" y="1148"/>
                  </a:cubicBezTo>
                  <a:cubicBezTo>
                    <a:pt x="2089" y="1389"/>
                    <a:pt x="2205" y="1639"/>
                    <a:pt x="2294" y="1898"/>
                  </a:cubicBezTo>
                  <a:lnTo>
                    <a:pt x="2312" y="1827"/>
                  </a:lnTo>
                  <a:cubicBezTo>
                    <a:pt x="2214" y="1532"/>
                    <a:pt x="2071" y="1256"/>
                    <a:pt x="1901" y="997"/>
                  </a:cubicBezTo>
                  <a:cubicBezTo>
                    <a:pt x="1874" y="952"/>
                    <a:pt x="1839" y="908"/>
                    <a:pt x="1803" y="863"/>
                  </a:cubicBezTo>
                  <a:lnTo>
                    <a:pt x="1848" y="774"/>
                  </a:lnTo>
                  <a:cubicBezTo>
                    <a:pt x="1990" y="515"/>
                    <a:pt x="2169" y="265"/>
                    <a:pt x="2365" y="42"/>
                  </a:cubicBezTo>
                  <a:cubicBezTo>
                    <a:pt x="2379" y="21"/>
                    <a:pt x="2366" y="0"/>
                    <a:pt x="2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21"/>
            <p:cNvSpPr/>
            <p:nvPr/>
          </p:nvSpPr>
          <p:spPr>
            <a:xfrm>
              <a:off x="7482235" y="569565"/>
              <a:ext cx="190745" cy="232444"/>
            </a:xfrm>
            <a:custGeom>
              <a:avLst/>
              <a:gdLst/>
              <a:ahLst/>
              <a:cxnLst/>
              <a:rect l="l" t="t" r="r" b="b"/>
              <a:pathLst>
                <a:path w="2456" h="2993" extrusionOk="0">
                  <a:moveTo>
                    <a:pt x="1671" y="0"/>
                  </a:moveTo>
                  <a:cubicBezTo>
                    <a:pt x="1599" y="0"/>
                    <a:pt x="1526" y="7"/>
                    <a:pt x="1456" y="22"/>
                  </a:cubicBezTo>
                  <a:cubicBezTo>
                    <a:pt x="1375" y="40"/>
                    <a:pt x="1286" y="67"/>
                    <a:pt x="1215" y="103"/>
                  </a:cubicBezTo>
                  <a:cubicBezTo>
                    <a:pt x="1134" y="147"/>
                    <a:pt x="1072" y="210"/>
                    <a:pt x="1009" y="272"/>
                  </a:cubicBezTo>
                  <a:cubicBezTo>
                    <a:pt x="768" y="522"/>
                    <a:pt x="554" y="799"/>
                    <a:pt x="376" y="1093"/>
                  </a:cubicBezTo>
                  <a:cubicBezTo>
                    <a:pt x="286" y="1245"/>
                    <a:pt x="206" y="1397"/>
                    <a:pt x="144" y="1557"/>
                  </a:cubicBezTo>
                  <a:cubicBezTo>
                    <a:pt x="72" y="1718"/>
                    <a:pt x="28" y="1888"/>
                    <a:pt x="19" y="2066"/>
                  </a:cubicBezTo>
                  <a:cubicBezTo>
                    <a:pt x="1" y="2245"/>
                    <a:pt x="19" y="2423"/>
                    <a:pt x="81" y="2584"/>
                  </a:cubicBezTo>
                  <a:cubicBezTo>
                    <a:pt x="117" y="2673"/>
                    <a:pt x="170" y="2744"/>
                    <a:pt x="233" y="2807"/>
                  </a:cubicBezTo>
                  <a:cubicBezTo>
                    <a:pt x="295" y="2869"/>
                    <a:pt x="376" y="2914"/>
                    <a:pt x="456" y="2950"/>
                  </a:cubicBezTo>
                  <a:cubicBezTo>
                    <a:pt x="549" y="2979"/>
                    <a:pt x="648" y="2993"/>
                    <a:pt x="746" y="2993"/>
                  </a:cubicBezTo>
                  <a:cubicBezTo>
                    <a:pt x="827" y="2993"/>
                    <a:pt x="906" y="2984"/>
                    <a:pt x="983" y="2968"/>
                  </a:cubicBezTo>
                  <a:cubicBezTo>
                    <a:pt x="1152" y="2914"/>
                    <a:pt x="1313" y="2825"/>
                    <a:pt x="1438" y="2709"/>
                  </a:cubicBezTo>
                  <a:cubicBezTo>
                    <a:pt x="1822" y="2352"/>
                    <a:pt x="2134" y="1923"/>
                    <a:pt x="2330" y="1433"/>
                  </a:cubicBezTo>
                  <a:cubicBezTo>
                    <a:pt x="2402" y="1281"/>
                    <a:pt x="2446" y="1102"/>
                    <a:pt x="2455" y="933"/>
                  </a:cubicBezTo>
                  <a:cubicBezTo>
                    <a:pt x="2446" y="754"/>
                    <a:pt x="2402" y="585"/>
                    <a:pt x="2312" y="433"/>
                  </a:cubicBezTo>
                  <a:cubicBezTo>
                    <a:pt x="2223" y="281"/>
                    <a:pt x="2107" y="147"/>
                    <a:pt x="1973" y="40"/>
                  </a:cubicBezTo>
                  <a:lnTo>
                    <a:pt x="1973" y="40"/>
                  </a:lnTo>
                  <a:cubicBezTo>
                    <a:pt x="2107" y="147"/>
                    <a:pt x="2214" y="290"/>
                    <a:pt x="2303" y="442"/>
                  </a:cubicBezTo>
                  <a:cubicBezTo>
                    <a:pt x="2384" y="594"/>
                    <a:pt x="2428" y="763"/>
                    <a:pt x="2428" y="933"/>
                  </a:cubicBezTo>
                  <a:cubicBezTo>
                    <a:pt x="2419" y="1102"/>
                    <a:pt x="2375" y="1272"/>
                    <a:pt x="2303" y="1433"/>
                  </a:cubicBezTo>
                  <a:cubicBezTo>
                    <a:pt x="2241" y="1584"/>
                    <a:pt x="2161" y="1736"/>
                    <a:pt x="2071" y="1888"/>
                  </a:cubicBezTo>
                  <a:cubicBezTo>
                    <a:pt x="1893" y="2182"/>
                    <a:pt x="1670" y="2450"/>
                    <a:pt x="1420" y="2682"/>
                  </a:cubicBezTo>
                  <a:cubicBezTo>
                    <a:pt x="1295" y="2789"/>
                    <a:pt x="1143" y="2878"/>
                    <a:pt x="983" y="2923"/>
                  </a:cubicBezTo>
                  <a:cubicBezTo>
                    <a:pt x="912" y="2938"/>
                    <a:pt x="841" y="2945"/>
                    <a:pt x="771" y="2945"/>
                  </a:cubicBezTo>
                  <a:cubicBezTo>
                    <a:pt x="673" y="2945"/>
                    <a:pt x="576" y="2931"/>
                    <a:pt x="483" y="2905"/>
                  </a:cubicBezTo>
                  <a:cubicBezTo>
                    <a:pt x="402" y="2878"/>
                    <a:pt x="331" y="2834"/>
                    <a:pt x="269" y="2780"/>
                  </a:cubicBezTo>
                  <a:cubicBezTo>
                    <a:pt x="215" y="2718"/>
                    <a:pt x="161" y="2646"/>
                    <a:pt x="135" y="2575"/>
                  </a:cubicBezTo>
                  <a:cubicBezTo>
                    <a:pt x="72" y="2414"/>
                    <a:pt x="54" y="2245"/>
                    <a:pt x="63" y="2075"/>
                  </a:cubicBezTo>
                  <a:cubicBezTo>
                    <a:pt x="81" y="1906"/>
                    <a:pt x="117" y="1736"/>
                    <a:pt x="188" y="1575"/>
                  </a:cubicBezTo>
                  <a:cubicBezTo>
                    <a:pt x="251" y="1415"/>
                    <a:pt x="322" y="1263"/>
                    <a:pt x="411" y="1111"/>
                  </a:cubicBezTo>
                  <a:cubicBezTo>
                    <a:pt x="581" y="817"/>
                    <a:pt x="786" y="540"/>
                    <a:pt x="1027" y="290"/>
                  </a:cubicBezTo>
                  <a:cubicBezTo>
                    <a:pt x="1081" y="228"/>
                    <a:pt x="1152" y="174"/>
                    <a:pt x="1224" y="129"/>
                  </a:cubicBezTo>
                  <a:cubicBezTo>
                    <a:pt x="1295" y="85"/>
                    <a:pt x="1375" y="58"/>
                    <a:pt x="1465" y="40"/>
                  </a:cubicBezTo>
                  <a:cubicBezTo>
                    <a:pt x="1549" y="22"/>
                    <a:pt x="1634" y="13"/>
                    <a:pt x="1719" y="13"/>
                  </a:cubicBezTo>
                  <a:cubicBezTo>
                    <a:pt x="1804" y="13"/>
                    <a:pt x="1888" y="22"/>
                    <a:pt x="1973" y="40"/>
                  </a:cubicBezTo>
                  <a:cubicBezTo>
                    <a:pt x="1874" y="14"/>
                    <a:pt x="1773" y="0"/>
                    <a:pt x="1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21"/>
            <p:cNvSpPr/>
            <p:nvPr/>
          </p:nvSpPr>
          <p:spPr>
            <a:xfrm>
              <a:off x="7486429" y="651656"/>
              <a:ext cx="166436" cy="153306"/>
            </a:xfrm>
            <a:custGeom>
              <a:avLst/>
              <a:gdLst/>
              <a:ahLst/>
              <a:cxnLst/>
              <a:rect l="l" t="t" r="r" b="b"/>
              <a:pathLst>
                <a:path w="2143" h="1974" extrusionOk="0">
                  <a:moveTo>
                    <a:pt x="884" y="1893"/>
                  </a:moveTo>
                  <a:cubicBezTo>
                    <a:pt x="1312" y="1830"/>
                    <a:pt x="1839" y="1206"/>
                    <a:pt x="2142" y="634"/>
                  </a:cubicBezTo>
                  <a:cubicBezTo>
                    <a:pt x="1589" y="1"/>
                    <a:pt x="572" y="99"/>
                    <a:pt x="152" y="831"/>
                  </a:cubicBezTo>
                  <a:cubicBezTo>
                    <a:pt x="63" y="982"/>
                    <a:pt x="9" y="1152"/>
                    <a:pt x="0" y="1330"/>
                  </a:cubicBezTo>
                  <a:cubicBezTo>
                    <a:pt x="72" y="1768"/>
                    <a:pt x="393" y="1973"/>
                    <a:pt x="884" y="1893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21"/>
            <p:cNvSpPr/>
            <p:nvPr/>
          </p:nvSpPr>
          <p:spPr>
            <a:xfrm>
              <a:off x="7707535" y="554965"/>
              <a:ext cx="285652" cy="262111"/>
            </a:xfrm>
            <a:custGeom>
              <a:avLst/>
              <a:gdLst/>
              <a:ahLst/>
              <a:cxnLst/>
              <a:rect l="l" t="t" r="r" b="b"/>
              <a:pathLst>
                <a:path w="3678" h="3375" extrusionOk="0">
                  <a:moveTo>
                    <a:pt x="1292" y="0"/>
                  </a:moveTo>
                  <a:cubicBezTo>
                    <a:pt x="753" y="0"/>
                    <a:pt x="322" y="353"/>
                    <a:pt x="322" y="353"/>
                  </a:cubicBezTo>
                  <a:cubicBezTo>
                    <a:pt x="322" y="353"/>
                    <a:pt x="0" y="978"/>
                    <a:pt x="286" y="1496"/>
                  </a:cubicBezTo>
                  <a:cubicBezTo>
                    <a:pt x="581" y="2004"/>
                    <a:pt x="1482" y="3066"/>
                    <a:pt x="2285" y="3298"/>
                  </a:cubicBezTo>
                  <a:cubicBezTo>
                    <a:pt x="2455" y="3350"/>
                    <a:pt x="2611" y="3375"/>
                    <a:pt x="2751" y="3375"/>
                  </a:cubicBezTo>
                  <a:cubicBezTo>
                    <a:pt x="3267" y="3375"/>
                    <a:pt x="3575" y="3038"/>
                    <a:pt x="3624" y="2442"/>
                  </a:cubicBezTo>
                  <a:cubicBezTo>
                    <a:pt x="3678" y="1674"/>
                    <a:pt x="2455" y="389"/>
                    <a:pt x="1732" y="85"/>
                  </a:cubicBezTo>
                  <a:cubicBezTo>
                    <a:pt x="1582" y="24"/>
                    <a:pt x="1433" y="0"/>
                    <a:pt x="1292" y="0"/>
                  </a:cubicBezTo>
                  <a:close/>
                </a:path>
              </a:pathLst>
            </a:custGeom>
            <a:solidFill>
              <a:srgbClr val="EB9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21"/>
            <p:cNvSpPr/>
            <p:nvPr/>
          </p:nvSpPr>
          <p:spPr>
            <a:xfrm>
              <a:off x="7682994" y="525375"/>
              <a:ext cx="299088" cy="291312"/>
            </a:xfrm>
            <a:custGeom>
              <a:avLst/>
              <a:gdLst/>
              <a:ahLst/>
              <a:cxnLst/>
              <a:rect l="l" t="t" r="r" b="b"/>
              <a:pathLst>
                <a:path w="3851" h="3751" extrusionOk="0">
                  <a:moveTo>
                    <a:pt x="30" y="0"/>
                  </a:moveTo>
                  <a:cubicBezTo>
                    <a:pt x="15" y="0"/>
                    <a:pt x="0" y="19"/>
                    <a:pt x="13" y="38"/>
                  </a:cubicBezTo>
                  <a:cubicBezTo>
                    <a:pt x="290" y="466"/>
                    <a:pt x="638" y="850"/>
                    <a:pt x="1048" y="1171"/>
                  </a:cubicBezTo>
                  <a:cubicBezTo>
                    <a:pt x="1030" y="1225"/>
                    <a:pt x="1022" y="1270"/>
                    <a:pt x="1022" y="1323"/>
                  </a:cubicBezTo>
                  <a:cubicBezTo>
                    <a:pt x="1022" y="1341"/>
                    <a:pt x="1013" y="1359"/>
                    <a:pt x="1013" y="1377"/>
                  </a:cubicBezTo>
                  <a:cubicBezTo>
                    <a:pt x="1004" y="1395"/>
                    <a:pt x="1004" y="1439"/>
                    <a:pt x="995" y="1466"/>
                  </a:cubicBezTo>
                  <a:lnTo>
                    <a:pt x="995" y="1537"/>
                  </a:lnTo>
                  <a:lnTo>
                    <a:pt x="995" y="1618"/>
                  </a:lnTo>
                  <a:lnTo>
                    <a:pt x="995" y="1689"/>
                  </a:lnTo>
                  <a:cubicBezTo>
                    <a:pt x="986" y="1957"/>
                    <a:pt x="1004" y="2225"/>
                    <a:pt x="1048" y="2492"/>
                  </a:cubicBezTo>
                  <a:lnTo>
                    <a:pt x="1093" y="2537"/>
                  </a:lnTo>
                  <a:cubicBezTo>
                    <a:pt x="1039" y="2260"/>
                    <a:pt x="1013" y="1984"/>
                    <a:pt x="1022" y="1698"/>
                  </a:cubicBezTo>
                  <a:lnTo>
                    <a:pt x="1022" y="1662"/>
                  </a:lnTo>
                  <a:lnTo>
                    <a:pt x="1022" y="1555"/>
                  </a:lnTo>
                  <a:lnTo>
                    <a:pt x="1022" y="1502"/>
                  </a:lnTo>
                  <a:cubicBezTo>
                    <a:pt x="1022" y="1475"/>
                    <a:pt x="1030" y="1430"/>
                    <a:pt x="1030" y="1395"/>
                  </a:cubicBezTo>
                  <a:cubicBezTo>
                    <a:pt x="1039" y="1368"/>
                    <a:pt x="1030" y="1368"/>
                    <a:pt x="1039" y="1350"/>
                  </a:cubicBezTo>
                  <a:cubicBezTo>
                    <a:pt x="1048" y="1296"/>
                    <a:pt x="1057" y="1243"/>
                    <a:pt x="1066" y="1198"/>
                  </a:cubicBezTo>
                  <a:cubicBezTo>
                    <a:pt x="1182" y="1288"/>
                    <a:pt x="1289" y="1377"/>
                    <a:pt x="1396" y="1457"/>
                  </a:cubicBezTo>
                  <a:lnTo>
                    <a:pt x="1459" y="1511"/>
                  </a:lnTo>
                  <a:cubicBezTo>
                    <a:pt x="1700" y="1698"/>
                    <a:pt x="1932" y="1877"/>
                    <a:pt x="2164" y="2055"/>
                  </a:cubicBezTo>
                  <a:cubicBezTo>
                    <a:pt x="2155" y="2064"/>
                    <a:pt x="2155" y="2064"/>
                    <a:pt x="2155" y="2064"/>
                  </a:cubicBezTo>
                  <a:cubicBezTo>
                    <a:pt x="2084" y="2350"/>
                    <a:pt x="2048" y="2644"/>
                    <a:pt x="2039" y="2930"/>
                  </a:cubicBezTo>
                  <a:cubicBezTo>
                    <a:pt x="2039" y="3073"/>
                    <a:pt x="2039" y="3224"/>
                    <a:pt x="2057" y="3367"/>
                  </a:cubicBezTo>
                  <a:lnTo>
                    <a:pt x="2057" y="3421"/>
                  </a:lnTo>
                  <a:lnTo>
                    <a:pt x="2101" y="3456"/>
                  </a:lnTo>
                  <a:cubicBezTo>
                    <a:pt x="2101" y="3430"/>
                    <a:pt x="2093" y="3394"/>
                    <a:pt x="2093" y="3367"/>
                  </a:cubicBezTo>
                  <a:cubicBezTo>
                    <a:pt x="2084" y="3224"/>
                    <a:pt x="2075" y="3081"/>
                    <a:pt x="2084" y="2939"/>
                  </a:cubicBezTo>
                  <a:cubicBezTo>
                    <a:pt x="2093" y="2653"/>
                    <a:pt x="2128" y="2367"/>
                    <a:pt x="2200" y="2091"/>
                  </a:cubicBezTo>
                  <a:cubicBezTo>
                    <a:pt x="2467" y="2305"/>
                    <a:pt x="2735" y="2519"/>
                    <a:pt x="2985" y="2760"/>
                  </a:cubicBezTo>
                  <a:cubicBezTo>
                    <a:pt x="2985" y="2760"/>
                    <a:pt x="2985" y="2760"/>
                    <a:pt x="2985" y="2769"/>
                  </a:cubicBezTo>
                  <a:cubicBezTo>
                    <a:pt x="2994" y="3099"/>
                    <a:pt x="3030" y="3430"/>
                    <a:pt x="3074" y="3751"/>
                  </a:cubicBezTo>
                  <a:lnTo>
                    <a:pt x="3128" y="3751"/>
                  </a:lnTo>
                  <a:cubicBezTo>
                    <a:pt x="3119" y="3679"/>
                    <a:pt x="3101" y="3608"/>
                    <a:pt x="3092" y="3537"/>
                  </a:cubicBezTo>
                  <a:cubicBezTo>
                    <a:pt x="3065" y="3296"/>
                    <a:pt x="3047" y="3055"/>
                    <a:pt x="3039" y="2814"/>
                  </a:cubicBezTo>
                  <a:lnTo>
                    <a:pt x="3039" y="2814"/>
                  </a:lnTo>
                  <a:cubicBezTo>
                    <a:pt x="3262" y="3028"/>
                    <a:pt x="3485" y="3251"/>
                    <a:pt x="3699" y="3483"/>
                  </a:cubicBezTo>
                  <a:cubicBezTo>
                    <a:pt x="3708" y="3465"/>
                    <a:pt x="3717" y="3447"/>
                    <a:pt x="3726" y="3438"/>
                  </a:cubicBezTo>
                  <a:cubicBezTo>
                    <a:pt x="3396" y="3073"/>
                    <a:pt x="3056" y="2707"/>
                    <a:pt x="2699" y="2376"/>
                  </a:cubicBezTo>
                  <a:cubicBezTo>
                    <a:pt x="2865" y="2361"/>
                    <a:pt x="3031" y="2352"/>
                    <a:pt x="3198" y="2352"/>
                  </a:cubicBezTo>
                  <a:cubicBezTo>
                    <a:pt x="3418" y="2352"/>
                    <a:pt x="3637" y="2368"/>
                    <a:pt x="3851" y="2403"/>
                  </a:cubicBezTo>
                  <a:lnTo>
                    <a:pt x="3842" y="2376"/>
                  </a:lnTo>
                  <a:cubicBezTo>
                    <a:pt x="3580" y="2329"/>
                    <a:pt x="3314" y="2305"/>
                    <a:pt x="3050" y="2305"/>
                  </a:cubicBezTo>
                  <a:cubicBezTo>
                    <a:pt x="2918" y="2305"/>
                    <a:pt x="2786" y="2311"/>
                    <a:pt x="2655" y="2323"/>
                  </a:cubicBezTo>
                  <a:cubicBezTo>
                    <a:pt x="2574" y="2251"/>
                    <a:pt x="2485" y="2180"/>
                    <a:pt x="2405" y="2109"/>
                  </a:cubicBezTo>
                  <a:cubicBezTo>
                    <a:pt x="2155" y="1903"/>
                    <a:pt x="1887" y="1707"/>
                    <a:pt x="1628" y="1511"/>
                  </a:cubicBezTo>
                  <a:cubicBezTo>
                    <a:pt x="1905" y="1448"/>
                    <a:pt x="2191" y="1412"/>
                    <a:pt x="2476" y="1386"/>
                  </a:cubicBezTo>
                  <a:cubicBezTo>
                    <a:pt x="2568" y="1379"/>
                    <a:pt x="2662" y="1376"/>
                    <a:pt x="2755" y="1376"/>
                  </a:cubicBezTo>
                  <a:cubicBezTo>
                    <a:pt x="2907" y="1376"/>
                    <a:pt x="3059" y="1384"/>
                    <a:pt x="3208" y="1395"/>
                  </a:cubicBezTo>
                  <a:lnTo>
                    <a:pt x="3190" y="1377"/>
                  </a:lnTo>
                  <a:cubicBezTo>
                    <a:pt x="2991" y="1347"/>
                    <a:pt x="2791" y="1330"/>
                    <a:pt x="2591" y="1330"/>
                  </a:cubicBezTo>
                  <a:cubicBezTo>
                    <a:pt x="2550" y="1330"/>
                    <a:pt x="2509" y="1331"/>
                    <a:pt x="2467" y="1332"/>
                  </a:cubicBezTo>
                  <a:cubicBezTo>
                    <a:pt x="2164" y="1341"/>
                    <a:pt x="1869" y="1386"/>
                    <a:pt x="1575" y="1466"/>
                  </a:cubicBezTo>
                  <a:lnTo>
                    <a:pt x="1477" y="1395"/>
                  </a:lnTo>
                  <a:lnTo>
                    <a:pt x="1227" y="1198"/>
                  </a:lnTo>
                  <a:lnTo>
                    <a:pt x="1200" y="1171"/>
                  </a:lnTo>
                  <a:cubicBezTo>
                    <a:pt x="1111" y="1109"/>
                    <a:pt x="1030" y="1038"/>
                    <a:pt x="950" y="966"/>
                  </a:cubicBezTo>
                  <a:cubicBezTo>
                    <a:pt x="1066" y="922"/>
                    <a:pt x="1182" y="877"/>
                    <a:pt x="1307" y="832"/>
                  </a:cubicBezTo>
                  <a:cubicBezTo>
                    <a:pt x="1637" y="734"/>
                    <a:pt x="1976" y="663"/>
                    <a:pt x="2316" y="627"/>
                  </a:cubicBezTo>
                  <a:lnTo>
                    <a:pt x="2235" y="574"/>
                  </a:lnTo>
                  <a:cubicBezTo>
                    <a:pt x="1843" y="618"/>
                    <a:pt x="1468" y="716"/>
                    <a:pt x="1102" y="850"/>
                  </a:cubicBezTo>
                  <a:cubicBezTo>
                    <a:pt x="1030" y="877"/>
                    <a:pt x="968" y="904"/>
                    <a:pt x="905" y="931"/>
                  </a:cubicBezTo>
                  <a:lnTo>
                    <a:pt x="816" y="850"/>
                  </a:lnTo>
                  <a:cubicBezTo>
                    <a:pt x="531" y="600"/>
                    <a:pt x="272" y="324"/>
                    <a:pt x="49" y="11"/>
                  </a:cubicBezTo>
                  <a:cubicBezTo>
                    <a:pt x="43" y="3"/>
                    <a:pt x="37" y="0"/>
                    <a:pt x="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21"/>
            <p:cNvSpPr/>
            <p:nvPr/>
          </p:nvSpPr>
          <p:spPr>
            <a:xfrm>
              <a:off x="7719340" y="554576"/>
              <a:ext cx="271051" cy="264285"/>
            </a:xfrm>
            <a:custGeom>
              <a:avLst/>
              <a:gdLst/>
              <a:ahLst/>
              <a:cxnLst/>
              <a:rect l="l" t="t" r="r" b="b"/>
              <a:pathLst>
                <a:path w="3490" h="3403" extrusionOk="0">
                  <a:moveTo>
                    <a:pt x="1130" y="0"/>
                  </a:moveTo>
                  <a:cubicBezTo>
                    <a:pt x="1003" y="0"/>
                    <a:pt x="875" y="18"/>
                    <a:pt x="750" y="55"/>
                  </a:cubicBezTo>
                  <a:cubicBezTo>
                    <a:pt x="545" y="117"/>
                    <a:pt x="339" y="224"/>
                    <a:pt x="170" y="358"/>
                  </a:cubicBezTo>
                  <a:cubicBezTo>
                    <a:pt x="348" y="224"/>
                    <a:pt x="545" y="135"/>
                    <a:pt x="750" y="73"/>
                  </a:cubicBezTo>
                  <a:cubicBezTo>
                    <a:pt x="866" y="39"/>
                    <a:pt x="985" y="23"/>
                    <a:pt x="1102" y="23"/>
                  </a:cubicBezTo>
                  <a:cubicBezTo>
                    <a:pt x="1201" y="23"/>
                    <a:pt x="1298" y="34"/>
                    <a:pt x="1392" y="55"/>
                  </a:cubicBezTo>
                  <a:cubicBezTo>
                    <a:pt x="1607" y="117"/>
                    <a:pt x="1803" y="206"/>
                    <a:pt x="1973" y="340"/>
                  </a:cubicBezTo>
                  <a:cubicBezTo>
                    <a:pt x="2151" y="465"/>
                    <a:pt x="2312" y="608"/>
                    <a:pt x="2472" y="760"/>
                  </a:cubicBezTo>
                  <a:cubicBezTo>
                    <a:pt x="2785" y="1063"/>
                    <a:pt x="3052" y="1402"/>
                    <a:pt x="3267" y="1786"/>
                  </a:cubicBezTo>
                  <a:cubicBezTo>
                    <a:pt x="3374" y="1974"/>
                    <a:pt x="3427" y="2179"/>
                    <a:pt x="3445" y="2393"/>
                  </a:cubicBezTo>
                  <a:cubicBezTo>
                    <a:pt x="3445" y="2607"/>
                    <a:pt x="3392" y="2821"/>
                    <a:pt x="3276" y="3009"/>
                  </a:cubicBezTo>
                  <a:cubicBezTo>
                    <a:pt x="3222" y="3089"/>
                    <a:pt x="3151" y="3170"/>
                    <a:pt x="3061" y="3232"/>
                  </a:cubicBezTo>
                  <a:cubicBezTo>
                    <a:pt x="2972" y="3286"/>
                    <a:pt x="2874" y="3321"/>
                    <a:pt x="2767" y="3339"/>
                  </a:cubicBezTo>
                  <a:cubicBezTo>
                    <a:pt x="2703" y="3347"/>
                    <a:pt x="2638" y="3351"/>
                    <a:pt x="2574" y="3351"/>
                  </a:cubicBezTo>
                  <a:cubicBezTo>
                    <a:pt x="2425" y="3351"/>
                    <a:pt x="2277" y="3329"/>
                    <a:pt x="2133" y="3286"/>
                  </a:cubicBezTo>
                  <a:cubicBezTo>
                    <a:pt x="1928" y="3214"/>
                    <a:pt x="1732" y="3116"/>
                    <a:pt x="1553" y="2991"/>
                  </a:cubicBezTo>
                  <a:cubicBezTo>
                    <a:pt x="1375" y="2875"/>
                    <a:pt x="1214" y="2732"/>
                    <a:pt x="1053" y="2589"/>
                  </a:cubicBezTo>
                  <a:cubicBezTo>
                    <a:pt x="732" y="2286"/>
                    <a:pt x="455" y="1956"/>
                    <a:pt x="205" y="1599"/>
                  </a:cubicBezTo>
                  <a:cubicBezTo>
                    <a:pt x="152" y="1501"/>
                    <a:pt x="98" y="1411"/>
                    <a:pt x="63" y="1304"/>
                  </a:cubicBezTo>
                  <a:cubicBezTo>
                    <a:pt x="36" y="1197"/>
                    <a:pt x="18" y="1090"/>
                    <a:pt x="18" y="983"/>
                  </a:cubicBezTo>
                  <a:cubicBezTo>
                    <a:pt x="27" y="769"/>
                    <a:pt x="80" y="555"/>
                    <a:pt x="170" y="358"/>
                  </a:cubicBezTo>
                  <a:lnTo>
                    <a:pt x="170" y="358"/>
                  </a:lnTo>
                  <a:cubicBezTo>
                    <a:pt x="72" y="555"/>
                    <a:pt x="18" y="769"/>
                    <a:pt x="9" y="992"/>
                  </a:cubicBezTo>
                  <a:cubicBezTo>
                    <a:pt x="0" y="1099"/>
                    <a:pt x="18" y="1206"/>
                    <a:pt x="45" y="1313"/>
                  </a:cubicBezTo>
                  <a:cubicBezTo>
                    <a:pt x="80" y="1420"/>
                    <a:pt x="125" y="1518"/>
                    <a:pt x="188" y="1608"/>
                  </a:cubicBezTo>
                  <a:cubicBezTo>
                    <a:pt x="429" y="1974"/>
                    <a:pt x="714" y="2313"/>
                    <a:pt x="1027" y="2616"/>
                  </a:cubicBezTo>
                  <a:cubicBezTo>
                    <a:pt x="1187" y="2768"/>
                    <a:pt x="1357" y="2902"/>
                    <a:pt x="1535" y="3036"/>
                  </a:cubicBezTo>
                  <a:cubicBezTo>
                    <a:pt x="1714" y="3161"/>
                    <a:pt x="1910" y="3259"/>
                    <a:pt x="2124" y="3330"/>
                  </a:cubicBezTo>
                  <a:cubicBezTo>
                    <a:pt x="2276" y="3376"/>
                    <a:pt x="2442" y="3403"/>
                    <a:pt x="2605" y="3403"/>
                  </a:cubicBezTo>
                  <a:cubicBezTo>
                    <a:pt x="2663" y="3403"/>
                    <a:pt x="2720" y="3400"/>
                    <a:pt x="2776" y="3393"/>
                  </a:cubicBezTo>
                  <a:cubicBezTo>
                    <a:pt x="2892" y="3375"/>
                    <a:pt x="2999" y="3330"/>
                    <a:pt x="3088" y="3277"/>
                  </a:cubicBezTo>
                  <a:cubicBezTo>
                    <a:pt x="3186" y="3205"/>
                    <a:pt x="3267" y="3125"/>
                    <a:pt x="3320" y="3036"/>
                  </a:cubicBezTo>
                  <a:cubicBezTo>
                    <a:pt x="3436" y="2839"/>
                    <a:pt x="3490" y="2616"/>
                    <a:pt x="3490" y="2393"/>
                  </a:cubicBezTo>
                  <a:cubicBezTo>
                    <a:pt x="3481" y="2170"/>
                    <a:pt x="3409" y="1956"/>
                    <a:pt x="3302" y="1759"/>
                  </a:cubicBezTo>
                  <a:cubicBezTo>
                    <a:pt x="2972" y="1188"/>
                    <a:pt x="2526" y="697"/>
                    <a:pt x="1990" y="314"/>
                  </a:cubicBezTo>
                  <a:cubicBezTo>
                    <a:pt x="1812" y="180"/>
                    <a:pt x="1616" y="81"/>
                    <a:pt x="1401" y="28"/>
                  </a:cubicBezTo>
                  <a:cubicBezTo>
                    <a:pt x="1312" y="9"/>
                    <a:pt x="1221" y="0"/>
                    <a:pt x="11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21"/>
            <p:cNvSpPr/>
            <p:nvPr/>
          </p:nvSpPr>
          <p:spPr>
            <a:xfrm>
              <a:off x="7801818" y="596903"/>
              <a:ext cx="189969" cy="222581"/>
            </a:xfrm>
            <a:custGeom>
              <a:avLst/>
              <a:gdLst/>
              <a:ahLst/>
              <a:cxnLst/>
              <a:rect l="l" t="t" r="r" b="b"/>
              <a:pathLst>
                <a:path w="2446" h="2866" extrusionOk="0">
                  <a:moveTo>
                    <a:pt x="2410" y="1902"/>
                  </a:moveTo>
                  <a:cubicBezTo>
                    <a:pt x="2446" y="1348"/>
                    <a:pt x="1821" y="527"/>
                    <a:pt x="1205" y="1"/>
                  </a:cubicBezTo>
                  <a:cubicBezTo>
                    <a:pt x="0" y="643"/>
                    <a:pt x="161" y="2419"/>
                    <a:pt x="1464" y="2839"/>
                  </a:cubicBezTo>
                  <a:cubicBezTo>
                    <a:pt x="2026" y="2866"/>
                    <a:pt x="2356" y="2526"/>
                    <a:pt x="2410" y="190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21"/>
            <p:cNvSpPr/>
            <p:nvPr/>
          </p:nvSpPr>
          <p:spPr>
            <a:xfrm>
              <a:off x="8038456" y="580438"/>
              <a:ext cx="390577" cy="369518"/>
            </a:xfrm>
            <a:custGeom>
              <a:avLst/>
              <a:gdLst/>
              <a:ahLst/>
              <a:cxnLst/>
              <a:rect l="l" t="t" r="r" b="b"/>
              <a:pathLst>
                <a:path w="5029" h="4758" extrusionOk="0">
                  <a:moveTo>
                    <a:pt x="4925" y="1"/>
                  </a:moveTo>
                  <a:cubicBezTo>
                    <a:pt x="4916" y="1"/>
                    <a:pt x="4906" y="3"/>
                    <a:pt x="4896" y="7"/>
                  </a:cubicBezTo>
                  <a:cubicBezTo>
                    <a:pt x="4415" y="177"/>
                    <a:pt x="3977" y="418"/>
                    <a:pt x="3576" y="721"/>
                  </a:cubicBezTo>
                  <a:cubicBezTo>
                    <a:pt x="3344" y="900"/>
                    <a:pt x="3129" y="1096"/>
                    <a:pt x="2942" y="1310"/>
                  </a:cubicBezTo>
                  <a:cubicBezTo>
                    <a:pt x="2933" y="1293"/>
                    <a:pt x="2924" y="1293"/>
                    <a:pt x="2906" y="1293"/>
                  </a:cubicBezTo>
                  <a:cubicBezTo>
                    <a:pt x="2826" y="1319"/>
                    <a:pt x="2737" y="1319"/>
                    <a:pt x="2647" y="1319"/>
                  </a:cubicBezTo>
                  <a:cubicBezTo>
                    <a:pt x="2558" y="1310"/>
                    <a:pt x="2469" y="1293"/>
                    <a:pt x="2389" y="1257"/>
                  </a:cubicBezTo>
                  <a:cubicBezTo>
                    <a:pt x="2381" y="1254"/>
                    <a:pt x="2373" y="1253"/>
                    <a:pt x="2366" y="1253"/>
                  </a:cubicBezTo>
                  <a:cubicBezTo>
                    <a:pt x="2311" y="1253"/>
                    <a:pt x="2289" y="1340"/>
                    <a:pt x="2353" y="1364"/>
                  </a:cubicBezTo>
                  <a:cubicBezTo>
                    <a:pt x="2439" y="1398"/>
                    <a:pt x="2532" y="1414"/>
                    <a:pt x="2628" y="1414"/>
                  </a:cubicBezTo>
                  <a:cubicBezTo>
                    <a:pt x="2681" y="1414"/>
                    <a:pt x="2736" y="1409"/>
                    <a:pt x="2790" y="1400"/>
                  </a:cubicBezTo>
                  <a:cubicBezTo>
                    <a:pt x="2826" y="1391"/>
                    <a:pt x="2853" y="1382"/>
                    <a:pt x="2888" y="1364"/>
                  </a:cubicBezTo>
                  <a:lnTo>
                    <a:pt x="2888" y="1364"/>
                  </a:lnTo>
                  <a:cubicBezTo>
                    <a:pt x="2799" y="1471"/>
                    <a:pt x="2701" y="1587"/>
                    <a:pt x="2630" y="1676"/>
                  </a:cubicBezTo>
                  <a:cubicBezTo>
                    <a:pt x="2558" y="1774"/>
                    <a:pt x="2487" y="1873"/>
                    <a:pt x="2415" y="1971"/>
                  </a:cubicBezTo>
                  <a:cubicBezTo>
                    <a:pt x="2264" y="2051"/>
                    <a:pt x="2094" y="2123"/>
                    <a:pt x="1933" y="2194"/>
                  </a:cubicBezTo>
                  <a:cubicBezTo>
                    <a:pt x="1770" y="2259"/>
                    <a:pt x="1599" y="2302"/>
                    <a:pt x="1428" y="2302"/>
                  </a:cubicBezTo>
                  <a:cubicBezTo>
                    <a:pt x="1412" y="2302"/>
                    <a:pt x="1396" y="2302"/>
                    <a:pt x="1380" y="2301"/>
                  </a:cubicBezTo>
                  <a:cubicBezTo>
                    <a:pt x="1362" y="2301"/>
                    <a:pt x="1362" y="2337"/>
                    <a:pt x="1380" y="2337"/>
                  </a:cubicBezTo>
                  <a:cubicBezTo>
                    <a:pt x="1424" y="2341"/>
                    <a:pt x="1469" y="2343"/>
                    <a:pt x="1513" y="2343"/>
                  </a:cubicBezTo>
                  <a:cubicBezTo>
                    <a:pt x="1655" y="2343"/>
                    <a:pt x="1795" y="2320"/>
                    <a:pt x="1924" y="2265"/>
                  </a:cubicBezTo>
                  <a:cubicBezTo>
                    <a:pt x="2058" y="2212"/>
                    <a:pt x="2192" y="2158"/>
                    <a:pt x="2326" y="2096"/>
                  </a:cubicBezTo>
                  <a:lnTo>
                    <a:pt x="2326" y="2096"/>
                  </a:lnTo>
                  <a:cubicBezTo>
                    <a:pt x="2165" y="2328"/>
                    <a:pt x="2014" y="2569"/>
                    <a:pt x="1853" y="2810"/>
                  </a:cubicBezTo>
                  <a:cubicBezTo>
                    <a:pt x="1683" y="3069"/>
                    <a:pt x="1505" y="3327"/>
                    <a:pt x="1318" y="3568"/>
                  </a:cubicBezTo>
                  <a:lnTo>
                    <a:pt x="1291" y="3568"/>
                  </a:lnTo>
                  <a:cubicBezTo>
                    <a:pt x="1184" y="3613"/>
                    <a:pt x="1068" y="3640"/>
                    <a:pt x="952" y="3640"/>
                  </a:cubicBezTo>
                  <a:lnTo>
                    <a:pt x="586" y="3675"/>
                  </a:lnTo>
                  <a:cubicBezTo>
                    <a:pt x="550" y="3684"/>
                    <a:pt x="559" y="3729"/>
                    <a:pt x="595" y="3729"/>
                  </a:cubicBezTo>
                  <a:lnTo>
                    <a:pt x="978" y="3702"/>
                  </a:lnTo>
                  <a:cubicBezTo>
                    <a:pt x="1059" y="3702"/>
                    <a:pt x="1148" y="3693"/>
                    <a:pt x="1228" y="3675"/>
                  </a:cubicBezTo>
                  <a:lnTo>
                    <a:pt x="1228" y="3675"/>
                  </a:lnTo>
                  <a:cubicBezTo>
                    <a:pt x="1175" y="3738"/>
                    <a:pt x="1112" y="3809"/>
                    <a:pt x="1050" y="3881"/>
                  </a:cubicBezTo>
                  <a:cubicBezTo>
                    <a:pt x="755" y="4193"/>
                    <a:pt x="407" y="4461"/>
                    <a:pt x="23" y="4657"/>
                  </a:cubicBezTo>
                  <a:cubicBezTo>
                    <a:pt x="1" y="4672"/>
                    <a:pt x="10" y="4706"/>
                    <a:pt x="29" y="4706"/>
                  </a:cubicBezTo>
                  <a:cubicBezTo>
                    <a:pt x="33" y="4706"/>
                    <a:pt x="37" y="4705"/>
                    <a:pt x="41" y="4702"/>
                  </a:cubicBezTo>
                  <a:cubicBezTo>
                    <a:pt x="300" y="4586"/>
                    <a:pt x="532" y="4434"/>
                    <a:pt x="746" y="4247"/>
                  </a:cubicBezTo>
                  <a:lnTo>
                    <a:pt x="746" y="4247"/>
                  </a:lnTo>
                  <a:cubicBezTo>
                    <a:pt x="675" y="4398"/>
                    <a:pt x="639" y="4559"/>
                    <a:pt x="621" y="4720"/>
                  </a:cubicBezTo>
                  <a:cubicBezTo>
                    <a:pt x="621" y="4744"/>
                    <a:pt x="643" y="4758"/>
                    <a:pt x="662" y="4758"/>
                  </a:cubicBezTo>
                  <a:cubicBezTo>
                    <a:pt x="678" y="4758"/>
                    <a:pt x="693" y="4749"/>
                    <a:pt x="693" y="4729"/>
                  </a:cubicBezTo>
                  <a:cubicBezTo>
                    <a:pt x="711" y="4523"/>
                    <a:pt x="773" y="4327"/>
                    <a:pt x="862" y="4149"/>
                  </a:cubicBezTo>
                  <a:cubicBezTo>
                    <a:pt x="969" y="4050"/>
                    <a:pt x="1077" y="3943"/>
                    <a:pt x="1175" y="3836"/>
                  </a:cubicBezTo>
                  <a:cubicBezTo>
                    <a:pt x="1353" y="3631"/>
                    <a:pt x="1532" y="3417"/>
                    <a:pt x="1683" y="3194"/>
                  </a:cubicBezTo>
                  <a:lnTo>
                    <a:pt x="1683" y="3194"/>
                  </a:lnTo>
                  <a:cubicBezTo>
                    <a:pt x="1576" y="3684"/>
                    <a:pt x="1559" y="4193"/>
                    <a:pt x="1648" y="4684"/>
                  </a:cubicBezTo>
                  <a:cubicBezTo>
                    <a:pt x="1648" y="4696"/>
                    <a:pt x="1657" y="4701"/>
                    <a:pt x="1666" y="4701"/>
                  </a:cubicBezTo>
                  <a:cubicBezTo>
                    <a:pt x="1677" y="4701"/>
                    <a:pt x="1688" y="4694"/>
                    <a:pt x="1683" y="4684"/>
                  </a:cubicBezTo>
                  <a:cubicBezTo>
                    <a:pt x="1621" y="4157"/>
                    <a:pt x="1639" y="3631"/>
                    <a:pt x="1746" y="3122"/>
                  </a:cubicBezTo>
                  <a:cubicBezTo>
                    <a:pt x="1844" y="2979"/>
                    <a:pt x="1942" y="2845"/>
                    <a:pt x="2032" y="2712"/>
                  </a:cubicBezTo>
                  <a:lnTo>
                    <a:pt x="2032" y="2712"/>
                  </a:lnTo>
                  <a:cubicBezTo>
                    <a:pt x="2023" y="2792"/>
                    <a:pt x="2023" y="2872"/>
                    <a:pt x="2032" y="2953"/>
                  </a:cubicBezTo>
                  <a:cubicBezTo>
                    <a:pt x="2040" y="2973"/>
                    <a:pt x="2057" y="2982"/>
                    <a:pt x="2073" y="2982"/>
                  </a:cubicBezTo>
                  <a:cubicBezTo>
                    <a:pt x="2093" y="2982"/>
                    <a:pt x="2112" y="2968"/>
                    <a:pt x="2112" y="2944"/>
                  </a:cubicBezTo>
                  <a:cubicBezTo>
                    <a:pt x="2103" y="2845"/>
                    <a:pt x="2103" y="2738"/>
                    <a:pt x="2112" y="2649"/>
                  </a:cubicBezTo>
                  <a:cubicBezTo>
                    <a:pt x="2112" y="2631"/>
                    <a:pt x="2112" y="2622"/>
                    <a:pt x="2103" y="2613"/>
                  </a:cubicBezTo>
                  <a:cubicBezTo>
                    <a:pt x="2299" y="2337"/>
                    <a:pt x="2487" y="2051"/>
                    <a:pt x="2701" y="1783"/>
                  </a:cubicBezTo>
                  <a:lnTo>
                    <a:pt x="2701" y="1783"/>
                  </a:lnTo>
                  <a:cubicBezTo>
                    <a:pt x="2638" y="1935"/>
                    <a:pt x="2594" y="2096"/>
                    <a:pt x="2567" y="2265"/>
                  </a:cubicBezTo>
                  <a:cubicBezTo>
                    <a:pt x="2549" y="2408"/>
                    <a:pt x="2549" y="2551"/>
                    <a:pt x="2558" y="2694"/>
                  </a:cubicBezTo>
                  <a:cubicBezTo>
                    <a:pt x="2558" y="2837"/>
                    <a:pt x="2585" y="2988"/>
                    <a:pt x="2638" y="3122"/>
                  </a:cubicBezTo>
                  <a:cubicBezTo>
                    <a:pt x="2642" y="3133"/>
                    <a:pt x="2651" y="3138"/>
                    <a:pt x="2661" y="3138"/>
                  </a:cubicBezTo>
                  <a:cubicBezTo>
                    <a:pt x="2676" y="3138"/>
                    <a:pt x="2692" y="3126"/>
                    <a:pt x="2692" y="3104"/>
                  </a:cubicBezTo>
                  <a:cubicBezTo>
                    <a:pt x="2665" y="2970"/>
                    <a:pt x="2638" y="2828"/>
                    <a:pt x="2630" y="2694"/>
                  </a:cubicBezTo>
                  <a:cubicBezTo>
                    <a:pt x="2621" y="2551"/>
                    <a:pt x="2630" y="2417"/>
                    <a:pt x="2647" y="2283"/>
                  </a:cubicBezTo>
                  <a:cubicBezTo>
                    <a:pt x="2674" y="2051"/>
                    <a:pt x="2737" y="1828"/>
                    <a:pt x="2835" y="1614"/>
                  </a:cubicBezTo>
                  <a:cubicBezTo>
                    <a:pt x="3040" y="1364"/>
                    <a:pt x="3272" y="1141"/>
                    <a:pt x="3513" y="936"/>
                  </a:cubicBezTo>
                  <a:lnTo>
                    <a:pt x="3513" y="936"/>
                  </a:lnTo>
                  <a:cubicBezTo>
                    <a:pt x="3486" y="1016"/>
                    <a:pt x="3460" y="1105"/>
                    <a:pt x="3442" y="1194"/>
                  </a:cubicBezTo>
                  <a:cubicBezTo>
                    <a:pt x="3424" y="1284"/>
                    <a:pt x="3415" y="1364"/>
                    <a:pt x="3406" y="1453"/>
                  </a:cubicBezTo>
                  <a:cubicBezTo>
                    <a:pt x="3406" y="1533"/>
                    <a:pt x="3406" y="1614"/>
                    <a:pt x="3424" y="1694"/>
                  </a:cubicBezTo>
                  <a:cubicBezTo>
                    <a:pt x="3424" y="1708"/>
                    <a:pt x="3435" y="1714"/>
                    <a:pt x="3446" y="1714"/>
                  </a:cubicBezTo>
                  <a:cubicBezTo>
                    <a:pt x="3457" y="1714"/>
                    <a:pt x="3468" y="1708"/>
                    <a:pt x="3468" y="1694"/>
                  </a:cubicBezTo>
                  <a:lnTo>
                    <a:pt x="3468" y="1444"/>
                  </a:lnTo>
                  <a:cubicBezTo>
                    <a:pt x="3477" y="1364"/>
                    <a:pt x="3486" y="1293"/>
                    <a:pt x="3504" y="1212"/>
                  </a:cubicBezTo>
                  <a:cubicBezTo>
                    <a:pt x="3522" y="1087"/>
                    <a:pt x="3558" y="971"/>
                    <a:pt x="3602" y="855"/>
                  </a:cubicBezTo>
                  <a:cubicBezTo>
                    <a:pt x="3656" y="819"/>
                    <a:pt x="3709" y="775"/>
                    <a:pt x="3763" y="739"/>
                  </a:cubicBezTo>
                  <a:cubicBezTo>
                    <a:pt x="4129" y="480"/>
                    <a:pt x="4531" y="275"/>
                    <a:pt x="4950" y="123"/>
                  </a:cubicBezTo>
                  <a:cubicBezTo>
                    <a:pt x="5028" y="100"/>
                    <a:pt x="4990" y="1"/>
                    <a:pt x="4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21"/>
            <p:cNvSpPr/>
            <p:nvPr/>
          </p:nvSpPr>
          <p:spPr>
            <a:xfrm>
              <a:off x="8047854" y="763025"/>
              <a:ext cx="38211" cy="43025"/>
            </a:xfrm>
            <a:custGeom>
              <a:avLst/>
              <a:gdLst/>
              <a:ahLst/>
              <a:cxnLst/>
              <a:rect l="l" t="t" r="r" b="b"/>
              <a:pathLst>
                <a:path w="492" h="554" extrusionOk="0">
                  <a:moveTo>
                    <a:pt x="262" y="0"/>
                  </a:moveTo>
                  <a:cubicBezTo>
                    <a:pt x="249" y="0"/>
                    <a:pt x="236" y="1"/>
                    <a:pt x="224" y="4"/>
                  </a:cubicBezTo>
                  <a:cubicBezTo>
                    <a:pt x="143" y="13"/>
                    <a:pt x="72" y="66"/>
                    <a:pt x="45" y="146"/>
                  </a:cubicBezTo>
                  <a:cubicBezTo>
                    <a:pt x="36" y="164"/>
                    <a:pt x="27" y="182"/>
                    <a:pt x="27" y="200"/>
                  </a:cubicBezTo>
                  <a:cubicBezTo>
                    <a:pt x="1" y="307"/>
                    <a:pt x="36" y="414"/>
                    <a:pt x="108" y="494"/>
                  </a:cubicBezTo>
                  <a:cubicBezTo>
                    <a:pt x="151" y="534"/>
                    <a:pt x="206" y="553"/>
                    <a:pt x="260" y="553"/>
                  </a:cubicBezTo>
                  <a:cubicBezTo>
                    <a:pt x="350" y="553"/>
                    <a:pt x="440" y="500"/>
                    <a:pt x="474" y="405"/>
                  </a:cubicBezTo>
                  <a:cubicBezTo>
                    <a:pt x="491" y="361"/>
                    <a:pt x="491" y="307"/>
                    <a:pt x="491" y="253"/>
                  </a:cubicBezTo>
                  <a:cubicBezTo>
                    <a:pt x="483" y="209"/>
                    <a:pt x="465" y="173"/>
                    <a:pt x="456" y="137"/>
                  </a:cubicBezTo>
                  <a:cubicBezTo>
                    <a:pt x="438" y="102"/>
                    <a:pt x="411" y="66"/>
                    <a:pt x="375" y="39"/>
                  </a:cubicBezTo>
                  <a:cubicBezTo>
                    <a:pt x="341" y="12"/>
                    <a:pt x="302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21"/>
            <p:cNvSpPr/>
            <p:nvPr/>
          </p:nvSpPr>
          <p:spPr>
            <a:xfrm>
              <a:off x="8173978" y="996792"/>
              <a:ext cx="45201" cy="33473"/>
            </a:xfrm>
            <a:custGeom>
              <a:avLst/>
              <a:gdLst/>
              <a:ahLst/>
              <a:cxnLst/>
              <a:rect l="l" t="t" r="r" b="b"/>
              <a:pathLst>
                <a:path w="582" h="431" extrusionOk="0">
                  <a:moveTo>
                    <a:pt x="253" y="0"/>
                  </a:moveTo>
                  <a:cubicBezTo>
                    <a:pt x="165" y="0"/>
                    <a:pt x="87" y="45"/>
                    <a:pt x="54" y="126"/>
                  </a:cubicBezTo>
                  <a:cubicBezTo>
                    <a:pt x="19" y="153"/>
                    <a:pt x="1" y="189"/>
                    <a:pt x="10" y="233"/>
                  </a:cubicBezTo>
                  <a:cubicBezTo>
                    <a:pt x="19" y="251"/>
                    <a:pt x="28" y="269"/>
                    <a:pt x="37" y="287"/>
                  </a:cubicBezTo>
                  <a:cubicBezTo>
                    <a:pt x="70" y="378"/>
                    <a:pt x="157" y="431"/>
                    <a:pt x="247" y="431"/>
                  </a:cubicBezTo>
                  <a:cubicBezTo>
                    <a:pt x="255" y="431"/>
                    <a:pt x="262" y="430"/>
                    <a:pt x="269" y="430"/>
                  </a:cubicBezTo>
                  <a:cubicBezTo>
                    <a:pt x="313" y="430"/>
                    <a:pt x="349" y="430"/>
                    <a:pt x="394" y="412"/>
                  </a:cubicBezTo>
                  <a:cubicBezTo>
                    <a:pt x="519" y="385"/>
                    <a:pt x="581" y="242"/>
                    <a:pt x="536" y="126"/>
                  </a:cubicBezTo>
                  <a:cubicBezTo>
                    <a:pt x="501" y="73"/>
                    <a:pt x="456" y="28"/>
                    <a:pt x="394" y="19"/>
                  </a:cubicBezTo>
                  <a:cubicBezTo>
                    <a:pt x="367" y="10"/>
                    <a:pt x="340" y="1"/>
                    <a:pt x="313" y="1"/>
                  </a:cubicBezTo>
                  <a:lnTo>
                    <a:pt x="278" y="1"/>
                  </a:lnTo>
                  <a:cubicBezTo>
                    <a:pt x="269" y="1"/>
                    <a:pt x="261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21"/>
            <p:cNvSpPr/>
            <p:nvPr/>
          </p:nvSpPr>
          <p:spPr>
            <a:xfrm>
              <a:off x="7948756" y="950660"/>
              <a:ext cx="40230" cy="42947"/>
            </a:xfrm>
            <a:custGeom>
              <a:avLst/>
              <a:gdLst/>
              <a:ahLst/>
              <a:cxnLst/>
              <a:rect l="l" t="t" r="r" b="b"/>
              <a:pathLst>
                <a:path w="518" h="553" extrusionOk="0">
                  <a:moveTo>
                    <a:pt x="251" y="1"/>
                  </a:moveTo>
                  <a:cubicBezTo>
                    <a:pt x="236" y="1"/>
                    <a:pt x="221" y="2"/>
                    <a:pt x="206" y="6"/>
                  </a:cubicBezTo>
                  <a:cubicBezTo>
                    <a:pt x="161" y="15"/>
                    <a:pt x="125" y="33"/>
                    <a:pt x="90" y="60"/>
                  </a:cubicBezTo>
                  <a:cubicBezTo>
                    <a:pt x="27" y="104"/>
                    <a:pt x="0" y="185"/>
                    <a:pt x="9" y="265"/>
                  </a:cubicBezTo>
                  <a:cubicBezTo>
                    <a:pt x="18" y="292"/>
                    <a:pt x="36" y="328"/>
                    <a:pt x="54" y="354"/>
                  </a:cubicBezTo>
                  <a:cubicBezTo>
                    <a:pt x="78" y="469"/>
                    <a:pt x="185" y="553"/>
                    <a:pt x="305" y="553"/>
                  </a:cubicBezTo>
                  <a:cubicBezTo>
                    <a:pt x="317" y="553"/>
                    <a:pt x="328" y="552"/>
                    <a:pt x="339" y="551"/>
                  </a:cubicBezTo>
                  <a:cubicBezTo>
                    <a:pt x="420" y="533"/>
                    <a:pt x="482" y="461"/>
                    <a:pt x="500" y="372"/>
                  </a:cubicBezTo>
                  <a:cubicBezTo>
                    <a:pt x="518" y="310"/>
                    <a:pt x="509" y="238"/>
                    <a:pt x="482" y="176"/>
                  </a:cubicBezTo>
                  <a:cubicBezTo>
                    <a:pt x="473" y="149"/>
                    <a:pt x="455" y="122"/>
                    <a:pt x="438" y="104"/>
                  </a:cubicBezTo>
                  <a:cubicBezTo>
                    <a:pt x="429" y="87"/>
                    <a:pt x="411" y="69"/>
                    <a:pt x="402" y="60"/>
                  </a:cubicBezTo>
                  <a:cubicBezTo>
                    <a:pt x="360" y="25"/>
                    <a:pt x="30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21"/>
            <p:cNvSpPr/>
            <p:nvPr/>
          </p:nvSpPr>
          <p:spPr>
            <a:xfrm>
              <a:off x="8017332" y="847834"/>
              <a:ext cx="26484" cy="27803"/>
            </a:xfrm>
            <a:custGeom>
              <a:avLst/>
              <a:gdLst/>
              <a:ahLst/>
              <a:cxnLst/>
              <a:rect l="l" t="t" r="r" b="b"/>
              <a:pathLst>
                <a:path w="341" h="358" extrusionOk="0">
                  <a:moveTo>
                    <a:pt x="162" y="0"/>
                  </a:moveTo>
                  <a:cubicBezTo>
                    <a:pt x="144" y="0"/>
                    <a:pt x="126" y="9"/>
                    <a:pt x="108" y="18"/>
                  </a:cubicBezTo>
                  <a:lnTo>
                    <a:pt x="99" y="18"/>
                  </a:lnTo>
                  <a:cubicBezTo>
                    <a:pt x="63" y="36"/>
                    <a:pt x="28" y="63"/>
                    <a:pt x="19" y="108"/>
                  </a:cubicBezTo>
                  <a:cubicBezTo>
                    <a:pt x="10" y="134"/>
                    <a:pt x="1" y="170"/>
                    <a:pt x="10" y="197"/>
                  </a:cubicBezTo>
                  <a:cubicBezTo>
                    <a:pt x="10" y="268"/>
                    <a:pt x="54" y="322"/>
                    <a:pt x="117" y="349"/>
                  </a:cubicBezTo>
                  <a:cubicBezTo>
                    <a:pt x="135" y="357"/>
                    <a:pt x="162" y="357"/>
                    <a:pt x="179" y="357"/>
                  </a:cubicBezTo>
                  <a:cubicBezTo>
                    <a:pt x="206" y="357"/>
                    <a:pt x="224" y="349"/>
                    <a:pt x="242" y="340"/>
                  </a:cubicBezTo>
                  <a:cubicBezTo>
                    <a:pt x="269" y="331"/>
                    <a:pt x="286" y="313"/>
                    <a:pt x="304" y="286"/>
                  </a:cubicBezTo>
                  <a:cubicBezTo>
                    <a:pt x="322" y="277"/>
                    <a:pt x="331" y="250"/>
                    <a:pt x="331" y="232"/>
                  </a:cubicBezTo>
                  <a:cubicBezTo>
                    <a:pt x="340" y="224"/>
                    <a:pt x="340" y="206"/>
                    <a:pt x="340" y="197"/>
                  </a:cubicBezTo>
                  <a:cubicBezTo>
                    <a:pt x="340" y="179"/>
                    <a:pt x="340" y="152"/>
                    <a:pt x="331" y="134"/>
                  </a:cubicBezTo>
                  <a:lnTo>
                    <a:pt x="313" y="116"/>
                  </a:lnTo>
                  <a:cubicBezTo>
                    <a:pt x="304" y="90"/>
                    <a:pt x="295" y="72"/>
                    <a:pt x="278" y="54"/>
                  </a:cubicBezTo>
                  <a:cubicBezTo>
                    <a:pt x="260" y="36"/>
                    <a:pt x="242" y="18"/>
                    <a:pt x="215" y="9"/>
                  </a:cubicBezTo>
                  <a:cubicBezTo>
                    <a:pt x="197" y="0"/>
                    <a:pt x="179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21"/>
            <p:cNvSpPr/>
            <p:nvPr/>
          </p:nvSpPr>
          <p:spPr>
            <a:xfrm>
              <a:off x="8246127" y="872220"/>
              <a:ext cx="46521" cy="42326"/>
            </a:xfrm>
            <a:custGeom>
              <a:avLst/>
              <a:gdLst/>
              <a:ahLst/>
              <a:cxnLst/>
              <a:rect l="l" t="t" r="r" b="b"/>
              <a:pathLst>
                <a:path w="599" h="545" extrusionOk="0">
                  <a:moveTo>
                    <a:pt x="305" y="0"/>
                  </a:moveTo>
                  <a:cubicBezTo>
                    <a:pt x="239" y="0"/>
                    <a:pt x="171" y="25"/>
                    <a:pt x="116" y="61"/>
                  </a:cubicBezTo>
                  <a:cubicBezTo>
                    <a:pt x="54" y="115"/>
                    <a:pt x="9" y="195"/>
                    <a:pt x="9" y="284"/>
                  </a:cubicBezTo>
                  <a:cubicBezTo>
                    <a:pt x="0" y="347"/>
                    <a:pt x="18" y="409"/>
                    <a:pt x="63" y="454"/>
                  </a:cubicBezTo>
                  <a:cubicBezTo>
                    <a:pt x="89" y="490"/>
                    <a:pt x="125" y="508"/>
                    <a:pt x="161" y="525"/>
                  </a:cubicBezTo>
                  <a:cubicBezTo>
                    <a:pt x="188" y="543"/>
                    <a:pt x="223" y="543"/>
                    <a:pt x="259" y="543"/>
                  </a:cubicBezTo>
                  <a:cubicBezTo>
                    <a:pt x="268" y="544"/>
                    <a:pt x="277" y="544"/>
                    <a:pt x="286" y="544"/>
                  </a:cubicBezTo>
                  <a:cubicBezTo>
                    <a:pt x="382" y="544"/>
                    <a:pt x="470" y="501"/>
                    <a:pt x="527" y="427"/>
                  </a:cubicBezTo>
                  <a:cubicBezTo>
                    <a:pt x="589" y="347"/>
                    <a:pt x="598" y="249"/>
                    <a:pt x="562" y="159"/>
                  </a:cubicBezTo>
                  <a:cubicBezTo>
                    <a:pt x="527" y="88"/>
                    <a:pt x="464" y="35"/>
                    <a:pt x="393" y="17"/>
                  </a:cubicBezTo>
                  <a:cubicBezTo>
                    <a:pt x="365" y="5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21"/>
            <p:cNvSpPr/>
            <p:nvPr/>
          </p:nvSpPr>
          <p:spPr>
            <a:xfrm>
              <a:off x="8314004" y="747337"/>
              <a:ext cx="35415" cy="35103"/>
            </a:xfrm>
            <a:custGeom>
              <a:avLst/>
              <a:gdLst/>
              <a:ahLst/>
              <a:cxnLst/>
              <a:rect l="l" t="t" r="r" b="b"/>
              <a:pathLst>
                <a:path w="456" h="452" extrusionOk="0">
                  <a:moveTo>
                    <a:pt x="197" y="0"/>
                  </a:moveTo>
                  <a:cubicBezTo>
                    <a:pt x="179" y="0"/>
                    <a:pt x="161" y="0"/>
                    <a:pt x="144" y="9"/>
                  </a:cubicBezTo>
                  <a:cubicBezTo>
                    <a:pt x="117" y="18"/>
                    <a:pt x="90" y="27"/>
                    <a:pt x="72" y="45"/>
                  </a:cubicBezTo>
                  <a:cubicBezTo>
                    <a:pt x="63" y="63"/>
                    <a:pt x="45" y="72"/>
                    <a:pt x="36" y="90"/>
                  </a:cubicBezTo>
                  <a:cubicBezTo>
                    <a:pt x="19" y="107"/>
                    <a:pt x="10" y="134"/>
                    <a:pt x="10" y="161"/>
                  </a:cubicBezTo>
                  <a:cubicBezTo>
                    <a:pt x="1" y="188"/>
                    <a:pt x="1" y="206"/>
                    <a:pt x="10" y="232"/>
                  </a:cubicBezTo>
                  <a:cubicBezTo>
                    <a:pt x="10" y="241"/>
                    <a:pt x="10" y="250"/>
                    <a:pt x="10" y="268"/>
                  </a:cubicBezTo>
                  <a:cubicBezTo>
                    <a:pt x="10" y="295"/>
                    <a:pt x="19" y="322"/>
                    <a:pt x="36" y="339"/>
                  </a:cubicBezTo>
                  <a:cubicBezTo>
                    <a:pt x="45" y="348"/>
                    <a:pt x="45" y="357"/>
                    <a:pt x="54" y="366"/>
                  </a:cubicBezTo>
                  <a:cubicBezTo>
                    <a:pt x="63" y="384"/>
                    <a:pt x="81" y="393"/>
                    <a:pt x="99" y="402"/>
                  </a:cubicBezTo>
                  <a:cubicBezTo>
                    <a:pt x="108" y="420"/>
                    <a:pt x="135" y="429"/>
                    <a:pt x="153" y="438"/>
                  </a:cubicBezTo>
                  <a:cubicBezTo>
                    <a:pt x="179" y="447"/>
                    <a:pt x="208" y="451"/>
                    <a:pt x="237" y="451"/>
                  </a:cubicBezTo>
                  <a:cubicBezTo>
                    <a:pt x="266" y="451"/>
                    <a:pt x="295" y="447"/>
                    <a:pt x="322" y="438"/>
                  </a:cubicBezTo>
                  <a:cubicBezTo>
                    <a:pt x="376" y="411"/>
                    <a:pt x="420" y="366"/>
                    <a:pt x="438" y="313"/>
                  </a:cubicBezTo>
                  <a:lnTo>
                    <a:pt x="429" y="304"/>
                  </a:lnTo>
                  <a:cubicBezTo>
                    <a:pt x="456" y="232"/>
                    <a:pt x="438" y="152"/>
                    <a:pt x="393" y="90"/>
                  </a:cubicBezTo>
                  <a:cubicBezTo>
                    <a:pt x="367" y="54"/>
                    <a:pt x="331" y="36"/>
                    <a:pt x="295" y="18"/>
                  </a:cubicBezTo>
                  <a:lnTo>
                    <a:pt x="277" y="9"/>
                  </a:lnTo>
                  <a:cubicBezTo>
                    <a:pt x="269" y="9"/>
                    <a:pt x="260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21"/>
            <p:cNvSpPr/>
            <p:nvPr/>
          </p:nvSpPr>
          <p:spPr>
            <a:xfrm>
              <a:off x="8202403" y="795721"/>
              <a:ext cx="115876" cy="99175"/>
            </a:xfrm>
            <a:custGeom>
              <a:avLst/>
              <a:gdLst/>
              <a:ahLst/>
              <a:cxnLst/>
              <a:rect l="l" t="t" r="r" b="b"/>
              <a:pathLst>
                <a:path w="1492" h="1277" extrusionOk="0">
                  <a:moveTo>
                    <a:pt x="768" y="654"/>
                  </a:moveTo>
                  <a:lnTo>
                    <a:pt x="768" y="654"/>
                  </a:lnTo>
                  <a:cubicBezTo>
                    <a:pt x="765" y="657"/>
                    <a:pt x="762" y="660"/>
                    <a:pt x="759" y="663"/>
                  </a:cubicBezTo>
                  <a:lnTo>
                    <a:pt x="759" y="663"/>
                  </a:lnTo>
                  <a:lnTo>
                    <a:pt x="759" y="663"/>
                  </a:lnTo>
                  <a:lnTo>
                    <a:pt x="768" y="654"/>
                  </a:lnTo>
                  <a:close/>
                  <a:moveTo>
                    <a:pt x="719" y="1"/>
                  </a:moveTo>
                  <a:cubicBezTo>
                    <a:pt x="642" y="1"/>
                    <a:pt x="565" y="16"/>
                    <a:pt x="492" y="47"/>
                  </a:cubicBezTo>
                  <a:cubicBezTo>
                    <a:pt x="420" y="73"/>
                    <a:pt x="367" y="109"/>
                    <a:pt x="313" y="154"/>
                  </a:cubicBezTo>
                  <a:cubicBezTo>
                    <a:pt x="108" y="261"/>
                    <a:pt x="1" y="493"/>
                    <a:pt x="45" y="716"/>
                  </a:cubicBezTo>
                  <a:cubicBezTo>
                    <a:pt x="106" y="1047"/>
                    <a:pt x="394" y="1276"/>
                    <a:pt x="718" y="1276"/>
                  </a:cubicBezTo>
                  <a:cubicBezTo>
                    <a:pt x="779" y="1276"/>
                    <a:pt x="840" y="1268"/>
                    <a:pt x="902" y="1252"/>
                  </a:cubicBezTo>
                  <a:cubicBezTo>
                    <a:pt x="1322" y="1127"/>
                    <a:pt x="1491" y="520"/>
                    <a:pt x="1170" y="198"/>
                  </a:cubicBezTo>
                  <a:cubicBezTo>
                    <a:pt x="1048" y="70"/>
                    <a:pt x="884" y="1"/>
                    <a:pt x="719" y="1"/>
                  </a:cubicBezTo>
                  <a:close/>
                </a:path>
              </a:pathLst>
            </a:custGeom>
            <a:solidFill>
              <a:srgbClr val="E56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21"/>
            <p:cNvSpPr/>
            <p:nvPr/>
          </p:nvSpPr>
          <p:spPr>
            <a:xfrm>
              <a:off x="8122721" y="913459"/>
              <a:ext cx="129701" cy="103602"/>
            </a:xfrm>
            <a:custGeom>
              <a:avLst/>
              <a:gdLst/>
              <a:ahLst/>
              <a:cxnLst/>
              <a:rect l="l" t="t" r="r" b="b"/>
              <a:pathLst>
                <a:path w="1670" h="1334" extrusionOk="0">
                  <a:moveTo>
                    <a:pt x="732" y="0"/>
                  </a:moveTo>
                  <a:cubicBezTo>
                    <a:pt x="403" y="0"/>
                    <a:pt x="89" y="215"/>
                    <a:pt x="27" y="575"/>
                  </a:cubicBezTo>
                  <a:cubicBezTo>
                    <a:pt x="0" y="762"/>
                    <a:pt x="54" y="949"/>
                    <a:pt x="179" y="1092"/>
                  </a:cubicBezTo>
                  <a:cubicBezTo>
                    <a:pt x="241" y="1172"/>
                    <a:pt x="331" y="1226"/>
                    <a:pt x="429" y="1262"/>
                  </a:cubicBezTo>
                  <a:cubicBezTo>
                    <a:pt x="535" y="1309"/>
                    <a:pt x="649" y="1333"/>
                    <a:pt x="764" y="1333"/>
                  </a:cubicBezTo>
                  <a:cubicBezTo>
                    <a:pt x="927" y="1333"/>
                    <a:pt x="1090" y="1285"/>
                    <a:pt x="1232" y="1190"/>
                  </a:cubicBezTo>
                  <a:cubicBezTo>
                    <a:pt x="1669" y="878"/>
                    <a:pt x="1464" y="235"/>
                    <a:pt x="1018" y="57"/>
                  </a:cubicBezTo>
                  <a:cubicBezTo>
                    <a:pt x="925" y="19"/>
                    <a:pt x="828" y="0"/>
                    <a:pt x="7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21"/>
            <p:cNvSpPr/>
            <p:nvPr/>
          </p:nvSpPr>
          <p:spPr>
            <a:xfrm>
              <a:off x="7957143" y="897771"/>
              <a:ext cx="119216" cy="106786"/>
            </a:xfrm>
            <a:custGeom>
              <a:avLst/>
              <a:gdLst/>
              <a:ahLst/>
              <a:cxnLst/>
              <a:rect l="l" t="t" r="r" b="b"/>
              <a:pathLst>
                <a:path w="1535" h="1375" extrusionOk="0">
                  <a:moveTo>
                    <a:pt x="749" y="0"/>
                  </a:moveTo>
                  <a:cubicBezTo>
                    <a:pt x="696" y="0"/>
                    <a:pt x="633" y="0"/>
                    <a:pt x="571" y="18"/>
                  </a:cubicBezTo>
                  <a:cubicBezTo>
                    <a:pt x="508" y="18"/>
                    <a:pt x="446" y="27"/>
                    <a:pt x="392" y="54"/>
                  </a:cubicBezTo>
                  <a:cubicBezTo>
                    <a:pt x="196" y="152"/>
                    <a:pt x="62" y="348"/>
                    <a:pt x="53" y="571"/>
                  </a:cubicBezTo>
                  <a:cubicBezTo>
                    <a:pt x="0" y="1003"/>
                    <a:pt x="339" y="1375"/>
                    <a:pt x="770" y="1375"/>
                  </a:cubicBezTo>
                  <a:cubicBezTo>
                    <a:pt x="775" y="1375"/>
                    <a:pt x="780" y="1375"/>
                    <a:pt x="785" y="1374"/>
                  </a:cubicBezTo>
                  <a:cubicBezTo>
                    <a:pt x="1285" y="1357"/>
                    <a:pt x="1535" y="812"/>
                    <a:pt x="1311" y="384"/>
                  </a:cubicBezTo>
                  <a:cubicBezTo>
                    <a:pt x="1195" y="179"/>
                    <a:pt x="990" y="36"/>
                    <a:pt x="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21"/>
            <p:cNvSpPr/>
            <p:nvPr/>
          </p:nvSpPr>
          <p:spPr>
            <a:xfrm>
              <a:off x="8031234" y="830515"/>
              <a:ext cx="70753" cy="71760"/>
            </a:xfrm>
            <a:custGeom>
              <a:avLst/>
              <a:gdLst/>
              <a:ahLst/>
              <a:cxnLst/>
              <a:rect l="l" t="t" r="r" b="b"/>
              <a:pathLst>
                <a:path w="911" h="924" extrusionOk="0">
                  <a:moveTo>
                    <a:pt x="366" y="0"/>
                  </a:moveTo>
                  <a:cubicBezTo>
                    <a:pt x="331" y="9"/>
                    <a:pt x="295" y="18"/>
                    <a:pt x="259" y="36"/>
                  </a:cubicBezTo>
                  <a:cubicBezTo>
                    <a:pt x="241" y="45"/>
                    <a:pt x="224" y="54"/>
                    <a:pt x="206" y="63"/>
                  </a:cubicBezTo>
                  <a:cubicBezTo>
                    <a:pt x="170" y="81"/>
                    <a:pt x="143" y="107"/>
                    <a:pt x="116" y="134"/>
                  </a:cubicBezTo>
                  <a:cubicBezTo>
                    <a:pt x="81" y="170"/>
                    <a:pt x="54" y="215"/>
                    <a:pt x="36" y="268"/>
                  </a:cubicBezTo>
                  <a:lnTo>
                    <a:pt x="36" y="277"/>
                  </a:lnTo>
                  <a:cubicBezTo>
                    <a:pt x="27" y="313"/>
                    <a:pt x="18" y="348"/>
                    <a:pt x="9" y="384"/>
                  </a:cubicBezTo>
                  <a:cubicBezTo>
                    <a:pt x="9" y="411"/>
                    <a:pt x="9" y="438"/>
                    <a:pt x="9" y="455"/>
                  </a:cubicBezTo>
                  <a:cubicBezTo>
                    <a:pt x="0" y="482"/>
                    <a:pt x="0" y="509"/>
                    <a:pt x="9" y="527"/>
                  </a:cubicBezTo>
                  <a:lnTo>
                    <a:pt x="45" y="643"/>
                  </a:lnTo>
                  <a:lnTo>
                    <a:pt x="45" y="652"/>
                  </a:lnTo>
                  <a:cubicBezTo>
                    <a:pt x="81" y="723"/>
                    <a:pt x="125" y="786"/>
                    <a:pt x="197" y="830"/>
                  </a:cubicBezTo>
                  <a:cubicBezTo>
                    <a:pt x="215" y="848"/>
                    <a:pt x="232" y="857"/>
                    <a:pt x="250" y="866"/>
                  </a:cubicBezTo>
                  <a:cubicBezTo>
                    <a:pt x="277" y="875"/>
                    <a:pt x="295" y="893"/>
                    <a:pt x="313" y="902"/>
                  </a:cubicBezTo>
                  <a:cubicBezTo>
                    <a:pt x="352" y="915"/>
                    <a:pt x="396" y="923"/>
                    <a:pt x="441" y="923"/>
                  </a:cubicBezTo>
                  <a:cubicBezTo>
                    <a:pt x="458" y="923"/>
                    <a:pt x="475" y="922"/>
                    <a:pt x="491" y="920"/>
                  </a:cubicBezTo>
                  <a:cubicBezTo>
                    <a:pt x="501" y="922"/>
                    <a:pt x="510" y="923"/>
                    <a:pt x="520" y="923"/>
                  </a:cubicBezTo>
                  <a:cubicBezTo>
                    <a:pt x="546" y="923"/>
                    <a:pt x="572" y="915"/>
                    <a:pt x="598" y="902"/>
                  </a:cubicBezTo>
                  <a:cubicBezTo>
                    <a:pt x="625" y="902"/>
                    <a:pt x="643" y="893"/>
                    <a:pt x="661" y="884"/>
                  </a:cubicBezTo>
                  <a:cubicBezTo>
                    <a:pt x="714" y="866"/>
                    <a:pt x="759" y="830"/>
                    <a:pt x="795" y="786"/>
                  </a:cubicBezTo>
                  <a:cubicBezTo>
                    <a:pt x="821" y="759"/>
                    <a:pt x="839" y="732"/>
                    <a:pt x="857" y="696"/>
                  </a:cubicBezTo>
                  <a:cubicBezTo>
                    <a:pt x="875" y="670"/>
                    <a:pt x="893" y="634"/>
                    <a:pt x="893" y="598"/>
                  </a:cubicBezTo>
                  <a:cubicBezTo>
                    <a:pt x="911" y="563"/>
                    <a:pt x="911" y="518"/>
                    <a:pt x="902" y="482"/>
                  </a:cubicBezTo>
                  <a:cubicBezTo>
                    <a:pt x="911" y="455"/>
                    <a:pt x="902" y="420"/>
                    <a:pt x="902" y="393"/>
                  </a:cubicBezTo>
                  <a:cubicBezTo>
                    <a:pt x="893" y="366"/>
                    <a:pt x="884" y="348"/>
                    <a:pt x="884" y="331"/>
                  </a:cubicBezTo>
                  <a:cubicBezTo>
                    <a:pt x="866" y="277"/>
                    <a:pt x="839" y="223"/>
                    <a:pt x="795" y="179"/>
                  </a:cubicBezTo>
                  <a:cubicBezTo>
                    <a:pt x="777" y="152"/>
                    <a:pt x="750" y="125"/>
                    <a:pt x="714" y="98"/>
                  </a:cubicBezTo>
                  <a:lnTo>
                    <a:pt x="705" y="90"/>
                  </a:lnTo>
                  <a:cubicBezTo>
                    <a:pt x="670" y="63"/>
                    <a:pt x="625" y="45"/>
                    <a:pt x="589" y="36"/>
                  </a:cubicBezTo>
                  <a:lnTo>
                    <a:pt x="581" y="27"/>
                  </a:lnTo>
                  <a:cubicBezTo>
                    <a:pt x="554" y="9"/>
                    <a:pt x="518" y="9"/>
                    <a:pt x="4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21"/>
            <p:cNvSpPr/>
            <p:nvPr/>
          </p:nvSpPr>
          <p:spPr>
            <a:xfrm>
              <a:off x="8059658" y="720155"/>
              <a:ext cx="106789" cy="99563"/>
            </a:xfrm>
            <a:custGeom>
              <a:avLst/>
              <a:gdLst/>
              <a:ahLst/>
              <a:cxnLst/>
              <a:rect l="l" t="t" r="r" b="b"/>
              <a:pathLst>
                <a:path w="1375" h="1282" extrusionOk="0">
                  <a:moveTo>
                    <a:pt x="716" y="0"/>
                  </a:moveTo>
                  <a:cubicBezTo>
                    <a:pt x="511" y="0"/>
                    <a:pt x="311" y="97"/>
                    <a:pt x="179" y="270"/>
                  </a:cubicBezTo>
                  <a:cubicBezTo>
                    <a:pt x="0" y="502"/>
                    <a:pt x="0" y="823"/>
                    <a:pt x="179" y="1046"/>
                  </a:cubicBezTo>
                  <a:cubicBezTo>
                    <a:pt x="303" y="1200"/>
                    <a:pt x="487" y="1282"/>
                    <a:pt x="677" y="1282"/>
                  </a:cubicBezTo>
                  <a:cubicBezTo>
                    <a:pt x="719" y="1282"/>
                    <a:pt x="762" y="1278"/>
                    <a:pt x="804" y="1270"/>
                  </a:cubicBezTo>
                  <a:cubicBezTo>
                    <a:pt x="866" y="1261"/>
                    <a:pt x="920" y="1243"/>
                    <a:pt x="964" y="1216"/>
                  </a:cubicBezTo>
                  <a:cubicBezTo>
                    <a:pt x="1071" y="1162"/>
                    <a:pt x="1161" y="1091"/>
                    <a:pt x="1232" y="993"/>
                  </a:cubicBezTo>
                  <a:cubicBezTo>
                    <a:pt x="1357" y="805"/>
                    <a:pt x="1375" y="565"/>
                    <a:pt x="1286" y="359"/>
                  </a:cubicBezTo>
                  <a:cubicBezTo>
                    <a:pt x="1187" y="163"/>
                    <a:pt x="991" y="20"/>
                    <a:pt x="768" y="2"/>
                  </a:cubicBezTo>
                  <a:cubicBezTo>
                    <a:pt x="751" y="1"/>
                    <a:pt x="733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21"/>
            <p:cNvSpPr/>
            <p:nvPr/>
          </p:nvSpPr>
          <p:spPr>
            <a:xfrm>
              <a:off x="8273853" y="695225"/>
              <a:ext cx="83956" cy="78827"/>
            </a:xfrm>
            <a:custGeom>
              <a:avLst/>
              <a:gdLst/>
              <a:ahLst/>
              <a:cxnLst/>
              <a:rect l="l" t="t" r="r" b="b"/>
              <a:pathLst>
                <a:path w="1081" h="1015" extrusionOk="0">
                  <a:moveTo>
                    <a:pt x="558" y="0"/>
                  </a:moveTo>
                  <a:cubicBezTo>
                    <a:pt x="350" y="0"/>
                    <a:pt x="157" y="131"/>
                    <a:pt x="89" y="332"/>
                  </a:cubicBezTo>
                  <a:cubicBezTo>
                    <a:pt x="0" y="546"/>
                    <a:pt x="72" y="796"/>
                    <a:pt x="268" y="930"/>
                  </a:cubicBezTo>
                  <a:cubicBezTo>
                    <a:pt x="346" y="984"/>
                    <a:pt x="445" y="1014"/>
                    <a:pt x="544" y="1014"/>
                  </a:cubicBezTo>
                  <a:cubicBezTo>
                    <a:pt x="592" y="1014"/>
                    <a:pt x="641" y="1007"/>
                    <a:pt x="687" y="993"/>
                  </a:cubicBezTo>
                  <a:cubicBezTo>
                    <a:pt x="794" y="966"/>
                    <a:pt x="884" y="894"/>
                    <a:pt x="946" y="805"/>
                  </a:cubicBezTo>
                  <a:cubicBezTo>
                    <a:pt x="1062" y="653"/>
                    <a:pt x="1080" y="457"/>
                    <a:pt x="1009" y="288"/>
                  </a:cubicBezTo>
                  <a:cubicBezTo>
                    <a:pt x="937" y="118"/>
                    <a:pt x="777" y="11"/>
                    <a:pt x="598" y="2"/>
                  </a:cubicBezTo>
                  <a:cubicBezTo>
                    <a:pt x="585" y="1"/>
                    <a:pt x="572" y="0"/>
                    <a:pt x="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21"/>
            <p:cNvSpPr/>
            <p:nvPr/>
          </p:nvSpPr>
          <p:spPr>
            <a:xfrm>
              <a:off x="8220421" y="830670"/>
              <a:ext cx="53511" cy="52578"/>
            </a:xfrm>
            <a:custGeom>
              <a:avLst/>
              <a:gdLst/>
              <a:ahLst/>
              <a:cxnLst/>
              <a:rect l="l" t="t" r="r" b="b"/>
              <a:pathLst>
                <a:path w="689" h="677" extrusionOk="0">
                  <a:moveTo>
                    <a:pt x="352" y="1"/>
                  </a:moveTo>
                  <a:cubicBezTo>
                    <a:pt x="331" y="1"/>
                    <a:pt x="309" y="3"/>
                    <a:pt x="287" y="7"/>
                  </a:cubicBezTo>
                  <a:cubicBezTo>
                    <a:pt x="278" y="7"/>
                    <a:pt x="206" y="34"/>
                    <a:pt x="197" y="34"/>
                  </a:cubicBezTo>
                  <a:lnTo>
                    <a:pt x="188" y="34"/>
                  </a:lnTo>
                  <a:lnTo>
                    <a:pt x="162" y="43"/>
                  </a:lnTo>
                  <a:cubicBezTo>
                    <a:pt x="117" y="70"/>
                    <a:pt x="90" y="114"/>
                    <a:pt x="63" y="159"/>
                  </a:cubicBezTo>
                  <a:cubicBezTo>
                    <a:pt x="63" y="168"/>
                    <a:pt x="28" y="230"/>
                    <a:pt x="28" y="239"/>
                  </a:cubicBezTo>
                  <a:cubicBezTo>
                    <a:pt x="19" y="248"/>
                    <a:pt x="19" y="266"/>
                    <a:pt x="10" y="275"/>
                  </a:cubicBezTo>
                  <a:cubicBezTo>
                    <a:pt x="1" y="302"/>
                    <a:pt x="1" y="329"/>
                    <a:pt x="10" y="364"/>
                  </a:cubicBezTo>
                  <a:cubicBezTo>
                    <a:pt x="1" y="391"/>
                    <a:pt x="10" y="418"/>
                    <a:pt x="19" y="445"/>
                  </a:cubicBezTo>
                  <a:cubicBezTo>
                    <a:pt x="28" y="462"/>
                    <a:pt x="28" y="480"/>
                    <a:pt x="37" y="489"/>
                  </a:cubicBezTo>
                  <a:lnTo>
                    <a:pt x="81" y="561"/>
                  </a:lnTo>
                  <a:lnTo>
                    <a:pt x="144" y="614"/>
                  </a:lnTo>
                  <a:lnTo>
                    <a:pt x="215" y="659"/>
                  </a:lnTo>
                  <a:lnTo>
                    <a:pt x="224" y="659"/>
                  </a:lnTo>
                  <a:lnTo>
                    <a:pt x="304" y="677"/>
                  </a:lnTo>
                  <a:lnTo>
                    <a:pt x="411" y="677"/>
                  </a:lnTo>
                  <a:lnTo>
                    <a:pt x="492" y="650"/>
                  </a:lnTo>
                  <a:cubicBezTo>
                    <a:pt x="536" y="632"/>
                    <a:pt x="563" y="605"/>
                    <a:pt x="590" y="578"/>
                  </a:cubicBezTo>
                  <a:cubicBezTo>
                    <a:pt x="608" y="561"/>
                    <a:pt x="617" y="552"/>
                    <a:pt x="626" y="543"/>
                  </a:cubicBezTo>
                  <a:cubicBezTo>
                    <a:pt x="635" y="516"/>
                    <a:pt x="652" y="489"/>
                    <a:pt x="661" y="462"/>
                  </a:cubicBezTo>
                  <a:cubicBezTo>
                    <a:pt x="670" y="453"/>
                    <a:pt x="688" y="391"/>
                    <a:pt x="688" y="382"/>
                  </a:cubicBezTo>
                  <a:cubicBezTo>
                    <a:pt x="688" y="355"/>
                    <a:pt x="688" y="337"/>
                    <a:pt x="679" y="337"/>
                  </a:cubicBezTo>
                  <a:cubicBezTo>
                    <a:pt x="679" y="302"/>
                    <a:pt x="679" y="275"/>
                    <a:pt x="661" y="248"/>
                  </a:cubicBezTo>
                  <a:cubicBezTo>
                    <a:pt x="661" y="230"/>
                    <a:pt x="652" y="213"/>
                    <a:pt x="652" y="195"/>
                  </a:cubicBezTo>
                  <a:cubicBezTo>
                    <a:pt x="644" y="186"/>
                    <a:pt x="608" y="132"/>
                    <a:pt x="599" y="123"/>
                  </a:cubicBezTo>
                  <a:cubicBezTo>
                    <a:pt x="590" y="114"/>
                    <a:pt x="545" y="70"/>
                    <a:pt x="536" y="61"/>
                  </a:cubicBezTo>
                  <a:cubicBezTo>
                    <a:pt x="510" y="52"/>
                    <a:pt x="483" y="34"/>
                    <a:pt x="456" y="25"/>
                  </a:cubicBezTo>
                  <a:lnTo>
                    <a:pt x="411" y="7"/>
                  </a:lnTo>
                  <a:cubicBezTo>
                    <a:pt x="394" y="3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21"/>
            <p:cNvSpPr/>
            <p:nvPr/>
          </p:nvSpPr>
          <p:spPr>
            <a:xfrm>
              <a:off x="8139341" y="946855"/>
              <a:ext cx="57627" cy="58635"/>
            </a:xfrm>
            <a:custGeom>
              <a:avLst/>
              <a:gdLst/>
              <a:ahLst/>
              <a:cxnLst/>
              <a:rect l="l" t="t" r="r" b="b"/>
              <a:pathLst>
                <a:path w="742" h="755" extrusionOk="0">
                  <a:moveTo>
                    <a:pt x="333" y="0"/>
                  </a:moveTo>
                  <a:cubicBezTo>
                    <a:pt x="255" y="0"/>
                    <a:pt x="179" y="26"/>
                    <a:pt x="117" y="73"/>
                  </a:cubicBezTo>
                  <a:cubicBezTo>
                    <a:pt x="81" y="100"/>
                    <a:pt x="54" y="136"/>
                    <a:pt x="36" y="180"/>
                  </a:cubicBezTo>
                  <a:cubicBezTo>
                    <a:pt x="19" y="216"/>
                    <a:pt x="1" y="261"/>
                    <a:pt x="1" y="305"/>
                  </a:cubicBezTo>
                  <a:cubicBezTo>
                    <a:pt x="1" y="332"/>
                    <a:pt x="1" y="368"/>
                    <a:pt x="1" y="403"/>
                  </a:cubicBezTo>
                  <a:cubicBezTo>
                    <a:pt x="10" y="448"/>
                    <a:pt x="19" y="493"/>
                    <a:pt x="36" y="528"/>
                  </a:cubicBezTo>
                  <a:cubicBezTo>
                    <a:pt x="63" y="591"/>
                    <a:pt x="108" y="653"/>
                    <a:pt x="170" y="689"/>
                  </a:cubicBezTo>
                  <a:cubicBezTo>
                    <a:pt x="215" y="725"/>
                    <a:pt x="260" y="742"/>
                    <a:pt x="313" y="751"/>
                  </a:cubicBezTo>
                  <a:cubicBezTo>
                    <a:pt x="331" y="754"/>
                    <a:pt x="349" y="755"/>
                    <a:pt x="367" y="755"/>
                  </a:cubicBezTo>
                  <a:cubicBezTo>
                    <a:pt x="420" y="755"/>
                    <a:pt x="474" y="745"/>
                    <a:pt x="527" y="725"/>
                  </a:cubicBezTo>
                  <a:cubicBezTo>
                    <a:pt x="554" y="716"/>
                    <a:pt x="572" y="698"/>
                    <a:pt x="590" y="680"/>
                  </a:cubicBezTo>
                  <a:cubicBezTo>
                    <a:pt x="625" y="662"/>
                    <a:pt x="652" y="635"/>
                    <a:pt x="679" y="600"/>
                  </a:cubicBezTo>
                  <a:cubicBezTo>
                    <a:pt x="697" y="564"/>
                    <a:pt x="715" y="528"/>
                    <a:pt x="724" y="484"/>
                  </a:cubicBezTo>
                  <a:cubicBezTo>
                    <a:pt x="733" y="439"/>
                    <a:pt x="741" y="385"/>
                    <a:pt x="733" y="341"/>
                  </a:cubicBezTo>
                  <a:cubicBezTo>
                    <a:pt x="715" y="278"/>
                    <a:pt x="688" y="225"/>
                    <a:pt x="652" y="180"/>
                  </a:cubicBezTo>
                  <a:lnTo>
                    <a:pt x="634" y="162"/>
                  </a:lnTo>
                  <a:lnTo>
                    <a:pt x="617" y="136"/>
                  </a:lnTo>
                  <a:lnTo>
                    <a:pt x="617" y="127"/>
                  </a:lnTo>
                  <a:cubicBezTo>
                    <a:pt x="554" y="55"/>
                    <a:pt x="465" y="11"/>
                    <a:pt x="367" y="2"/>
                  </a:cubicBezTo>
                  <a:cubicBezTo>
                    <a:pt x="355" y="1"/>
                    <a:pt x="344" y="0"/>
                    <a:pt x="3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21"/>
            <p:cNvSpPr/>
            <p:nvPr/>
          </p:nvSpPr>
          <p:spPr>
            <a:xfrm>
              <a:off x="7981297" y="934273"/>
              <a:ext cx="61122" cy="61975"/>
            </a:xfrm>
            <a:custGeom>
              <a:avLst/>
              <a:gdLst/>
              <a:ahLst/>
              <a:cxnLst/>
              <a:rect l="l" t="t" r="r" b="b"/>
              <a:pathLst>
                <a:path w="787" h="798" extrusionOk="0">
                  <a:moveTo>
                    <a:pt x="374" y="1"/>
                  </a:moveTo>
                  <a:cubicBezTo>
                    <a:pt x="318" y="1"/>
                    <a:pt x="266" y="17"/>
                    <a:pt x="215" y="39"/>
                  </a:cubicBezTo>
                  <a:cubicBezTo>
                    <a:pt x="153" y="66"/>
                    <a:pt x="108" y="110"/>
                    <a:pt x="63" y="164"/>
                  </a:cubicBezTo>
                  <a:cubicBezTo>
                    <a:pt x="28" y="208"/>
                    <a:pt x="10" y="271"/>
                    <a:pt x="1" y="333"/>
                  </a:cubicBezTo>
                  <a:cubicBezTo>
                    <a:pt x="1" y="360"/>
                    <a:pt x="1" y="378"/>
                    <a:pt x="1" y="396"/>
                  </a:cubicBezTo>
                  <a:cubicBezTo>
                    <a:pt x="1" y="414"/>
                    <a:pt x="1" y="431"/>
                    <a:pt x="1" y="449"/>
                  </a:cubicBezTo>
                  <a:cubicBezTo>
                    <a:pt x="10" y="521"/>
                    <a:pt x="36" y="583"/>
                    <a:pt x="81" y="637"/>
                  </a:cubicBezTo>
                  <a:lnTo>
                    <a:pt x="144" y="690"/>
                  </a:lnTo>
                  <a:cubicBezTo>
                    <a:pt x="161" y="708"/>
                    <a:pt x="179" y="717"/>
                    <a:pt x="197" y="735"/>
                  </a:cubicBezTo>
                  <a:cubicBezTo>
                    <a:pt x="251" y="771"/>
                    <a:pt x="304" y="788"/>
                    <a:pt x="367" y="797"/>
                  </a:cubicBezTo>
                  <a:lnTo>
                    <a:pt x="465" y="797"/>
                  </a:lnTo>
                  <a:cubicBezTo>
                    <a:pt x="510" y="788"/>
                    <a:pt x="554" y="771"/>
                    <a:pt x="599" y="744"/>
                  </a:cubicBezTo>
                  <a:cubicBezTo>
                    <a:pt x="634" y="717"/>
                    <a:pt x="670" y="690"/>
                    <a:pt x="697" y="655"/>
                  </a:cubicBezTo>
                  <a:cubicBezTo>
                    <a:pt x="742" y="592"/>
                    <a:pt x="768" y="521"/>
                    <a:pt x="777" y="449"/>
                  </a:cubicBezTo>
                  <a:cubicBezTo>
                    <a:pt x="786" y="378"/>
                    <a:pt x="768" y="307"/>
                    <a:pt x="742" y="244"/>
                  </a:cubicBezTo>
                  <a:cubicBezTo>
                    <a:pt x="724" y="208"/>
                    <a:pt x="706" y="173"/>
                    <a:pt x="679" y="146"/>
                  </a:cubicBezTo>
                  <a:cubicBezTo>
                    <a:pt x="670" y="137"/>
                    <a:pt x="661" y="119"/>
                    <a:pt x="652" y="119"/>
                  </a:cubicBezTo>
                  <a:lnTo>
                    <a:pt x="626" y="92"/>
                  </a:lnTo>
                  <a:cubicBezTo>
                    <a:pt x="599" y="66"/>
                    <a:pt x="554" y="39"/>
                    <a:pt x="518" y="30"/>
                  </a:cubicBezTo>
                  <a:lnTo>
                    <a:pt x="501" y="30"/>
                  </a:lnTo>
                  <a:cubicBezTo>
                    <a:pt x="474" y="12"/>
                    <a:pt x="438" y="12"/>
                    <a:pt x="411" y="3"/>
                  </a:cubicBezTo>
                  <a:cubicBezTo>
                    <a:pt x="399" y="1"/>
                    <a:pt x="386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21"/>
            <p:cNvSpPr/>
            <p:nvPr/>
          </p:nvSpPr>
          <p:spPr>
            <a:xfrm>
              <a:off x="8079074" y="754637"/>
              <a:ext cx="47220" cy="48461"/>
            </a:xfrm>
            <a:custGeom>
              <a:avLst/>
              <a:gdLst/>
              <a:ahLst/>
              <a:cxnLst/>
              <a:rect l="l" t="t" r="r" b="b"/>
              <a:pathLst>
                <a:path w="608" h="624" extrusionOk="0">
                  <a:moveTo>
                    <a:pt x="284" y="1"/>
                  </a:moveTo>
                  <a:cubicBezTo>
                    <a:pt x="270" y="1"/>
                    <a:pt x="256" y="2"/>
                    <a:pt x="241" y="4"/>
                  </a:cubicBezTo>
                  <a:cubicBezTo>
                    <a:pt x="197" y="13"/>
                    <a:pt x="161" y="22"/>
                    <a:pt x="134" y="49"/>
                  </a:cubicBezTo>
                  <a:cubicBezTo>
                    <a:pt x="107" y="58"/>
                    <a:pt x="89" y="76"/>
                    <a:pt x="81" y="94"/>
                  </a:cubicBezTo>
                  <a:cubicBezTo>
                    <a:pt x="45" y="121"/>
                    <a:pt x="27" y="156"/>
                    <a:pt x="18" y="192"/>
                  </a:cubicBezTo>
                  <a:lnTo>
                    <a:pt x="0" y="263"/>
                  </a:lnTo>
                  <a:lnTo>
                    <a:pt x="0" y="272"/>
                  </a:lnTo>
                  <a:lnTo>
                    <a:pt x="0" y="353"/>
                  </a:lnTo>
                  <a:cubicBezTo>
                    <a:pt x="0" y="361"/>
                    <a:pt x="9" y="379"/>
                    <a:pt x="9" y="388"/>
                  </a:cubicBezTo>
                  <a:cubicBezTo>
                    <a:pt x="18" y="406"/>
                    <a:pt x="18" y="424"/>
                    <a:pt x="27" y="433"/>
                  </a:cubicBezTo>
                  <a:lnTo>
                    <a:pt x="54" y="486"/>
                  </a:lnTo>
                  <a:lnTo>
                    <a:pt x="54" y="495"/>
                  </a:lnTo>
                  <a:lnTo>
                    <a:pt x="72" y="513"/>
                  </a:lnTo>
                  <a:cubicBezTo>
                    <a:pt x="89" y="531"/>
                    <a:pt x="107" y="549"/>
                    <a:pt x="134" y="567"/>
                  </a:cubicBezTo>
                  <a:lnTo>
                    <a:pt x="170" y="585"/>
                  </a:lnTo>
                  <a:cubicBezTo>
                    <a:pt x="179" y="594"/>
                    <a:pt x="188" y="602"/>
                    <a:pt x="205" y="602"/>
                  </a:cubicBezTo>
                  <a:cubicBezTo>
                    <a:pt x="238" y="616"/>
                    <a:pt x="276" y="624"/>
                    <a:pt x="314" y="624"/>
                  </a:cubicBezTo>
                  <a:cubicBezTo>
                    <a:pt x="329" y="624"/>
                    <a:pt x="343" y="623"/>
                    <a:pt x="357" y="620"/>
                  </a:cubicBezTo>
                  <a:lnTo>
                    <a:pt x="429" y="594"/>
                  </a:lnTo>
                  <a:cubicBezTo>
                    <a:pt x="464" y="585"/>
                    <a:pt x="491" y="558"/>
                    <a:pt x="518" y="531"/>
                  </a:cubicBezTo>
                  <a:cubicBezTo>
                    <a:pt x="536" y="513"/>
                    <a:pt x="554" y="495"/>
                    <a:pt x="562" y="469"/>
                  </a:cubicBezTo>
                  <a:cubicBezTo>
                    <a:pt x="580" y="433"/>
                    <a:pt x="598" y="397"/>
                    <a:pt x="598" y="361"/>
                  </a:cubicBezTo>
                  <a:lnTo>
                    <a:pt x="598" y="281"/>
                  </a:lnTo>
                  <a:cubicBezTo>
                    <a:pt x="598" y="280"/>
                    <a:pt x="598" y="279"/>
                    <a:pt x="599" y="279"/>
                  </a:cubicBezTo>
                  <a:cubicBezTo>
                    <a:pt x="600" y="279"/>
                    <a:pt x="605" y="292"/>
                    <a:pt x="607" y="292"/>
                  </a:cubicBezTo>
                  <a:cubicBezTo>
                    <a:pt x="607" y="292"/>
                    <a:pt x="607" y="291"/>
                    <a:pt x="607" y="290"/>
                  </a:cubicBezTo>
                  <a:lnTo>
                    <a:pt x="607" y="263"/>
                  </a:lnTo>
                  <a:cubicBezTo>
                    <a:pt x="598" y="210"/>
                    <a:pt x="571" y="156"/>
                    <a:pt x="536" y="112"/>
                  </a:cubicBezTo>
                  <a:cubicBezTo>
                    <a:pt x="518" y="94"/>
                    <a:pt x="500" y="76"/>
                    <a:pt x="473" y="58"/>
                  </a:cubicBezTo>
                  <a:cubicBezTo>
                    <a:pt x="464" y="49"/>
                    <a:pt x="455" y="49"/>
                    <a:pt x="438" y="40"/>
                  </a:cubicBezTo>
                  <a:lnTo>
                    <a:pt x="402" y="22"/>
                  </a:lnTo>
                  <a:cubicBezTo>
                    <a:pt x="363" y="9"/>
                    <a:pt x="323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21"/>
            <p:cNvSpPr/>
            <p:nvPr/>
          </p:nvSpPr>
          <p:spPr>
            <a:xfrm>
              <a:off x="8041641" y="858706"/>
              <a:ext cx="30522" cy="32463"/>
            </a:xfrm>
            <a:custGeom>
              <a:avLst/>
              <a:gdLst/>
              <a:ahLst/>
              <a:cxnLst/>
              <a:rect l="l" t="t" r="r" b="b"/>
              <a:pathLst>
                <a:path w="393" h="418" extrusionOk="0">
                  <a:moveTo>
                    <a:pt x="178" y="1"/>
                  </a:moveTo>
                  <a:cubicBezTo>
                    <a:pt x="136" y="1"/>
                    <a:pt x="101" y="17"/>
                    <a:pt x="72" y="39"/>
                  </a:cubicBezTo>
                  <a:cubicBezTo>
                    <a:pt x="54" y="57"/>
                    <a:pt x="36" y="75"/>
                    <a:pt x="27" y="101"/>
                  </a:cubicBezTo>
                  <a:cubicBezTo>
                    <a:pt x="9" y="119"/>
                    <a:pt x="9" y="137"/>
                    <a:pt x="0" y="164"/>
                  </a:cubicBezTo>
                  <a:cubicBezTo>
                    <a:pt x="0" y="191"/>
                    <a:pt x="0" y="217"/>
                    <a:pt x="9" y="235"/>
                  </a:cubicBezTo>
                  <a:cubicBezTo>
                    <a:pt x="18" y="253"/>
                    <a:pt x="18" y="271"/>
                    <a:pt x="27" y="280"/>
                  </a:cubicBezTo>
                  <a:cubicBezTo>
                    <a:pt x="27" y="280"/>
                    <a:pt x="27" y="289"/>
                    <a:pt x="27" y="289"/>
                  </a:cubicBezTo>
                  <a:cubicBezTo>
                    <a:pt x="45" y="325"/>
                    <a:pt x="63" y="360"/>
                    <a:pt x="98" y="387"/>
                  </a:cubicBezTo>
                  <a:cubicBezTo>
                    <a:pt x="132" y="407"/>
                    <a:pt x="165" y="417"/>
                    <a:pt x="199" y="417"/>
                  </a:cubicBezTo>
                  <a:cubicBezTo>
                    <a:pt x="210" y="417"/>
                    <a:pt x="221" y="416"/>
                    <a:pt x="232" y="414"/>
                  </a:cubicBezTo>
                  <a:cubicBezTo>
                    <a:pt x="259" y="414"/>
                    <a:pt x="286" y="405"/>
                    <a:pt x="304" y="387"/>
                  </a:cubicBezTo>
                  <a:cubicBezTo>
                    <a:pt x="322" y="378"/>
                    <a:pt x="339" y="360"/>
                    <a:pt x="357" y="342"/>
                  </a:cubicBezTo>
                  <a:cubicBezTo>
                    <a:pt x="384" y="298"/>
                    <a:pt x="393" y="253"/>
                    <a:pt x="384" y="209"/>
                  </a:cubicBezTo>
                  <a:lnTo>
                    <a:pt x="384" y="200"/>
                  </a:lnTo>
                  <a:lnTo>
                    <a:pt x="384" y="173"/>
                  </a:lnTo>
                  <a:lnTo>
                    <a:pt x="375" y="128"/>
                  </a:lnTo>
                  <a:cubicBezTo>
                    <a:pt x="357" y="101"/>
                    <a:pt x="348" y="84"/>
                    <a:pt x="330" y="66"/>
                  </a:cubicBezTo>
                  <a:cubicBezTo>
                    <a:pt x="295" y="30"/>
                    <a:pt x="250" y="3"/>
                    <a:pt x="206" y="3"/>
                  </a:cubicBezTo>
                  <a:cubicBezTo>
                    <a:pt x="196" y="2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21"/>
            <p:cNvSpPr/>
            <p:nvPr/>
          </p:nvSpPr>
          <p:spPr>
            <a:xfrm>
              <a:off x="8293268" y="724892"/>
              <a:ext cx="36114" cy="37045"/>
            </a:xfrm>
            <a:custGeom>
              <a:avLst/>
              <a:gdLst/>
              <a:ahLst/>
              <a:cxnLst/>
              <a:rect l="l" t="t" r="r" b="b"/>
              <a:pathLst>
                <a:path w="465" h="477" extrusionOk="0">
                  <a:moveTo>
                    <a:pt x="257" y="0"/>
                  </a:moveTo>
                  <a:cubicBezTo>
                    <a:pt x="249" y="0"/>
                    <a:pt x="240" y="1"/>
                    <a:pt x="232" y="4"/>
                  </a:cubicBezTo>
                  <a:cubicBezTo>
                    <a:pt x="205" y="4"/>
                    <a:pt x="170" y="4"/>
                    <a:pt x="143" y="22"/>
                  </a:cubicBezTo>
                  <a:lnTo>
                    <a:pt x="125" y="30"/>
                  </a:lnTo>
                  <a:lnTo>
                    <a:pt x="80" y="57"/>
                  </a:lnTo>
                  <a:cubicBezTo>
                    <a:pt x="36" y="102"/>
                    <a:pt x="9" y="155"/>
                    <a:pt x="0" y="209"/>
                  </a:cubicBezTo>
                  <a:lnTo>
                    <a:pt x="0" y="245"/>
                  </a:lnTo>
                  <a:cubicBezTo>
                    <a:pt x="0" y="254"/>
                    <a:pt x="0" y="263"/>
                    <a:pt x="0" y="280"/>
                  </a:cubicBezTo>
                  <a:lnTo>
                    <a:pt x="18" y="334"/>
                  </a:lnTo>
                  <a:cubicBezTo>
                    <a:pt x="18" y="343"/>
                    <a:pt x="27" y="352"/>
                    <a:pt x="36" y="361"/>
                  </a:cubicBezTo>
                  <a:cubicBezTo>
                    <a:pt x="36" y="370"/>
                    <a:pt x="45" y="387"/>
                    <a:pt x="54" y="396"/>
                  </a:cubicBezTo>
                  <a:cubicBezTo>
                    <a:pt x="63" y="405"/>
                    <a:pt x="80" y="423"/>
                    <a:pt x="98" y="441"/>
                  </a:cubicBezTo>
                  <a:cubicBezTo>
                    <a:pt x="125" y="459"/>
                    <a:pt x="152" y="468"/>
                    <a:pt x="179" y="477"/>
                  </a:cubicBezTo>
                  <a:lnTo>
                    <a:pt x="241" y="477"/>
                  </a:lnTo>
                  <a:cubicBezTo>
                    <a:pt x="268" y="477"/>
                    <a:pt x="295" y="468"/>
                    <a:pt x="321" y="459"/>
                  </a:cubicBezTo>
                  <a:lnTo>
                    <a:pt x="375" y="423"/>
                  </a:lnTo>
                  <a:cubicBezTo>
                    <a:pt x="402" y="405"/>
                    <a:pt x="420" y="387"/>
                    <a:pt x="428" y="361"/>
                  </a:cubicBezTo>
                  <a:cubicBezTo>
                    <a:pt x="446" y="334"/>
                    <a:pt x="455" y="307"/>
                    <a:pt x="455" y="271"/>
                  </a:cubicBezTo>
                  <a:lnTo>
                    <a:pt x="455" y="254"/>
                  </a:lnTo>
                  <a:cubicBezTo>
                    <a:pt x="464" y="227"/>
                    <a:pt x="464" y="200"/>
                    <a:pt x="464" y="164"/>
                  </a:cubicBezTo>
                  <a:lnTo>
                    <a:pt x="446" y="138"/>
                  </a:lnTo>
                  <a:cubicBezTo>
                    <a:pt x="437" y="120"/>
                    <a:pt x="428" y="102"/>
                    <a:pt x="411" y="84"/>
                  </a:cubicBezTo>
                  <a:cubicBezTo>
                    <a:pt x="393" y="48"/>
                    <a:pt x="357" y="30"/>
                    <a:pt x="321" y="13"/>
                  </a:cubicBezTo>
                  <a:cubicBezTo>
                    <a:pt x="302" y="6"/>
                    <a:pt x="279" y="0"/>
                    <a:pt x="2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21"/>
            <p:cNvSpPr/>
            <p:nvPr/>
          </p:nvSpPr>
          <p:spPr>
            <a:xfrm>
              <a:off x="8202403" y="795100"/>
              <a:ext cx="105236" cy="102282"/>
            </a:xfrm>
            <a:custGeom>
              <a:avLst/>
              <a:gdLst/>
              <a:ahLst/>
              <a:cxnLst/>
              <a:rect l="l" t="t" r="r" b="b"/>
              <a:pathLst>
                <a:path w="1355" h="1317" extrusionOk="0">
                  <a:moveTo>
                    <a:pt x="1170" y="207"/>
                  </a:moveTo>
                  <a:lnTo>
                    <a:pt x="1170" y="207"/>
                  </a:lnTo>
                  <a:cubicBezTo>
                    <a:pt x="1196" y="235"/>
                    <a:pt x="1219" y="265"/>
                    <a:pt x="1239" y="297"/>
                  </a:cubicBezTo>
                  <a:lnTo>
                    <a:pt x="1239" y="297"/>
                  </a:lnTo>
                  <a:cubicBezTo>
                    <a:pt x="1219" y="265"/>
                    <a:pt x="1196" y="235"/>
                    <a:pt x="1170" y="207"/>
                  </a:cubicBezTo>
                  <a:close/>
                  <a:moveTo>
                    <a:pt x="1239" y="297"/>
                  </a:moveTo>
                  <a:cubicBezTo>
                    <a:pt x="1287" y="374"/>
                    <a:pt x="1318" y="460"/>
                    <a:pt x="1331" y="554"/>
                  </a:cubicBezTo>
                  <a:cubicBezTo>
                    <a:pt x="1339" y="611"/>
                    <a:pt x="1340" y="670"/>
                    <a:pt x="1333" y="728"/>
                  </a:cubicBezTo>
                  <a:lnTo>
                    <a:pt x="1333" y="728"/>
                  </a:lnTo>
                  <a:cubicBezTo>
                    <a:pt x="1354" y="578"/>
                    <a:pt x="1321" y="425"/>
                    <a:pt x="1239" y="297"/>
                  </a:cubicBezTo>
                  <a:close/>
                  <a:moveTo>
                    <a:pt x="716" y="0"/>
                  </a:moveTo>
                  <a:cubicBezTo>
                    <a:pt x="567" y="0"/>
                    <a:pt x="420" y="53"/>
                    <a:pt x="304" y="153"/>
                  </a:cubicBezTo>
                  <a:cubicBezTo>
                    <a:pt x="179" y="206"/>
                    <a:pt x="90" y="314"/>
                    <a:pt x="45" y="447"/>
                  </a:cubicBezTo>
                  <a:cubicBezTo>
                    <a:pt x="1" y="572"/>
                    <a:pt x="1" y="715"/>
                    <a:pt x="45" y="840"/>
                  </a:cubicBezTo>
                  <a:cubicBezTo>
                    <a:pt x="135" y="1099"/>
                    <a:pt x="367" y="1286"/>
                    <a:pt x="643" y="1313"/>
                  </a:cubicBezTo>
                  <a:cubicBezTo>
                    <a:pt x="664" y="1315"/>
                    <a:pt x="684" y="1316"/>
                    <a:pt x="704" y="1316"/>
                  </a:cubicBezTo>
                  <a:cubicBezTo>
                    <a:pt x="950" y="1316"/>
                    <a:pt x="1178" y="1168"/>
                    <a:pt x="1277" y="929"/>
                  </a:cubicBezTo>
                  <a:cubicBezTo>
                    <a:pt x="1306" y="866"/>
                    <a:pt x="1325" y="798"/>
                    <a:pt x="1333" y="728"/>
                  </a:cubicBezTo>
                  <a:lnTo>
                    <a:pt x="1333" y="728"/>
                  </a:lnTo>
                  <a:cubicBezTo>
                    <a:pt x="1323" y="797"/>
                    <a:pt x="1302" y="865"/>
                    <a:pt x="1268" y="929"/>
                  </a:cubicBezTo>
                  <a:cubicBezTo>
                    <a:pt x="1172" y="1138"/>
                    <a:pt x="961" y="1274"/>
                    <a:pt x="732" y="1274"/>
                  </a:cubicBezTo>
                  <a:cubicBezTo>
                    <a:pt x="705" y="1274"/>
                    <a:pt x="679" y="1272"/>
                    <a:pt x="652" y="1268"/>
                  </a:cubicBezTo>
                  <a:cubicBezTo>
                    <a:pt x="394" y="1233"/>
                    <a:pt x="179" y="1063"/>
                    <a:pt x="99" y="822"/>
                  </a:cubicBezTo>
                  <a:cubicBezTo>
                    <a:pt x="54" y="706"/>
                    <a:pt x="54" y="572"/>
                    <a:pt x="90" y="456"/>
                  </a:cubicBezTo>
                  <a:cubicBezTo>
                    <a:pt x="126" y="331"/>
                    <a:pt x="206" y="233"/>
                    <a:pt x="322" y="171"/>
                  </a:cubicBezTo>
                  <a:cubicBezTo>
                    <a:pt x="422" y="70"/>
                    <a:pt x="570" y="9"/>
                    <a:pt x="720" y="9"/>
                  </a:cubicBezTo>
                  <a:cubicBezTo>
                    <a:pt x="730" y="9"/>
                    <a:pt x="740" y="10"/>
                    <a:pt x="751" y="10"/>
                  </a:cubicBezTo>
                  <a:cubicBezTo>
                    <a:pt x="902" y="28"/>
                    <a:pt x="1054" y="90"/>
                    <a:pt x="1170" y="206"/>
                  </a:cubicBezTo>
                  <a:cubicBezTo>
                    <a:pt x="1063" y="90"/>
                    <a:pt x="911" y="19"/>
                    <a:pt x="751" y="1"/>
                  </a:cubicBezTo>
                  <a:cubicBezTo>
                    <a:pt x="739" y="1"/>
                    <a:pt x="727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21"/>
            <p:cNvSpPr/>
            <p:nvPr/>
          </p:nvSpPr>
          <p:spPr>
            <a:xfrm>
              <a:off x="8258553" y="846436"/>
              <a:ext cx="3573" cy="3572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28" y="1"/>
                  </a:moveTo>
                  <a:lnTo>
                    <a:pt x="1" y="18"/>
                  </a:lnTo>
                  <a:lnTo>
                    <a:pt x="45" y="45"/>
                  </a:lnTo>
                  <a:lnTo>
                    <a:pt x="45" y="18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21"/>
            <p:cNvSpPr/>
            <p:nvPr/>
          </p:nvSpPr>
          <p:spPr>
            <a:xfrm>
              <a:off x="8118527" y="911595"/>
              <a:ext cx="119992" cy="105543"/>
            </a:xfrm>
            <a:custGeom>
              <a:avLst/>
              <a:gdLst/>
              <a:ahLst/>
              <a:cxnLst/>
              <a:rect l="l" t="t" r="r" b="b"/>
              <a:pathLst>
                <a:path w="1545" h="1359" extrusionOk="0">
                  <a:moveTo>
                    <a:pt x="1518" y="848"/>
                  </a:moveTo>
                  <a:cubicBezTo>
                    <a:pt x="1491" y="991"/>
                    <a:pt x="1402" y="1125"/>
                    <a:pt x="1286" y="1214"/>
                  </a:cubicBezTo>
                  <a:cubicBezTo>
                    <a:pt x="1411" y="1125"/>
                    <a:pt x="1491" y="1000"/>
                    <a:pt x="1518" y="848"/>
                  </a:cubicBezTo>
                  <a:close/>
                  <a:moveTo>
                    <a:pt x="777" y="0"/>
                  </a:moveTo>
                  <a:cubicBezTo>
                    <a:pt x="601" y="0"/>
                    <a:pt x="427" y="59"/>
                    <a:pt x="287" y="179"/>
                  </a:cubicBezTo>
                  <a:cubicBezTo>
                    <a:pt x="233" y="233"/>
                    <a:pt x="179" y="286"/>
                    <a:pt x="144" y="358"/>
                  </a:cubicBezTo>
                  <a:cubicBezTo>
                    <a:pt x="108" y="420"/>
                    <a:pt x="81" y="491"/>
                    <a:pt x="63" y="572"/>
                  </a:cubicBezTo>
                  <a:cubicBezTo>
                    <a:pt x="1" y="875"/>
                    <a:pt x="179" y="1188"/>
                    <a:pt x="483" y="1295"/>
                  </a:cubicBezTo>
                  <a:cubicBezTo>
                    <a:pt x="586" y="1338"/>
                    <a:pt x="697" y="1359"/>
                    <a:pt x="808" y="1359"/>
                  </a:cubicBezTo>
                  <a:cubicBezTo>
                    <a:pt x="974" y="1359"/>
                    <a:pt x="1141" y="1311"/>
                    <a:pt x="1286" y="1215"/>
                  </a:cubicBezTo>
                  <a:lnTo>
                    <a:pt x="1286" y="1215"/>
                  </a:lnTo>
                  <a:cubicBezTo>
                    <a:pt x="1148" y="1306"/>
                    <a:pt x="989" y="1352"/>
                    <a:pt x="831" y="1352"/>
                  </a:cubicBezTo>
                  <a:cubicBezTo>
                    <a:pt x="712" y="1352"/>
                    <a:pt x="593" y="1326"/>
                    <a:pt x="483" y="1277"/>
                  </a:cubicBezTo>
                  <a:cubicBezTo>
                    <a:pt x="206" y="1161"/>
                    <a:pt x="46" y="866"/>
                    <a:pt x="108" y="581"/>
                  </a:cubicBezTo>
                  <a:cubicBezTo>
                    <a:pt x="171" y="286"/>
                    <a:pt x="420" y="81"/>
                    <a:pt x="706" y="54"/>
                  </a:cubicBezTo>
                  <a:cubicBezTo>
                    <a:pt x="740" y="49"/>
                    <a:pt x="775" y="46"/>
                    <a:pt x="809" y="46"/>
                  </a:cubicBezTo>
                  <a:cubicBezTo>
                    <a:pt x="1067" y="46"/>
                    <a:pt x="1312" y="192"/>
                    <a:pt x="1438" y="429"/>
                  </a:cubicBezTo>
                  <a:cubicBezTo>
                    <a:pt x="1509" y="554"/>
                    <a:pt x="1536" y="706"/>
                    <a:pt x="1518" y="848"/>
                  </a:cubicBezTo>
                  <a:cubicBezTo>
                    <a:pt x="1545" y="706"/>
                    <a:pt x="1518" y="554"/>
                    <a:pt x="1447" y="420"/>
                  </a:cubicBezTo>
                  <a:cubicBezTo>
                    <a:pt x="1384" y="277"/>
                    <a:pt x="1277" y="170"/>
                    <a:pt x="1143" y="90"/>
                  </a:cubicBezTo>
                  <a:cubicBezTo>
                    <a:pt x="1028" y="30"/>
                    <a:pt x="902" y="0"/>
                    <a:pt x="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21"/>
            <p:cNvSpPr/>
            <p:nvPr/>
          </p:nvSpPr>
          <p:spPr>
            <a:xfrm>
              <a:off x="7958464" y="897771"/>
              <a:ext cx="108187" cy="108184"/>
            </a:xfrm>
            <a:custGeom>
              <a:avLst/>
              <a:gdLst/>
              <a:ahLst/>
              <a:cxnLst/>
              <a:rect l="l" t="t" r="r" b="b"/>
              <a:pathLst>
                <a:path w="1393" h="1393" extrusionOk="0">
                  <a:moveTo>
                    <a:pt x="732" y="0"/>
                  </a:moveTo>
                  <a:cubicBezTo>
                    <a:pt x="670" y="0"/>
                    <a:pt x="616" y="0"/>
                    <a:pt x="554" y="9"/>
                  </a:cubicBezTo>
                  <a:cubicBezTo>
                    <a:pt x="375" y="18"/>
                    <a:pt x="214" y="107"/>
                    <a:pt x="125" y="259"/>
                  </a:cubicBezTo>
                  <a:cubicBezTo>
                    <a:pt x="36" y="411"/>
                    <a:pt x="0" y="589"/>
                    <a:pt x="27" y="759"/>
                  </a:cubicBezTo>
                  <a:cubicBezTo>
                    <a:pt x="45" y="937"/>
                    <a:pt x="134" y="1098"/>
                    <a:pt x="268" y="1214"/>
                  </a:cubicBezTo>
                  <a:cubicBezTo>
                    <a:pt x="402" y="1330"/>
                    <a:pt x="571" y="1392"/>
                    <a:pt x="750" y="1392"/>
                  </a:cubicBezTo>
                  <a:cubicBezTo>
                    <a:pt x="937" y="1392"/>
                    <a:pt x="1107" y="1312"/>
                    <a:pt x="1223" y="1178"/>
                  </a:cubicBezTo>
                  <a:cubicBezTo>
                    <a:pt x="1339" y="1044"/>
                    <a:pt x="1393" y="866"/>
                    <a:pt x="1384" y="687"/>
                  </a:cubicBezTo>
                  <a:cubicBezTo>
                    <a:pt x="1375" y="518"/>
                    <a:pt x="1303" y="348"/>
                    <a:pt x="1178" y="223"/>
                  </a:cubicBezTo>
                  <a:cubicBezTo>
                    <a:pt x="1062" y="98"/>
                    <a:pt x="902" y="18"/>
                    <a:pt x="732" y="0"/>
                  </a:cubicBezTo>
                  <a:lnTo>
                    <a:pt x="732" y="0"/>
                  </a:lnTo>
                  <a:cubicBezTo>
                    <a:pt x="1089" y="54"/>
                    <a:pt x="1357" y="348"/>
                    <a:pt x="1366" y="705"/>
                  </a:cubicBezTo>
                  <a:cubicBezTo>
                    <a:pt x="1366" y="866"/>
                    <a:pt x="1303" y="1035"/>
                    <a:pt x="1196" y="1160"/>
                  </a:cubicBezTo>
                  <a:cubicBezTo>
                    <a:pt x="1080" y="1276"/>
                    <a:pt x="920" y="1348"/>
                    <a:pt x="759" y="1348"/>
                  </a:cubicBezTo>
                  <a:cubicBezTo>
                    <a:pt x="748" y="1348"/>
                    <a:pt x="737" y="1349"/>
                    <a:pt x="727" y="1349"/>
                  </a:cubicBezTo>
                  <a:cubicBezTo>
                    <a:pt x="569" y="1349"/>
                    <a:pt x="421" y="1287"/>
                    <a:pt x="304" y="1187"/>
                  </a:cubicBezTo>
                  <a:cubicBezTo>
                    <a:pt x="170" y="1080"/>
                    <a:pt x="81" y="928"/>
                    <a:pt x="54" y="759"/>
                  </a:cubicBezTo>
                  <a:cubicBezTo>
                    <a:pt x="27" y="589"/>
                    <a:pt x="54" y="420"/>
                    <a:pt x="143" y="268"/>
                  </a:cubicBezTo>
                  <a:cubicBezTo>
                    <a:pt x="179" y="196"/>
                    <a:pt x="241" y="134"/>
                    <a:pt x="313" y="89"/>
                  </a:cubicBezTo>
                  <a:cubicBezTo>
                    <a:pt x="384" y="45"/>
                    <a:pt x="473" y="18"/>
                    <a:pt x="554" y="18"/>
                  </a:cubicBezTo>
                  <a:cubicBezTo>
                    <a:pt x="616" y="0"/>
                    <a:pt x="679" y="0"/>
                    <a:pt x="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21"/>
            <p:cNvSpPr/>
            <p:nvPr/>
          </p:nvSpPr>
          <p:spPr>
            <a:xfrm>
              <a:off x="8027739" y="966348"/>
              <a:ext cx="2874" cy="4271"/>
            </a:xfrm>
            <a:custGeom>
              <a:avLst/>
              <a:gdLst/>
              <a:ahLst/>
              <a:cxnLst/>
              <a:rect l="l" t="t" r="r" b="b"/>
              <a:pathLst>
                <a:path w="37" h="55" extrusionOk="0">
                  <a:moveTo>
                    <a:pt x="1" y="1"/>
                  </a:moveTo>
                  <a:lnTo>
                    <a:pt x="6" y="10"/>
                  </a:lnTo>
                  <a:lnTo>
                    <a:pt x="6" y="10"/>
                  </a:lnTo>
                  <a:cubicBezTo>
                    <a:pt x="7" y="10"/>
                    <a:pt x="8" y="10"/>
                    <a:pt x="10" y="10"/>
                  </a:cubicBezTo>
                  <a:lnTo>
                    <a:pt x="20" y="27"/>
                  </a:lnTo>
                  <a:lnTo>
                    <a:pt x="20" y="27"/>
                  </a:lnTo>
                  <a:cubicBezTo>
                    <a:pt x="28" y="26"/>
                    <a:pt x="27" y="18"/>
                    <a:pt x="19" y="10"/>
                  </a:cubicBezTo>
                  <a:cubicBezTo>
                    <a:pt x="19" y="10"/>
                    <a:pt x="10" y="1"/>
                    <a:pt x="1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1" y="12"/>
                    <a:pt x="2" y="20"/>
                    <a:pt x="10" y="27"/>
                  </a:cubicBezTo>
                  <a:lnTo>
                    <a:pt x="17" y="27"/>
                  </a:lnTo>
                  <a:lnTo>
                    <a:pt x="6" y="10"/>
                  </a:lnTo>
                  <a:close/>
                  <a:moveTo>
                    <a:pt x="20" y="27"/>
                  </a:moveTo>
                  <a:lnTo>
                    <a:pt x="20" y="27"/>
                  </a:lnTo>
                  <a:cubicBezTo>
                    <a:pt x="20" y="27"/>
                    <a:pt x="19" y="27"/>
                    <a:pt x="19" y="27"/>
                  </a:cubicBezTo>
                  <a:lnTo>
                    <a:pt x="20" y="27"/>
                  </a:lnTo>
                  <a:lnTo>
                    <a:pt x="20" y="27"/>
                  </a:lnTo>
                  <a:close/>
                  <a:moveTo>
                    <a:pt x="17" y="27"/>
                  </a:moveTo>
                  <a:lnTo>
                    <a:pt x="17" y="28"/>
                  </a:lnTo>
                  <a:lnTo>
                    <a:pt x="17" y="28"/>
                  </a:lnTo>
                  <a:cubicBezTo>
                    <a:pt x="17" y="27"/>
                    <a:pt x="18" y="27"/>
                    <a:pt x="19" y="27"/>
                  </a:cubicBezTo>
                  <a:close/>
                  <a:moveTo>
                    <a:pt x="20" y="27"/>
                  </a:moveTo>
                  <a:lnTo>
                    <a:pt x="28" y="39"/>
                  </a:lnTo>
                  <a:lnTo>
                    <a:pt x="28" y="39"/>
                  </a:lnTo>
                  <a:cubicBezTo>
                    <a:pt x="28" y="36"/>
                    <a:pt x="28" y="34"/>
                    <a:pt x="28" y="27"/>
                  </a:cubicBezTo>
                  <a:close/>
                  <a:moveTo>
                    <a:pt x="17" y="28"/>
                  </a:moveTo>
                  <a:lnTo>
                    <a:pt x="17" y="28"/>
                  </a:lnTo>
                  <a:cubicBezTo>
                    <a:pt x="10" y="29"/>
                    <a:pt x="10" y="36"/>
                    <a:pt x="19" y="36"/>
                  </a:cubicBezTo>
                  <a:cubicBezTo>
                    <a:pt x="19" y="45"/>
                    <a:pt x="28" y="45"/>
                    <a:pt x="36" y="54"/>
                  </a:cubicBezTo>
                  <a:lnTo>
                    <a:pt x="28" y="39"/>
                  </a:lnTo>
                  <a:lnTo>
                    <a:pt x="28" y="39"/>
                  </a:lnTo>
                  <a:cubicBezTo>
                    <a:pt x="28" y="41"/>
                    <a:pt x="28" y="43"/>
                    <a:pt x="28" y="45"/>
                  </a:cubicBezTo>
                  <a:lnTo>
                    <a:pt x="17" y="28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21"/>
            <p:cNvSpPr/>
            <p:nvPr/>
          </p:nvSpPr>
          <p:spPr>
            <a:xfrm>
              <a:off x="8029137" y="831214"/>
              <a:ext cx="74248" cy="73546"/>
            </a:xfrm>
            <a:custGeom>
              <a:avLst/>
              <a:gdLst/>
              <a:ahLst/>
              <a:cxnLst/>
              <a:rect l="l" t="t" r="r" b="b"/>
              <a:pathLst>
                <a:path w="956" h="947" extrusionOk="0">
                  <a:moveTo>
                    <a:pt x="420" y="0"/>
                  </a:moveTo>
                  <a:cubicBezTo>
                    <a:pt x="390" y="0"/>
                    <a:pt x="361" y="6"/>
                    <a:pt x="336" y="19"/>
                  </a:cubicBezTo>
                  <a:lnTo>
                    <a:pt x="336" y="19"/>
                  </a:lnTo>
                  <a:cubicBezTo>
                    <a:pt x="358" y="13"/>
                    <a:pt x="378" y="9"/>
                    <a:pt x="402" y="9"/>
                  </a:cubicBezTo>
                  <a:cubicBezTo>
                    <a:pt x="420" y="5"/>
                    <a:pt x="438" y="2"/>
                    <a:pt x="456" y="2"/>
                  </a:cubicBezTo>
                  <a:cubicBezTo>
                    <a:pt x="474" y="2"/>
                    <a:pt x="491" y="5"/>
                    <a:pt x="509" y="9"/>
                  </a:cubicBezTo>
                  <a:cubicBezTo>
                    <a:pt x="545" y="9"/>
                    <a:pt x="581" y="18"/>
                    <a:pt x="616" y="27"/>
                  </a:cubicBezTo>
                  <a:cubicBezTo>
                    <a:pt x="581" y="18"/>
                    <a:pt x="554" y="9"/>
                    <a:pt x="518" y="0"/>
                  </a:cubicBezTo>
                  <a:close/>
                  <a:moveTo>
                    <a:pt x="336" y="19"/>
                  </a:moveTo>
                  <a:lnTo>
                    <a:pt x="336" y="19"/>
                  </a:lnTo>
                  <a:cubicBezTo>
                    <a:pt x="326" y="21"/>
                    <a:pt x="316" y="24"/>
                    <a:pt x="304" y="27"/>
                  </a:cubicBezTo>
                  <a:cubicBezTo>
                    <a:pt x="286" y="27"/>
                    <a:pt x="268" y="36"/>
                    <a:pt x="259" y="45"/>
                  </a:cubicBezTo>
                  <a:cubicBezTo>
                    <a:pt x="242" y="54"/>
                    <a:pt x="224" y="63"/>
                    <a:pt x="215" y="72"/>
                  </a:cubicBezTo>
                  <a:cubicBezTo>
                    <a:pt x="179" y="81"/>
                    <a:pt x="143" y="107"/>
                    <a:pt x="126" y="134"/>
                  </a:cubicBezTo>
                  <a:cubicBezTo>
                    <a:pt x="90" y="170"/>
                    <a:pt x="54" y="206"/>
                    <a:pt x="36" y="250"/>
                  </a:cubicBezTo>
                  <a:cubicBezTo>
                    <a:pt x="27" y="295"/>
                    <a:pt x="10" y="339"/>
                    <a:pt x="1" y="384"/>
                  </a:cubicBezTo>
                  <a:lnTo>
                    <a:pt x="1" y="536"/>
                  </a:lnTo>
                  <a:lnTo>
                    <a:pt x="18" y="589"/>
                  </a:lnTo>
                  <a:lnTo>
                    <a:pt x="27" y="625"/>
                  </a:lnTo>
                  <a:cubicBezTo>
                    <a:pt x="27" y="634"/>
                    <a:pt x="27" y="643"/>
                    <a:pt x="36" y="661"/>
                  </a:cubicBezTo>
                  <a:cubicBezTo>
                    <a:pt x="63" y="705"/>
                    <a:pt x="90" y="741"/>
                    <a:pt x="117" y="777"/>
                  </a:cubicBezTo>
                  <a:cubicBezTo>
                    <a:pt x="152" y="812"/>
                    <a:pt x="188" y="848"/>
                    <a:pt x="233" y="875"/>
                  </a:cubicBezTo>
                  <a:cubicBezTo>
                    <a:pt x="268" y="893"/>
                    <a:pt x="313" y="920"/>
                    <a:pt x="358" y="937"/>
                  </a:cubicBezTo>
                  <a:cubicBezTo>
                    <a:pt x="411" y="946"/>
                    <a:pt x="456" y="946"/>
                    <a:pt x="509" y="946"/>
                  </a:cubicBezTo>
                  <a:cubicBezTo>
                    <a:pt x="545" y="946"/>
                    <a:pt x="590" y="946"/>
                    <a:pt x="634" y="928"/>
                  </a:cubicBezTo>
                  <a:cubicBezTo>
                    <a:pt x="670" y="911"/>
                    <a:pt x="706" y="902"/>
                    <a:pt x="741" y="875"/>
                  </a:cubicBezTo>
                  <a:cubicBezTo>
                    <a:pt x="777" y="857"/>
                    <a:pt x="804" y="830"/>
                    <a:pt x="831" y="795"/>
                  </a:cubicBezTo>
                  <a:cubicBezTo>
                    <a:pt x="857" y="768"/>
                    <a:pt x="884" y="732"/>
                    <a:pt x="902" y="696"/>
                  </a:cubicBezTo>
                  <a:cubicBezTo>
                    <a:pt x="920" y="661"/>
                    <a:pt x="938" y="625"/>
                    <a:pt x="938" y="589"/>
                  </a:cubicBezTo>
                  <a:cubicBezTo>
                    <a:pt x="947" y="545"/>
                    <a:pt x="956" y="509"/>
                    <a:pt x="947" y="473"/>
                  </a:cubicBezTo>
                  <a:cubicBezTo>
                    <a:pt x="947" y="438"/>
                    <a:pt x="947" y="411"/>
                    <a:pt x="938" y="384"/>
                  </a:cubicBezTo>
                  <a:cubicBezTo>
                    <a:pt x="920" y="295"/>
                    <a:pt x="875" y="223"/>
                    <a:pt x="822" y="161"/>
                  </a:cubicBezTo>
                  <a:cubicBezTo>
                    <a:pt x="795" y="125"/>
                    <a:pt x="759" y="98"/>
                    <a:pt x="732" y="81"/>
                  </a:cubicBezTo>
                  <a:cubicBezTo>
                    <a:pt x="697" y="54"/>
                    <a:pt x="652" y="36"/>
                    <a:pt x="616" y="27"/>
                  </a:cubicBezTo>
                  <a:lnTo>
                    <a:pt x="616" y="27"/>
                  </a:lnTo>
                  <a:cubicBezTo>
                    <a:pt x="652" y="45"/>
                    <a:pt x="688" y="72"/>
                    <a:pt x="724" y="98"/>
                  </a:cubicBezTo>
                  <a:cubicBezTo>
                    <a:pt x="750" y="125"/>
                    <a:pt x="786" y="152"/>
                    <a:pt x="813" y="179"/>
                  </a:cubicBezTo>
                  <a:cubicBezTo>
                    <a:pt x="840" y="214"/>
                    <a:pt x="866" y="250"/>
                    <a:pt x="875" y="286"/>
                  </a:cubicBezTo>
                  <a:cubicBezTo>
                    <a:pt x="893" y="322"/>
                    <a:pt x="902" y="366"/>
                    <a:pt x="920" y="402"/>
                  </a:cubicBezTo>
                  <a:cubicBezTo>
                    <a:pt x="920" y="438"/>
                    <a:pt x="920" y="464"/>
                    <a:pt x="920" y="491"/>
                  </a:cubicBezTo>
                  <a:cubicBezTo>
                    <a:pt x="920" y="527"/>
                    <a:pt x="920" y="563"/>
                    <a:pt x="902" y="598"/>
                  </a:cubicBezTo>
                  <a:cubicBezTo>
                    <a:pt x="893" y="634"/>
                    <a:pt x="884" y="661"/>
                    <a:pt x="866" y="696"/>
                  </a:cubicBezTo>
                  <a:cubicBezTo>
                    <a:pt x="848" y="723"/>
                    <a:pt x="831" y="750"/>
                    <a:pt x="804" y="777"/>
                  </a:cubicBezTo>
                  <a:cubicBezTo>
                    <a:pt x="777" y="803"/>
                    <a:pt x="750" y="821"/>
                    <a:pt x="724" y="839"/>
                  </a:cubicBezTo>
                  <a:cubicBezTo>
                    <a:pt x="688" y="857"/>
                    <a:pt x="652" y="875"/>
                    <a:pt x="625" y="884"/>
                  </a:cubicBezTo>
                  <a:cubicBezTo>
                    <a:pt x="600" y="890"/>
                    <a:pt x="575" y="896"/>
                    <a:pt x="550" y="896"/>
                  </a:cubicBezTo>
                  <a:cubicBezTo>
                    <a:pt x="539" y="896"/>
                    <a:pt x="529" y="895"/>
                    <a:pt x="518" y="893"/>
                  </a:cubicBezTo>
                  <a:cubicBezTo>
                    <a:pt x="505" y="895"/>
                    <a:pt x="492" y="896"/>
                    <a:pt x="479" y="896"/>
                  </a:cubicBezTo>
                  <a:cubicBezTo>
                    <a:pt x="448" y="896"/>
                    <a:pt x="419" y="890"/>
                    <a:pt x="393" y="884"/>
                  </a:cubicBezTo>
                  <a:cubicBezTo>
                    <a:pt x="349" y="866"/>
                    <a:pt x="313" y="848"/>
                    <a:pt x="277" y="830"/>
                  </a:cubicBezTo>
                  <a:cubicBezTo>
                    <a:pt x="233" y="803"/>
                    <a:pt x="197" y="777"/>
                    <a:pt x="170" y="741"/>
                  </a:cubicBezTo>
                  <a:cubicBezTo>
                    <a:pt x="143" y="714"/>
                    <a:pt x="117" y="670"/>
                    <a:pt x="90" y="634"/>
                  </a:cubicBezTo>
                  <a:lnTo>
                    <a:pt x="81" y="607"/>
                  </a:lnTo>
                  <a:lnTo>
                    <a:pt x="72" y="580"/>
                  </a:lnTo>
                  <a:lnTo>
                    <a:pt x="54" y="518"/>
                  </a:lnTo>
                  <a:cubicBezTo>
                    <a:pt x="45" y="473"/>
                    <a:pt x="45" y="429"/>
                    <a:pt x="45" y="384"/>
                  </a:cubicBezTo>
                  <a:cubicBezTo>
                    <a:pt x="54" y="339"/>
                    <a:pt x="63" y="295"/>
                    <a:pt x="72" y="250"/>
                  </a:cubicBezTo>
                  <a:cubicBezTo>
                    <a:pt x="90" y="206"/>
                    <a:pt x="117" y="170"/>
                    <a:pt x="152" y="143"/>
                  </a:cubicBezTo>
                  <a:cubicBezTo>
                    <a:pt x="170" y="107"/>
                    <a:pt x="197" y="89"/>
                    <a:pt x="224" y="72"/>
                  </a:cubicBezTo>
                  <a:cubicBezTo>
                    <a:pt x="251" y="45"/>
                    <a:pt x="286" y="36"/>
                    <a:pt x="322" y="27"/>
                  </a:cubicBezTo>
                  <a:cubicBezTo>
                    <a:pt x="326" y="24"/>
                    <a:pt x="331" y="21"/>
                    <a:pt x="336" y="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21"/>
            <p:cNvSpPr/>
            <p:nvPr/>
          </p:nvSpPr>
          <p:spPr>
            <a:xfrm>
              <a:off x="8060357" y="718058"/>
              <a:ext cx="105391" cy="102049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955" y="1243"/>
                  </a:moveTo>
                  <a:cubicBezTo>
                    <a:pt x="889" y="1277"/>
                    <a:pt x="818" y="1299"/>
                    <a:pt x="747" y="1308"/>
                  </a:cubicBezTo>
                  <a:lnTo>
                    <a:pt x="747" y="1308"/>
                  </a:lnTo>
                  <a:cubicBezTo>
                    <a:pt x="821" y="1300"/>
                    <a:pt x="894" y="1279"/>
                    <a:pt x="964" y="1243"/>
                  </a:cubicBezTo>
                  <a:close/>
                  <a:moveTo>
                    <a:pt x="694" y="0"/>
                  </a:moveTo>
                  <a:cubicBezTo>
                    <a:pt x="593" y="0"/>
                    <a:pt x="490" y="24"/>
                    <a:pt x="393" y="74"/>
                  </a:cubicBezTo>
                  <a:cubicBezTo>
                    <a:pt x="241" y="154"/>
                    <a:pt x="116" y="297"/>
                    <a:pt x="54" y="458"/>
                  </a:cubicBezTo>
                  <a:cubicBezTo>
                    <a:pt x="0" y="627"/>
                    <a:pt x="9" y="806"/>
                    <a:pt x="89" y="966"/>
                  </a:cubicBezTo>
                  <a:cubicBezTo>
                    <a:pt x="203" y="1186"/>
                    <a:pt x="430" y="1313"/>
                    <a:pt x="664" y="1313"/>
                  </a:cubicBezTo>
                  <a:cubicBezTo>
                    <a:pt x="692" y="1313"/>
                    <a:pt x="720" y="1311"/>
                    <a:pt x="747" y="1308"/>
                  </a:cubicBezTo>
                  <a:lnTo>
                    <a:pt x="747" y="1308"/>
                  </a:lnTo>
                  <a:cubicBezTo>
                    <a:pt x="726" y="1310"/>
                    <a:pt x="705" y="1311"/>
                    <a:pt x="684" y="1311"/>
                  </a:cubicBezTo>
                  <a:cubicBezTo>
                    <a:pt x="450" y="1311"/>
                    <a:pt x="224" y="1177"/>
                    <a:pt x="116" y="949"/>
                  </a:cubicBezTo>
                  <a:cubicBezTo>
                    <a:pt x="45" y="797"/>
                    <a:pt x="45" y="627"/>
                    <a:pt x="107" y="475"/>
                  </a:cubicBezTo>
                  <a:cubicBezTo>
                    <a:pt x="161" y="324"/>
                    <a:pt x="277" y="199"/>
                    <a:pt x="429" y="118"/>
                  </a:cubicBezTo>
                  <a:cubicBezTo>
                    <a:pt x="519" y="74"/>
                    <a:pt x="615" y="52"/>
                    <a:pt x="710" y="52"/>
                  </a:cubicBezTo>
                  <a:cubicBezTo>
                    <a:pt x="935" y="52"/>
                    <a:pt x="1152" y="173"/>
                    <a:pt x="1259" y="386"/>
                  </a:cubicBezTo>
                  <a:cubicBezTo>
                    <a:pt x="1330" y="538"/>
                    <a:pt x="1348" y="716"/>
                    <a:pt x="1294" y="877"/>
                  </a:cubicBezTo>
                  <a:cubicBezTo>
                    <a:pt x="1357" y="716"/>
                    <a:pt x="1348" y="538"/>
                    <a:pt x="1285" y="377"/>
                  </a:cubicBezTo>
                  <a:cubicBezTo>
                    <a:pt x="1172" y="138"/>
                    <a:pt x="938" y="0"/>
                    <a:pt x="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21"/>
            <p:cNvSpPr/>
            <p:nvPr/>
          </p:nvSpPr>
          <p:spPr>
            <a:xfrm>
              <a:off x="8266785" y="693749"/>
              <a:ext cx="92344" cy="80924"/>
            </a:xfrm>
            <a:custGeom>
              <a:avLst/>
              <a:gdLst/>
              <a:ahLst/>
              <a:cxnLst/>
              <a:rect l="l" t="t" r="r" b="b"/>
              <a:pathLst>
                <a:path w="1189" h="1042" extrusionOk="0">
                  <a:moveTo>
                    <a:pt x="649" y="1"/>
                  </a:moveTo>
                  <a:cubicBezTo>
                    <a:pt x="272" y="1"/>
                    <a:pt x="0" y="393"/>
                    <a:pt x="171" y="753"/>
                  </a:cubicBezTo>
                  <a:cubicBezTo>
                    <a:pt x="257" y="932"/>
                    <a:pt x="440" y="1042"/>
                    <a:pt x="634" y="1042"/>
                  </a:cubicBezTo>
                  <a:cubicBezTo>
                    <a:pt x="682" y="1042"/>
                    <a:pt x="730" y="1035"/>
                    <a:pt x="778" y="1021"/>
                  </a:cubicBezTo>
                  <a:cubicBezTo>
                    <a:pt x="885" y="985"/>
                    <a:pt x="975" y="914"/>
                    <a:pt x="1037" y="824"/>
                  </a:cubicBezTo>
                  <a:lnTo>
                    <a:pt x="1037" y="824"/>
                  </a:lnTo>
                  <a:cubicBezTo>
                    <a:pt x="975" y="914"/>
                    <a:pt x="876" y="976"/>
                    <a:pt x="769" y="1012"/>
                  </a:cubicBezTo>
                  <a:cubicBezTo>
                    <a:pt x="727" y="1023"/>
                    <a:pt x="685" y="1028"/>
                    <a:pt x="643" y="1028"/>
                  </a:cubicBezTo>
                  <a:cubicBezTo>
                    <a:pt x="455" y="1028"/>
                    <a:pt x="279" y="918"/>
                    <a:pt x="198" y="735"/>
                  </a:cubicBezTo>
                  <a:cubicBezTo>
                    <a:pt x="163" y="628"/>
                    <a:pt x="154" y="512"/>
                    <a:pt x="189" y="405"/>
                  </a:cubicBezTo>
                  <a:cubicBezTo>
                    <a:pt x="250" y="180"/>
                    <a:pt x="453" y="38"/>
                    <a:pt x="677" y="38"/>
                  </a:cubicBezTo>
                  <a:cubicBezTo>
                    <a:pt x="684" y="38"/>
                    <a:pt x="691" y="39"/>
                    <a:pt x="698" y="39"/>
                  </a:cubicBezTo>
                  <a:cubicBezTo>
                    <a:pt x="814" y="48"/>
                    <a:pt x="921" y="92"/>
                    <a:pt x="1001" y="182"/>
                  </a:cubicBezTo>
                  <a:cubicBezTo>
                    <a:pt x="1091" y="262"/>
                    <a:pt x="1135" y="369"/>
                    <a:pt x="1144" y="494"/>
                  </a:cubicBezTo>
                  <a:cubicBezTo>
                    <a:pt x="1144" y="610"/>
                    <a:pt x="1109" y="726"/>
                    <a:pt x="1037" y="824"/>
                  </a:cubicBezTo>
                  <a:cubicBezTo>
                    <a:pt x="1189" y="628"/>
                    <a:pt x="1180" y="351"/>
                    <a:pt x="1019" y="164"/>
                  </a:cubicBezTo>
                  <a:cubicBezTo>
                    <a:pt x="939" y="74"/>
                    <a:pt x="823" y="12"/>
                    <a:pt x="698" y="3"/>
                  </a:cubicBezTo>
                  <a:cubicBezTo>
                    <a:pt x="682" y="2"/>
                    <a:pt x="665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2605734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67159228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665700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07067829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5755665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45393065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3511559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90238288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9CD2365-C489-400A-B733-44D330BF6032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20/2/2022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4F6AD6-C9C7-48E5-9379-7989C7EA8C6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4540257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9CD2365-C489-400A-B733-44D330BF6032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20/2/2022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4F6AD6-C9C7-48E5-9379-7989C7EA8C6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74786763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9CD2365-C489-400A-B733-44D330BF6032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20/2/2022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4F6AD6-C9C7-48E5-9379-7989C7EA8C6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9752885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bg>
      <p:bgPr>
        <a:solidFill>
          <a:srgbClr val="FFECC6"/>
        </a:solidFill>
        <a:effectLst/>
      </p:bgPr>
    </p:bg>
    <p:spTree>
      <p:nvGrpSpPr>
        <p:cNvPr id="1" name="Shape 2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" name="Google Shape;2283;p2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284" name="Google Shape;2284;p2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2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2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2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88" name="Google Shape;2288;p2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89" name="Google Shape;2289;p2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2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2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2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2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2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2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2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2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2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2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2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2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2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2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2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2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2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2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2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2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2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2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2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2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2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2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2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2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2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2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2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2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2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2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2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2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2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2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2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2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2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2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2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2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2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2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2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37" name="Google Shape;2337;p22"/>
          <p:cNvSpPr txBox="1">
            <a:spLocks noGrp="1"/>
          </p:cNvSpPr>
          <p:nvPr>
            <p:ph type="ctrTitle"/>
          </p:nvPr>
        </p:nvSpPr>
        <p:spPr>
          <a:xfrm>
            <a:off x="6972533" y="798267"/>
            <a:ext cx="3615200" cy="133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116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2338" name="Google Shape;2338;p22"/>
          <p:cNvSpPr txBox="1">
            <a:spLocks noGrp="1"/>
          </p:cNvSpPr>
          <p:nvPr>
            <p:ph type="subTitle" idx="1"/>
          </p:nvPr>
        </p:nvSpPr>
        <p:spPr>
          <a:xfrm>
            <a:off x="7232400" y="2259633"/>
            <a:ext cx="3355200" cy="18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9" name="Google Shape;2339;p22"/>
          <p:cNvSpPr txBox="1"/>
          <p:nvPr/>
        </p:nvSpPr>
        <p:spPr>
          <a:xfrm>
            <a:off x="5446000" y="4735967"/>
            <a:ext cx="5141600" cy="8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including icons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and infographics &amp; images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5"/>
              </a:rPr>
              <a:t>Freepi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kumimoji="0" sz="1600" b="1" i="0" u="none" strike="noStrike" kern="0" cap="none" spc="0" normalizeH="0" baseline="0" noProof="0">
              <a:ln>
                <a:noFill/>
              </a:ln>
              <a:solidFill>
                <a:srgbClr val="622300"/>
              </a:solidFill>
              <a:effectLst/>
              <a:uLnTx/>
              <a:uFillTx/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2340" name="Google Shape;2340;p22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341" name="Google Shape;2341;p22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22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22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22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22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22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22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22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22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22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22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22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22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22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22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22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22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22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22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22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22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22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22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22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22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22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22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22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22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22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22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22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22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22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22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22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22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22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22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22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22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22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22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22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22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22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22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22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22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22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22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22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22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22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22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22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22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22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22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0" name="Google Shape;2400;p22"/>
          <p:cNvGrpSpPr/>
          <p:nvPr/>
        </p:nvGrpSpPr>
        <p:grpSpPr>
          <a:xfrm>
            <a:off x="862960" y="786172"/>
            <a:ext cx="737105" cy="761499"/>
            <a:chOff x="647219" y="589629"/>
            <a:chExt cx="552829" cy="571124"/>
          </a:xfrm>
        </p:grpSpPr>
        <p:sp>
          <p:nvSpPr>
            <p:cNvPr id="2401" name="Google Shape;2401;p22"/>
            <p:cNvSpPr/>
            <p:nvPr/>
          </p:nvSpPr>
          <p:spPr>
            <a:xfrm rot="10769270">
              <a:off x="675083" y="781545"/>
              <a:ext cx="231489" cy="375227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22"/>
            <p:cNvSpPr/>
            <p:nvPr/>
          </p:nvSpPr>
          <p:spPr>
            <a:xfrm rot="10769270">
              <a:off x="685015" y="657250"/>
              <a:ext cx="217981" cy="499492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22"/>
            <p:cNvSpPr/>
            <p:nvPr/>
          </p:nvSpPr>
          <p:spPr>
            <a:xfrm rot="10769270">
              <a:off x="721170" y="880939"/>
              <a:ext cx="185091" cy="27563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22"/>
            <p:cNvSpPr/>
            <p:nvPr/>
          </p:nvSpPr>
          <p:spPr>
            <a:xfrm rot="10769270">
              <a:off x="682564" y="781515"/>
              <a:ext cx="223267" cy="378248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22"/>
            <p:cNvSpPr/>
            <p:nvPr/>
          </p:nvSpPr>
          <p:spPr>
            <a:xfrm rot="10769270">
              <a:off x="766661" y="592878"/>
              <a:ext cx="432102" cy="289643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22"/>
            <p:cNvSpPr/>
            <p:nvPr/>
          </p:nvSpPr>
          <p:spPr>
            <a:xfrm rot="10769270">
              <a:off x="648441" y="600355"/>
              <a:ext cx="548141" cy="275715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22"/>
            <p:cNvSpPr/>
            <p:nvPr/>
          </p:nvSpPr>
          <p:spPr>
            <a:xfrm rot="10769270">
              <a:off x="942772" y="630771"/>
              <a:ext cx="256157" cy="250207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22"/>
            <p:cNvSpPr/>
            <p:nvPr/>
          </p:nvSpPr>
          <p:spPr>
            <a:xfrm rot="10769270">
              <a:off x="766660" y="591545"/>
              <a:ext cx="429921" cy="292244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9" name="Google Shape;2409;p22"/>
          <p:cNvGrpSpPr/>
          <p:nvPr/>
        </p:nvGrpSpPr>
        <p:grpSpPr>
          <a:xfrm>
            <a:off x="10307635" y="713502"/>
            <a:ext cx="1119269" cy="876837"/>
            <a:chOff x="7730726" y="535126"/>
            <a:chExt cx="839452" cy="657628"/>
          </a:xfrm>
        </p:grpSpPr>
        <p:sp>
          <p:nvSpPr>
            <p:cNvPr id="2410" name="Google Shape;2410;p22"/>
            <p:cNvSpPr/>
            <p:nvPr/>
          </p:nvSpPr>
          <p:spPr>
            <a:xfrm rot="1106669">
              <a:off x="7739096" y="734482"/>
              <a:ext cx="76443" cy="64046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22"/>
            <p:cNvSpPr/>
            <p:nvPr/>
          </p:nvSpPr>
          <p:spPr>
            <a:xfrm rot="1106669">
              <a:off x="7739350" y="732271"/>
              <a:ext cx="70031" cy="65898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22"/>
            <p:cNvSpPr/>
            <p:nvPr/>
          </p:nvSpPr>
          <p:spPr>
            <a:xfrm rot="1106669">
              <a:off x="7764081" y="766247"/>
              <a:ext cx="29352" cy="24080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22"/>
            <p:cNvSpPr/>
            <p:nvPr/>
          </p:nvSpPr>
          <p:spPr>
            <a:xfrm rot="1106669">
              <a:off x="7861036" y="772367"/>
              <a:ext cx="68108" cy="68107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22"/>
            <p:cNvSpPr/>
            <p:nvPr/>
          </p:nvSpPr>
          <p:spPr>
            <a:xfrm rot="1106669">
              <a:off x="7855627" y="771630"/>
              <a:ext cx="79150" cy="70030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22"/>
            <p:cNvSpPr/>
            <p:nvPr/>
          </p:nvSpPr>
          <p:spPr>
            <a:xfrm rot="1106669">
              <a:off x="7884132" y="810808"/>
              <a:ext cx="27001" cy="22584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22"/>
            <p:cNvSpPr/>
            <p:nvPr/>
          </p:nvSpPr>
          <p:spPr>
            <a:xfrm rot="1106669">
              <a:off x="7813666" y="561149"/>
              <a:ext cx="201045" cy="225123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22"/>
            <p:cNvSpPr/>
            <p:nvPr/>
          </p:nvSpPr>
          <p:spPr>
            <a:xfrm rot="1106669">
              <a:off x="7855000" y="643021"/>
              <a:ext cx="56638" cy="139989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22"/>
            <p:cNvSpPr/>
            <p:nvPr/>
          </p:nvSpPr>
          <p:spPr>
            <a:xfrm rot="1106669">
              <a:off x="8212787" y="717077"/>
              <a:ext cx="326218" cy="233244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22"/>
            <p:cNvSpPr/>
            <p:nvPr/>
          </p:nvSpPr>
          <p:spPr>
            <a:xfrm rot="1106669">
              <a:off x="8187837" y="740137"/>
              <a:ext cx="330207" cy="166705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22"/>
            <p:cNvSpPr/>
            <p:nvPr/>
          </p:nvSpPr>
          <p:spPr>
            <a:xfrm rot="1106669">
              <a:off x="8251531" y="786273"/>
              <a:ext cx="266446" cy="194631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22"/>
            <p:cNvSpPr/>
            <p:nvPr/>
          </p:nvSpPr>
          <p:spPr>
            <a:xfrm rot="1106669">
              <a:off x="8232493" y="719980"/>
              <a:ext cx="308407" cy="235168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22"/>
            <p:cNvSpPr/>
            <p:nvPr/>
          </p:nvSpPr>
          <p:spPr>
            <a:xfrm rot="1106669">
              <a:off x="8070061" y="896504"/>
              <a:ext cx="120328" cy="197909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22"/>
            <p:cNvSpPr/>
            <p:nvPr/>
          </p:nvSpPr>
          <p:spPr>
            <a:xfrm rot="1106669">
              <a:off x="8158651" y="934576"/>
              <a:ext cx="211803" cy="8812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22"/>
            <p:cNvSpPr/>
            <p:nvPr/>
          </p:nvSpPr>
          <p:spPr>
            <a:xfrm rot="1106669">
              <a:off x="8152928" y="984928"/>
              <a:ext cx="136714" cy="187009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22"/>
            <p:cNvSpPr/>
            <p:nvPr/>
          </p:nvSpPr>
          <p:spPr>
            <a:xfrm rot="1106669">
              <a:off x="8047135" y="797725"/>
              <a:ext cx="120542" cy="197909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22"/>
            <p:cNvSpPr/>
            <p:nvPr/>
          </p:nvSpPr>
          <p:spPr>
            <a:xfrm rot="1106669">
              <a:off x="8135455" y="835268"/>
              <a:ext cx="212017" cy="88553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22"/>
            <p:cNvSpPr/>
            <p:nvPr/>
          </p:nvSpPr>
          <p:spPr>
            <a:xfrm rot="1106669">
              <a:off x="8030134" y="700067"/>
              <a:ext cx="118974" cy="199476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22"/>
            <p:cNvSpPr/>
            <p:nvPr/>
          </p:nvSpPr>
          <p:spPr>
            <a:xfrm rot="1106669">
              <a:off x="8099384" y="727516"/>
              <a:ext cx="210521" cy="73806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22"/>
            <p:cNvSpPr/>
            <p:nvPr/>
          </p:nvSpPr>
          <p:spPr>
            <a:xfrm rot="1106669">
              <a:off x="8005842" y="608925"/>
              <a:ext cx="115769" cy="197695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22"/>
            <p:cNvSpPr/>
            <p:nvPr/>
          </p:nvSpPr>
          <p:spPr>
            <a:xfrm rot="1106669">
              <a:off x="8056443" y="621528"/>
              <a:ext cx="207243" cy="6447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22"/>
            <p:cNvSpPr/>
            <p:nvPr/>
          </p:nvSpPr>
          <p:spPr>
            <a:xfrm rot="1106669">
              <a:off x="8037701" y="777569"/>
              <a:ext cx="70601" cy="12410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22"/>
            <p:cNvSpPr/>
            <p:nvPr/>
          </p:nvSpPr>
          <p:spPr>
            <a:xfrm rot="1106669">
              <a:off x="8027110" y="811161"/>
              <a:ext cx="289386" cy="344666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22"/>
            <p:cNvSpPr/>
            <p:nvPr/>
          </p:nvSpPr>
          <p:spPr>
            <a:xfrm rot="1106669">
              <a:off x="8021816" y="783573"/>
              <a:ext cx="30563" cy="19805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22"/>
            <p:cNvSpPr/>
            <p:nvPr/>
          </p:nvSpPr>
          <p:spPr>
            <a:xfrm rot="1106669">
              <a:off x="8157311" y="977237"/>
              <a:ext cx="94111" cy="189003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22"/>
            <p:cNvSpPr/>
            <p:nvPr/>
          </p:nvSpPr>
          <p:spPr>
            <a:xfrm rot="1106669">
              <a:off x="8101360" y="896283"/>
              <a:ext cx="62978" cy="199048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22"/>
            <p:cNvSpPr/>
            <p:nvPr/>
          </p:nvSpPr>
          <p:spPr>
            <a:xfrm rot="1106669">
              <a:off x="8159070" y="930427"/>
              <a:ext cx="190217" cy="9040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22"/>
            <p:cNvSpPr/>
            <p:nvPr/>
          </p:nvSpPr>
          <p:spPr>
            <a:xfrm rot="1106669">
              <a:off x="8076290" y="798329"/>
              <a:ext cx="65543" cy="19983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22"/>
            <p:cNvSpPr/>
            <p:nvPr/>
          </p:nvSpPr>
          <p:spPr>
            <a:xfrm rot="1106669">
              <a:off x="8135870" y="831357"/>
              <a:ext cx="190145" cy="90334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22"/>
            <p:cNvSpPr/>
            <p:nvPr/>
          </p:nvSpPr>
          <p:spPr>
            <a:xfrm rot="1106669">
              <a:off x="8053011" y="698518"/>
              <a:ext cx="63690" cy="20097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22"/>
            <p:cNvSpPr/>
            <p:nvPr/>
          </p:nvSpPr>
          <p:spPr>
            <a:xfrm rot="1106669">
              <a:off x="8099658" y="723907"/>
              <a:ext cx="195916" cy="77012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22"/>
            <p:cNvSpPr/>
            <p:nvPr/>
          </p:nvSpPr>
          <p:spPr>
            <a:xfrm rot="1106669">
              <a:off x="8019387" y="605341"/>
              <a:ext cx="66825" cy="199903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22"/>
            <p:cNvSpPr/>
            <p:nvPr/>
          </p:nvSpPr>
          <p:spPr>
            <a:xfrm rot="1106669">
              <a:off x="8055010" y="618364"/>
              <a:ext cx="200333" cy="66112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22"/>
            <p:cNvSpPr/>
            <p:nvPr/>
          </p:nvSpPr>
          <p:spPr>
            <a:xfrm rot="1106669">
              <a:off x="7960105" y="591414"/>
              <a:ext cx="349372" cy="420182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89329136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9CD2365-C489-400A-B733-44D330BF6032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20/2/2022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4F6AD6-C9C7-48E5-9379-7989C7EA8C6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1525857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9CD2365-C489-400A-B733-44D330BF6032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20/2/2022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4F6AD6-C9C7-48E5-9379-7989C7EA8C6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5690185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9CD2365-C489-400A-B733-44D330BF6032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20/2/2022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4F6AD6-C9C7-48E5-9379-7989C7EA8C6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7011681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9CD2365-C489-400A-B733-44D330BF6032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20/2/2022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4F6AD6-C9C7-48E5-9379-7989C7EA8C6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75412458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9CD2365-C489-400A-B733-44D330BF6032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20/2/2022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4F6AD6-C9C7-48E5-9379-7989C7EA8C6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7850448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9CD2365-C489-400A-B733-44D330BF6032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20/2/2022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4F6AD6-C9C7-48E5-9379-7989C7EA8C6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3176439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9CD2365-C489-400A-B733-44D330BF6032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20/2/2022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4F6AD6-C9C7-48E5-9379-7989C7EA8C6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626553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9CD2365-C489-400A-B733-44D330BF6032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20/2/2022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4F6AD6-C9C7-48E5-9379-7989C7EA8C6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7946032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Custom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677049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rgbClr val="FFECC6"/>
        </a:solidFill>
        <a:effectLst/>
      </p:bgPr>
    </p:bg>
    <p:spTree>
      <p:nvGrpSpPr>
        <p:cNvPr id="1" name="Shape 2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5" name="Google Shape;2445;p23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6" name="Google Shape;2446;p23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7" name="Google Shape;2447;p23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8" name="Google Shape;2448;p23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449" name="Google Shape;2449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450" name="Google Shape;2450;p23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1" name="Google Shape;2451;p23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2" name="Google Shape;2452;p23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3" name="Google Shape;2453;p23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4" name="Google Shape;2454;p23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5" name="Google Shape;2455;p23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6" name="Google Shape;2456;p23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7" name="Google Shape;2457;p23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8" name="Google Shape;2458;p23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9" name="Google Shape;2459;p23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0" name="Google Shape;2460;p23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1" name="Google Shape;2461;p23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2" name="Google Shape;2462;p23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3" name="Google Shape;2463;p23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4" name="Google Shape;2464;p23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5" name="Google Shape;2465;p23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6" name="Google Shape;2466;p23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7" name="Google Shape;2467;p23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8" name="Google Shape;2468;p23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9" name="Google Shape;2469;p23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0" name="Google Shape;2470;p23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1" name="Google Shape;2471;p23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2" name="Google Shape;2472;p23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3" name="Google Shape;2473;p23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4" name="Google Shape;2474;p23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5" name="Google Shape;2475;p23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6" name="Google Shape;2476;p23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7" name="Google Shape;2477;p23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8" name="Google Shape;2478;p23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9" name="Google Shape;2479;p23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0" name="Google Shape;2480;p23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1" name="Google Shape;2481;p23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2" name="Google Shape;2482;p23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3" name="Google Shape;2483;p23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4" name="Google Shape;2484;p23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5" name="Google Shape;2485;p23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6" name="Google Shape;2486;p23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7" name="Google Shape;2487;p23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8" name="Google Shape;2488;p23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9" name="Google Shape;2489;p23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0" name="Google Shape;2490;p23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1" name="Google Shape;2491;p23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2" name="Google Shape;2492;p23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3" name="Google Shape;2493;p23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4" name="Google Shape;2494;p23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5" name="Google Shape;2495;p23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6" name="Google Shape;2496;p23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7" name="Google Shape;2497;p23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8" name="Google Shape;2498;p23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9" name="Google Shape;2499;p23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0" name="Google Shape;2500;p23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1" name="Google Shape;2501;p23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2" name="Google Shape;2502;p23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3" name="Google Shape;2503;p23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4" name="Google Shape;2504;p23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5" name="Google Shape;2505;p23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6" name="Google Shape;2506;p23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7" name="Google Shape;2507;p23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8" name="Google Shape;2508;p23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9" name="Google Shape;2509;p23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0" name="Google Shape;2510;p23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1" name="Google Shape;2511;p23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2" name="Google Shape;2512;p23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3" name="Google Shape;2513;p23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4" name="Google Shape;2514;p23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5" name="Google Shape;2515;p23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6" name="Google Shape;2516;p23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7" name="Google Shape;2517;p23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8" name="Google Shape;2518;p23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9" name="Google Shape;2519;p23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0" name="Google Shape;2520;p23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1" name="Google Shape;2521;p23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2" name="Google Shape;2522;p23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3" name="Google Shape;2523;p23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4" name="Google Shape;2524;p23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5" name="Google Shape;2525;p23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6" name="Google Shape;2526;p23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7" name="Google Shape;2527;p23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8" name="Google Shape;2528;p23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9" name="Google Shape;2529;p23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0" name="Google Shape;2530;p23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1" name="Google Shape;2531;p23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2" name="Google Shape;2532;p23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3" name="Google Shape;2533;p23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4" name="Google Shape;2534;p23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5" name="Google Shape;2535;p23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6" name="Google Shape;2536;p23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7" name="Google Shape;2537;p23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8" name="Google Shape;2538;p23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9" name="Google Shape;2539;p23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0" name="Google Shape;2540;p23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1" name="Google Shape;2541;p23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2" name="Google Shape;2542;p23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3" name="Google Shape;2543;p23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4" name="Google Shape;2544;p23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5" name="Google Shape;2545;p23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6" name="Google Shape;2546;p23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7" name="Google Shape;2547;p23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8" name="Google Shape;2548;p23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9" name="Google Shape;2549;p23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0" name="Google Shape;2550;p23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1" name="Google Shape;2551;p23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2" name="Google Shape;2552;p23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3" name="Google Shape;2553;p23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4" name="Google Shape;2554;p23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5" name="Google Shape;2555;p23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6" name="Google Shape;2556;p23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7" name="Google Shape;2557;p23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8" name="Google Shape;2558;p23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9" name="Google Shape;2559;p23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0" name="Google Shape;2560;p23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1" name="Google Shape;2561;p23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2" name="Google Shape;2562;p23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3" name="Google Shape;2563;p23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4" name="Google Shape;2564;p23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5" name="Google Shape;2565;p23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6" name="Google Shape;2566;p23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7" name="Google Shape;2567;p23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8" name="Google Shape;2568;p23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9" name="Google Shape;2569;p23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0" name="Google Shape;2570;p23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1" name="Google Shape;2571;p23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2" name="Google Shape;2572;p23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3" name="Google Shape;2573;p23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4" name="Google Shape;2574;p23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5" name="Google Shape;2575;p23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6" name="Google Shape;2576;p23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7" name="Google Shape;2577;p23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8" name="Google Shape;2578;p23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9" name="Google Shape;2579;p23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0" name="Google Shape;2580;p23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1" name="Google Shape;2581;p23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2" name="Google Shape;2582;p23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3" name="Google Shape;2583;p23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4" name="Google Shape;2584;p23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5" name="Google Shape;2585;p23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6" name="Google Shape;2586;p23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7" name="Google Shape;2587;p23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8" name="Google Shape;2588;p23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9" name="Google Shape;2589;p23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0" name="Google Shape;2590;p23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1" name="Google Shape;2591;p23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2" name="Google Shape;2592;p23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3" name="Google Shape;2593;p23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4" name="Google Shape;2594;p23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5" name="Google Shape;2595;p23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6" name="Google Shape;2596;p23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7" name="Google Shape;2597;p23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8" name="Google Shape;2598;p23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9" name="Google Shape;2599;p23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0" name="Google Shape;2600;p23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1" name="Google Shape;2601;p23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2" name="Google Shape;2602;p23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3" name="Google Shape;2603;p23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4" name="Google Shape;2604;p23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5" name="Google Shape;2605;p23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6" name="Google Shape;2606;p23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7" name="Google Shape;2607;p23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8" name="Google Shape;2608;p23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9" name="Google Shape;2609;p23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0" name="Google Shape;2610;p23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1" name="Google Shape;2611;p23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2" name="Google Shape;2612;p23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3" name="Google Shape;2613;p23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4" name="Google Shape;2614;p23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5" name="Google Shape;2615;p23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6" name="Google Shape;2616;p23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7" name="Google Shape;2617;p23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8" name="Google Shape;2618;p23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9" name="Google Shape;2619;p23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0" name="Google Shape;2620;p23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1" name="Google Shape;2621;p23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2" name="Google Shape;2622;p23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3" name="Google Shape;2623;p23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4" name="Google Shape;2624;p23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5" name="Google Shape;2625;p23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6" name="Google Shape;2626;p23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7" name="Google Shape;2627;p23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8" name="Google Shape;2628;p23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9" name="Google Shape;2629;p23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0" name="Google Shape;2630;p23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1" name="Google Shape;2631;p23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2" name="Google Shape;2632;p23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3" name="Google Shape;2633;p23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179482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rgbClr val="FFECC6"/>
        </a:solidFill>
        <a:effectLst/>
      </p:bgPr>
    </p:bg>
    <p:spTree>
      <p:nvGrpSpPr>
        <p:cNvPr id="1" name="Shape 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5" name="Google Shape;2635;p24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6" name="Google Shape;2636;p24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7" name="Google Shape;2637;p24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8" name="Google Shape;2638;p24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639" name="Google Shape;2639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640" name="Google Shape;2640;p24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1" name="Google Shape;2641;p24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2" name="Google Shape;2642;p24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3" name="Google Shape;2643;p24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4" name="Google Shape;2644;p24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5" name="Google Shape;2645;p24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6" name="Google Shape;2646;p24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7" name="Google Shape;2647;p24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8" name="Google Shape;2648;p24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9" name="Google Shape;2649;p24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0" name="Google Shape;2650;p24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1" name="Google Shape;2651;p24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2" name="Google Shape;2652;p24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3" name="Google Shape;2653;p24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4" name="Google Shape;2654;p24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5" name="Google Shape;2655;p24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6" name="Google Shape;2656;p24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7" name="Google Shape;2657;p24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8" name="Google Shape;2658;p24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9" name="Google Shape;2659;p24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0" name="Google Shape;2660;p24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1" name="Google Shape;2661;p24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2" name="Google Shape;2662;p24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3" name="Google Shape;2663;p24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4" name="Google Shape;2664;p24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5" name="Google Shape;2665;p24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6" name="Google Shape;2666;p24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7" name="Google Shape;2667;p24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8" name="Google Shape;2668;p24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9" name="Google Shape;2669;p24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0" name="Google Shape;2670;p24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1" name="Google Shape;2671;p24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2" name="Google Shape;2672;p24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3" name="Google Shape;2673;p24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4" name="Google Shape;2674;p24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5" name="Google Shape;2675;p24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6" name="Google Shape;2676;p24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7" name="Google Shape;2677;p24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8" name="Google Shape;2678;p24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9" name="Google Shape;2679;p24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0" name="Google Shape;2680;p24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1" name="Google Shape;2681;p24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2" name="Google Shape;2682;p24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3" name="Google Shape;2683;p24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4" name="Google Shape;2684;p24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5" name="Google Shape;2685;p24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6" name="Google Shape;2686;p24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7" name="Google Shape;2687;p24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8" name="Google Shape;2688;p2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9" name="Google Shape;2689;p2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0" name="Google Shape;2690;p2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1" name="Google Shape;2691;p2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2" name="Google Shape;2692;p2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3" name="Google Shape;2693;p2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4" name="Google Shape;2694;p2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5" name="Google Shape;2695;p2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6" name="Google Shape;2696;p2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7" name="Google Shape;2697;p2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8" name="Google Shape;2698;p2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9" name="Google Shape;2699;p2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0" name="Google Shape;2700;p2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1" name="Google Shape;2701;p2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2" name="Google Shape;2702;p2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3" name="Google Shape;2703;p2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4" name="Google Shape;2704;p2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5" name="Google Shape;2705;p2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6" name="Google Shape;2706;p2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7" name="Google Shape;2707;p2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8" name="Google Shape;2708;p2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9" name="Google Shape;2709;p2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0" name="Google Shape;2710;p2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1" name="Google Shape;2711;p2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2" name="Google Shape;2712;p2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3" name="Google Shape;2713;p2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4" name="Google Shape;2714;p2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5" name="Google Shape;2715;p2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6" name="Google Shape;2716;p2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7" name="Google Shape;2717;p2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8" name="Google Shape;2718;p2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9" name="Google Shape;2719;p2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0" name="Google Shape;2720;p2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1" name="Google Shape;2721;p2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2" name="Google Shape;2722;p2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3" name="Google Shape;2723;p2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4" name="Google Shape;2724;p2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5" name="Google Shape;2725;p2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6" name="Google Shape;2726;p2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7" name="Google Shape;2727;p2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8" name="Google Shape;2728;p2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9" name="Google Shape;2729;p2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0" name="Google Shape;2730;p2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1" name="Google Shape;2731;p2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2" name="Google Shape;2732;p2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3" name="Google Shape;2733;p2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4" name="Google Shape;2734;p2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5" name="Google Shape;2735;p2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6" name="Google Shape;2736;p2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7" name="Google Shape;2737;p2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8" name="Google Shape;2738;p2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9" name="Google Shape;2739;p2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0" name="Google Shape;2740;p2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1" name="Google Shape;2741;p2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2" name="Google Shape;2742;p2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3" name="Google Shape;2743;p2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4" name="Google Shape;2744;p2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5" name="Google Shape;2745;p2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6" name="Google Shape;2746;p2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7" name="Google Shape;2747;p2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8" name="Google Shape;2748;p2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9" name="Google Shape;2749;p2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0" name="Google Shape;2750;p2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1" name="Google Shape;2751;p2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2" name="Google Shape;2752;p2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3" name="Google Shape;2753;p2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4" name="Google Shape;2754;p2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5" name="Google Shape;2755;p2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6" name="Google Shape;2756;p2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7" name="Google Shape;2757;p2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8" name="Google Shape;2758;p2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9" name="Google Shape;2759;p2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0" name="Google Shape;2760;p2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1" name="Google Shape;2761;p2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2" name="Google Shape;2762;p2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3" name="Google Shape;2763;p2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4" name="Google Shape;2764;p2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5" name="Google Shape;2765;p2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6" name="Google Shape;2766;p2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7" name="Google Shape;2767;p2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8" name="Google Shape;2768;p2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9" name="Google Shape;2769;p2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0" name="Google Shape;2770;p2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1" name="Google Shape;2771;p2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2" name="Google Shape;2772;p2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3" name="Google Shape;2773;p2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4" name="Google Shape;2774;p2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5" name="Google Shape;2775;p2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6" name="Google Shape;2776;p2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7" name="Google Shape;2777;p2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8" name="Google Shape;2778;p2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9" name="Google Shape;2779;p2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0" name="Google Shape;2780;p2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1" name="Google Shape;2781;p2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2" name="Google Shape;2782;p2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3" name="Google Shape;2783;p2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4" name="Google Shape;2784;p2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5" name="Google Shape;2785;p2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6" name="Google Shape;2786;p2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7" name="Google Shape;2787;p2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8" name="Google Shape;2788;p2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9" name="Google Shape;2789;p2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0" name="Google Shape;2790;p2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1" name="Google Shape;2791;p2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2" name="Google Shape;2792;p2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3" name="Google Shape;2793;p2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4" name="Google Shape;2794;p2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5" name="Google Shape;2795;p2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6" name="Google Shape;2796;p2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7" name="Google Shape;2797;p2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8" name="Google Shape;2798;p2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9" name="Google Shape;2799;p2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0" name="Google Shape;2800;p2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1" name="Google Shape;2801;p2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2" name="Google Shape;2802;p2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3" name="Google Shape;2803;p2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4" name="Google Shape;2804;p2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5" name="Google Shape;2805;p2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6" name="Google Shape;2806;p2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7" name="Google Shape;2807;p2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8" name="Google Shape;2808;p2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9" name="Google Shape;2809;p2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0" name="Google Shape;2810;p2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1" name="Google Shape;2811;p2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2" name="Google Shape;2812;p2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3" name="Google Shape;2813;p2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4" name="Google Shape;2814;p2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5" name="Google Shape;2815;p2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6" name="Google Shape;2816;p2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7" name="Google Shape;2817;p2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8" name="Google Shape;2818;p2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9" name="Google Shape;2819;p2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0" name="Google Shape;2820;p2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1" name="Google Shape;2821;p2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2" name="Google Shape;2822;p2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3" name="Google Shape;2823;p2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4" name="Google Shape;2824;p2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5" name="Google Shape;2825;p2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6" name="Google Shape;2826;p2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7" name="Google Shape;2827;p2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8" name="Google Shape;2828;p2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9" name="Google Shape;2829;p2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0" name="Google Shape;2830;p2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1" name="Google Shape;2831;p2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2" name="Google Shape;2832;p2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3" name="Google Shape;2833;p2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4" name="Google Shape;2834;p2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5" name="Google Shape;2835;p2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6" name="Google Shape;2836;p2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7" name="Google Shape;2837;p2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8" name="Google Shape;2838;p2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9" name="Google Shape;2839;p2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0" name="Google Shape;2840;p2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1" name="Google Shape;2841;p2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2" name="Google Shape;2842;p2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3" name="Google Shape;2843;p2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4" name="Google Shape;2844;p2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5" name="Google Shape;2845;p2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6" name="Google Shape;2846;p2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7" name="Google Shape;2847;p2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8" name="Google Shape;2848;p2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9" name="Google Shape;2849;p2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0" name="Google Shape;2850;p2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1" name="Google Shape;2851;p2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2" name="Google Shape;2852;p2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3" name="Google Shape;2853;p2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4" name="Google Shape;2854;p2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5" name="Google Shape;2855;p2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6" name="Google Shape;2856;p2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7" name="Google Shape;2857;p2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8" name="Google Shape;2858;p2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9" name="Google Shape;2859;p2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0" name="Google Shape;2860;p2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1" name="Google Shape;2861;p2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2" name="Google Shape;2862;p2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3" name="Google Shape;2863;p2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4" name="Google Shape;2864;p2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5" name="Google Shape;2865;p2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6" name="Google Shape;2866;p2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7" name="Google Shape;2867;p2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8" name="Google Shape;2868;p2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9" name="Google Shape;2869;p2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0" name="Google Shape;2870;p2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1" name="Google Shape;2871;p2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2" name="Google Shape;2872;p2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3" name="Google Shape;2873;p2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4" name="Google Shape;2874;p2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5" name="Google Shape;2875;p2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6" name="Google Shape;2876;p2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7" name="Google Shape;2877;p2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8" name="Google Shape;2878;p2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9" name="Google Shape;2879;p2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0" name="Google Shape;2880;p2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1" name="Google Shape;2881;p2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2" name="Google Shape;2882;p2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3" name="Google Shape;2883;p2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4" name="Google Shape;2884;p2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5" name="Google Shape;2885;p2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6" name="Google Shape;2886;p2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7" name="Google Shape;2887;p2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8" name="Google Shape;2888;p2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9" name="Google Shape;2889;p2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0" name="Google Shape;2890;p2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1" name="Google Shape;2891;p2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2" name="Google Shape;2892;p2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3" name="Google Shape;2893;p2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4" name="Google Shape;2894;p2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5" name="Google Shape;2895;p2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6" name="Google Shape;2896;p2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7" name="Google Shape;2897;p2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8" name="Google Shape;2898;p2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9" name="Google Shape;2899;p2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00" name="Google Shape;2900;p2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5922622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rgbClr val="FFECC6"/>
        </a:solidFill>
        <a:effectLst/>
      </p:bgPr>
    </p:bg>
    <p:spTree>
      <p:nvGrpSpPr>
        <p:cNvPr id="1" name="Shape 2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2" name="Google Shape;2902;p2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903" name="Google Shape;2903;p2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2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2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2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907" name="Google Shape;2907;p2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08" name="Google Shape;2908;p2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2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2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2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2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2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2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2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2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2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2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2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2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2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2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2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2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2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2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2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2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2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2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2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2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2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2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2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2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2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2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2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2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2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2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2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2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2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2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2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2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2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2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2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2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2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2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2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956" name="Google Shape;2956;p25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7" name="Google Shape;2957;p25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8" name="Google Shape;2958;p25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9" name="Google Shape;2959;p25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0" name="Google Shape;2960;p25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1" name="Google Shape;2961;p25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2" name="Google Shape;2962;p25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3" name="Google Shape;2963;p25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4" name="Google Shape;2964;p25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5" name="Google Shape;2965;p25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6" name="Google Shape;2966;p25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7" name="Google Shape;2967;p25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8" name="Google Shape;2968;p25"/>
          <p:cNvSpPr/>
          <p:nvPr/>
        </p:nvSpPr>
        <p:spPr>
          <a:xfrm rot="3684608">
            <a:off x="10570028" y="8778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9" name="Google Shape;2969;p25"/>
          <p:cNvSpPr/>
          <p:nvPr/>
        </p:nvSpPr>
        <p:spPr>
          <a:xfrm rot="3684608">
            <a:off x="10572923" y="8720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0" name="Google Shape;2970;p25"/>
          <p:cNvSpPr/>
          <p:nvPr/>
        </p:nvSpPr>
        <p:spPr>
          <a:xfrm rot="3684608">
            <a:off x="10594988" y="9224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1" name="Google Shape;2971;p25"/>
          <p:cNvSpPr/>
          <p:nvPr/>
        </p:nvSpPr>
        <p:spPr>
          <a:xfrm rot="3684608">
            <a:off x="10665158" y="10397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2" name="Google Shape;2972;p25"/>
          <p:cNvSpPr/>
          <p:nvPr/>
        </p:nvSpPr>
        <p:spPr>
          <a:xfrm rot="3684608">
            <a:off x="10656732" y="10386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3" name="Google Shape;2973;p25"/>
          <p:cNvSpPr/>
          <p:nvPr/>
        </p:nvSpPr>
        <p:spPr>
          <a:xfrm rot="3684608">
            <a:off x="10682825" y="10939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4" name="Google Shape;2974;p25"/>
          <p:cNvSpPr/>
          <p:nvPr/>
        </p:nvSpPr>
        <p:spPr>
          <a:xfrm rot="3684608">
            <a:off x="10722354" y="7947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5" name="Google Shape;2975;p25"/>
          <p:cNvSpPr/>
          <p:nvPr/>
        </p:nvSpPr>
        <p:spPr>
          <a:xfrm rot="3684608">
            <a:off x="10756739" y="8705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6" name="Google Shape;2976;p25"/>
          <p:cNvSpPr/>
          <p:nvPr/>
        </p:nvSpPr>
        <p:spPr>
          <a:xfrm rot="3684608">
            <a:off x="10972791" y="14391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7" name="Google Shape;2977;p25"/>
          <p:cNvSpPr/>
          <p:nvPr/>
        </p:nvSpPr>
        <p:spPr>
          <a:xfrm rot="3684608">
            <a:off x="10954962" y="14544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8" name="Google Shape;2978;p25"/>
          <p:cNvSpPr/>
          <p:nvPr/>
        </p:nvSpPr>
        <p:spPr>
          <a:xfrm rot="3684608">
            <a:off x="10976351" y="15323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9" name="Google Shape;2979;p25"/>
          <p:cNvSpPr/>
          <p:nvPr/>
        </p:nvSpPr>
        <p:spPr>
          <a:xfrm rot="3684608">
            <a:off x="10994148" y="14530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0" name="Google Shape;2980;p25"/>
          <p:cNvSpPr/>
          <p:nvPr/>
        </p:nvSpPr>
        <p:spPr>
          <a:xfrm rot="3684608">
            <a:off x="10690929" y="13918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1" name="Google Shape;2981;p25"/>
          <p:cNvSpPr/>
          <p:nvPr/>
        </p:nvSpPr>
        <p:spPr>
          <a:xfrm rot="3684608">
            <a:off x="10787385" y="15939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2" name="Google Shape;2982;p25"/>
          <p:cNvSpPr/>
          <p:nvPr/>
        </p:nvSpPr>
        <p:spPr>
          <a:xfrm rot="3684608">
            <a:off x="10693771" y="15850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3" name="Google Shape;2983;p25"/>
          <p:cNvSpPr/>
          <p:nvPr/>
        </p:nvSpPr>
        <p:spPr>
          <a:xfrm rot="3684608">
            <a:off x="10767048" y="12595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4" name="Google Shape;2984;p25"/>
          <p:cNvSpPr/>
          <p:nvPr/>
        </p:nvSpPr>
        <p:spPr>
          <a:xfrm rot="3684608">
            <a:off x="10863529" y="14606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5" name="Google Shape;2985;p25"/>
          <p:cNvSpPr/>
          <p:nvPr/>
        </p:nvSpPr>
        <p:spPr>
          <a:xfrm rot="3684608">
            <a:off x="10848101" y="11332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6" name="Google Shape;2986;p25"/>
          <p:cNvSpPr/>
          <p:nvPr/>
        </p:nvSpPr>
        <p:spPr>
          <a:xfrm rot="3684608">
            <a:off x="10942289" y="13070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7" name="Google Shape;2987;p25"/>
          <p:cNvSpPr/>
          <p:nvPr/>
        </p:nvSpPr>
        <p:spPr>
          <a:xfrm rot="3684608">
            <a:off x="10916476" y="10065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8" name="Google Shape;2988;p25"/>
          <p:cNvSpPr/>
          <p:nvPr/>
        </p:nvSpPr>
        <p:spPr>
          <a:xfrm rot="3684608">
            <a:off x="11009240" y="11463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9" name="Google Shape;2989;p25"/>
          <p:cNvSpPr/>
          <p:nvPr/>
        </p:nvSpPr>
        <p:spPr>
          <a:xfrm rot="3684608">
            <a:off x="10825331" y="12168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0" name="Google Shape;2990;p25"/>
          <p:cNvSpPr/>
          <p:nvPr/>
        </p:nvSpPr>
        <p:spPr>
          <a:xfrm rot="3684608">
            <a:off x="10621705" y="13107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1" name="Google Shape;2991;p25"/>
          <p:cNvSpPr/>
          <p:nvPr/>
        </p:nvSpPr>
        <p:spPr>
          <a:xfrm rot="3684608">
            <a:off x="10863294" y="12077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2" name="Google Shape;2992;p25"/>
          <p:cNvSpPr/>
          <p:nvPr/>
        </p:nvSpPr>
        <p:spPr>
          <a:xfrm rot="3684608">
            <a:off x="10714086" y="15587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3" name="Google Shape;2993;p25"/>
          <p:cNvSpPr/>
          <p:nvPr/>
        </p:nvSpPr>
        <p:spPr>
          <a:xfrm rot="3684608">
            <a:off x="10736666" y="13940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4" name="Google Shape;2994;p25"/>
          <p:cNvSpPr/>
          <p:nvPr/>
        </p:nvSpPr>
        <p:spPr>
          <a:xfrm rot="3684608">
            <a:off x="10795301" y="15782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5" name="Google Shape;2995;p25"/>
          <p:cNvSpPr/>
          <p:nvPr/>
        </p:nvSpPr>
        <p:spPr>
          <a:xfrm rot="3684608">
            <a:off x="10808695" y="12614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6" name="Google Shape;2996;p25"/>
          <p:cNvSpPr/>
          <p:nvPr/>
        </p:nvSpPr>
        <p:spPr>
          <a:xfrm rot="3684608">
            <a:off x="10871508" y="14451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7" name="Google Shape;2997;p25"/>
          <p:cNvSpPr/>
          <p:nvPr/>
        </p:nvSpPr>
        <p:spPr>
          <a:xfrm rot="3684608">
            <a:off x="10885316" y="11263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8" name="Google Shape;2998;p25"/>
          <p:cNvSpPr/>
          <p:nvPr/>
        </p:nvSpPr>
        <p:spPr>
          <a:xfrm rot="3684608">
            <a:off x="10947601" y="12951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9" name="Google Shape;2999;p25"/>
          <p:cNvSpPr/>
          <p:nvPr/>
        </p:nvSpPr>
        <p:spPr>
          <a:xfrm rot="3684608">
            <a:off x="10943845" y="9909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0" name="Google Shape;3000;p25"/>
          <p:cNvSpPr/>
          <p:nvPr/>
        </p:nvSpPr>
        <p:spPr>
          <a:xfrm rot="3684608">
            <a:off x="11011463" y="11374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1" name="Google Shape;3001;p25"/>
          <p:cNvSpPr/>
          <p:nvPr/>
        </p:nvSpPr>
        <p:spPr>
          <a:xfrm rot="3684608">
            <a:off x="10722599" y="10152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2" name="Google Shape;3002;p25"/>
          <p:cNvSpPr/>
          <p:nvPr/>
        </p:nvSpPr>
        <p:spPr>
          <a:xfrm>
            <a:off x="9373359" y="9273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3" name="Google Shape;3003;p25"/>
          <p:cNvSpPr/>
          <p:nvPr/>
        </p:nvSpPr>
        <p:spPr>
          <a:xfrm>
            <a:off x="9390389" y="904913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4" name="Google Shape;3004;p25"/>
          <p:cNvSpPr/>
          <p:nvPr/>
        </p:nvSpPr>
        <p:spPr>
          <a:xfrm>
            <a:off x="9389007" y="9615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5" name="Google Shape;3005;p25"/>
          <p:cNvSpPr/>
          <p:nvPr/>
        </p:nvSpPr>
        <p:spPr>
          <a:xfrm>
            <a:off x="9370966" y="9275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6" name="Google Shape;3006;p25"/>
          <p:cNvSpPr/>
          <p:nvPr/>
        </p:nvSpPr>
        <p:spPr>
          <a:xfrm>
            <a:off x="9762801" y="8218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7" name="Google Shape;3007;p25"/>
          <p:cNvSpPr/>
          <p:nvPr/>
        </p:nvSpPr>
        <p:spPr>
          <a:xfrm>
            <a:off x="9766851" y="8563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8" name="Google Shape;3008;p25"/>
          <p:cNvSpPr/>
          <p:nvPr/>
        </p:nvSpPr>
        <p:spPr>
          <a:xfrm>
            <a:off x="9759488" y="8207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9" name="Google Shape;3009;p25"/>
          <p:cNvSpPr/>
          <p:nvPr/>
        </p:nvSpPr>
        <p:spPr>
          <a:xfrm>
            <a:off x="9789954" y="8915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0" name="Google Shape;3010;p25"/>
          <p:cNvSpPr/>
          <p:nvPr/>
        </p:nvSpPr>
        <p:spPr>
          <a:xfrm>
            <a:off x="9858987" y="9422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1" name="Google Shape;3011;p25"/>
          <p:cNvSpPr/>
          <p:nvPr/>
        </p:nvSpPr>
        <p:spPr>
          <a:xfrm>
            <a:off x="10215384" y="13351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2" name="Google Shape;3012;p25"/>
          <p:cNvSpPr/>
          <p:nvPr/>
        </p:nvSpPr>
        <p:spPr>
          <a:xfrm>
            <a:off x="10020710" y="13264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3" name="Google Shape;3013;p25"/>
          <p:cNvSpPr/>
          <p:nvPr/>
        </p:nvSpPr>
        <p:spPr>
          <a:xfrm>
            <a:off x="9768507" y="10967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4" name="Google Shape;3014;p25"/>
          <p:cNvSpPr/>
          <p:nvPr/>
        </p:nvSpPr>
        <p:spPr>
          <a:xfrm>
            <a:off x="9885956" y="12544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5" name="Google Shape;3015;p25"/>
          <p:cNvSpPr/>
          <p:nvPr/>
        </p:nvSpPr>
        <p:spPr>
          <a:xfrm>
            <a:off x="9909797" y="12828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6" name="Google Shape;3016;p25"/>
          <p:cNvSpPr/>
          <p:nvPr/>
        </p:nvSpPr>
        <p:spPr>
          <a:xfrm>
            <a:off x="9801368" y="11151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7" name="Google Shape;3017;p25"/>
          <p:cNvSpPr/>
          <p:nvPr/>
        </p:nvSpPr>
        <p:spPr>
          <a:xfrm>
            <a:off x="10051914" y="13535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8" name="Google Shape;3018;p25"/>
          <p:cNvSpPr/>
          <p:nvPr/>
        </p:nvSpPr>
        <p:spPr>
          <a:xfrm>
            <a:off x="10277055" y="13676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9" name="Google Shape;3019;p25"/>
          <p:cNvSpPr/>
          <p:nvPr/>
        </p:nvSpPr>
        <p:spPr>
          <a:xfrm>
            <a:off x="10222012" y="13334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0" name="Google Shape;3020;p25"/>
          <p:cNvSpPr/>
          <p:nvPr/>
        </p:nvSpPr>
        <p:spPr>
          <a:xfrm>
            <a:off x="10026510" y="13255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1" name="Google Shape;3021;p25"/>
          <p:cNvSpPr/>
          <p:nvPr/>
        </p:nvSpPr>
        <p:spPr>
          <a:xfrm>
            <a:off x="9768507" y="10941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2" name="Google Shape;3022;p25"/>
          <p:cNvSpPr/>
          <p:nvPr/>
        </p:nvSpPr>
        <p:spPr>
          <a:xfrm>
            <a:off x="9890099" y="12527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3" name="Google Shape;3023;p25"/>
          <p:cNvSpPr/>
          <p:nvPr/>
        </p:nvSpPr>
        <p:spPr>
          <a:xfrm>
            <a:off x="10302459" y="14501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4" name="Google Shape;3024;p25"/>
          <p:cNvSpPr/>
          <p:nvPr/>
        </p:nvSpPr>
        <p:spPr>
          <a:xfrm>
            <a:off x="10045377" y="14404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5" name="Google Shape;3025;p25"/>
          <p:cNvSpPr/>
          <p:nvPr/>
        </p:nvSpPr>
        <p:spPr>
          <a:xfrm>
            <a:off x="9753781" y="115454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6" name="Google Shape;3026;p25"/>
          <p:cNvSpPr/>
          <p:nvPr/>
        </p:nvSpPr>
        <p:spPr>
          <a:xfrm>
            <a:off x="9895069" y="13515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7" name="Google Shape;3027;p25"/>
          <p:cNvSpPr/>
          <p:nvPr/>
        </p:nvSpPr>
        <p:spPr>
          <a:xfrm rot="-10221533">
            <a:off x="1022717" y="11509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8" name="Google Shape;3028;p25"/>
          <p:cNvSpPr/>
          <p:nvPr/>
        </p:nvSpPr>
        <p:spPr>
          <a:xfrm rot="-10221533">
            <a:off x="1055564" y="9575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9" name="Google Shape;3029;p25"/>
          <p:cNvSpPr/>
          <p:nvPr/>
        </p:nvSpPr>
        <p:spPr>
          <a:xfrm rot="-10221533">
            <a:off x="1081010" y="13127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0" name="Google Shape;3030;p25"/>
          <p:cNvSpPr/>
          <p:nvPr/>
        </p:nvSpPr>
        <p:spPr>
          <a:xfrm rot="-10221533">
            <a:off x="1034013" y="11518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1" name="Google Shape;3031;p25"/>
          <p:cNvSpPr/>
          <p:nvPr/>
        </p:nvSpPr>
        <p:spPr>
          <a:xfrm rot="-10221533">
            <a:off x="1226620" y="9126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2" name="Google Shape;3032;p25"/>
          <p:cNvSpPr/>
          <p:nvPr/>
        </p:nvSpPr>
        <p:spPr>
          <a:xfrm rot="-10221533">
            <a:off x="1041640" y="9077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3" name="Google Shape;3033;p25"/>
          <p:cNvSpPr/>
          <p:nvPr/>
        </p:nvSpPr>
        <p:spPr>
          <a:xfrm rot="-10221533">
            <a:off x="1496959" y="9964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4" name="Google Shape;3034;p25"/>
          <p:cNvSpPr/>
          <p:nvPr/>
        </p:nvSpPr>
        <p:spPr>
          <a:xfrm rot="-10221533">
            <a:off x="1226656" y="9102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5" name="Google Shape;3035;p25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6" name="Google Shape;3036;p25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7" name="Google Shape;3037;p25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8" name="Google Shape;3038;p25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8863949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FFECC6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" name="Google Shape;10;p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" name="Google Shape;14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15;p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" name="Google Shape;63;p2"/>
          <p:cNvSpPr txBox="1">
            <a:spLocks noGrp="1"/>
          </p:cNvSpPr>
          <p:nvPr>
            <p:ph type="ctrTitle"/>
          </p:nvPr>
        </p:nvSpPr>
        <p:spPr>
          <a:xfrm rot="-250">
            <a:off x="3348200" y="1715167"/>
            <a:ext cx="5495600" cy="3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933">
                <a:latin typeface="Grand Hotel"/>
                <a:ea typeface="Grand Hotel"/>
                <a:cs typeface="Grand Hotel"/>
                <a:sym typeface="Grand Hotel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4" name="Google Shape;64;p2"/>
          <p:cNvSpPr txBox="1">
            <a:spLocks noGrp="1"/>
          </p:cNvSpPr>
          <p:nvPr>
            <p:ph type="subTitle" idx="1"/>
          </p:nvPr>
        </p:nvSpPr>
        <p:spPr>
          <a:xfrm rot="331">
            <a:off x="4020400" y="4612067"/>
            <a:ext cx="4151200" cy="8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65" name="Google Shape;65;p2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Google Shape;66;p2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7" name="Google Shape;67;p2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8" name="Google Shape;68;p2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9" name="Google Shape;69;p2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0" name="Google Shape;70;p2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1" name="Google Shape;71;p2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2" name="Google Shape;72;p2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3" name="Google Shape;73;p2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" name="Google Shape;74;p2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" name="Google Shape;75;p2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" name="Google Shape;76;p2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" name="Google Shape;77;p2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8" name="Google Shape;78;p2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" name="Google Shape;79;p2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0" name="Google Shape;80;p2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1" name="Google Shape;81;p2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" name="Google Shape;82;p2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" name="Google Shape;83;p2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" name="Google Shape;84;p2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" name="Google Shape;85;p2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" name="Google Shape;86;p2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" name="Google Shape;87;p2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" name="Google Shape;88;p2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" name="Google Shape;89;p2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" name="Google Shape;90;p2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" name="Google Shape;91;p2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" name="Google Shape;92;p2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" name="Google Shape;93;p2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" name="Google Shape;94;p2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5" name="Google Shape;95;p2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" name="Google Shape;96;p2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7" name="Google Shape;97;p2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" name="Google Shape;98;p2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9" name="Google Shape;99;p2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0" name="Google Shape;100;p2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1" name="Google Shape;101;p2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2" name="Google Shape;102;p2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3" name="Google Shape;103;p2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4" name="Google Shape;104;p2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5" name="Google Shape;105;p2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6" name="Google Shape;106;p2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7" name="Google Shape;107;p2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8" name="Google Shape;108;p2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9" name="Google Shape;109;p2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0" name="Google Shape;110;p2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" name="Google Shape;111;p2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" name="Google Shape;112;p2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" name="Google Shape;113;p2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" name="Google Shape;114;p2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" name="Google Shape;115;p2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" name="Google Shape;116;p2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" name="Google Shape;117;p2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" name="Google Shape;118;p2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9" name="Google Shape;119;p2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0" name="Google Shape;120;p2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1" name="Google Shape;121;p2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2" name="Google Shape;122;p2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3" name="Google Shape;123;p2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" name="Google Shape;124;p2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" name="Google Shape;125;p2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" name="Google Shape;126;p2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" name="Google Shape;127;p2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" name="Google Shape;128;p2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" name="Google Shape;129;p2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" name="Google Shape;130;p2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" name="Google Shape;131;p2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" name="Google Shape;132;p2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Google Shape;133;p2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" name="Google Shape;134;p2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" name="Google Shape;135;p2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" name="Google Shape;136;p2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" name="Google Shape;137;p2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" name="Google Shape;138;p2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" name="Google Shape;139;p2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" name="Google Shape;140;p2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Google Shape;141;p2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Google Shape;142;p2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" name="Google Shape;143;p2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" name="Google Shape;144;p2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" name="Google Shape;145;p2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6" name="Google Shape;146;p2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7" name="Google Shape;147;p2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Google Shape;148;p2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9" name="Google Shape;149;p2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0" name="Google Shape;150;p2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1" name="Google Shape;151;p2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2" name="Google Shape;152;p2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3" name="Google Shape;153;p2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4" name="Google Shape;154;p2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5" name="Google Shape;155;p2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6" name="Google Shape;156;p2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Google Shape;157;p2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8" name="Google Shape;158;p2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9" name="Google Shape;159;p2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0" name="Google Shape;160;p2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1" name="Google Shape;161;p2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2" name="Google Shape;162;p2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Google Shape;163;p2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" name="Google Shape;164;p2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Google Shape;165;p2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Google Shape;166;p2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Google Shape;167;p2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" name="Google Shape;168;p2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" name="Google Shape;169;p2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" name="Google Shape;170;p2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1" name="Google Shape;171;p2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2" name="Google Shape;172;p2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3" name="Google Shape;173;p2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4" name="Google Shape;174;p2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" name="Google Shape;175;p2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" name="Google Shape;176;p2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" name="Google Shape;177;p2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" name="Google Shape;178;p2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" name="Google Shape;179;p2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" name="Google Shape;180;p2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" name="Google Shape;181;p2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" name="Google Shape;182;p2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Google Shape;183;p2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" name="Google Shape;184;p2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" name="Google Shape;185;p2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" name="Google Shape;186;p2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7" name="Google Shape;187;p2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8" name="Google Shape;188;p2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9" name="Google Shape;189;p2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0" name="Google Shape;190;p2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" name="Google Shape;191;p2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" name="Google Shape;192;p2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" name="Google Shape;193;p2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" name="Google Shape;194;p2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" name="Google Shape;195;p2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196;p2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" name="Google Shape;197;p2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" name="Google Shape;198;p2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" name="Google Shape;199;p2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" name="Google Shape;200;p2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" name="Google Shape;201;p2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" name="Google Shape;202;p2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" name="Google Shape;203;p2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" name="Google Shape;204;p2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" name="Google Shape;205;p2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" name="Google Shape;206;p2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" name="Google Shape;207;p2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5849178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63" name="Google Shape;263;p3"/>
          <p:cNvSpPr txBox="1">
            <a:spLocks noGrp="1"/>
          </p:cNvSpPr>
          <p:nvPr>
            <p:ph type="title" hasCustomPrompt="1"/>
          </p:nvPr>
        </p:nvSpPr>
        <p:spPr>
          <a:xfrm flipH="1">
            <a:off x="2572000" y="11472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4" name="Google Shape;264;p3"/>
          <p:cNvSpPr txBox="1">
            <a:spLocks noGrp="1"/>
          </p:cNvSpPr>
          <p:nvPr>
            <p:ph type="title" idx="2"/>
          </p:nvPr>
        </p:nvSpPr>
        <p:spPr>
          <a:xfrm>
            <a:off x="908800" y="2899300"/>
            <a:ext cx="603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65" name="Google Shape;265;p3"/>
          <p:cNvSpPr txBox="1">
            <a:spLocks noGrp="1"/>
          </p:cNvSpPr>
          <p:nvPr>
            <p:ph type="subTitle" idx="1"/>
          </p:nvPr>
        </p:nvSpPr>
        <p:spPr>
          <a:xfrm>
            <a:off x="1988000" y="4156133"/>
            <a:ext cx="3938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5143328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rgbClr val="FFECC6"/>
        </a:solidFill>
        <a:effectLst/>
      </p:bgPr>
    </p:bg>
    <p:spTree>
      <p:nvGrpSpPr>
        <p:cNvPr id="1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Google Shape;267;p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68" name="Google Shape;268;p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72" name="Google Shape;272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3" name="Google Shape;273;p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21" name="Google Shape;321;p4"/>
          <p:cNvSpPr txBox="1">
            <a:spLocks noGrp="1"/>
          </p:cNvSpPr>
          <p:nvPr>
            <p:ph type="body" idx="1"/>
          </p:nvPr>
        </p:nvSpPr>
        <p:spPr>
          <a:xfrm>
            <a:off x="952600" y="1370633"/>
            <a:ext cx="10286800" cy="477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22" name="Google Shape;322;p4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323" name="Google Shape;323;p4"/>
          <p:cNvGrpSpPr/>
          <p:nvPr/>
        </p:nvGrpSpPr>
        <p:grpSpPr>
          <a:xfrm>
            <a:off x="862974" y="662924"/>
            <a:ext cx="10608863" cy="5459517"/>
            <a:chOff x="647230" y="497193"/>
            <a:chExt cx="7956647" cy="4094638"/>
          </a:xfrm>
        </p:grpSpPr>
        <p:sp>
          <p:nvSpPr>
            <p:cNvPr id="324" name="Google Shape;324;p4"/>
            <p:cNvSpPr/>
            <p:nvPr/>
          </p:nvSpPr>
          <p:spPr>
            <a:xfrm rot="3684608">
              <a:off x="7911495" y="592925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4"/>
            <p:cNvSpPr/>
            <p:nvPr/>
          </p:nvSpPr>
          <p:spPr>
            <a:xfrm rot="3684608">
              <a:off x="7913667" y="58854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4"/>
            <p:cNvSpPr/>
            <p:nvPr/>
          </p:nvSpPr>
          <p:spPr>
            <a:xfrm rot="3684608">
              <a:off x="7930216" y="62635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4"/>
            <p:cNvSpPr/>
            <p:nvPr/>
          </p:nvSpPr>
          <p:spPr>
            <a:xfrm rot="3684608">
              <a:off x="7982843" y="714338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4"/>
            <p:cNvSpPr/>
            <p:nvPr/>
          </p:nvSpPr>
          <p:spPr>
            <a:xfrm rot="3684608">
              <a:off x="7976524" y="713525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4"/>
            <p:cNvSpPr/>
            <p:nvPr/>
          </p:nvSpPr>
          <p:spPr>
            <a:xfrm rot="3684608">
              <a:off x="7996094" y="754982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4"/>
            <p:cNvSpPr/>
            <p:nvPr/>
          </p:nvSpPr>
          <p:spPr>
            <a:xfrm rot="3684608">
              <a:off x="8025740" y="530604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4"/>
            <p:cNvSpPr/>
            <p:nvPr/>
          </p:nvSpPr>
          <p:spPr>
            <a:xfrm rot="3684608">
              <a:off x="8051529" y="587430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4"/>
            <p:cNvSpPr/>
            <p:nvPr/>
          </p:nvSpPr>
          <p:spPr>
            <a:xfrm rot="3684608">
              <a:off x="8213568" y="1013890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4"/>
            <p:cNvSpPr/>
            <p:nvPr/>
          </p:nvSpPr>
          <p:spPr>
            <a:xfrm rot="3684608">
              <a:off x="8200196" y="1025364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4"/>
            <p:cNvSpPr/>
            <p:nvPr/>
          </p:nvSpPr>
          <p:spPr>
            <a:xfrm rot="3684608">
              <a:off x="8216238" y="1083780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4"/>
            <p:cNvSpPr/>
            <p:nvPr/>
          </p:nvSpPr>
          <p:spPr>
            <a:xfrm rot="3684608">
              <a:off x="8229585" y="1024319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4"/>
            <p:cNvSpPr/>
            <p:nvPr/>
          </p:nvSpPr>
          <p:spPr>
            <a:xfrm rot="3684608">
              <a:off x="8002172" y="97840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4"/>
            <p:cNvSpPr/>
            <p:nvPr/>
          </p:nvSpPr>
          <p:spPr>
            <a:xfrm rot="3684608">
              <a:off x="8074514" y="1129973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4"/>
            <p:cNvSpPr/>
            <p:nvPr/>
          </p:nvSpPr>
          <p:spPr>
            <a:xfrm rot="3684608">
              <a:off x="8004303" y="1123297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4"/>
            <p:cNvSpPr/>
            <p:nvPr/>
          </p:nvSpPr>
          <p:spPr>
            <a:xfrm rot="3684608">
              <a:off x="8059260" y="879151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4"/>
            <p:cNvSpPr/>
            <p:nvPr/>
          </p:nvSpPr>
          <p:spPr>
            <a:xfrm rot="3684608">
              <a:off x="8131622" y="1030013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4"/>
            <p:cNvSpPr/>
            <p:nvPr/>
          </p:nvSpPr>
          <p:spPr>
            <a:xfrm rot="3684608">
              <a:off x="8120051" y="784468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4"/>
            <p:cNvSpPr/>
            <p:nvPr/>
          </p:nvSpPr>
          <p:spPr>
            <a:xfrm rot="3684608">
              <a:off x="8190691" y="914797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4"/>
            <p:cNvSpPr/>
            <p:nvPr/>
          </p:nvSpPr>
          <p:spPr>
            <a:xfrm rot="3684608">
              <a:off x="8171332" y="689434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4"/>
            <p:cNvSpPr/>
            <p:nvPr/>
          </p:nvSpPr>
          <p:spPr>
            <a:xfrm rot="3684608">
              <a:off x="8240905" y="794241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4"/>
            <p:cNvSpPr/>
            <p:nvPr/>
          </p:nvSpPr>
          <p:spPr>
            <a:xfrm rot="3684608">
              <a:off x="8102973" y="847175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4"/>
            <p:cNvSpPr/>
            <p:nvPr/>
          </p:nvSpPr>
          <p:spPr>
            <a:xfrm rot="3684608">
              <a:off x="7950254" y="917611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4"/>
            <p:cNvSpPr/>
            <p:nvPr/>
          </p:nvSpPr>
          <p:spPr>
            <a:xfrm rot="3684608">
              <a:off x="8131445" y="840296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4"/>
            <p:cNvSpPr/>
            <p:nvPr/>
          </p:nvSpPr>
          <p:spPr>
            <a:xfrm rot="3684608">
              <a:off x="8019539" y="1103606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4"/>
            <p:cNvSpPr/>
            <p:nvPr/>
          </p:nvSpPr>
          <p:spPr>
            <a:xfrm rot="3684608">
              <a:off x="8036474" y="980067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4"/>
            <p:cNvSpPr/>
            <p:nvPr/>
          </p:nvSpPr>
          <p:spPr>
            <a:xfrm rot="3684608">
              <a:off x="8080450" y="1118207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4"/>
            <p:cNvSpPr/>
            <p:nvPr/>
          </p:nvSpPr>
          <p:spPr>
            <a:xfrm rot="3684608">
              <a:off x="8090496" y="880634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4"/>
            <p:cNvSpPr/>
            <p:nvPr/>
          </p:nvSpPr>
          <p:spPr>
            <a:xfrm rot="3684608">
              <a:off x="8137606" y="1018407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4"/>
            <p:cNvSpPr/>
            <p:nvPr/>
          </p:nvSpPr>
          <p:spPr>
            <a:xfrm rot="3684608">
              <a:off x="8147962" y="7792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4"/>
            <p:cNvSpPr/>
            <p:nvPr/>
          </p:nvSpPr>
          <p:spPr>
            <a:xfrm rot="3684608">
              <a:off x="8194675" y="905914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4"/>
            <p:cNvSpPr/>
            <p:nvPr/>
          </p:nvSpPr>
          <p:spPr>
            <a:xfrm rot="3684608">
              <a:off x="8191859" y="677721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4"/>
            <p:cNvSpPr/>
            <p:nvPr/>
          </p:nvSpPr>
          <p:spPr>
            <a:xfrm rot="3684608">
              <a:off x="8242572" y="787613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4"/>
            <p:cNvSpPr/>
            <p:nvPr/>
          </p:nvSpPr>
          <p:spPr>
            <a:xfrm rot="3684608">
              <a:off x="8025924" y="695963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4"/>
            <p:cNvSpPr/>
            <p:nvPr/>
          </p:nvSpPr>
          <p:spPr>
            <a:xfrm>
              <a:off x="7013994" y="630044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4"/>
            <p:cNvSpPr/>
            <p:nvPr/>
          </p:nvSpPr>
          <p:spPr>
            <a:xfrm>
              <a:off x="7026766" y="613199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4"/>
            <p:cNvSpPr/>
            <p:nvPr/>
          </p:nvSpPr>
          <p:spPr>
            <a:xfrm>
              <a:off x="7025730" y="655657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4"/>
            <p:cNvSpPr/>
            <p:nvPr/>
          </p:nvSpPr>
          <p:spPr>
            <a:xfrm>
              <a:off x="7012199" y="630182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4"/>
            <p:cNvSpPr/>
            <p:nvPr/>
          </p:nvSpPr>
          <p:spPr>
            <a:xfrm>
              <a:off x="7306075" y="550929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4"/>
            <p:cNvSpPr/>
            <p:nvPr/>
          </p:nvSpPr>
          <p:spPr>
            <a:xfrm>
              <a:off x="7309113" y="576748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4"/>
            <p:cNvSpPr/>
            <p:nvPr/>
          </p:nvSpPr>
          <p:spPr>
            <a:xfrm>
              <a:off x="7303590" y="550100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4"/>
            <p:cNvSpPr/>
            <p:nvPr/>
          </p:nvSpPr>
          <p:spPr>
            <a:xfrm>
              <a:off x="7326440" y="60318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4"/>
            <p:cNvSpPr/>
            <p:nvPr/>
          </p:nvSpPr>
          <p:spPr>
            <a:xfrm>
              <a:off x="7378215" y="641228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4"/>
            <p:cNvSpPr/>
            <p:nvPr/>
          </p:nvSpPr>
          <p:spPr>
            <a:xfrm>
              <a:off x="7645513" y="935874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4"/>
            <p:cNvSpPr/>
            <p:nvPr/>
          </p:nvSpPr>
          <p:spPr>
            <a:xfrm>
              <a:off x="7499507" y="929384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4"/>
            <p:cNvSpPr/>
            <p:nvPr/>
          </p:nvSpPr>
          <p:spPr>
            <a:xfrm>
              <a:off x="7310355" y="757070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4"/>
            <p:cNvSpPr/>
            <p:nvPr/>
          </p:nvSpPr>
          <p:spPr>
            <a:xfrm>
              <a:off x="7398442" y="875329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4"/>
            <p:cNvSpPr/>
            <p:nvPr/>
          </p:nvSpPr>
          <p:spPr>
            <a:xfrm>
              <a:off x="7416322" y="89666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4"/>
            <p:cNvSpPr/>
            <p:nvPr/>
          </p:nvSpPr>
          <p:spPr>
            <a:xfrm>
              <a:off x="7335000" y="770878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4"/>
            <p:cNvSpPr/>
            <p:nvPr/>
          </p:nvSpPr>
          <p:spPr>
            <a:xfrm>
              <a:off x="7522910" y="949681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4"/>
            <p:cNvSpPr/>
            <p:nvPr/>
          </p:nvSpPr>
          <p:spPr>
            <a:xfrm>
              <a:off x="7691766" y="960243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4"/>
            <p:cNvSpPr/>
            <p:nvPr/>
          </p:nvSpPr>
          <p:spPr>
            <a:xfrm>
              <a:off x="7650484" y="934631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4"/>
            <p:cNvSpPr/>
            <p:nvPr/>
          </p:nvSpPr>
          <p:spPr>
            <a:xfrm>
              <a:off x="7503857" y="92869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4"/>
            <p:cNvSpPr/>
            <p:nvPr/>
          </p:nvSpPr>
          <p:spPr>
            <a:xfrm>
              <a:off x="7310355" y="755137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4"/>
            <p:cNvSpPr/>
            <p:nvPr/>
          </p:nvSpPr>
          <p:spPr>
            <a:xfrm>
              <a:off x="7401549" y="874086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4"/>
            <p:cNvSpPr/>
            <p:nvPr/>
          </p:nvSpPr>
          <p:spPr>
            <a:xfrm>
              <a:off x="7710819" y="1022100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4"/>
            <p:cNvSpPr/>
            <p:nvPr/>
          </p:nvSpPr>
          <p:spPr>
            <a:xfrm>
              <a:off x="7518008" y="1014851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4"/>
            <p:cNvSpPr/>
            <p:nvPr/>
          </p:nvSpPr>
          <p:spPr>
            <a:xfrm>
              <a:off x="7299310" y="800425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4"/>
            <p:cNvSpPr/>
            <p:nvPr/>
          </p:nvSpPr>
          <p:spPr>
            <a:xfrm>
              <a:off x="7405277" y="948162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4"/>
            <p:cNvSpPr/>
            <p:nvPr/>
          </p:nvSpPr>
          <p:spPr>
            <a:xfrm rot="10769305">
              <a:off x="669173" y="740768"/>
              <a:ext cx="182315" cy="295522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4"/>
            <p:cNvSpPr/>
            <p:nvPr/>
          </p:nvSpPr>
          <p:spPr>
            <a:xfrm rot="10769305">
              <a:off x="676996" y="642876"/>
              <a:ext cx="171676" cy="393390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4"/>
            <p:cNvSpPr/>
            <p:nvPr/>
          </p:nvSpPr>
          <p:spPr>
            <a:xfrm rot="10769305">
              <a:off x="705470" y="819049"/>
              <a:ext cx="145773" cy="21708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4"/>
            <p:cNvSpPr/>
            <p:nvPr/>
          </p:nvSpPr>
          <p:spPr>
            <a:xfrm rot="10769305">
              <a:off x="675065" y="740745"/>
              <a:ext cx="175839" cy="297901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4"/>
            <p:cNvSpPr/>
            <p:nvPr/>
          </p:nvSpPr>
          <p:spPr>
            <a:xfrm rot="10769305">
              <a:off x="741298" y="592180"/>
              <a:ext cx="340313" cy="228117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4"/>
            <p:cNvSpPr/>
            <p:nvPr/>
          </p:nvSpPr>
          <p:spPr>
            <a:xfrm rot="10769305">
              <a:off x="648191" y="598068"/>
              <a:ext cx="431702" cy="217148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4"/>
            <p:cNvSpPr/>
            <p:nvPr/>
          </p:nvSpPr>
          <p:spPr>
            <a:xfrm rot="10769305">
              <a:off x="879998" y="622025"/>
              <a:ext cx="201743" cy="197058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4"/>
            <p:cNvSpPr/>
            <p:nvPr/>
          </p:nvSpPr>
          <p:spPr>
            <a:xfrm rot="10769305">
              <a:off x="741297" y="591130"/>
              <a:ext cx="338595" cy="230166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4"/>
            <p:cNvSpPr/>
            <p:nvPr/>
          </p:nvSpPr>
          <p:spPr>
            <a:xfrm rot="-3510584">
              <a:off x="8071609" y="4092268"/>
              <a:ext cx="195637" cy="222632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4"/>
            <p:cNvSpPr/>
            <p:nvPr/>
          </p:nvSpPr>
          <p:spPr>
            <a:xfrm rot="-3510584">
              <a:off x="8131720" y="4096561"/>
              <a:ext cx="123100" cy="24962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4"/>
            <p:cNvSpPr/>
            <p:nvPr/>
          </p:nvSpPr>
          <p:spPr>
            <a:xfrm rot="-3510584">
              <a:off x="8090761" y="4120883"/>
              <a:ext cx="156061" cy="203552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4"/>
            <p:cNvSpPr/>
            <p:nvPr/>
          </p:nvSpPr>
          <p:spPr>
            <a:xfrm rot="-3510584">
              <a:off x="8079445" y="4094024"/>
              <a:ext cx="174018" cy="224758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4"/>
            <p:cNvSpPr/>
            <p:nvPr/>
          </p:nvSpPr>
          <p:spPr>
            <a:xfrm rot="-3510584">
              <a:off x="8160493" y="4320043"/>
              <a:ext cx="94924" cy="16362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4"/>
            <p:cNvSpPr/>
            <p:nvPr/>
          </p:nvSpPr>
          <p:spPr>
            <a:xfrm rot="-3510584">
              <a:off x="8155483" y="4460402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4"/>
            <p:cNvSpPr/>
            <p:nvPr/>
          </p:nvSpPr>
          <p:spPr>
            <a:xfrm rot="-3510584">
              <a:off x="8079265" y="4388903"/>
              <a:ext cx="136095" cy="135800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4"/>
            <p:cNvSpPr/>
            <p:nvPr/>
          </p:nvSpPr>
          <p:spPr>
            <a:xfrm rot="-3510584">
              <a:off x="8241528" y="4298092"/>
              <a:ext cx="95397" cy="163149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4"/>
            <p:cNvSpPr/>
            <p:nvPr/>
          </p:nvSpPr>
          <p:spPr>
            <a:xfrm rot="-3510584">
              <a:off x="8236757" y="4437870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4"/>
            <p:cNvSpPr/>
            <p:nvPr/>
          </p:nvSpPr>
          <p:spPr>
            <a:xfrm rot="-3510584">
              <a:off x="8318705" y="4275184"/>
              <a:ext cx="101599" cy="160255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4"/>
            <p:cNvSpPr/>
            <p:nvPr/>
          </p:nvSpPr>
          <p:spPr>
            <a:xfrm rot="-3510584">
              <a:off x="8335369" y="4408759"/>
              <a:ext cx="168229" cy="4938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4"/>
            <p:cNvSpPr/>
            <p:nvPr/>
          </p:nvSpPr>
          <p:spPr>
            <a:xfrm rot="-3510584">
              <a:off x="8390600" y="4245115"/>
              <a:ext cx="112822" cy="155057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4"/>
            <p:cNvSpPr/>
            <p:nvPr/>
          </p:nvSpPr>
          <p:spPr>
            <a:xfrm rot="-3510584">
              <a:off x="8428559" y="4371217"/>
              <a:ext cx="164862" cy="5085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4"/>
            <p:cNvSpPr/>
            <p:nvPr/>
          </p:nvSpPr>
          <p:spPr>
            <a:xfrm rot="-3510584">
              <a:off x="8099757" y="4375910"/>
              <a:ext cx="111818" cy="137454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4"/>
            <p:cNvSpPr/>
            <p:nvPr/>
          </p:nvSpPr>
          <p:spPr>
            <a:xfrm rot="-3510584">
              <a:off x="8187124" y="4309468"/>
              <a:ext cx="55407" cy="16527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4"/>
            <p:cNvSpPr/>
            <p:nvPr/>
          </p:nvSpPr>
          <p:spPr>
            <a:xfrm rot="-3510584">
              <a:off x="8158743" y="4457040"/>
              <a:ext cx="166103" cy="5404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4"/>
            <p:cNvSpPr/>
            <p:nvPr/>
          </p:nvSpPr>
          <p:spPr>
            <a:xfrm rot="-3510584">
              <a:off x="8265596" y="4287383"/>
              <a:ext cx="57533" cy="16474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4"/>
            <p:cNvSpPr/>
            <p:nvPr/>
          </p:nvSpPr>
          <p:spPr>
            <a:xfrm rot="-3510584">
              <a:off x="8239789" y="4434636"/>
              <a:ext cx="166634" cy="5446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4"/>
            <p:cNvSpPr/>
            <p:nvPr/>
          </p:nvSpPr>
          <p:spPr>
            <a:xfrm rot="-3510584">
              <a:off x="8342629" y="4263270"/>
              <a:ext cx="65921" cy="161613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4"/>
            <p:cNvSpPr/>
            <p:nvPr/>
          </p:nvSpPr>
          <p:spPr>
            <a:xfrm rot="-3510584">
              <a:off x="8336458" y="4406850"/>
              <a:ext cx="166634" cy="51686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4"/>
            <p:cNvSpPr/>
            <p:nvPr/>
          </p:nvSpPr>
          <p:spPr>
            <a:xfrm rot="-3510584">
              <a:off x="8414731" y="4232618"/>
              <a:ext cx="77026" cy="156651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4"/>
            <p:cNvSpPr/>
            <p:nvPr/>
          </p:nvSpPr>
          <p:spPr>
            <a:xfrm rot="-3510584">
              <a:off x="8428272" y="4369540"/>
              <a:ext cx="166103" cy="5233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4"/>
            <p:cNvSpPr/>
            <p:nvPr/>
          </p:nvSpPr>
          <p:spPr>
            <a:xfrm rot="-3510584">
              <a:off x="8199245" y="4228031"/>
              <a:ext cx="352879" cy="280283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4"/>
            <p:cNvSpPr/>
            <p:nvPr/>
          </p:nvSpPr>
          <p:spPr>
            <a:xfrm rot="-3510584">
              <a:off x="8307125" y="4277354"/>
              <a:ext cx="71769" cy="11022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4"/>
            <p:cNvSpPr/>
            <p:nvPr/>
          </p:nvSpPr>
          <p:spPr>
            <a:xfrm rot="-3510584">
              <a:off x="8113989" y="4292689"/>
              <a:ext cx="225172" cy="257837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4"/>
            <p:cNvSpPr/>
            <p:nvPr/>
          </p:nvSpPr>
          <p:spPr>
            <a:xfrm rot="-3510584">
              <a:off x="8372817" y="4288428"/>
              <a:ext cx="20615" cy="21678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17" name="Google Shape;417;p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8" name="Google Shape;418;p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9" name="Google Shape;419;p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Google Shape;420;p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1" name="Google Shape;421;p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2" name="Google Shape;422;p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3" name="Google Shape;423;p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0288994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bg>
      <p:bgPr>
        <a:solidFill>
          <a:srgbClr val="FFECC6"/>
        </a:solidFill>
        <a:effectLst/>
      </p:bgPr>
    </p:bg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" name="Google Shape;425;p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426" name="Google Shape;426;p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430" name="Google Shape;430;p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1" name="Google Shape;431;p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79" name="Google Shape;479;p5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80" name="Google Shape;480;p5"/>
          <p:cNvSpPr txBox="1">
            <a:spLocks noGrp="1"/>
          </p:cNvSpPr>
          <p:nvPr>
            <p:ph type="body" idx="1"/>
          </p:nvPr>
        </p:nvSpPr>
        <p:spPr>
          <a:xfrm>
            <a:off x="783367" y="1270200"/>
            <a:ext cx="5923200" cy="49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1" name="Google Shape;481;p5"/>
          <p:cNvSpPr txBox="1">
            <a:spLocks noGrp="1"/>
          </p:cNvSpPr>
          <p:nvPr>
            <p:ph type="body" idx="2"/>
          </p:nvPr>
        </p:nvSpPr>
        <p:spPr>
          <a:xfrm>
            <a:off x="6503367" y="2212633"/>
            <a:ext cx="4622000" cy="38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2" name="Google Shape;482;p5"/>
          <p:cNvSpPr/>
          <p:nvPr/>
        </p:nvSpPr>
        <p:spPr>
          <a:xfrm rot="5189938" flipH="1">
            <a:off x="1321973" y="553599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3" name="Google Shape;483;p5"/>
          <p:cNvSpPr/>
          <p:nvPr/>
        </p:nvSpPr>
        <p:spPr>
          <a:xfrm rot="5189938" flipH="1">
            <a:off x="1333759" y="538187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4" name="Google Shape;484;p5"/>
          <p:cNvSpPr/>
          <p:nvPr/>
        </p:nvSpPr>
        <p:spPr>
          <a:xfrm rot="5189938" flipH="1">
            <a:off x="1341543" y="599414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5" name="Google Shape;485;p5"/>
          <p:cNvSpPr/>
          <p:nvPr/>
        </p:nvSpPr>
        <p:spPr>
          <a:xfrm rot="5189938" flipH="1">
            <a:off x="1342770" y="558445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6" name="Google Shape;486;p5"/>
          <p:cNvSpPr/>
          <p:nvPr/>
        </p:nvSpPr>
        <p:spPr>
          <a:xfrm rot="5189938" flipH="1">
            <a:off x="1190260" y="873823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7" name="Google Shape;487;p5"/>
          <p:cNvSpPr/>
          <p:nvPr/>
        </p:nvSpPr>
        <p:spPr>
          <a:xfrm rot="5189938" flipH="1">
            <a:off x="1007540" y="107142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8" name="Google Shape;488;p5"/>
          <p:cNvSpPr/>
          <p:nvPr/>
        </p:nvSpPr>
        <p:spPr>
          <a:xfrm rot="5189938" flipH="1">
            <a:off x="1202586" y="1029880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9" name="Google Shape;489;p5"/>
          <p:cNvSpPr/>
          <p:nvPr/>
        </p:nvSpPr>
        <p:spPr>
          <a:xfrm rot="5189938" flipH="1">
            <a:off x="1084513" y="775106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0" name="Google Shape;490;p5"/>
          <p:cNvSpPr/>
          <p:nvPr/>
        </p:nvSpPr>
        <p:spPr>
          <a:xfrm rot="5189938" flipH="1">
            <a:off x="902471" y="97177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1" name="Google Shape;491;p5"/>
          <p:cNvSpPr/>
          <p:nvPr/>
        </p:nvSpPr>
        <p:spPr>
          <a:xfrm rot="5189938" flipH="1">
            <a:off x="977100" y="675980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2" name="Google Shape;492;p5"/>
          <p:cNvSpPr/>
          <p:nvPr/>
        </p:nvSpPr>
        <p:spPr>
          <a:xfrm rot="5189938" flipH="1">
            <a:off x="781163" y="849366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3" name="Google Shape;493;p5"/>
          <p:cNvSpPr/>
          <p:nvPr/>
        </p:nvSpPr>
        <p:spPr>
          <a:xfrm rot="5189938" flipH="1">
            <a:off x="876273" y="568464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4" name="Google Shape;494;p5"/>
          <p:cNvSpPr/>
          <p:nvPr/>
        </p:nvSpPr>
        <p:spPr>
          <a:xfrm rot="5189938" flipH="1">
            <a:off x="674970" y="718567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5" name="Google Shape;495;p5"/>
          <p:cNvSpPr/>
          <p:nvPr/>
        </p:nvSpPr>
        <p:spPr>
          <a:xfrm rot="5189938" flipH="1">
            <a:off x="1220564" y="1003284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6" name="Google Shape;496;p5"/>
          <p:cNvSpPr/>
          <p:nvPr/>
        </p:nvSpPr>
        <p:spPr>
          <a:xfrm rot="5189938" flipH="1">
            <a:off x="1221619" y="852086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7" name="Google Shape;497;p5"/>
          <p:cNvSpPr/>
          <p:nvPr/>
        </p:nvSpPr>
        <p:spPr>
          <a:xfrm rot="5189938" flipH="1">
            <a:off x="1011611" y="1065270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8" name="Google Shape;498;p5"/>
          <p:cNvSpPr/>
          <p:nvPr/>
        </p:nvSpPr>
        <p:spPr>
          <a:xfrm rot="5189938" flipH="1">
            <a:off x="1117215" y="754571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9" name="Google Shape;499;p5"/>
          <p:cNvSpPr/>
          <p:nvPr/>
        </p:nvSpPr>
        <p:spPr>
          <a:xfrm rot="5189938" flipH="1">
            <a:off x="905759" y="965743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0" name="Google Shape;500;p5"/>
          <p:cNvSpPr/>
          <p:nvPr/>
        </p:nvSpPr>
        <p:spPr>
          <a:xfrm rot="5189938" flipH="1">
            <a:off x="1007552" y="652878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1" name="Google Shape;501;p5"/>
          <p:cNvSpPr/>
          <p:nvPr/>
        </p:nvSpPr>
        <p:spPr>
          <a:xfrm rot="5189938" flipH="1">
            <a:off x="782701" y="846006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2" name="Google Shape;502;p5"/>
          <p:cNvSpPr/>
          <p:nvPr/>
        </p:nvSpPr>
        <p:spPr>
          <a:xfrm rot="5189938" flipH="1">
            <a:off x="906980" y="544335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3" name="Google Shape;503;p5"/>
          <p:cNvSpPr/>
          <p:nvPr/>
        </p:nvSpPr>
        <p:spPr>
          <a:xfrm rot="5189938" flipH="1">
            <a:off x="674158" y="715607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4" name="Google Shape;504;p5"/>
          <p:cNvSpPr/>
          <p:nvPr/>
        </p:nvSpPr>
        <p:spPr>
          <a:xfrm rot="5189938" flipH="1">
            <a:off x="741647" y="587451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5" name="Google Shape;505;p5"/>
          <p:cNvSpPr/>
          <p:nvPr/>
        </p:nvSpPr>
        <p:spPr>
          <a:xfrm rot="5189938" flipH="1">
            <a:off x="1061285" y="705646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6" name="Google Shape;506;p5"/>
          <p:cNvSpPr/>
          <p:nvPr/>
        </p:nvSpPr>
        <p:spPr>
          <a:xfrm rot="5189938" flipH="1">
            <a:off x="1034299" y="807883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7" name="Google Shape;507;p5"/>
          <p:cNvSpPr/>
          <p:nvPr/>
        </p:nvSpPr>
        <p:spPr>
          <a:xfrm rot="5189938" flipH="1">
            <a:off x="1071129" y="699007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8" name="Google Shape;508;p5"/>
          <p:cNvSpPr/>
          <p:nvPr/>
        </p:nvSpPr>
        <p:spPr>
          <a:xfrm rot="-3603133">
            <a:off x="11069059" y="543251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9" name="Google Shape;509;p5"/>
          <p:cNvSpPr/>
          <p:nvPr/>
        </p:nvSpPr>
        <p:spPr>
          <a:xfrm rot="1365070">
            <a:off x="10596964" y="5710920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0" name="Google Shape;510;p5"/>
          <p:cNvSpPr/>
          <p:nvPr/>
        </p:nvSpPr>
        <p:spPr>
          <a:xfrm rot="1365070">
            <a:off x="10609400" y="5822413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1" name="Google Shape;511;p5"/>
          <p:cNvSpPr/>
          <p:nvPr/>
        </p:nvSpPr>
        <p:spPr>
          <a:xfrm rot="1365070">
            <a:off x="10622501" y="5711452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2" name="Google Shape;512;p5"/>
          <p:cNvSpPr/>
          <p:nvPr/>
        </p:nvSpPr>
        <p:spPr>
          <a:xfrm rot="1365070">
            <a:off x="10726347" y="5782338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3" name="Google Shape;513;p5"/>
          <p:cNvSpPr/>
          <p:nvPr/>
        </p:nvSpPr>
        <p:spPr>
          <a:xfrm rot="-3603133">
            <a:off x="11066710" y="543352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4" name="Google Shape;514;p5"/>
          <p:cNvSpPr/>
          <p:nvPr/>
        </p:nvSpPr>
        <p:spPr>
          <a:xfrm rot="-3603133">
            <a:off x="11099602" y="5454883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5" name="Google Shape;515;p5"/>
          <p:cNvSpPr/>
          <p:nvPr/>
        </p:nvSpPr>
        <p:spPr>
          <a:xfrm rot="-3603133">
            <a:off x="11186940" y="5361936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6" name="Google Shape;516;p5"/>
          <p:cNvSpPr/>
          <p:nvPr/>
        </p:nvSpPr>
        <p:spPr>
          <a:xfrm rot="-3603133">
            <a:off x="11092489" y="5415484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7" name="Google Shape;517;p5"/>
          <p:cNvSpPr/>
          <p:nvPr/>
        </p:nvSpPr>
        <p:spPr>
          <a:xfrm rot="-9882522">
            <a:off x="10771517" y="5404078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8" name="Google Shape;518;p5"/>
          <p:cNvSpPr/>
          <p:nvPr/>
        </p:nvSpPr>
        <p:spPr>
          <a:xfrm rot="-9882522">
            <a:off x="10773424" y="5396051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9" name="Google Shape;519;p5"/>
          <p:cNvSpPr/>
          <p:nvPr/>
        </p:nvSpPr>
        <p:spPr>
          <a:xfrm rot="-9882522">
            <a:off x="10788873" y="5402200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Google Shape;520;p5"/>
          <p:cNvSpPr/>
          <p:nvPr/>
        </p:nvSpPr>
        <p:spPr>
          <a:xfrm rot="-9882522">
            <a:off x="10821776" y="5457307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405196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rgbClr val="FFECC6"/>
        </a:solidFill>
        <a:effectLst/>
      </p:bgPr>
    </p:bg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" name="Google Shape;522;p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523" name="Google Shape;523;p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527" name="Google Shape;527;p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8" name="Google Shape;528;p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76" name="Google Shape;576;p6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577" name="Google Shape;577;p6"/>
          <p:cNvGrpSpPr/>
          <p:nvPr/>
        </p:nvGrpSpPr>
        <p:grpSpPr>
          <a:xfrm>
            <a:off x="863699" y="713515"/>
            <a:ext cx="10563208" cy="5508388"/>
            <a:chOff x="647774" y="535136"/>
            <a:chExt cx="7922406" cy="4131291"/>
          </a:xfrm>
        </p:grpSpPr>
        <p:sp>
          <p:nvSpPr>
            <p:cNvPr id="578" name="Google Shape;578;p6"/>
            <p:cNvSpPr/>
            <p:nvPr/>
          </p:nvSpPr>
          <p:spPr>
            <a:xfrm rot="5189938" flipH="1">
              <a:off x="1066854" y="612099"/>
              <a:ext cx="251925" cy="286696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6"/>
            <p:cNvSpPr/>
            <p:nvPr/>
          </p:nvSpPr>
          <p:spPr>
            <a:xfrm rot="5189938" flipH="1">
              <a:off x="1075694" y="600540"/>
              <a:ext cx="158518" cy="321459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6"/>
            <p:cNvSpPr/>
            <p:nvPr/>
          </p:nvSpPr>
          <p:spPr>
            <a:xfrm rot="5189938" flipH="1">
              <a:off x="1081532" y="646460"/>
              <a:ext cx="200962" cy="262127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6"/>
            <p:cNvSpPr/>
            <p:nvPr/>
          </p:nvSpPr>
          <p:spPr>
            <a:xfrm rot="5189938" flipH="1">
              <a:off x="1082452" y="615733"/>
              <a:ext cx="224086" cy="289435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6"/>
            <p:cNvSpPr/>
            <p:nvPr/>
          </p:nvSpPr>
          <p:spPr>
            <a:xfrm rot="5189938" flipH="1">
              <a:off x="968070" y="852267"/>
              <a:ext cx="122236" cy="210705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6"/>
            <p:cNvSpPr/>
            <p:nvPr/>
          </p:nvSpPr>
          <p:spPr>
            <a:xfrm rot="5189938" flipH="1">
              <a:off x="831030" y="1000467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6"/>
            <p:cNvSpPr/>
            <p:nvPr/>
          </p:nvSpPr>
          <p:spPr>
            <a:xfrm rot="5189938" flipH="1">
              <a:off x="977314" y="969310"/>
              <a:ext cx="175253" cy="174878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6"/>
            <p:cNvSpPr/>
            <p:nvPr/>
          </p:nvSpPr>
          <p:spPr>
            <a:xfrm rot="5189938" flipH="1">
              <a:off x="888760" y="778229"/>
              <a:ext cx="122844" cy="210097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6"/>
            <p:cNvSpPr/>
            <p:nvPr/>
          </p:nvSpPr>
          <p:spPr>
            <a:xfrm rot="5189938" flipH="1">
              <a:off x="752228" y="925730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6"/>
            <p:cNvSpPr/>
            <p:nvPr/>
          </p:nvSpPr>
          <p:spPr>
            <a:xfrm rot="5189938" flipH="1">
              <a:off x="808199" y="703885"/>
              <a:ext cx="130831" cy="206370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6"/>
            <p:cNvSpPr/>
            <p:nvPr/>
          </p:nvSpPr>
          <p:spPr>
            <a:xfrm rot="5189938" flipH="1">
              <a:off x="661247" y="833924"/>
              <a:ext cx="216632" cy="6359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6"/>
            <p:cNvSpPr/>
            <p:nvPr/>
          </p:nvSpPr>
          <p:spPr>
            <a:xfrm rot="5189938" flipH="1">
              <a:off x="732579" y="623248"/>
              <a:ext cx="145283" cy="199676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6"/>
            <p:cNvSpPr/>
            <p:nvPr/>
          </p:nvSpPr>
          <p:spPr>
            <a:xfrm rot="5189938" flipH="1">
              <a:off x="581602" y="735825"/>
              <a:ext cx="212296" cy="65494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6"/>
            <p:cNvSpPr/>
            <p:nvPr/>
          </p:nvSpPr>
          <p:spPr>
            <a:xfrm rot="5189938" flipH="1">
              <a:off x="990798" y="949363"/>
              <a:ext cx="143990" cy="177008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6"/>
            <p:cNvSpPr/>
            <p:nvPr/>
          </p:nvSpPr>
          <p:spPr>
            <a:xfrm rot="5189938" flipH="1">
              <a:off x="991589" y="835964"/>
              <a:ext cx="71348" cy="212835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6"/>
            <p:cNvSpPr/>
            <p:nvPr/>
          </p:nvSpPr>
          <p:spPr>
            <a:xfrm rot="5189938" flipH="1">
              <a:off x="834083" y="995852"/>
              <a:ext cx="213893" cy="69601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6"/>
            <p:cNvSpPr/>
            <p:nvPr/>
          </p:nvSpPr>
          <p:spPr>
            <a:xfrm rot="5189938" flipH="1">
              <a:off x="913286" y="762828"/>
              <a:ext cx="74087" cy="212151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6"/>
            <p:cNvSpPr/>
            <p:nvPr/>
          </p:nvSpPr>
          <p:spPr>
            <a:xfrm rot="5189938" flipH="1">
              <a:off x="754694" y="921207"/>
              <a:ext cx="214578" cy="70134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6"/>
            <p:cNvSpPr/>
            <p:nvPr/>
          </p:nvSpPr>
          <p:spPr>
            <a:xfrm rot="5189938" flipH="1">
              <a:off x="831039" y="686558"/>
              <a:ext cx="84888" cy="208119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6"/>
            <p:cNvSpPr/>
            <p:nvPr/>
          </p:nvSpPr>
          <p:spPr>
            <a:xfrm rot="5189938" flipH="1">
              <a:off x="662401" y="831404"/>
              <a:ext cx="214578" cy="66559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6"/>
            <p:cNvSpPr/>
            <p:nvPr/>
          </p:nvSpPr>
          <p:spPr>
            <a:xfrm rot="5189938" flipH="1">
              <a:off x="755610" y="605151"/>
              <a:ext cx="99188" cy="201730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6"/>
            <p:cNvSpPr/>
            <p:nvPr/>
          </p:nvSpPr>
          <p:spPr>
            <a:xfrm rot="5189938" flipH="1">
              <a:off x="580993" y="733605"/>
              <a:ext cx="213893" cy="6739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6"/>
            <p:cNvSpPr/>
            <p:nvPr/>
          </p:nvSpPr>
          <p:spPr>
            <a:xfrm rot="5189938" flipH="1">
              <a:off x="631610" y="637488"/>
              <a:ext cx="454409" cy="360938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6"/>
            <p:cNvSpPr/>
            <p:nvPr/>
          </p:nvSpPr>
          <p:spPr>
            <a:xfrm rot="5189938" flipH="1">
              <a:off x="871339" y="726134"/>
              <a:ext cx="92418" cy="141941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6"/>
            <p:cNvSpPr/>
            <p:nvPr/>
          </p:nvSpPr>
          <p:spPr>
            <a:xfrm rot="5189938" flipH="1">
              <a:off x="851099" y="802812"/>
              <a:ext cx="289958" cy="33203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6"/>
            <p:cNvSpPr/>
            <p:nvPr/>
          </p:nvSpPr>
          <p:spPr>
            <a:xfrm rot="5189938" flipH="1">
              <a:off x="878722" y="721155"/>
              <a:ext cx="26546" cy="27917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6"/>
            <p:cNvSpPr/>
            <p:nvPr/>
          </p:nvSpPr>
          <p:spPr>
            <a:xfrm rot="1106660">
              <a:off x="7613262" y="764671"/>
              <a:ext cx="88017" cy="73741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6"/>
            <p:cNvSpPr/>
            <p:nvPr/>
          </p:nvSpPr>
          <p:spPr>
            <a:xfrm rot="1106660">
              <a:off x="7613555" y="762125"/>
              <a:ext cx="80634" cy="75874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6"/>
            <p:cNvSpPr/>
            <p:nvPr/>
          </p:nvSpPr>
          <p:spPr>
            <a:xfrm rot="1106660">
              <a:off x="7642030" y="801244"/>
              <a:ext cx="33796" cy="27725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6"/>
            <p:cNvSpPr/>
            <p:nvPr/>
          </p:nvSpPr>
          <p:spPr>
            <a:xfrm rot="1106660">
              <a:off x="7753665" y="808291"/>
              <a:ext cx="78419" cy="78416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6"/>
            <p:cNvSpPr/>
            <p:nvPr/>
          </p:nvSpPr>
          <p:spPr>
            <a:xfrm rot="1106660">
              <a:off x="7747437" y="807443"/>
              <a:ext cx="91134" cy="80631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6"/>
            <p:cNvSpPr/>
            <p:nvPr/>
          </p:nvSpPr>
          <p:spPr>
            <a:xfrm rot="1106660">
              <a:off x="7780259" y="852551"/>
              <a:ext cx="31089" cy="26002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6"/>
            <p:cNvSpPr/>
            <p:nvPr/>
          </p:nvSpPr>
          <p:spPr>
            <a:xfrm rot="1106660">
              <a:off x="7699123" y="565099"/>
              <a:ext cx="231485" cy="259201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6"/>
            <p:cNvSpPr/>
            <p:nvPr/>
          </p:nvSpPr>
          <p:spPr>
            <a:xfrm rot="1106660">
              <a:off x="7746716" y="659365"/>
              <a:ext cx="65213" cy="161180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6"/>
            <p:cNvSpPr/>
            <p:nvPr/>
          </p:nvSpPr>
          <p:spPr>
            <a:xfrm rot="1106660">
              <a:off x="8158677" y="744631"/>
              <a:ext cx="375609" cy="268552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6"/>
            <p:cNvSpPr/>
            <p:nvPr/>
          </p:nvSpPr>
          <p:spPr>
            <a:xfrm rot="1106660">
              <a:off x="8129949" y="771183"/>
              <a:ext cx="380203" cy="191940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6"/>
            <p:cNvSpPr/>
            <p:nvPr/>
          </p:nvSpPr>
          <p:spPr>
            <a:xfrm rot="1106660">
              <a:off x="8203287" y="824302"/>
              <a:ext cx="306787" cy="224094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6"/>
            <p:cNvSpPr/>
            <p:nvPr/>
          </p:nvSpPr>
          <p:spPr>
            <a:xfrm rot="1106660">
              <a:off x="8181368" y="747974"/>
              <a:ext cx="355102" cy="270766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6"/>
            <p:cNvSpPr/>
            <p:nvPr/>
          </p:nvSpPr>
          <p:spPr>
            <a:xfrm rot="1106660">
              <a:off x="7994340" y="951220"/>
              <a:ext cx="138546" cy="227867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6"/>
            <p:cNvSpPr/>
            <p:nvPr/>
          </p:nvSpPr>
          <p:spPr>
            <a:xfrm rot="1106660">
              <a:off x="8096344" y="995056"/>
              <a:ext cx="243871" cy="10146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6"/>
            <p:cNvSpPr/>
            <p:nvPr/>
          </p:nvSpPr>
          <p:spPr>
            <a:xfrm rot="1106660">
              <a:off x="8089754" y="1053031"/>
              <a:ext cx="157413" cy="215317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6"/>
            <p:cNvSpPr/>
            <p:nvPr/>
          </p:nvSpPr>
          <p:spPr>
            <a:xfrm rot="1106660">
              <a:off x="7967943" y="837488"/>
              <a:ext cx="138793" cy="227867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6"/>
            <p:cNvSpPr/>
            <p:nvPr/>
          </p:nvSpPr>
          <p:spPr>
            <a:xfrm rot="1106660">
              <a:off x="8069636" y="880715"/>
              <a:ext cx="244117" cy="101958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6"/>
            <p:cNvSpPr/>
            <p:nvPr/>
          </p:nvSpPr>
          <p:spPr>
            <a:xfrm rot="1106660">
              <a:off x="7948368" y="725046"/>
              <a:ext cx="136988" cy="229671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6"/>
            <p:cNvSpPr/>
            <p:nvPr/>
          </p:nvSpPr>
          <p:spPr>
            <a:xfrm rot="1106660">
              <a:off x="8028104" y="756651"/>
              <a:ext cx="242395" cy="84978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6"/>
            <p:cNvSpPr/>
            <p:nvPr/>
          </p:nvSpPr>
          <p:spPr>
            <a:xfrm rot="1106660">
              <a:off x="7920397" y="620107"/>
              <a:ext cx="133297" cy="227621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6"/>
            <p:cNvSpPr/>
            <p:nvPr/>
          </p:nvSpPr>
          <p:spPr>
            <a:xfrm rot="1106660">
              <a:off x="7978660" y="634617"/>
              <a:ext cx="238621" cy="7423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6"/>
            <p:cNvSpPr/>
            <p:nvPr/>
          </p:nvSpPr>
          <p:spPr>
            <a:xfrm rot="1106660">
              <a:off x="7957080" y="814281"/>
              <a:ext cx="81290" cy="142888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6"/>
            <p:cNvSpPr/>
            <p:nvPr/>
          </p:nvSpPr>
          <p:spPr>
            <a:xfrm rot="1106660">
              <a:off x="7944886" y="852957"/>
              <a:ext cx="333201" cy="396840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6"/>
            <p:cNvSpPr/>
            <p:nvPr/>
          </p:nvSpPr>
          <p:spPr>
            <a:xfrm rot="1106660">
              <a:off x="7938790" y="821194"/>
              <a:ext cx="35190" cy="22803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6"/>
            <p:cNvSpPr/>
            <p:nvPr/>
          </p:nvSpPr>
          <p:spPr>
            <a:xfrm rot="1106660">
              <a:off x="8094801" y="1044175"/>
              <a:ext cx="108360" cy="217614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6"/>
            <p:cNvSpPr/>
            <p:nvPr/>
          </p:nvSpPr>
          <p:spPr>
            <a:xfrm rot="1106660">
              <a:off x="8030379" y="950966"/>
              <a:ext cx="72513" cy="22917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6"/>
            <p:cNvSpPr/>
            <p:nvPr/>
          </p:nvSpPr>
          <p:spPr>
            <a:xfrm rot="1106660">
              <a:off x="8096827" y="990279"/>
              <a:ext cx="219017" cy="104090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6"/>
            <p:cNvSpPr/>
            <p:nvPr/>
          </p:nvSpPr>
          <p:spPr>
            <a:xfrm rot="1106660">
              <a:off x="8001512" y="838183"/>
              <a:ext cx="75466" cy="23008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6"/>
            <p:cNvSpPr/>
            <p:nvPr/>
          </p:nvSpPr>
          <p:spPr>
            <a:xfrm rot="1106660">
              <a:off x="8070114" y="876211"/>
              <a:ext cx="218935" cy="104008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6"/>
            <p:cNvSpPr/>
            <p:nvPr/>
          </p:nvSpPr>
          <p:spPr>
            <a:xfrm rot="1106660">
              <a:off x="7974709" y="723262"/>
              <a:ext cx="73334" cy="231394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6"/>
            <p:cNvSpPr/>
            <p:nvPr/>
          </p:nvSpPr>
          <p:spPr>
            <a:xfrm rot="1106660">
              <a:off x="8028419" y="752495"/>
              <a:ext cx="225579" cy="88670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6"/>
            <p:cNvSpPr/>
            <p:nvPr/>
          </p:nvSpPr>
          <p:spPr>
            <a:xfrm rot="1106660">
              <a:off x="7935994" y="615979"/>
              <a:ext cx="76943" cy="230164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6"/>
            <p:cNvSpPr/>
            <p:nvPr/>
          </p:nvSpPr>
          <p:spPr>
            <a:xfrm rot="1106660">
              <a:off x="7977010" y="630975"/>
              <a:ext cx="230665" cy="76120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6"/>
            <p:cNvSpPr/>
            <p:nvPr/>
          </p:nvSpPr>
          <p:spPr>
            <a:xfrm rot="1106660">
              <a:off x="7867736" y="599945"/>
              <a:ext cx="402269" cy="483787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6"/>
            <p:cNvSpPr/>
            <p:nvPr/>
          </p:nvSpPr>
          <p:spPr>
            <a:xfrm rot="-3603133">
              <a:off x="8210019" y="4081162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6"/>
            <p:cNvSpPr/>
            <p:nvPr/>
          </p:nvSpPr>
          <p:spPr>
            <a:xfrm rot="1365070">
              <a:off x="7855948" y="4289965"/>
              <a:ext cx="453612" cy="300440"/>
            </a:xfrm>
            <a:custGeom>
              <a:avLst/>
              <a:gdLst/>
              <a:ahLst/>
              <a:cxnLst/>
              <a:rect l="l" t="t" r="r" b="b"/>
              <a:pathLst>
                <a:path w="5005" h="3315" extrusionOk="0">
                  <a:moveTo>
                    <a:pt x="3133" y="1"/>
                  </a:moveTo>
                  <a:cubicBezTo>
                    <a:pt x="3086" y="1"/>
                    <a:pt x="3041" y="10"/>
                    <a:pt x="2999" y="30"/>
                  </a:cubicBezTo>
                  <a:cubicBezTo>
                    <a:pt x="2651" y="190"/>
                    <a:pt x="2741" y="458"/>
                    <a:pt x="2741" y="458"/>
                  </a:cubicBezTo>
                  <a:cubicBezTo>
                    <a:pt x="2741" y="458"/>
                    <a:pt x="2316" y="210"/>
                    <a:pt x="1958" y="210"/>
                  </a:cubicBezTo>
                  <a:cubicBezTo>
                    <a:pt x="1832" y="210"/>
                    <a:pt x="1713" y="241"/>
                    <a:pt x="1625" y="324"/>
                  </a:cubicBezTo>
                  <a:cubicBezTo>
                    <a:pt x="1286" y="637"/>
                    <a:pt x="1803" y="896"/>
                    <a:pt x="1803" y="896"/>
                  </a:cubicBezTo>
                  <a:cubicBezTo>
                    <a:pt x="1803" y="896"/>
                    <a:pt x="1673" y="875"/>
                    <a:pt x="1507" y="875"/>
                  </a:cubicBezTo>
                  <a:cubicBezTo>
                    <a:pt x="1237" y="875"/>
                    <a:pt x="875" y="930"/>
                    <a:pt x="831" y="1217"/>
                  </a:cubicBezTo>
                  <a:cubicBezTo>
                    <a:pt x="759" y="1690"/>
                    <a:pt x="1295" y="1734"/>
                    <a:pt x="1295" y="1734"/>
                  </a:cubicBezTo>
                  <a:cubicBezTo>
                    <a:pt x="72" y="1877"/>
                    <a:pt x="1" y="2930"/>
                    <a:pt x="643" y="3127"/>
                  </a:cubicBezTo>
                  <a:cubicBezTo>
                    <a:pt x="733" y="3154"/>
                    <a:pt x="822" y="3166"/>
                    <a:pt x="909" y="3166"/>
                  </a:cubicBezTo>
                  <a:cubicBezTo>
                    <a:pt x="1448" y="3166"/>
                    <a:pt x="1910" y="2716"/>
                    <a:pt x="1911" y="2716"/>
                  </a:cubicBezTo>
                  <a:lnTo>
                    <a:pt x="1911" y="2716"/>
                  </a:lnTo>
                  <a:cubicBezTo>
                    <a:pt x="1911" y="2716"/>
                    <a:pt x="1821" y="3216"/>
                    <a:pt x="2241" y="3305"/>
                  </a:cubicBezTo>
                  <a:cubicBezTo>
                    <a:pt x="2270" y="3311"/>
                    <a:pt x="2297" y="3314"/>
                    <a:pt x="2325" y="3314"/>
                  </a:cubicBezTo>
                  <a:cubicBezTo>
                    <a:pt x="2693" y="3314"/>
                    <a:pt x="2910" y="2788"/>
                    <a:pt x="2910" y="2788"/>
                  </a:cubicBezTo>
                  <a:cubicBezTo>
                    <a:pt x="2910" y="2788"/>
                    <a:pt x="3104" y="3169"/>
                    <a:pt x="3399" y="3169"/>
                  </a:cubicBezTo>
                  <a:cubicBezTo>
                    <a:pt x="3484" y="3169"/>
                    <a:pt x="3578" y="3137"/>
                    <a:pt x="3678" y="3055"/>
                  </a:cubicBezTo>
                  <a:cubicBezTo>
                    <a:pt x="4124" y="2689"/>
                    <a:pt x="3847" y="2074"/>
                    <a:pt x="3847" y="2074"/>
                  </a:cubicBezTo>
                  <a:lnTo>
                    <a:pt x="3847" y="2074"/>
                  </a:lnTo>
                  <a:cubicBezTo>
                    <a:pt x="3847" y="2074"/>
                    <a:pt x="3976" y="2225"/>
                    <a:pt x="4171" y="2225"/>
                  </a:cubicBezTo>
                  <a:cubicBezTo>
                    <a:pt x="4276" y="2225"/>
                    <a:pt x="4400" y="2181"/>
                    <a:pt x="4534" y="2047"/>
                  </a:cubicBezTo>
                  <a:cubicBezTo>
                    <a:pt x="4847" y="1743"/>
                    <a:pt x="4651" y="1297"/>
                    <a:pt x="4651" y="1297"/>
                  </a:cubicBezTo>
                  <a:lnTo>
                    <a:pt x="4651" y="1297"/>
                  </a:lnTo>
                  <a:cubicBezTo>
                    <a:pt x="4703" y="1329"/>
                    <a:pt x="4745" y="1342"/>
                    <a:pt x="4778" y="1342"/>
                  </a:cubicBezTo>
                  <a:cubicBezTo>
                    <a:pt x="5005" y="1342"/>
                    <a:pt x="4793" y="681"/>
                    <a:pt x="4793" y="681"/>
                  </a:cubicBezTo>
                  <a:cubicBezTo>
                    <a:pt x="4793" y="681"/>
                    <a:pt x="4279" y="152"/>
                    <a:pt x="4046" y="152"/>
                  </a:cubicBezTo>
                  <a:cubicBezTo>
                    <a:pt x="4021" y="152"/>
                    <a:pt x="3999" y="158"/>
                    <a:pt x="3981" y="173"/>
                  </a:cubicBezTo>
                  <a:cubicBezTo>
                    <a:pt x="3874" y="244"/>
                    <a:pt x="3847" y="387"/>
                    <a:pt x="3928" y="485"/>
                  </a:cubicBezTo>
                  <a:cubicBezTo>
                    <a:pt x="3928" y="485"/>
                    <a:pt x="3478" y="1"/>
                    <a:pt x="3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6"/>
            <p:cNvSpPr/>
            <p:nvPr/>
          </p:nvSpPr>
          <p:spPr>
            <a:xfrm rot="1365070">
              <a:off x="7865275" y="4373584"/>
              <a:ext cx="326002" cy="208813"/>
            </a:xfrm>
            <a:custGeom>
              <a:avLst/>
              <a:gdLst/>
              <a:ahLst/>
              <a:cxnLst/>
              <a:rect l="l" t="t" r="r" b="b"/>
              <a:pathLst>
                <a:path w="3597" h="2304" extrusionOk="0">
                  <a:moveTo>
                    <a:pt x="884" y="590"/>
                  </a:moveTo>
                  <a:cubicBezTo>
                    <a:pt x="919" y="608"/>
                    <a:pt x="955" y="608"/>
                    <a:pt x="1000" y="616"/>
                  </a:cubicBezTo>
                  <a:cubicBezTo>
                    <a:pt x="919" y="625"/>
                    <a:pt x="848" y="634"/>
                    <a:pt x="777" y="652"/>
                  </a:cubicBezTo>
                  <a:cubicBezTo>
                    <a:pt x="411" y="893"/>
                    <a:pt x="143" y="1259"/>
                    <a:pt x="18" y="1679"/>
                  </a:cubicBezTo>
                  <a:cubicBezTo>
                    <a:pt x="18" y="1696"/>
                    <a:pt x="9" y="1714"/>
                    <a:pt x="0" y="1723"/>
                  </a:cubicBezTo>
                  <a:cubicBezTo>
                    <a:pt x="71" y="1866"/>
                    <a:pt x="196" y="1964"/>
                    <a:pt x="348" y="2009"/>
                  </a:cubicBezTo>
                  <a:cubicBezTo>
                    <a:pt x="982" y="2205"/>
                    <a:pt x="1615" y="1598"/>
                    <a:pt x="1615" y="1598"/>
                  </a:cubicBezTo>
                  <a:cubicBezTo>
                    <a:pt x="1615" y="1598"/>
                    <a:pt x="1517" y="2098"/>
                    <a:pt x="1937" y="2187"/>
                  </a:cubicBezTo>
                  <a:cubicBezTo>
                    <a:pt x="2356" y="2277"/>
                    <a:pt x="2606" y="1670"/>
                    <a:pt x="2606" y="1670"/>
                  </a:cubicBezTo>
                  <a:cubicBezTo>
                    <a:pt x="2606" y="1670"/>
                    <a:pt x="2927" y="2303"/>
                    <a:pt x="3374" y="1937"/>
                  </a:cubicBezTo>
                  <a:cubicBezTo>
                    <a:pt x="3481" y="1848"/>
                    <a:pt x="3561" y="1732"/>
                    <a:pt x="3597" y="1598"/>
                  </a:cubicBezTo>
                  <a:cubicBezTo>
                    <a:pt x="3213" y="483"/>
                    <a:pt x="1901" y="1"/>
                    <a:pt x="884" y="59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6"/>
            <p:cNvSpPr/>
            <p:nvPr/>
          </p:nvSpPr>
          <p:spPr>
            <a:xfrm rot="1365070">
              <a:off x="7875100" y="4290364"/>
              <a:ext cx="425607" cy="302978"/>
            </a:xfrm>
            <a:custGeom>
              <a:avLst/>
              <a:gdLst/>
              <a:ahLst/>
              <a:cxnLst/>
              <a:rect l="l" t="t" r="r" b="b"/>
              <a:pathLst>
                <a:path w="4696" h="3343" extrusionOk="0">
                  <a:moveTo>
                    <a:pt x="1697" y="2735"/>
                  </a:move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close/>
                  <a:moveTo>
                    <a:pt x="1695" y="2737"/>
                  </a:moveTo>
                  <a:lnTo>
                    <a:pt x="1695" y="2737"/>
                  </a:lnTo>
                  <a:cubicBezTo>
                    <a:pt x="1481" y="2941"/>
                    <a:pt x="1214" y="3083"/>
                    <a:pt x="920" y="3164"/>
                  </a:cubicBezTo>
                  <a:cubicBezTo>
                    <a:pt x="1205" y="3092"/>
                    <a:pt x="1481" y="2941"/>
                    <a:pt x="1695" y="2737"/>
                  </a:cubicBezTo>
                  <a:close/>
                  <a:moveTo>
                    <a:pt x="2898" y="1"/>
                  </a:moveTo>
                  <a:cubicBezTo>
                    <a:pt x="2878" y="1"/>
                    <a:pt x="2858" y="2"/>
                    <a:pt x="2839" y="4"/>
                  </a:cubicBezTo>
                  <a:cubicBezTo>
                    <a:pt x="2776" y="22"/>
                    <a:pt x="2705" y="58"/>
                    <a:pt x="2652" y="102"/>
                  </a:cubicBezTo>
                  <a:cubicBezTo>
                    <a:pt x="2540" y="182"/>
                    <a:pt x="2479" y="311"/>
                    <a:pt x="2498" y="439"/>
                  </a:cubicBezTo>
                  <a:lnTo>
                    <a:pt x="2498" y="439"/>
                  </a:lnTo>
                  <a:cubicBezTo>
                    <a:pt x="2367" y="368"/>
                    <a:pt x="2236" y="313"/>
                    <a:pt x="2089" y="272"/>
                  </a:cubicBezTo>
                  <a:cubicBezTo>
                    <a:pt x="1984" y="235"/>
                    <a:pt x="1875" y="215"/>
                    <a:pt x="1762" y="215"/>
                  </a:cubicBezTo>
                  <a:cubicBezTo>
                    <a:pt x="1711" y="215"/>
                    <a:pt x="1660" y="219"/>
                    <a:pt x="1607" y="227"/>
                  </a:cubicBezTo>
                  <a:cubicBezTo>
                    <a:pt x="1527" y="245"/>
                    <a:pt x="1447" y="281"/>
                    <a:pt x="1384" y="343"/>
                  </a:cubicBezTo>
                  <a:cubicBezTo>
                    <a:pt x="1322" y="397"/>
                    <a:pt x="1286" y="477"/>
                    <a:pt x="1277" y="566"/>
                  </a:cubicBezTo>
                  <a:cubicBezTo>
                    <a:pt x="1277" y="647"/>
                    <a:pt x="1313" y="727"/>
                    <a:pt x="1384" y="790"/>
                  </a:cubicBezTo>
                  <a:cubicBezTo>
                    <a:pt x="1417" y="822"/>
                    <a:pt x="1453" y="855"/>
                    <a:pt x="1495" y="884"/>
                  </a:cubicBezTo>
                  <a:lnTo>
                    <a:pt x="1495" y="884"/>
                  </a:lnTo>
                  <a:cubicBezTo>
                    <a:pt x="1438" y="878"/>
                    <a:pt x="1381" y="875"/>
                    <a:pt x="1324" y="875"/>
                  </a:cubicBezTo>
                  <a:cubicBezTo>
                    <a:pt x="1252" y="875"/>
                    <a:pt x="1180" y="880"/>
                    <a:pt x="1107" y="888"/>
                  </a:cubicBezTo>
                  <a:cubicBezTo>
                    <a:pt x="1027" y="897"/>
                    <a:pt x="947" y="915"/>
                    <a:pt x="875" y="941"/>
                  </a:cubicBezTo>
                  <a:cubicBezTo>
                    <a:pt x="795" y="968"/>
                    <a:pt x="724" y="1013"/>
                    <a:pt x="670" y="1075"/>
                  </a:cubicBezTo>
                  <a:cubicBezTo>
                    <a:pt x="572" y="1218"/>
                    <a:pt x="572" y="1405"/>
                    <a:pt x="661" y="1548"/>
                  </a:cubicBezTo>
                  <a:cubicBezTo>
                    <a:pt x="735" y="1648"/>
                    <a:pt x="843" y="1719"/>
                    <a:pt x="961" y="1751"/>
                  </a:cubicBezTo>
                  <a:lnTo>
                    <a:pt x="961" y="1751"/>
                  </a:lnTo>
                  <a:cubicBezTo>
                    <a:pt x="702" y="1797"/>
                    <a:pt x="461" y="1913"/>
                    <a:pt x="260" y="2084"/>
                  </a:cubicBezTo>
                  <a:cubicBezTo>
                    <a:pt x="144" y="2191"/>
                    <a:pt x="72" y="2325"/>
                    <a:pt x="37" y="2476"/>
                  </a:cubicBezTo>
                  <a:cubicBezTo>
                    <a:pt x="1" y="2619"/>
                    <a:pt x="28" y="2780"/>
                    <a:pt x="108" y="2914"/>
                  </a:cubicBezTo>
                  <a:cubicBezTo>
                    <a:pt x="188" y="3039"/>
                    <a:pt x="322" y="3137"/>
                    <a:pt x="474" y="3164"/>
                  </a:cubicBezTo>
                  <a:cubicBezTo>
                    <a:pt x="545" y="3181"/>
                    <a:pt x="619" y="3190"/>
                    <a:pt x="694" y="3190"/>
                  </a:cubicBezTo>
                  <a:cubicBezTo>
                    <a:pt x="768" y="3190"/>
                    <a:pt x="844" y="3181"/>
                    <a:pt x="920" y="3164"/>
                  </a:cubicBezTo>
                  <a:lnTo>
                    <a:pt x="920" y="3164"/>
                  </a:lnTo>
                  <a:cubicBezTo>
                    <a:pt x="854" y="3176"/>
                    <a:pt x="786" y="3183"/>
                    <a:pt x="716" y="3183"/>
                  </a:cubicBezTo>
                  <a:cubicBezTo>
                    <a:pt x="636" y="3183"/>
                    <a:pt x="555" y="3174"/>
                    <a:pt x="474" y="3155"/>
                  </a:cubicBezTo>
                  <a:cubicBezTo>
                    <a:pt x="331" y="3119"/>
                    <a:pt x="206" y="3030"/>
                    <a:pt x="126" y="2905"/>
                  </a:cubicBezTo>
                  <a:cubicBezTo>
                    <a:pt x="45" y="2780"/>
                    <a:pt x="28" y="2628"/>
                    <a:pt x="63" y="2485"/>
                  </a:cubicBezTo>
                  <a:cubicBezTo>
                    <a:pt x="99" y="2343"/>
                    <a:pt x="179" y="2209"/>
                    <a:pt x="286" y="2110"/>
                  </a:cubicBezTo>
                  <a:cubicBezTo>
                    <a:pt x="510" y="1914"/>
                    <a:pt x="795" y="1798"/>
                    <a:pt x="1090" y="1771"/>
                  </a:cubicBezTo>
                  <a:lnTo>
                    <a:pt x="1224" y="1762"/>
                  </a:lnTo>
                  <a:lnTo>
                    <a:pt x="1090" y="1745"/>
                  </a:lnTo>
                  <a:cubicBezTo>
                    <a:pt x="1087" y="1744"/>
                    <a:pt x="1084" y="1744"/>
                    <a:pt x="1081" y="1743"/>
                  </a:cubicBezTo>
                  <a:lnTo>
                    <a:pt x="1081" y="1743"/>
                  </a:lnTo>
                  <a:lnTo>
                    <a:pt x="1081" y="1736"/>
                  </a:lnTo>
                  <a:cubicBezTo>
                    <a:pt x="1071" y="1737"/>
                    <a:pt x="1060" y="1738"/>
                    <a:pt x="1050" y="1739"/>
                  </a:cubicBezTo>
                  <a:lnTo>
                    <a:pt x="1050" y="1739"/>
                  </a:lnTo>
                  <a:cubicBezTo>
                    <a:pt x="913" y="1714"/>
                    <a:pt x="787" y="1644"/>
                    <a:pt x="697" y="1530"/>
                  </a:cubicBezTo>
                  <a:cubicBezTo>
                    <a:pt x="617" y="1396"/>
                    <a:pt x="617" y="1227"/>
                    <a:pt x="706" y="1102"/>
                  </a:cubicBezTo>
                  <a:cubicBezTo>
                    <a:pt x="759" y="1048"/>
                    <a:pt x="822" y="1004"/>
                    <a:pt x="893" y="977"/>
                  </a:cubicBezTo>
                  <a:cubicBezTo>
                    <a:pt x="965" y="950"/>
                    <a:pt x="1036" y="932"/>
                    <a:pt x="1116" y="923"/>
                  </a:cubicBezTo>
                  <a:cubicBezTo>
                    <a:pt x="1178" y="917"/>
                    <a:pt x="1238" y="914"/>
                    <a:pt x="1298" y="914"/>
                  </a:cubicBezTo>
                  <a:cubicBezTo>
                    <a:pt x="1390" y="914"/>
                    <a:pt x="1483" y="921"/>
                    <a:pt x="1578" y="931"/>
                  </a:cubicBezTo>
                  <a:lnTo>
                    <a:pt x="1578" y="931"/>
                  </a:lnTo>
                  <a:cubicBezTo>
                    <a:pt x="1579" y="932"/>
                    <a:pt x="1580" y="932"/>
                    <a:pt x="1581" y="932"/>
                  </a:cubicBezTo>
                  <a:lnTo>
                    <a:pt x="1581" y="931"/>
                  </a:lnTo>
                  <a:lnTo>
                    <a:pt x="1581" y="931"/>
                  </a:lnTo>
                  <a:cubicBezTo>
                    <a:pt x="1584" y="932"/>
                    <a:pt x="1587" y="932"/>
                    <a:pt x="1589" y="932"/>
                  </a:cubicBezTo>
                  <a:lnTo>
                    <a:pt x="1697" y="950"/>
                  </a:lnTo>
                  <a:lnTo>
                    <a:pt x="1598" y="897"/>
                  </a:lnTo>
                  <a:cubicBezTo>
                    <a:pt x="1527" y="861"/>
                    <a:pt x="1464" y="816"/>
                    <a:pt x="1411" y="763"/>
                  </a:cubicBezTo>
                  <a:cubicBezTo>
                    <a:pt x="1357" y="709"/>
                    <a:pt x="1322" y="638"/>
                    <a:pt x="1322" y="566"/>
                  </a:cubicBezTo>
                  <a:cubicBezTo>
                    <a:pt x="1331" y="486"/>
                    <a:pt x="1366" y="424"/>
                    <a:pt x="1420" y="370"/>
                  </a:cubicBezTo>
                  <a:cubicBezTo>
                    <a:pt x="1473" y="317"/>
                    <a:pt x="1545" y="281"/>
                    <a:pt x="1625" y="272"/>
                  </a:cubicBezTo>
                  <a:cubicBezTo>
                    <a:pt x="1672" y="264"/>
                    <a:pt x="1720" y="260"/>
                    <a:pt x="1768" y="260"/>
                  </a:cubicBezTo>
                  <a:cubicBezTo>
                    <a:pt x="1875" y="260"/>
                    <a:pt x="1982" y="280"/>
                    <a:pt x="2080" y="317"/>
                  </a:cubicBezTo>
                  <a:cubicBezTo>
                    <a:pt x="2232" y="361"/>
                    <a:pt x="2375" y="424"/>
                    <a:pt x="2518" y="495"/>
                  </a:cubicBezTo>
                  <a:lnTo>
                    <a:pt x="2571" y="531"/>
                  </a:lnTo>
                  <a:lnTo>
                    <a:pt x="2553" y="468"/>
                  </a:lnTo>
                  <a:cubicBezTo>
                    <a:pt x="2518" y="343"/>
                    <a:pt x="2571" y="209"/>
                    <a:pt x="2678" y="138"/>
                  </a:cubicBezTo>
                  <a:cubicBezTo>
                    <a:pt x="2732" y="93"/>
                    <a:pt x="2794" y="67"/>
                    <a:pt x="2857" y="49"/>
                  </a:cubicBezTo>
                  <a:cubicBezTo>
                    <a:pt x="2874" y="46"/>
                    <a:pt x="2890" y="45"/>
                    <a:pt x="2907" y="45"/>
                  </a:cubicBezTo>
                  <a:cubicBezTo>
                    <a:pt x="2953" y="45"/>
                    <a:pt x="2998" y="54"/>
                    <a:pt x="3044" y="67"/>
                  </a:cubicBezTo>
                  <a:cubicBezTo>
                    <a:pt x="3169" y="111"/>
                    <a:pt x="3285" y="174"/>
                    <a:pt x="3392" y="254"/>
                  </a:cubicBezTo>
                  <a:cubicBezTo>
                    <a:pt x="3491" y="328"/>
                    <a:pt x="3590" y="410"/>
                    <a:pt x="3682" y="500"/>
                  </a:cubicBezTo>
                  <a:lnTo>
                    <a:pt x="3682" y="500"/>
                  </a:lnTo>
                  <a:cubicBezTo>
                    <a:pt x="3686" y="507"/>
                    <a:pt x="3691" y="515"/>
                    <a:pt x="3696" y="522"/>
                  </a:cubicBezTo>
                  <a:lnTo>
                    <a:pt x="3701" y="518"/>
                  </a:lnTo>
                  <a:lnTo>
                    <a:pt x="3701" y="518"/>
                  </a:lnTo>
                  <a:cubicBezTo>
                    <a:pt x="3702" y="519"/>
                    <a:pt x="3703" y="521"/>
                    <a:pt x="3705" y="522"/>
                  </a:cubicBezTo>
                  <a:lnTo>
                    <a:pt x="3740" y="486"/>
                  </a:lnTo>
                  <a:cubicBezTo>
                    <a:pt x="3705" y="441"/>
                    <a:pt x="3687" y="397"/>
                    <a:pt x="3696" y="343"/>
                  </a:cubicBezTo>
                  <a:cubicBezTo>
                    <a:pt x="3696" y="290"/>
                    <a:pt x="3723" y="245"/>
                    <a:pt x="3767" y="218"/>
                  </a:cubicBezTo>
                  <a:cubicBezTo>
                    <a:pt x="3785" y="201"/>
                    <a:pt x="3807" y="194"/>
                    <a:pt x="3831" y="194"/>
                  </a:cubicBezTo>
                  <a:cubicBezTo>
                    <a:pt x="3854" y="194"/>
                    <a:pt x="3879" y="201"/>
                    <a:pt x="3901" y="209"/>
                  </a:cubicBezTo>
                  <a:cubicBezTo>
                    <a:pt x="3955" y="227"/>
                    <a:pt x="3999" y="254"/>
                    <a:pt x="4053" y="281"/>
                  </a:cubicBezTo>
                  <a:cubicBezTo>
                    <a:pt x="4237" y="403"/>
                    <a:pt x="4403" y="543"/>
                    <a:pt x="4561" y="700"/>
                  </a:cubicBezTo>
                  <a:lnTo>
                    <a:pt x="4561" y="700"/>
                  </a:lnTo>
                  <a:cubicBezTo>
                    <a:pt x="4606" y="843"/>
                    <a:pt x="4633" y="977"/>
                    <a:pt x="4651" y="1120"/>
                  </a:cubicBezTo>
                  <a:cubicBezTo>
                    <a:pt x="4660" y="1191"/>
                    <a:pt x="4651" y="1254"/>
                    <a:pt x="4615" y="1316"/>
                  </a:cubicBezTo>
                  <a:cubicBezTo>
                    <a:pt x="4602" y="1336"/>
                    <a:pt x="4584" y="1343"/>
                    <a:pt x="4563" y="1343"/>
                  </a:cubicBezTo>
                  <a:cubicBezTo>
                    <a:pt x="4528" y="1343"/>
                    <a:pt x="4485" y="1321"/>
                    <a:pt x="4445" y="1298"/>
                  </a:cubicBezTo>
                  <a:lnTo>
                    <a:pt x="4392" y="1272"/>
                  </a:lnTo>
                  <a:lnTo>
                    <a:pt x="4419" y="1325"/>
                  </a:lnTo>
                  <a:cubicBezTo>
                    <a:pt x="4419" y="1327"/>
                    <a:pt x="4420" y="1329"/>
                    <a:pt x="4421" y="1332"/>
                  </a:cubicBezTo>
                  <a:lnTo>
                    <a:pt x="4421" y="1332"/>
                  </a:lnTo>
                  <a:lnTo>
                    <a:pt x="4419" y="1334"/>
                  </a:lnTo>
                  <a:cubicBezTo>
                    <a:pt x="4420" y="1335"/>
                    <a:pt x="4421" y="1335"/>
                    <a:pt x="4422" y="1336"/>
                  </a:cubicBezTo>
                  <a:lnTo>
                    <a:pt x="4422" y="1336"/>
                  </a:lnTo>
                  <a:cubicBezTo>
                    <a:pt x="4465" y="1457"/>
                    <a:pt x="4490" y="1579"/>
                    <a:pt x="4472" y="1709"/>
                  </a:cubicBezTo>
                  <a:cubicBezTo>
                    <a:pt x="4463" y="1834"/>
                    <a:pt x="4410" y="1959"/>
                    <a:pt x="4312" y="2048"/>
                  </a:cubicBezTo>
                  <a:cubicBezTo>
                    <a:pt x="4231" y="2146"/>
                    <a:pt x="4106" y="2209"/>
                    <a:pt x="3981" y="2226"/>
                  </a:cubicBezTo>
                  <a:cubicBezTo>
                    <a:pt x="3972" y="2227"/>
                    <a:pt x="3962" y="2227"/>
                    <a:pt x="3953" y="2227"/>
                  </a:cubicBezTo>
                  <a:cubicBezTo>
                    <a:pt x="3830" y="2227"/>
                    <a:pt x="3717" y="2175"/>
                    <a:pt x="3642" y="2084"/>
                  </a:cubicBezTo>
                  <a:lnTo>
                    <a:pt x="3642" y="2084"/>
                  </a:lnTo>
                  <a:cubicBezTo>
                    <a:pt x="3642" y="2084"/>
                    <a:pt x="3642" y="2084"/>
                    <a:pt x="3642" y="2084"/>
                  </a:cubicBezTo>
                  <a:lnTo>
                    <a:pt x="3580" y="2021"/>
                  </a:lnTo>
                  <a:lnTo>
                    <a:pt x="3615" y="2102"/>
                  </a:lnTo>
                  <a:cubicBezTo>
                    <a:pt x="3616" y="2104"/>
                    <a:pt x="3617" y="2106"/>
                    <a:pt x="3618" y="2108"/>
                  </a:cubicBezTo>
                  <a:lnTo>
                    <a:pt x="3618" y="2108"/>
                  </a:lnTo>
                  <a:lnTo>
                    <a:pt x="3615" y="2110"/>
                  </a:lnTo>
                  <a:cubicBezTo>
                    <a:pt x="3618" y="2113"/>
                    <a:pt x="3620" y="2115"/>
                    <a:pt x="3622" y="2117"/>
                  </a:cubicBezTo>
                  <a:lnTo>
                    <a:pt x="3622" y="2117"/>
                  </a:lnTo>
                  <a:cubicBezTo>
                    <a:pt x="3680" y="2265"/>
                    <a:pt x="3704" y="2428"/>
                    <a:pt x="3696" y="2583"/>
                  </a:cubicBezTo>
                  <a:cubicBezTo>
                    <a:pt x="3687" y="2753"/>
                    <a:pt x="3615" y="2914"/>
                    <a:pt x="3490" y="3021"/>
                  </a:cubicBezTo>
                  <a:cubicBezTo>
                    <a:pt x="3437" y="3083"/>
                    <a:pt x="3366" y="3128"/>
                    <a:pt x="3285" y="3155"/>
                  </a:cubicBezTo>
                  <a:cubicBezTo>
                    <a:pt x="3248" y="3167"/>
                    <a:pt x="3211" y="3174"/>
                    <a:pt x="3173" y="3174"/>
                  </a:cubicBezTo>
                  <a:cubicBezTo>
                    <a:pt x="3130" y="3174"/>
                    <a:pt x="3087" y="3165"/>
                    <a:pt x="3044" y="3146"/>
                  </a:cubicBezTo>
                  <a:cubicBezTo>
                    <a:pt x="2892" y="3065"/>
                    <a:pt x="2776" y="2949"/>
                    <a:pt x="2696" y="2798"/>
                  </a:cubicBezTo>
                  <a:lnTo>
                    <a:pt x="2687" y="2780"/>
                  </a:lnTo>
                  <a:lnTo>
                    <a:pt x="2678" y="2798"/>
                  </a:lnTo>
                  <a:cubicBezTo>
                    <a:pt x="2625" y="2932"/>
                    <a:pt x="2553" y="3048"/>
                    <a:pt x="2455" y="3146"/>
                  </a:cubicBezTo>
                  <a:cubicBezTo>
                    <a:pt x="2411" y="3199"/>
                    <a:pt x="2357" y="3244"/>
                    <a:pt x="2295" y="3280"/>
                  </a:cubicBezTo>
                  <a:cubicBezTo>
                    <a:pt x="2241" y="3306"/>
                    <a:pt x="2170" y="3324"/>
                    <a:pt x="2098" y="3333"/>
                  </a:cubicBezTo>
                  <a:cubicBezTo>
                    <a:pt x="1964" y="3333"/>
                    <a:pt x="1830" y="3262"/>
                    <a:pt x="1759" y="3137"/>
                  </a:cubicBezTo>
                  <a:cubicBezTo>
                    <a:pt x="1697" y="3012"/>
                    <a:pt x="1670" y="2878"/>
                    <a:pt x="1697" y="2735"/>
                  </a:cubicBezTo>
                  <a:lnTo>
                    <a:pt x="1697" y="2735"/>
                  </a:lnTo>
                  <a:cubicBezTo>
                    <a:pt x="1670" y="2878"/>
                    <a:pt x="1688" y="3021"/>
                    <a:pt x="1750" y="3146"/>
                  </a:cubicBezTo>
                  <a:cubicBezTo>
                    <a:pt x="1830" y="3262"/>
                    <a:pt x="1955" y="3342"/>
                    <a:pt x="2098" y="3342"/>
                  </a:cubicBezTo>
                  <a:cubicBezTo>
                    <a:pt x="2170" y="3342"/>
                    <a:pt x="2241" y="3324"/>
                    <a:pt x="2303" y="3289"/>
                  </a:cubicBezTo>
                  <a:cubicBezTo>
                    <a:pt x="2366" y="3253"/>
                    <a:pt x="2419" y="3208"/>
                    <a:pt x="2464" y="3164"/>
                  </a:cubicBezTo>
                  <a:cubicBezTo>
                    <a:pt x="2557" y="3062"/>
                    <a:pt x="2634" y="2952"/>
                    <a:pt x="2688" y="2827"/>
                  </a:cubicBezTo>
                  <a:lnTo>
                    <a:pt x="2688" y="2827"/>
                  </a:lnTo>
                  <a:cubicBezTo>
                    <a:pt x="2761" y="2978"/>
                    <a:pt x="2890" y="3096"/>
                    <a:pt x="3035" y="3173"/>
                  </a:cubicBezTo>
                  <a:cubicBezTo>
                    <a:pt x="3078" y="3192"/>
                    <a:pt x="3124" y="3201"/>
                    <a:pt x="3171" y="3201"/>
                  </a:cubicBezTo>
                  <a:cubicBezTo>
                    <a:pt x="3211" y="3201"/>
                    <a:pt x="3253" y="3194"/>
                    <a:pt x="3294" y="3181"/>
                  </a:cubicBezTo>
                  <a:cubicBezTo>
                    <a:pt x="3374" y="3155"/>
                    <a:pt x="3446" y="3110"/>
                    <a:pt x="3508" y="3048"/>
                  </a:cubicBezTo>
                  <a:cubicBezTo>
                    <a:pt x="3633" y="2932"/>
                    <a:pt x="3714" y="2762"/>
                    <a:pt x="3723" y="2592"/>
                  </a:cubicBezTo>
                  <a:cubicBezTo>
                    <a:pt x="3730" y="2450"/>
                    <a:pt x="3712" y="2300"/>
                    <a:pt x="3669" y="2161"/>
                  </a:cubicBezTo>
                  <a:lnTo>
                    <a:pt x="3669" y="2161"/>
                  </a:lnTo>
                  <a:cubicBezTo>
                    <a:pt x="3748" y="2224"/>
                    <a:pt x="3848" y="2263"/>
                    <a:pt x="3954" y="2263"/>
                  </a:cubicBezTo>
                  <a:cubicBezTo>
                    <a:pt x="3963" y="2263"/>
                    <a:pt x="3972" y="2263"/>
                    <a:pt x="3981" y="2262"/>
                  </a:cubicBezTo>
                  <a:cubicBezTo>
                    <a:pt x="4115" y="2244"/>
                    <a:pt x="4240" y="2182"/>
                    <a:pt x="4338" y="2075"/>
                  </a:cubicBezTo>
                  <a:cubicBezTo>
                    <a:pt x="4428" y="1977"/>
                    <a:pt x="4490" y="1852"/>
                    <a:pt x="4508" y="1709"/>
                  </a:cubicBezTo>
                  <a:cubicBezTo>
                    <a:pt x="4516" y="1591"/>
                    <a:pt x="4503" y="1473"/>
                    <a:pt x="4463" y="1356"/>
                  </a:cubicBezTo>
                  <a:lnTo>
                    <a:pt x="4463" y="1356"/>
                  </a:lnTo>
                  <a:cubicBezTo>
                    <a:pt x="4484" y="1365"/>
                    <a:pt x="4505" y="1373"/>
                    <a:pt x="4526" y="1379"/>
                  </a:cubicBezTo>
                  <a:cubicBezTo>
                    <a:pt x="4538" y="1383"/>
                    <a:pt x="4550" y="1386"/>
                    <a:pt x="4561" y="1386"/>
                  </a:cubicBezTo>
                  <a:cubicBezTo>
                    <a:pt x="4593" y="1386"/>
                    <a:pt x="4622" y="1369"/>
                    <a:pt x="4642" y="1343"/>
                  </a:cubicBezTo>
                  <a:cubicBezTo>
                    <a:pt x="4677" y="1272"/>
                    <a:pt x="4695" y="1191"/>
                    <a:pt x="4686" y="1120"/>
                  </a:cubicBezTo>
                  <a:cubicBezTo>
                    <a:pt x="4669" y="968"/>
                    <a:pt x="4642" y="825"/>
                    <a:pt x="4597" y="691"/>
                  </a:cubicBezTo>
                  <a:cubicBezTo>
                    <a:pt x="4437" y="522"/>
                    <a:pt x="4258" y="379"/>
                    <a:pt x="4071" y="245"/>
                  </a:cubicBezTo>
                  <a:cubicBezTo>
                    <a:pt x="4026" y="218"/>
                    <a:pt x="3972" y="192"/>
                    <a:pt x="3919" y="174"/>
                  </a:cubicBezTo>
                  <a:cubicBezTo>
                    <a:pt x="3892" y="156"/>
                    <a:pt x="3856" y="156"/>
                    <a:pt x="3830" y="156"/>
                  </a:cubicBezTo>
                  <a:cubicBezTo>
                    <a:pt x="3794" y="156"/>
                    <a:pt x="3758" y="165"/>
                    <a:pt x="3731" y="192"/>
                  </a:cubicBezTo>
                  <a:cubicBezTo>
                    <a:pt x="3687" y="227"/>
                    <a:pt x="3651" y="281"/>
                    <a:pt x="3642" y="343"/>
                  </a:cubicBezTo>
                  <a:cubicBezTo>
                    <a:pt x="3642" y="366"/>
                    <a:pt x="3644" y="388"/>
                    <a:pt x="3649" y="410"/>
                  </a:cubicBezTo>
                  <a:lnTo>
                    <a:pt x="3649" y="410"/>
                  </a:lnTo>
                  <a:cubicBezTo>
                    <a:pt x="3579" y="341"/>
                    <a:pt x="3501" y="275"/>
                    <a:pt x="3419" y="218"/>
                  </a:cubicBezTo>
                  <a:cubicBezTo>
                    <a:pt x="3312" y="129"/>
                    <a:pt x="3187" y="67"/>
                    <a:pt x="3053" y="22"/>
                  </a:cubicBezTo>
                  <a:cubicBezTo>
                    <a:pt x="3007" y="9"/>
                    <a:pt x="2952" y="1"/>
                    <a:pt x="28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6"/>
            <p:cNvSpPr/>
            <p:nvPr/>
          </p:nvSpPr>
          <p:spPr>
            <a:xfrm rot="1365070">
              <a:off x="7952985" y="4343528"/>
              <a:ext cx="431951" cy="223948"/>
            </a:xfrm>
            <a:custGeom>
              <a:avLst/>
              <a:gdLst/>
              <a:ahLst/>
              <a:cxnLst/>
              <a:rect l="l" t="t" r="r" b="b"/>
              <a:pathLst>
                <a:path w="4766" h="2471" extrusionOk="0">
                  <a:moveTo>
                    <a:pt x="4671" y="0"/>
                  </a:moveTo>
                  <a:cubicBezTo>
                    <a:pt x="4661" y="0"/>
                    <a:pt x="4652" y="2"/>
                    <a:pt x="4642" y="7"/>
                  </a:cubicBezTo>
                  <a:cubicBezTo>
                    <a:pt x="4142" y="239"/>
                    <a:pt x="3642" y="471"/>
                    <a:pt x="3142" y="703"/>
                  </a:cubicBezTo>
                  <a:lnTo>
                    <a:pt x="2428" y="311"/>
                  </a:lnTo>
                  <a:cubicBezTo>
                    <a:pt x="2425" y="309"/>
                    <a:pt x="2423" y="308"/>
                    <a:pt x="2422" y="308"/>
                  </a:cubicBezTo>
                  <a:cubicBezTo>
                    <a:pt x="2395" y="308"/>
                    <a:pt x="2803" y="664"/>
                    <a:pt x="2999" y="775"/>
                  </a:cubicBezTo>
                  <a:lnTo>
                    <a:pt x="2526" y="998"/>
                  </a:lnTo>
                  <a:lnTo>
                    <a:pt x="2464" y="1025"/>
                  </a:lnTo>
                  <a:lnTo>
                    <a:pt x="1322" y="516"/>
                  </a:lnTo>
                  <a:lnTo>
                    <a:pt x="1322" y="516"/>
                  </a:lnTo>
                  <a:cubicBezTo>
                    <a:pt x="1634" y="730"/>
                    <a:pt x="1973" y="926"/>
                    <a:pt x="2312" y="1096"/>
                  </a:cubicBezTo>
                  <a:lnTo>
                    <a:pt x="1902" y="1292"/>
                  </a:lnTo>
                  <a:lnTo>
                    <a:pt x="608" y="1087"/>
                  </a:lnTo>
                  <a:lnTo>
                    <a:pt x="411" y="1051"/>
                  </a:lnTo>
                  <a:lnTo>
                    <a:pt x="411" y="1051"/>
                  </a:lnTo>
                  <a:cubicBezTo>
                    <a:pt x="840" y="1194"/>
                    <a:pt x="1268" y="1301"/>
                    <a:pt x="1696" y="1391"/>
                  </a:cubicBezTo>
                  <a:lnTo>
                    <a:pt x="429" y="1989"/>
                  </a:lnTo>
                  <a:lnTo>
                    <a:pt x="1" y="2194"/>
                  </a:lnTo>
                  <a:cubicBezTo>
                    <a:pt x="438" y="2069"/>
                    <a:pt x="866" y="1908"/>
                    <a:pt x="1286" y="1730"/>
                  </a:cubicBezTo>
                  <a:lnTo>
                    <a:pt x="1759" y="1507"/>
                  </a:lnTo>
                  <a:lnTo>
                    <a:pt x="1759" y="1507"/>
                  </a:lnTo>
                  <a:lnTo>
                    <a:pt x="1304" y="2328"/>
                  </a:lnTo>
                  <a:lnTo>
                    <a:pt x="1223" y="2471"/>
                  </a:lnTo>
                  <a:cubicBezTo>
                    <a:pt x="1464" y="2176"/>
                    <a:pt x="1687" y="1864"/>
                    <a:pt x="1884" y="1533"/>
                  </a:cubicBezTo>
                  <a:lnTo>
                    <a:pt x="1955" y="1408"/>
                  </a:lnTo>
                  <a:lnTo>
                    <a:pt x="2384" y="1203"/>
                  </a:lnTo>
                  <a:lnTo>
                    <a:pt x="2384" y="1203"/>
                  </a:lnTo>
                  <a:cubicBezTo>
                    <a:pt x="2348" y="1587"/>
                    <a:pt x="2348" y="1962"/>
                    <a:pt x="2366" y="2346"/>
                  </a:cubicBezTo>
                  <a:lnTo>
                    <a:pt x="2518" y="1141"/>
                  </a:lnTo>
                  <a:lnTo>
                    <a:pt x="3071" y="882"/>
                  </a:lnTo>
                  <a:lnTo>
                    <a:pt x="3071" y="882"/>
                  </a:lnTo>
                  <a:cubicBezTo>
                    <a:pt x="3054" y="1098"/>
                    <a:pt x="3138" y="1577"/>
                    <a:pt x="3150" y="1577"/>
                  </a:cubicBezTo>
                  <a:cubicBezTo>
                    <a:pt x="3151" y="1577"/>
                    <a:pt x="3151" y="1575"/>
                    <a:pt x="3151" y="1569"/>
                  </a:cubicBezTo>
                  <a:cubicBezTo>
                    <a:pt x="3169" y="1319"/>
                    <a:pt x="3187" y="1069"/>
                    <a:pt x="3196" y="819"/>
                  </a:cubicBezTo>
                  <a:lnTo>
                    <a:pt x="3624" y="623"/>
                  </a:lnTo>
                  <a:cubicBezTo>
                    <a:pt x="3990" y="453"/>
                    <a:pt x="4347" y="284"/>
                    <a:pt x="4704" y="123"/>
                  </a:cubicBezTo>
                  <a:cubicBezTo>
                    <a:pt x="4766" y="85"/>
                    <a:pt x="4728" y="0"/>
                    <a:pt x="4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6"/>
            <p:cNvSpPr/>
            <p:nvPr/>
          </p:nvSpPr>
          <p:spPr>
            <a:xfrm rot="-3603133">
              <a:off x="8208257" y="4081920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6"/>
            <p:cNvSpPr/>
            <p:nvPr/>
          </p:nvSpPr>
          <p:spPr>
            <a:xfrm rot="-3603133">
              <a:off x="8232926" y="4097937"/>
              <a:ext cx="289829" cy="265728"/>
            </a:xfrm>
            <a:custGeom>
              <a:avLst/>
              <a:gdLst/>
              <a:ahLst/>
              <a:cxnLst/>
              <a:rect l="l" t="t" r="r" b="b"/>
              <a:pathLst>
                <a:path w="3198" h="2932" extrusionOk="0">
                  <a:moveTo>
                    <a:pt x="1664" y="2377"/>
                  </a:moveTo>
                  <a:lnTo>
                    <a:pt x="1665" y="2377"/>
                  </a:lnTo>
                  <a:cubicBezTo>
                    <a:pt x="1666" y="2378"/>
                    <a:pt x="1666" y="2378"/>
                    <a:pt x="1666" y="2378"/>
                  </a:cubicBezTo>
                  <a:cubicBezTo>
                    <a:pt x="1667" y="2378"/>
                    <a:pt x="1666" y="2378"/>
                    <a:pt x="1664" y="2377"/>
                  </a:cubicBezTo>
                  <a:close/>
                  <a:moveTo>
                    <a:pt x="3194" y="1"/>
                  </a:moveTo>
                  <a:cubicBezTo>
                    <a:pt x="3194" y="1"/>
                    <a:pt x="3193" y="2"/>
                    <a:pt x="3191" y="3"/>
                  </a:cubicBezTo>
                  <a:cubicBezTo>
                    <a:pt x="3084" y="102"/>
                    <a:pt x="2968" y="200"/>
                    <a:pt x="2861" y="298"/>
                  </a:cubicBezTo>
                  <a:cubicBezTo>
                    <a:pt x="2584" y="548"/>
                    <a:pt x="2307" y="798"/>
                    <a:pt x="2022" y="1048"/>
                  </a:cubicBezTo>
                  <a:cubicBezTo>
                    <a:pt x="2066" y="842"/>
                    <a:pt x="2093" y="637"/>
                    <a:pt x="2111" y="423"/>
                  </a:cubicBezTo>
                  <a:lnTo>
                    <a:pt x="2111" y="423"/>
                  </a:lnTo>
                  <a:cubicBezTo>
                    <a:pt x="2102" y="459"/>
                    <a:pt x="2093" y="494"/>
                    <a:pt x="2084" y="521"/>
                  </a:cubicBezTo>
                  <a:lnTo>
                    <a:pt x="1959" y="1101"/>
                  </a:lnTo>
                  <a:cubicBezTo>
                    <a:pt x="1825" y="1208"/>
                    <a:pt x="1700" y="1315"/>
                    <a:pt x="1575" y="1423"/>
                  </a:cubicBezTo>
                  <a:cubicBezTo>
                    <a:pt x="1406" y="1556"/>
                    <a:pt x="1236" y="1681"/>
                    <a:pt x="1076" y="1815"/>
                  </a:cubicBezTo>
                  <a:lnTo>
                    <a:pt x="1076" y="1780"/>
                  </a:lnTo>
                  <a:cubicBezTo>
                    <a:pt x="1093" y="1529"/>
                    <a:pt x="1094" y="992"/>
                    <a:pt x="1085" y="992"/>
                  </a:cubicBezTo>
                  <a:lnTo>
                    <a:pt x="1085" y="992"/>
                  </a:lnTo>
                  <a:cubicBezTo>
                    <a:pt x="1085" y="992"/>
                    <a:pt x="1085" y="993"/>
                    <a:pt x="1085" y="994"/>
                  </a:cubicBezTo>
                  <a:cubicBezTo>
                    <a:pt x="1076" y="1030"/>
                    <a:pt x="1076" y="1066"/>
                    <a:pt x="1076" y="1101"/>
                  </a:cubicBezTo>
                  <a:lnTo>
                    <a:pt x="1013" y="1869"/>
                  </a:lnTo>
                  <a:cubicBezTo>
                    <a:pt x="933" y="1931"/>
                    <a:pt x="853" y="1994"/>
                    <a:pt x="772" y="2065"/>
                  </a:cubicBezTo>
                  <a:cubicBezTo>
                    <a:pt x="612" y="2199"/>
                    <a:pt x="469" y="2333"/>
                    <a:pt x="326" y="2476"/>
                  </a:cubicBezTo>
                  <a:cubicBezTo>
                    <a:pt x="210" y="2592"/>
                    <a:pt x="112" y="2717"/>
                    <a:pt x="31" y="2851"/>
                  </a:cubicBezTo>
                  <a:cubicBezTo>
                    <a:pt x="1" y="2893"/>
                    <a:pt x="37" y="2932"/>
                    <a:pt x="78" y="2932"/>
                  </a:cubicBezTo>
                  <a:cubicBezTo>
                    <a:pt x="96" y="2932"/>
                    <a:pt x="116" y="2924"/>
                    <a:pt x="130" y="2904"/>
                  </a:cubicBezTo>
                  <a:cubicBezTo>
                    <a:pt x="228" y="2752"/>
                    <a:pt x="344" y="2610"/>
                    <a:pt x="478" y="2485"/>
                  </a:cubicBezTo>
                  <a:cubicBezTo>
                    <a:pt x="603" y="2360"/>
                    <a:pt x="737" y="2235"/>
                    <a:pt x="870" y="2128"/>
                  </a:cubicBezTo>
                  <a:lnTo>
                    <a:pt x="942" y="2154"/>
                  </a:lnTo>
                  <a:cubicBezTo>
                    <a:pt x="1164" y="2237"/>
                    <a:pt x="1623" y="2365"/>
                    <a:pt x="1664" y="2377"/>
                  </a:cubicBezTo>
                  <a:lnTo>
                    <a:pt x="1664" y="2377"/>
                  </a:lnTo>
                  <a:lnTo>
                    <a:pt x="1567" y="2333"/>
                  </a:lnTo>
                  <a:lnTo>
                    <a:pt x="924" y="2092"/>
                  </a:lnTo>
                  <a:lnTo>
                    <a:pt x="995" y="2020"/>
                  </a:lnTo>
                  <a:cubicBezTo>
                    <a:pt x="1129" y="1913"/>
                    <a:pt x="1272" y="1806"/>
                    <a:pt x="1406" y="1708"/>
                  </a:cubicBezTo>
                  <a:lnTo>
                    <a:pt x="1486" y="1726"/>
                  </a:lnTo>
                  <a:cubicBezTo>
                    <a:pt x="1722" y="1785"/>
                    <a:pt x="2227" y="1852"/>
                    <a:pt x="2254" y="1852"/>
                  </a:cubicBezTo>
                  <a:cubicBezTo>
                    <a:pt x="2256" y="1852"/>
                    <a:pt x="2256" y="1851"/>
                    <a:pt x="2254" y="1851"/>
                  </a:cubicBezTo>
                  <a:lnTo>
                    <a:pt x="2147" y="1824"/>
                  </a:lnTo>
                  <a:lnTo>
                    <a:pt x="1459" y="1663"/>
                  </a:lnTo>
                  <a:cubicBezTo>
                    <a:pt x="1549" y="1583"/>
                    <a:pt x="1647" y="1512"/>
                    <a:pt x="1736" y="1440"/>
                  </a:cubicBezTo>
                  <a:cubicBezTo>
                    <a:pt x="1959" y="1253"/>
                    <a:pt x="2129" y="1101"/>
                    <a:pt x="2334" y="905"/>
                  </a:cubicBezTo>
                  <a:lnTo>
                    <a:pt x="2343" y="905"/>
                  </a:lnTo>
                  <a:cubicBezTo>
                    <a:pt x="2448" y="918"/>
                    <a:pt x="2547" y="926"/>
                    <a:pt x="2646" y="926"/>
                  </a:cubicBezTo>
                  <a:cubicBezTo>
                    <a:pt x="2682" y="926"/>
                    <a:pt x="2718" y="925"/>
                    <a:pt x="2754" y="923"/>
                  </a:cubicBezTo>
                  <a:lnTo>
                    <a:pt x="2700" y="914"/>
                  </a:lnTo>
                  <a:lnTo>
                    <a:pt x="2379" y="851"/>
                  </a:lnTo>
                  <a:cubicBezTo>
                    <a:pt x="2722" y="525"/>
                    <a:pt x="3197" y="1"/>
                    <a:pt x="3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6"/>
            <p:cNvSpPr/>
            <p:nvPr/>
          </p:nvSpPr>
          <p:spPr>
            <a:xfrm rot="-3603133">
              <a:off x="8298430" y="4028226"/>
              <a:ext cx="190138" cy="257299"/>
            </a:xfrm>
            <a:custGeom>
              <a:avLst/>
              <a:gdLst/>
              <a:ahLst/>
              <a:cxnLst/>
              <a:rect l="l" t="t" r="r" b="b"/>
              <a:pathLst>
                <a:path w="2098" h="2839" extrusionOk="0">
                  <a:moveTo>
                    <a:pt x="902" y="2838"/>
                  </a:moveTo>
                  <a:cubicBezTo>
                    <a:pt x="295" y="2499"/>
                    <a:pt x="0" y="1776"/>
                    <a:pt x="215" y="1107"/>
                  </a:cubicBezTo>
                  <a:cubicBezTo>
                    <a:pt x="420" y="438"/>
                    <a:pt x="1062" y="0"/>
                    <a:pt x="1759" y="63"/>
                  </a:cubicBezTo>
                  <a:cubicBezTo>
                    <a:pt x="1875" y="72"/>
                    <a:pt x="1982" y="98"/>
                    <a:pt x="2098" y="134"/>
                  </a:cubicBezTo>
                  <a:cubicBezTo>
                    <a:pt x="2080" y="928"/>
                    <a:pt x="1580" y="2365"/>
                    <a:pt x="902" y="28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6"/>
            <p:cNvSpPr/>
            <p:nvPr/>
          </p:nvSpPr>
          <p:spPr>
            <a:xfrm rot="-3603133">
              <a:off x="8227592" y="4068388"/>
              <a:ext cx="296898" cy="274428"/>
            </a:xfrm>
            <a:custGeom>
              <a:avLst/>
              <a:gdLst/>
              <a:ahLst/>
              <a:cxnLst/>
              <a:rect l="l" t="t" r="r" b="b"/>
              <a:pathLst>
                <a:path w="3276" h="3028" extrusionOk="0">
                  <a:moveTo>
                    <a:pt x="3094" y="0"/>
                  </a:moveTo>
                  <a:cubicBezTo>
                    <a:pt x="2734" y="0"/>
                    <a:pt x="2369" y="28"/>
                    <a:pt x="2017" y="82"/>
                  </a:cubicBezTo>
                  <a:cubicBezTo>
                    <a:pt x="1598" y="127"/>
                    <a:pt x="1205" y="243"/>
                    <a:pt x="830" y="422"/>
                  </a:cubicBezTo>
                  <a:cubicBezTo>
                    <a:pt x="455" y="618"/>
                    <a:pt x="179" y="957"/>
                    <a:pt x="63" y="1359"/>
                  </a:cubicBezTo>
                  <a:cubicBezTo>
                    <a:pt x="0" y="1564"/>
                    <a:pt x="0" y="1769"/>
                    <a:pt x="63" y="1975"/>
                  </a:cubicBezTo>
                  <a:cubicBezTo>
                    <a:pt x="125" y="2171"/>
                    <a:pt x="241" y="2349"/>
                    <a:pt x="384" y="2501"/>
                  </a:cubicBezTo>
                  <a:cubicBezTo>
                    <a:pt x="241" y="2349"/>
                    <a:pt x="134" y="2171"/>
                    <a:pt x="71" y="1975"/>
                  </a:cubicBezTo>
                  <a:cubicBezTo>
                    <a:pt x="9" y="1778"/>
                    <a:pt x="9" y="1564"/>
                    <a:pt x="71" y="1368"/>
                  </a:cubicBezTo>
                  <a:cubicBezTo>
                    <a:pt x="188" y="975"/>
                    <a:pt x="464" y="645"/>
                    <a:pt x="839" y="457"/>
                  </a:cubicBezTo>
                  <a:cubicBezTo>
                    <a:pt x="1214" y="288"/>
                    <a:pt x="1607" y="172"/>
                    <a:pt x="2017" y="127"/>
                  </a:cubicBezTo>
                  <a:cubicBezTo>
                    <a:pt x="2361" y="82"/>
                    <a:pt x="2705" y="62"/>
                    <a:pt x="3049" y="62"/>
                  </a:cubicBezTo>
                  <a:cubicBezTo>
                    <a:pt x="3107" y="62"/>
                    <a:pt x="3164" y="63"/>
                    <a:pt x="3222" y="64"/>
                  </a:cubicBezTo>
                  <a:lnTo>
                    <a:pt x="3222" y="64"/>
                  </a:lnTo>
                  <a:cubicBezTo>
                    <a:pt x="3220" y="261"/>
                    <a:pt x="3202" y="457"/>
                    <a:pt x="3160" y="654"/>
                  </a:cubicBezTo>
                  <a:cubicBezTo>
                    <a:pt x="3124" y="859"/>
                    <a:pt x="3070" y="1055"/>
                    <a:pt x="3008" y="1261"/>
                  </a:cubicBezTo>
                  <a:cubicBezTo>
                    <a:pt x="2883" y="1653"/>
                    <a:pt x="2704" y="2028"/>
                    <a:pt x="2472" y="2376"/>
                  </a:cubicBezTo>
                  <a:cubicBezTo>
                    <a:pt x="2365" y="2546"/>
                    <a:pt x="2222" y="2698"/>
                    <a:pt x="2053" y="2822"/>
                  </a:cubicBezTo>
                  <a:cubicBezTo>
                    <a:pt x="1883" y="2938"/>
                    <a:pt x="1687" y="3010"/>
                    <a:pt x="1473" y="3010"/>
                  </a:cubicBezTo>
                  <a:cubicBezTo>
                    <a:pt x="1458" y="3011"/>
                    <a:pt x="1443" y="3011"/>
                    <a:pt x="1428" y="3011"/>
                  </a:cubicBezTo>
                  <a:cubicBezTo>
                    <a:pt x="1238" y="3011"/>
                    <a:pt x="1049" y="2958"/>
                    <a:pt x="884" y="2867"/>
                  </a:cubicBezTo>
                  <a:cubicBezTo>
                    <a:pt x="696" y="2769"/>
                    <a:pt x="527" y="2644"/>
                    <a:pt x="384" y="2501"/>
                  </a:cubicBezTo>
                  <a:lnTo>
                    <a:pt x="384" y="2501"/>
                  </a:lnTo>
                  <a:cubicBezTo>
                    <a:pt x="527" y="2653"/>
                    <a:pt x="696" y="2778"/>
                    <a:pt x="875" y="2876"/>
                  </a:cubicBezTo>
                  <a:cubicBezTo>
                    <a:pt x="1062" y="2974"/>
                    <a:pt x="1267" y="3028"/>
                    <a:pt x="1482" y="3028"/>
                  </a:cubicBezTo>
                  <a:cubicBezTo>
                    <a:pt x="1687" y="3019"/>
                    <a:pt x="1892" y="2956"/>
                    <a:pt x="2071" y="2831"/>
                  </a:cubicBezTo>
                  <a:cubicBezTo>
                    <a:pt x="2240" y="2706"/>
                    <a:pt x="2383" y="2555"/>
                    <a:pt x="2499" y="2385"/>
                  </a:cubicBezTo>
                  <a:cubicBezTo>
                    <a:pt x="2731" y="2037"/>
                    <a:pt x="2919" y="1662"/>
                    <a:pt x="3044" y="1261"/>
                  </a:cubicBezTo>
                  <a:cubicBezTo>
                    <a:pt x="3115" y="1064"/>
                    <a:pt x="3168" y="859"/>
                    <a:pt x="3213" y="654"/>
                  </a:cubicBezTo>
                  <a:cubicBezTo>
                    <a:pt x="3249" y="448"/>
                    <a:pt x="3276" y="243"/>
                    <a:pt x="3276" y="29"/>
                  </a:cubicBezTo>
                  <a:lnTo>
                    <a:pt x="3276" y="2"/>
                  </a:lnTo>
                  <a:lnTo>
                    <a:pt x="3249" y="2"/>
                  </a:lnTo>
                  <a:cubicBezTo>
                    <a:pt x="3197" y="1"/>
                    <a:pt x="3146" y="0"/>
                    <a:pt x="3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6"/>
            <p:cNvSpPr/>
            <p:nvPr/>
          </p:nvSpPr>
          <p:spPr>
            <a:xfrm rot="-9882522">
              <a:off x="7986863" y="4059833"/>
              <a:ext cx="237098" cy="187247"/>
            </a:xfrm>
            <a:custGeom>
              <a:avLst/>
              <a:gdLst/>
              <a:ahLst/>
              <a:cxnLst/>
              <a:rect l="l" t="t" r="r" b="b"/>
              <a:pathLst>
                <a:path w="2616" h="2066" extrusionOk="0">
                  <a:moveTo>
                    <a:pt x="984" y="1"/>
                  </a:moveTo>
                  <a:cubicBezTo>
                    <a:pt x="556" y="1"/>
                    <a:pt x="182" y="150"/>
                    <a:pt x="107" y="150"/>
                  </a:cubicBezTo>
                  <a:lnTo>
                    <a:pt x="98" y="150"/>
                  </a:lnTo>
                  <a:lnTo>
                    <a:pt x="107" y="159"/>
                  </a:lnTo>
                  <a:cubicBezTo>
                    <a:pt x="116" y="275"/>
                    <a:pt x="0" y="1301"/>
                    <a:pt x="500" y="1748"/>
                  </a:cubicBezTo>
                  <a:cubicBezTo>
                    <a:pt x="780" y="1999"/>
                    <a:pt x="1216" y="2065"/>
                    <a:pt x="1599" y="2065"/>
                  </a:cubicBezTo>
                  <a:cubicBezTo>
                    <a:pt x="2033" y="2065"/>
                    <a:pt x="2401" y="1980"/>
                    <a:pt x="2401" y="1980"/>
                  </a:cubicBezTo>
                  <a:cubicBezTo>
                    <a:pt x="2615" y="1141"/>
                    <a:pt x="2062" y="328"/>
                    <a:pt x="1544" y="105"/>
                  </a:cubicBezTo>
                  <a:cubicBezTo>
                    <a:pt x="1360" y="28"/>
                    <a:pt x="1167" y="1"/>
                    <a:pt x="9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6"/>
            <p:cNvSpPr/>
            <p:nvPr/>
          </p:nvSpPr>
          <p:spPr>
            <a:xfrm rot="-9882522">
              <a:off x="7988292" y="4053813"/>
              <a:ext cx="169213" cy="179724"/>
            </a:xfrm>
            <a:custGeom>
              <a:avLst/>
              <a:gdLst/>
              <a:ahLst/>
              <a:cxnLst/>
              <a:rect l="l" t="t" r="r" b="b"/>
              <a:pathLst>
                <a:path w="1867" h="1983" extrusionOk="0">
                  <a:moveTo>
                    <a:pt x="1652" y="1938"/>
                  </a:moveTo>
                  <a:cubicBezTo>
                    <a:pt x="1866" y="1090"/>
                    <a:pt x="1313" y="269"/>
                    <a:pt x="795" y="54"/>
                  </a:cubicBezTo>
                  <a:cubicBezTo>
                    <a:pt x="742" y="28"/>
                    <a:pt x="688" y="10"/>
                    <a:pt x="635" y="1"/>
                  </a:cubicBezTo>
                  <a:cubicBezTo>
                    <a:pt x="1" y="724"/>
                    <a:pt x="438" y="1866"/>
                    <a:pt x="1393" y="1982"/>
                  </a:cubicBezTo>
                  <a:cubicBezTo>
                    <a:pt x="1554" y="1955"/>
                    <a:pt x="1652" y="1938"/>
                    <a:pt x="1652" y="19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6"/>
            <p:cNvSpPr/>
            <p:nvPr/>
          </p:nvSpPr>
          <p:spPr>
            <a:xfrm rot="-9882522">
              <a:off x="7999879" y="4058425"/>
              <a:ext cx="216161" cy="190328"/>
            </a:xfrm>
            <a:custGeom>
              <a:avLst/>
              <a:gdLst/>
              <a:ahLst/>
              <a:cxnLst/>
              <a:rect l="l" t="t" r="r" b="b"/>
              <a:pathLst>
                <a:path w="2385" h="2100" extrusionOk="0">
                  <a:moveTo>
                    <a:pt x="10" y="161"/>
                  </a:moveTo>
                  <a:lnTo>
                    <a:pt x="10" y="170"/>
                  </a:lnTo>
                  <a:cubicBezTo>
                    <a:pt x="9" y="232"/>
                    <a:pt x="8" y="293"/>
                    <a:pt x="8" y="355"/>
                  </a:cubicBezTo>
                  <a:lnTo>
                    <a:pt x="8" y="355"/>
                  </a:lnTo>
                  <a:cubicBezTo>
                    <a:pt x="10" y="293"/>
                    <a:pt x="14" y="232"/>
                    <a:pt x="19" y="170"/>
                  </a:cubicBezTo>
                  <a:lnTo>
                    <a:pt x="10" y="161"/>
                  </a:lnTo>
                  <a:close/>
                  <a:moveTo>
                    <a:pt x="930" y="0"/>
                  </a:moveTo>
                  <a:cubicBezTo>
                    <a:pt x="769" y="0"/>
                    <a:pt x="617" y="18"/>
                    <a:pt x="466" y="54"/>
                  </a:cubicBezTo>
                  <a:cubicBezTo>
                    <a:pt x="314" y="72"/>
                    <a:pt x="171" y="125"/>
                    <a:pt x="19" y="161"/>
                  </a:cubicBezTo>
                  <a:cubicBezTo>
                    <a:pt x="171" y="134"/>
                    <a:pt x="314" y="81"/>
                    <a:pt x="466" y="72"/>
                  </a:cubicBezTo>
                  <a:cubicBezTo>
                    <a:pt x="617" y="36"/>
                    <a:pt x="769" y="27"/>
                    <a:pt x="930" y="27"/>
                  </a:cubicBezTo>
                  <a:cubicBezTo>
                    <a:pt x="1233" y="27"/>
                    <a:pt x="1528" y="143"/>
                    <a:pt x="1760" y="348"/>
                  </a:cubicBezTo>
                  <a:cubicBezTo>
                    <a:pt x="1983" y="554"/>
                    <a:pt x="2152" y="813"/>
                    <a:pt x="2251" y="1098"/>
                  </a:cubicBezTo>
                  <a:cubicBezTo>
                    <a:pt x="2295" y="1250"/>
                    <a:pt x="2322" y="1393"/>
                    <a:pt x="2331" y="1544"/>
                  </a:cubicBezTo>
                  <a:cubicBezTo>
                    <a:pt x="2340" y="1691"/>
                    <a:pt x="2323" y="1837"/>
                    <a:pt x="2290" y="1976"/>
                  </a:cubicBezTo>
                  <a:lnTo>
                    <a:pt x="2290" y="1976"/>
                  </a:lnTo>
                  <a:cubicBezTo>
                    <a:pt x="2030" y="2030"/>
                    <a:pt x="1763" y="2063"/>
                    <a:pt x="1496" y="2063"/>
                  </a:cubicBezTo>
                  <a:cubicBezTo>
                    <a:pt x="1465" y="2063"/>
                    <a:pt x="1434" y="2063"/>
                    <a:pt x="1403" y="2062"/>
                  </a:cubicBezTo>
                  <a:cubicBezTo>
                    <a:pt x="1099" y="2062"/>
                    <a:pt x="796" y="1982"/>
                    <a:pt x="537" y="1839"/>
                  </a:cubicBezTo>
                  <a:cubicBezTo>
                    <a:pt x="269" y="1678"/>
                    <a:pt x="144" y="1375"/>
                    <a:pt x="82" y="1080"/>
                  </a:cubicBezTo>
                  <a:cubicBezTo>
                    <a:pt x="32" y="844"/>
                    <a:pt x="10" y="602"/>
                    <a:pt x="8" y="355"/>
                  </a:cubicBezTo>
                  <a:lnTo>
                    <a:pt x="8" y="355"/>
                  </a:lnTo>
                  <a:cubicBezTo>
                    <a:pt x="1" y="597"/>
                    <a:pt x="20" y="838"/>
                    <a:pt x="55" y="1080"/>
                  </a:cubicBezTo>
                  <a:cubicBezTo>
                    <a:pt x="82" y="1232"/>
                    <a:pt x="135" y="1384"/>
                    <a:pt x="207" y="1518"/>
                  </a:cubicBezTo>
                  <a:cubicBezTo>
                    <a:pt x="278" y="1651"/>
                    <a:pt x="385" y="1776"/>
                    <a:pt x="519" y="1857"/>
                  </a:cubicBezTo>
                  <a:cubicBezTo>
                    <a:pt x="787" y="2017"/>
                    <a:pt x="1090" y="2098"/>
                    <a:pt x="1403" y="2098"/>
                  </a:cubicBezTo>
                  <a:cubicBezTo>
                    <a:pt x="1441" y="2099"/>
                    <a:pt x="1479" y="2099"/>
                    <a:pt x="1517" y="2099"/>
                  </a:cubicBezTo>
                  <a:cubicBezTo>
                    <a:pt x="1784" y="2099"/>
                    <a:pt x="2056" y="2072"/>
                    <a:pt x="2322" y="2017"/>
                  </a:cubicBezTo>
                  <a:lnTo>
                    <a:pt x="2340" y="2017"/>
                  </a:lnTo>
                  <a:lnTo>
                    <a:pt x="2340" y="2008"/>
                  </a:lnTo>
                  <a:cubicBezTo>
                    <a:pt x="2367" y="1848"/>
                    <a:pt x="2384" y="1696"/>
                    <a:pt x="2376" y="1535"/>
                  </a:cubicBezTo>
                  <a:cubicBezTo>
                    <a:pt x="2367" y="1384"/>
                    <a:pt x="2340" y="1232"/>
                    <a:pt x="2286" y="1080"/>
                  </a:cubicBezTo>
                  <a:cubicBezTo>
                    <a:pt x="2188" y="786"/>
                    <a:pt x="2010" y="518"/>
                    <a:pt x="1787" y="313"/>
                  </a:cubicBezTo>
                  <a:cubicBezTo>
                    <a:pt x="1670" y="206"/>
                    <a:pt x="1528" y="125"/>
                    <a:pt x="1385" y="72"/>
                  </a:cubicBezTo>
                  <a:cubicBezTo>
                    <a:pt x="1233" y="27"/>
                    <a:pt x="1081" y="0"/>
                    <a:pt x="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6"/>
            <p:cNvSpPr/>
            <p:nvPr/>
          </p:nvSpPr>
          <p:spPr>
            <a:xfrm rot="-9882522">
              <a:off x="8024556" y="4099755"/>
              <a:ext cx="230209" cy="183350"/>
            </a:xfrm>
            <a:custGeom>
              <a:avLst/>
              <a:gdLst/>
              <a:ahLst/>
              <a:cxnLst/>
              <a:rect l="l" t="t" r="r" b="b"/>
              <a:pathLst>
                <a:path w="2540" h="2023" extrusionOk="0">
                  <a:moveTo>
                    <a:pt x="69" y="0"/>
                  </a:moveTo>
                  <a:cubicBezTo>
                    <a:pt x="32" y="0"/>
                    <a:pt x="0" y="57"/>
                    <a:pt x="36" y="85"/>
                  </a:cubicBezTo>
                  <a:lnTo>
                    <a:pt x="723" y="638"/>
                  </a:lnTo>
                  <a:lnTo>
                    <a:pt x="1035" y="1406"/>
                  </a:lnTo>
                  <a:cubicBezTo>
                    <a:pt x="1008" y="1192"/>
                    <a:pt x="955" y="977"/>
                    <a:pt x="884" y="763"/>
                  </a:cubicBezTo>
                  <a:lnTo>
                    <a:pt x="884" y="763"/>
                  </a:lnTo>
                  <a:lnTo>
                    <a:pt x="1303" y="1102"/>
                  </a:lnTo>
                  <a:lnTo>
                    <a:pt x="1615" y="1870"/>
                  </a:lnTo>
                  <a:cubicBezTo>
                    <a:pt x="1580" y="1647"/>
                    <a:pt x="1526" y="1433"/>
                    <a:pt x="1455" y="1227"/>
                  </a:cubicBezTo>
                  <a:lnTo>
                    <a:pt x="1455" y="1227"/>
                  </a:lnTo>
                  <a:cubicBezTo>
                    <a:pt x="1624" y="1361"/>
                    <a:pt x="2365" y="1888"/>
                    <a:pt x="2526" y="2022"/>
                  </a:cubicBezTo>
                  <a:cubicBezTo>
                    <a:pt x="2527" y="2022"/>
                    <a:pt x="2528" y="2023"/>
                    <a:pt x="2528" y="2023"/>
                  </a:cubicBezTo>
                  <a:cubicBezTo>
                    <a:pt x="2539" y="2023"/>
                    <a:pt x="1683" y="1287"/>
                    <a:pt x="1526" y="1156"/>
                  </a:cubicBezTo>
                  <a:lnTo>
                    <a:pt x="1526" y="1156"/>
                  </a:lnTo>
                  <a:lnTo>
                    <a:pt x="2195" y="1299"/>
                  </a:lnTo>
                  <a:cubicBezTo>
                    <a:pt x="1928" y="1192"/>
                    <a:pt x="1642" y="1102"/>
                    <a:pt x="1365" y="1031"/>
                  </a:cubicBezTo>
                  <a:lnTo>
                    <a:pt x="946" y="692"/>
                  </a:lnTo>
                  <a:lnTo>
                    <a:pt x="946" y="692"/>
                  </a:lnTo>
                  <a:cubicBezTo>
                    <a:pt x="1178" y="736"/>
                    <a:pt x="1410" y="754"/>
                    <a:pt x="1642" y="754"/>
                  </a:cubicBezTo>
                  <a:lnTo>
                    <a:pt x="794" y="567"/>
                  </a:lnTo>
                  <a:lnTo>
                    <a:pt x="98" y="14"/>
                  </a:lnTo>
                  <a:cubicBezTo>
                    <a:pt x="89" y="4"/>
                    <a:pt x="79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8340237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rgbClr val="FFECC6"/>
        </a:solidFill>
        <a:effectLst/>
      </p:bgPr>
    </p:bg>
    <p:spTree>
      <p:nvGrpSpPr>
        <p:cNvPr id="1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Google Shape;267;p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68" name="Google Shape;268;p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72" name="Google Shape;272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3" name="Google Shape;273;p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21" name="Google Shape;321;p4"/>
          <p:cNvSpPr txBox="1">
            <a:spLocks noGrp="1"/>
          </p:cNvSpPr>
          <p:nvPr>
            <p:ph type="body" idx="1"/>
          </p:nvPr>
        </p:nvSpPr>
        <p:spPr>
          <a:xfrm>
            <a:off x="952600" y="1370633"/>
            <a:ext cx="10286800" cy="477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22" name="Google Shape;322;p4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323" name="Google Shape;323;p4"/>
          <p:cNvGrpSpPr/>
          <p:nvPr/>
        </p:nvGrpSpPr>
        <p:grpSpPr>
          <a:xfrm>
            <a:off x="862974" y="662924"/>
            <a:ext cx="10608863" cy="5459517"/>
            <a:chOff x="647230" y="497193"/>
            <a:chExt cx="7956647" cy="4094638"/>
          </a:xfrm>
        </p:grpSpPr>
        <p:sp>
          <p:nvSpPr>
            <p:cNvPr id="324" name="Google Shape;324;p4"/>
            <p:cNvSpPr/>
            <p:nvPr/>
          </p:nvSpPr>
          <p:spPr>
            <a:xfrm rot="3684608">
              <a:off x="7911495" y="592925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4"/>
            <p:cNvSpPr/>
            <p:nvPr/>
          </p:nvSpPr>
          <p:spPr>
            <a:xfrm rot="3684608">
              <a:off x="7913667" y="58854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4"/>
            <p:cNvSpPr/>
            <p:nvPr/>
          </p:nvSpPr>
          <p:spPr>
            <a:xfrm rot="3684608">
              <a:off x="7930216" y="62635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4"/>
            <p:cNvSpPr/>
            <p:nvPr/>
          </p:nvSpPr>
          <p:spPr>
            <a:xfrm rot="3684608">
              <a:off x="7982843" y="714338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4"/>
            <p:cNvSpPr/>
            <p:nvPr/>
          </p:nvSpPr>
          <p:spPr>
            <a:xfrm rot="3684608">
              <a:off x="7976524" y="713525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4"/>
            <p:cNvSpPr/>
            <p:nvPr/>
          </p:nvSpPr>
          <p:spPr>
            <a:xfrm rot="3684608">
              <a:off x="7996094" y="754982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4"/>
            <p:cNvSpPr/>
            <p:nvPr/>
          </p:nvSpPr>
          <p:spPr>
            <a:xfrm rot="3684608">
              <a:off x="8025740" y="530604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4"/>
            <p:cNvSpPr/>
            <p:nvPr/>
          </p:nvSpPr>
          <p:spPr>
            <a:xfrm rot="3684608">
              <a:off x="8051529" y="587430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4"/>
            <p:cNvSpPr/>
            <p:nvPr/>
          </p:nvSpPr>
          <p:spPr>
            <a:xfrm rot="3684608">
              <a:off x="8213568" y="1013890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4"/>
            <p:cNvSpPr/>
            <p:nvPr/>
          </p:nvSpPr>
          <p:spPr>
            <a:xfrm rot="3684608">
              <a:off x="8200196" y="1025364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4"/>
            <p:cNvSpPr/>
            <p:nvPr/>
          </p:nvSpPr>
          <p:spPr>
            <a:xfrm rot="3684608">
              <a:off x="8216238" y="1083780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4"/>
            <p:cNvSpPr/>
            <p:nvPr/>
          </p:nvSpPr>
          <p:spPr>
            <a:xfrm rot="3684608">
              <a:off x="8229585" y="1024319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4"/>
            <p:cNvSpPr/>
            <p:nvPr/>
          </p:nvSpPr>
          <p:spPr>
            <a:xfrm rot="3684608">
              <a:off x="8002172" y="97840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4"/>
            <p:cNvSpPr/>
            <p:nvPr/>
          </p:nvSpPr>
          <p:spPr>
            <a:xfrm rot="3684608">
              <a:off x="8074514" y="1129973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4"/>
            <p:cNvSpPr/>
            <p:nvPr/>
          </p:nvSpPr>
          <p:spPr>
            <a:xfrm rot="3684608">
              <a:off x="8004303" y="1123297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4"/>
            <p:cNvSpPr/>
            <p:nvPr/>
          </p:nvSpPr>
          <p:spPr>
            <a:xfrm rot="3684608">
              <a:off x="8059260" y="879151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4"/>
            <p:cNvSpPr/>
            <p:nvPr/>
          </p:nvSpPr>
          <p:spPr>
            <a:xfrm rot="3684608">
              <a:off x="8131622" y="1030013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4"/>
            <p:cNvSpPr/>
            <p:nvPr/>
          </p:nvSpPr>
          <p:spPr>
            <a:xfrm rot="3684608">
              <a:off x="8120051" y="784468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4"/>
            <p:cNvSpPr/>
            <p:nvPr/>
          </p:nvSpPr>
          <p:spPr>
            <a:xfrm rot="3684608">
              <a:off x="8190691" y="914797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4"/>
            <p:cNvSpPr/>
            <p:nvPr/>
          </p:nvSpPr>
          <p:spPr>
            <a:xfrm rot="3684608">
              <a:off x="8171332" y="689434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4"/>
            <p:cNvSpPr/>
            <p:nvPr/>
          </p:nvSpPr>
          <p:spPr>
            <a:xfrm rot="3684608">
              <a:off x="8240905" y="794241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4"/>
            <p:cNvSpPr/>
            <p:nvPr/>
          </p:nvSpPr>
          <p:spPr>
            <a:xfrm rot="3684608">
              <a:off x="8102973" y="847175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4"/>
            <p:cNvSpPr/>
            <p:nvPr/>
          </p:nvSpPr>
          <p:spPr>
            <a:xfrm rot="3684608">
              <a:off x="7950254" y="917611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4"/>
            <p:cNvSpPr/>
            <p:nvPr/>
          </p:nvSpPr>
          <p:spPr>
            <a:xfrm rot="3684608">
              <a:off x="8131445" y="840296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4"/>
            <p:cNvSpPr/>
            <p:nvPr/>
          </p:nvSpPr>
          <p:spPr>
            <a:xfrm rot="3684608">
              <a:off x="8019539" y="1103606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4"/>
            <p:cNvSpPr/>
            <p:nvPr/>
          </p:nvSpPr>
          <p:spPr>
            <a:xfrm rot="3684608">
              <a:off x="8036474" y="980067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4"/>
            <p:cNvSpPr/>
            <p:nvPr/>
          </p:nvSpPr>
          <p:spPr>
            <a:xfrm rot="3684608">
              <a:off x="8080450" y="1118207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4"/>
            <p:cNvSpPr/>
            <p:nvPr/>
          </p:nvSpPr>
          <p:spPr>
            <a:xfrm rot="3684608">
              <a:off x="8090496" y="880634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4"/>
            <p:cNvSpPr/>
            <p:nvPr/>
          </p:nvSpPr>
          <p:spPr>
            <a:xfrm rot="3684608">
              <a:off x="8137606" y="1018407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4"/>
            <p:cNvSpPr/>
            <p:nvPr/>
          </p:nvSpPr>
          <p:spPr>
            <a:xfrm rot="3684608">
              <a:off x="8147962" y="7792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4"/>
            <p:cNvSpPr/>
            <p:nvPr/>
          </p:nvSpPr>
          <p:spPr>
            <a:xfrm rot="3684608">
              <a:off x="8194675" y="905914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4"/>
            <p:cNvSpPr/>
            <p:nvPr/>
          </p:nvSpPr>
          <p:spPr>
            <a:xfrm rot="3684608">
              <a:off x="8191859" y="677721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4"/>
            <p:cNvSpPr/>
            <p:nvPr/>
          </p:nvSpPr>
          <p:spPr>
            <a:xfrm rot="3684608">
              <a:off x="8242572" y="787613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4"/>
            <p:cNvSpPr/>
            <p:nvPr/>
          </p:nvSpPr>
          <p:spPr>
            <a:xfrm rot="3684608">
              <a:off x="8025924" y="695963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4"/>
            <p:cNvSpPr/>
            <p:nvPr/>
          </p:nvSpPr>
          <p:spPr>
            <a:xfrm>
              <a:off x="7013994" y="630044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4"/>
            <p:cNvSpPr/>
            <p:nvPr/>
          </p:nvSpPr>
          <p:spPr>
            <a:xfrm>
              <a:off x="7026766" y="613199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4"/>
            <p:cNvSpPr/>
            <p:nvPr/>
          </p:nvSpPr>
          <p:spPr>
            <a:xfrm>
              <a:off x="7025730" y="655657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4"/>
            <p:cNvSpPr/>
            <p:nvPr/>
          </p:nvSpPr>
          <p:spPr>
            <a:xfrm>
              <a:off x="7012199" y="630182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4"/>
            <p:cNvSpPr/>
            <p:nvPr/>
          </p:nvSpPr>
          <p:spPr>
            <a:xfrm>
              <a:off x="7306075" y="550929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4"/>
            <p:cNvSpPr/>
            <p:nvPr/>
          </p:nvSpPr>
          <p:spPr>
            <a:xfrm>
              <a:off x="7309113" y="576748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4"/>
            <p:cNvSpPr/>
            <p:nvPr/>
          </p:nvSpPr>
          <p:spPr>
            <a:xfrm>
              <a:off x="7303590" y="550100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4"/>
            <p:cNvSpPr/>
            <p:nvPr/>
          </p:nvSpPr>
          <p:spPr>
            <a:xfrm>
              <a:off x="7326440" y="60318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4"/>
            <p:cNvSpPr/>
            <p:nvPr/>
          </p:nvSpPr>
          <p:spPr>
            <a:xfrm>
              <a:off x="7378215" y="641228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4"/>
            <p:cNvSpPr/>
            <p:nvPr/>
          </p:nvSpPr>
          <p:spPr>
            <a:xfrm>
              <a:off x="7645513" y="935874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4"/>
            <p:cNvSpPr/>
            <p:nvPr/>
          </p:nvSpPr>
          <p:spPr>
            <a:xfrm>
              <a:off x="7499507" y="929384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4"/>
            <p:cNvSpPr/>
            <p:nvPr/>
          </p:nvSpPr>
          <p:spPr>
            <a:xfrm>
              <a:off x="7310355" y="757070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4"/>
            <p:cNvSpPr/>
            <p:nvPr/>
          </p:nvSpPr>
          <p:spPr>
            <a:xfrm>
              <a:off x="7398442" y="875329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4"/>
            <p:cNvSpPr/>
            <p:nvPr/>
          </p:nvSpPr>
          <p:spPr>
            <a:xfrm>
              <a:off x="7416322" y="89666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4"/>
            <p:cNvSpPr/>
            <p:nvPr/>
          </p:nvSpPr>
          <p:spPr>
            <a:xfrm>
              <a:off x="7335000" y="770878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4"/>
            <p:cNvSpPr/>
            <p:nvPr/>
          </p:nvSpPr>
          <p:spPr>
            <a:xfrm>
              <a:off x="7522910" y="949681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4"/>
            <p:cNvSpPr/>
            <p:nvPr/>
          </p:nvSpPr>
          <p:spPr>
            <a:xfrm>
              <a:off x="7691766" y="960243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4"/>
            <p:cNvSpPr/>
            <p:nvPr/>
          </p:nvSpPr>
          <p:spPr>
            <a:xfrm>
              <a:off x="7650484" y="934631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4"/>
            <p:cNvSpPr/>
            <p:nvPr/>
          </p:nvSpPr>
          <p:spPr>
            <a:xfrm>
              <a:off x="7503857" y="92869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4"/>
            <p:cNvSpPr/>
            <p:nvPr/>
          </p:nvSpPr>
          <p:spPr>
            <a:xfrm>
              <a:off x="7310355" y="755137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4"/>
            <p:cNvSpPr/>
            <p:nvPr/>
          </p:nvSpPr>
          <p:spPr>
            <a:xfrm>
              <a:off x="7401549" y="874086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4"/>
            <p:cNvSpPr/>
            <p:nvPr/>
          </p:nvSpPr>
          <p:spPr>
            <a:xfrm>
              <a:off x="7710819" y="1022100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4"/>
            <p:cNvSpPr/>
            <p:nvPr/>
          </p:nvSpPr>
          <p:spPr>
            <a:xfrm>
              <a:off x="7518008" y="1014851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4"/>
            <p:cNvSpPr/>
            <p:nvPr/>
          </p:nvSpPr>
          <p:spPr>
            <a:xfrm>
              <a:off x="7299310" y="800425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4"/>
            <p:cNvSpPr/>
            <p:nvPr/>
          </p:nvSpPr>
          <p:spPr>
            <a:xfrm>
              <a:off x="7405277" y="948162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4"/>
            <p:cNvSpPr/>
            <p:nvPr/>
          </p:nvSpPr>
          <p:spPr>
            <a:xfrm rot="10769305">
              <a:off x="669173" y="740768"/>
              <a:ext cx="182315" cy="295522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4"/>
            <p:cNvSpPr/>
            <p:nvPr/>
          </p:nvSpPr>
          <p:spPr>
            <a:xfrm rot="10769305">
              <a:off x="676996" y="642876"/>
              <a:ext cx="171676" cy="393390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4"/>
            <p:cNvSpPr/>
            <p:nvPr/>
          </p:nvSpPr>
          <p:spPr>
            <a:xfrm rot="10769305">
              <a:off x="705470" y="819049"/>
              <a:ext cx="145773" cy="21708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4"/>
            <p:cNvSpPr/>
            <p:nvPr/>
          </p:nvSpPr>
          <p:spPr>
            <a:xfrm rot="10769305">
              <a:off x="675065" y="740745"/>
              <a:ext cx="175839" cy="297901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4"/>
            <p:cNvSpPr/>
            <p:nvPr/>
          </p:nvSpPr>
          <p:spPr>
            <a:xfrm rot="10769305">
              <a:off x="741298" y="592180"/>
              <a:ext cx="340313" cy="228117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4"/>
            <p:cNvSpPr/>
            <p:nvPr/>
          </p:nvSpPr>
          <p:spPr>
            <a:xfrm rot="10769305">
              <a:off x="648191" y="598068"/>
              <a:ext cx="431702" cy="217148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4"/>
            <p:cNvSpPr/>
            <p:nvPr/>
          </p:nvSpPr>
          <p:spPr>
            <a:xfrm rot="10769305">
              <a:off x="879998" y="622025"/>
              <a:ext cx="201743" cy="197058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4"/>
            <p:cNvSpPr/>
            <p:nvPr/>
          </p:nvSpPr>
          <p:spPr>
            <a:xfrm rot="10769305">
              <a:off x="741297" y="591130"/>
              <a:ext cx="338595" cy="230166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4"/>
            <p:cNvSpPr/>
            <p:nvPr/>
          </p:nvSpPr>
          <p:spPr>
            <a:xfrm rot="-3510584">
              <a:off x="8071609" y="4092268"/>
              <a:ext cx="195637" cy="222632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4"/>
            <p:cNvSpPr/>
            <p:nvPr/>
          </p:nvSpPr>
          <p:spPr>
            <a:xfrm rot="-3510584">
              <a:off x="8131720" y="4096561"/>
              <a:ext cx="123100" cy="24962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4"/>
            <p:cNvSpPr/>
            <p:nvPr/>
          </p:nvSpPr>
          <p:spPr>
            <a:xfrm rot="-3510584">
              <a:off x="8090761" y="4120883"/>
              <a:ext cx="156061" cy="203552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4"/>
            <p:cNvSpPr/>
            <p:nvPr/>
          </p:nvSpPr>
          <p:spPr>
            <a:xfrm rot="-3510584">
              <a:off x="8079445" y="4094024"/>
              <a:ext cx="174018" cy="224758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4"/>
            <p:cNvSpPr/>
            <p:nvPr/>
          </p:nvSpPr>
          <p:spPr>
            <a:xfrm rot="-3510584">
              <a:off x="8160493" y="4320043"/>
              <a:ext cx="94924" cy="16362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4"/>
            <p:cNvSpPr/>
            <p:nvPr/>
          </p:nvSpPr>
          <p:spPr>
            <a:xfrm rot="-3510584">
              <a:off x="8155483" y="4460402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4"/>
            <p:cNvSpPr/>
            <p:nvPr/>
          </p:nvSpPr>
          <p:spPr>
            <a:xfrm rot="-3510584">
              <a:off x="8079265" y="4388903"/>
              <a:ext cx="136095" cy="135800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4"/>
            <p:cNvSpPr/>
            <p:nvPr/>
          </p:nvSpPr>
          <p:spPr>
            <a:xfrm rot="-3510584">
              <a:off x="8241528" y="4298092"/>
              <a:ext cx="95397" cy="163149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4"/>
            <p:cNvSpPr/>
            <p:nvPr/>
          </p:nvSpPr>
          <p:spPr>
            <a:xfrm rot="-3510584">
              <a:off x="8236757" y="4437870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4"/>
            <p:cNvSpPr/>
            <p:nvPr/>
          </p:nvSpPr>
          <p:spPr>
            <a:xfrm rot="-3510584">
              <a:off x="8318705" y="4275184"/>
              <a:ext cx="101599" cy="160255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4"/>
            <p:cNvSpPr/>
            <p:nvPr/>
          </p:nvSpPr>
          <p:spPr>
            <a:xfrm rot="-3510584">
              <a:off x="8335369" y="4408759"/>
              <a:ext cx="168229" cy="4938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4"/>
            <p:cNvSpPr/>
            <p:nvPr/>
          </p:nvSpPr>
          <p:spPr>
            <a:xfrm rot="-3510584">
              <a:off x="8390600" y="4245115"/>
              <a:ext cx="112822" cy="155057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4"/>
            <p:cNvSpPr/>
            <p:nvPr/>
          </p:nvSpPr>
          <p:spPr>
            <a:xfrm rot="-3510584">
              <a:off x="8428559" y="4371217"/>
              <a:ext cx="164862" cy="5085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4"/>
            <p:cNvSpPr/>
            <p:nvPr/>
          </p:nvSpPr>
          <p:spPr>
            <a:xfrm rot="-3510584">
              <a:off x="8099757" y="4375910"/>
              <a:ext cx="111818" cy="137454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4"/>
            <p:cNvSpPr/>
            <p:nvPr/>
          </p:nvSpPr>
          <p:spPr>
            <a:xfrm rot="-3510584">
              <a:off x="8187124" y="4309468"/>
              <a:ext cx="55407" cy="16527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4"/>
            <p:cNvSpPr/>
            <p:nvPr/>
          </p:nvSpPr>
          <p:spPr>
            <a:xfrm rot="-3510584">
              <a:off x="8158743" y="4457040"/>
              <a:ext cx="166103" cy="5404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4"/>
            <p:cNvSpPr/>
            <p:nvPr/>
          </p:nvSpPr>
          <p:spPr>
            <a:xfrm rot="-3510584">
              <a:off x="8265596" y="4287383"/>
              <a:ext cx="57533" cy="16474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4"/>
            <p:cNvSpPr/>
            <p:nvPr/>
          </p:nvSpPr>
          <p:spPr>
            <a:xfrm rot="-3510584">
              <a:off x="8239789" y="4434636"/>
              <a:ext cx="166634" cy="5446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4"/>
            <p:cNvSpPr/>
            <p:nvPr/>
          </p:nvSpPr>
          <p:spPr>
            <a:xfrm rot="-3510584">
              <a:off x="8342629" y="4263270"/>
              <a:ext cx="65921" cy="161613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4"/>
            <p:cNvSpPr/>
            <p:nvPr/>
          </p:nvSpPr>
          <p:spPr>
            <a:xfrm rot="-3510584">
              <a:off x="8336458" y="4406850"/>
              <a:ext cx="166634" cy="51686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4"/>
            <p:cNvSpPr/>
            <p:nvPr/>
          </p:nvSpPr>
          <p:spPr>
            <a:xfrm rot="-3510584">
              <a:off x="8414731" y="4232618"/>
              <a:ext cx="77026" cy="156651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4"/>
            <p:cNvSpPr/>
            <p:nvPr/>
          </p:nvSpPr>
          <p:spPr>
            <a:xfrm rot="-3510584">
              <a:off x="8428272" y="4369540"/>
              <a:ext cx="166103" cy="5233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4"/>
            <p:cNvSpPr/>
            <p:nvPr/>
          </p:nvSpPr>
          <p:spPr>
            <a:xfrm rot="-3510584">
              <a:off x="8199245" y="4228031"/>
              <a:ext cx="352879" cy="280283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4"/>
            <p:cNvSpPr/>
            <p:nvPr/>
          </p:nvSpPr>
          <p:spPr>
            <a:xfrm rot="-3510584">
              <a:off x="8307125" y="4277354"/>
              <a:ext cx="71769" cy="11022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4"/>
            <p:cNvSpPr/>
            <p:nvPr/>
          </p:nvSpPr>
          <p:spPr>
            <a:xfrm rot="-3510584">
              <a:off x="8113989" y="4292689"/>
              <a:ext cx="225172" cy="257837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4"/>
            <p:cNvSpPr/>
            <p:nvPr/>
          </p:nvSpPr>
          <p:spPr>
            <a:xfrm rot="-3510584">
              <a:off x="8372817" y="4288428"/>
              <a:ext cx="20615" cy="21678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17" name="Google Shape;417;p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8" name="Google Shape;418;p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9" name="Google Shape;419;p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Google Shape;420;p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1" name="Google Shape;421;p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2" name="Google Shape;422;p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3" name="Google Shape;423;p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8289919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8154456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rgbClr val="FFECC6"/>
        </a:solidFill>
        <a:effectLst/>
      </p:bgPr>
    </p:bg>
    <p:spTree>
      <p:nvGrpSpPr>
        <p:cNvPr id="1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oogle Shape;709;p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10" name="Google Shape;710;p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14" name="Google Shape;714;p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5" name="Google Shape;715;p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63" name="Google Shape;763;p8"/>
          <p:cNvSpPr txBox="1">
            <a:spLocks noGrp="1"/>
          </p:cNvSpPr>
          <p:nvPr>
            <p:ph type="title"/>
          </p:nvPr>
        </p:nvSpPr>
        <p:spPr>
          <a:xfrm>
            <a:off x="2531000" y="1828800"/>
            <a:ext cx="7130000" cy="32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14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0809420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bg>
      <p:bgPr>
        <a:solidFill>
          <a:srgbClr val="FFECC6"/>
        </a:solidFill>
        <a:effectLst/>
      </p:bgPr>
    </p:bg>
    <p:spTree>
      <p:nvGrpSpPr>
        <p:cNvPr id="1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5" name="Google Shape;765;p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66" name="Google Shape;766;p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0" name="Google Shape;770;p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1" name="Google Shape;771;p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19" name="Google Shape;819;p9"/>
          <p:cNvSpPr txBox="1">
            <a:spLocks noGrp="1"/>
          </p:cNvSpPr>
          <p:nvPr>
            <p:ph type="title"/>
          </p:nvPr>
        </p:nvSpPr>
        <p:spPr>
          <a:xfrm>
            <a:off x="1415884" y="1625667"/>
            <a:ext cx="4548000" cy="108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6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820" name="Google Shape;820;p9"/>
          <p:cNvSpPr txBox="1">
            <a:spLocks noGrp="1"/>
          </p:cNvSpPr>
          <p:nvPr>
            <p:ph type="subTitle" idx="1"/>
          </p:nvPr>
        </p:nvSpPr>
        <p:spPr>
          <a:xfrm>
            <a:off x="1394100" y="2711267"/>
            <a:ext cx="4717600" cy="222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821" name="Google Shape;821;p9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2" name="Google Shape;822;p9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3" name="Google Shape;823;p9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4" name="Google Shape;824;p9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5" name="Google Shape;825;p9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6" name="Google Shape;826;p9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7" name="Google Shape;827;p9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8" name="Google Shape;828;p9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9" name="Google Shape;829;p9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0" name="Google Shape;830;p9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1" name="Google Shape;831;p9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2" name="Google Shape;832;p9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3" name="Google Shape;833;p9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4" name="Google Shape;834;p9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5" name="Google Shape;835;p9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6" name="Google Shape;836;p9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7" name="Google Shape;837;p9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8" name="Google Shape;838;p9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9" name="Google Shape;839;p9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0" name="Google Shape;840;p9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1" name="Google Shape;841;p9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2" name="Google Shape;842;p9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3" name="Google Shape;843;p9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4" name="Google Shape;844;p9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5" name="Google Shape;845;p9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6" name="Google Shape;846;p9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7" name="Google Shape;847;p9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8" name="Google Shape;848;p9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9" name="Google Shape;849;p9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0" name="Google Shape;850;p9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1" name="Google Shape;851;p9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2" name="Google Shape;852;p9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3" name="Google Shape;853;p9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4" name="Google Shape;854;p9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5" name="Google Shape;855;p9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6" name="Google Shape;856;p9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7" name="Google Shape;857;p9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8" name="Google Shape;858;p9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9" name="Google Shape;859;p9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0" name="Google Shape;860;p9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1" name="Google Shape;861;p9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2" name="Google Shape;862;p9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3" name="Google Shape;863;p9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4" name="Google Shape;864;p9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5" name="Google Shape;865;p9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6" name="Google Shape;866;p9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7" name="Google Shape;867;p9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8" name="Google Shape;868;p9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9" name="Google Shape;869;p9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0" name="Google Shape;870;p9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1" name="Google Shape;871;p9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2" name="Google Shape;872;p9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3" name="Google Shape;873;p9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4" name="Google Shape;874;p9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5" name="Google Shape;875;p9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6" name="Google Shape;876;p9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7" name="Google Shape;877;p9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8" name="Google Shape;878;p9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9" name="Google Shape;879;p9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0" name="Google Shape;880;p9"/>
          <p:cNvSpPr/>
          <p:nvPr/>
        </p:nvSpPr>
        <p:spPr>
          <a:xfrm rot="9470733">
            <a:off x="1049926" y="1077170"/>
            <a:ext cx="217293" cy="352205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1" name="Google Shape;881;p9"/>
          <p:cNvSpPr/>
          <p:nvPr/>
        </p:nvSpPr>
        <p:spPr>
          <a:xfrm rot="9470733">
            <a:off x="1037519" y="963514"/>
            <a:ext cx="204613" cy="468847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2" name="Google Shape;882;p9"/>
          <p:cNvSpPr/>
          <p:nvPr/>
        </p:nvSpPr>
        <p:spPr>
          <a:xfrm rot="9470733">
            <a:off x="1108842" y="1159260"/>
            <a:ext cx="173740" cy="258720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3" name="Google Shape;883;p9"/>
          <p:cNvSpPr/>
          <p:nvPr/>
        </p:nvSpPr>
        <p:spPr>
          <a:xfrm rot="9470733">
            <a:off x="1057238" y="1075878"/>
            <a:ext cx="209575" cy="355041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4" name="Google Shape;884;p9"/>
          <p:cNvSpPr/>
          <p:nvPr/>
        </p:nvSpPr>
        <p:spPr>
          <a:xfrm rot="9470733">
            <a:off x="1043073" y="848961"/>
            <a:ext cx="405604" cy="271872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5" name="Google Shape;885;p9"/>
          <p:cNvSpPr/>
          <p:nvPr/>
        </p:nvSpPr>
        <p:spPr>
          <a:xfrm rot="9470733">
            <a:off x="936264" y="876788"/>
            <a:ext cx="514525" cy="258799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6" name="Google Shape;886;p9"/>
          <p:cNvSpPr/>
          <p:nvPr/>
        </p:nvSpPr>
        <p:spPr>
          <a:xfrm rot="9470733">
            <a:off x="1208844" y="852815"/>
            <a:ext cx="240448" cy="234856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7" name="Google Shape;887;p9"/>
          <p:cNvSpPr/>
          <p:nvPr/>
        </p:nvSpPr>
        <p:spPr>
          <a:xfrm rot="9470733">
            <a:off x="1043134" y="848091"/>
            <a:ext cx="403556" cy="274315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8" name="Google Shape;888;p9"/>
          <p:cNvSpPr/>
          <p:nvPr/>
        </p:nvSpPr>
        <p:spPr>
          <a:xfrm>
            <a:off x="11079770" y="1291171"/>
            <a:ext cx="305825" cy="249591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9" name="Google Shape;889;p9"/>
          <p:cNvSpPr/>
          <p:nvPr/>
        </p:nvSpPr>
        <p:spPr>
          <a:xfrm>
            <a:off x="11079769" y="1291485"/>
            <a:ext cx="384507" cy="334179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0" name="Google Shape;890;p9"/>
          <p:cNvSpPr/>
          <p:nvPr/>
        </p:nvSpPr>
        <p:spPr>
          <a:xfrm>
            <a:off x="11079770" y="1289360"/>
            <a:ext cx="206745" cy="23068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1" name="Google Shape;891;p9"/>
          <p:cNvSpPr/>
          <p:nvPr/>
        </p:nvSpPr>
        <p:spPr>
          <a:xfrm>
            <a:off x="11076226" y="1291013"/>
            <a:ext cx="306849" cy="250299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2" name="Google Shape;892;p9"/>
          <p:cNvSpPr/>
          <p:nvPr/>
        </p:nvSpPr>
        <p:spPr>
          <a:xfrm>
            <a:off x="10427088" y="747335"/>
            <a:ext cx="200051" cy="23328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3" name="Google Shape;893;p9"/>
          <p:cNvSpPr/>
          <p:nvPr/>
        </p:nvSpPr>
        <p:spPr>
          <a:xfrm>
            <a:off x="10433074" y="704097"/>
            <a:ext cx="187449" cy="273927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4" name="Google Shape;894;p9"/>
          <p:cNvSpPr/>
          <p:nvPr/>
        </p:nvSpPr>
        <p:spPr>
          <a:xfrm>
            <a:off x="10427403" y="747100"/>
            <a:ext cx="193435" cy="235729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5" name="Google Shape;895;p9"/>
          <p:cNvSpPr/>
          <p:nvPr/>
        </p:nvSpPr>
        <p:spPr>
          <a:xfrm>
            <a:off x="10431657" y="830348"/>
            <a:ext cx="168783" cy="155472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6" name="Google Shape;896;p9"/>
          <p:cNvSpPr/>
          <p:nvPr/>
        </p:nvSpPr>
        <p:spPr>
          <a:xfrm>
            <a:off x="10655886" y="732293"/>
            <a:ext cx="289679" cy="26581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7" name="Google Shape;897;p9"/>
          <p:cNvSpPr/>
          <p:nvPr/>
        </p:nvSpPr>
        <p:spPr>
          <a:xfrm>
            <a:off x="10630998" y="702284"/>
            <a:ext cx="303305" cy="295429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8" name="Google Shape;898;p9"/>
          <p:cNvSpPr/>
          <p:nvPr/>
        </p:nvSpPr>
        <p:spPr>
          <a:xfrm>
            <a:off x="10667856" y="731898"/>
            <a:ext cx="274872" cy="268020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9" name="Google Shape;899;p9"/>
          <p:cNvSpPr/>
          <p:nvPr/>
        </p:nvSpPr>
        <p:spPr>
          <a:xfrm>
            <a:off x="10751499" y="774822"/>
            <a:ext cx="192647" cy="22572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0" name="Google Shape;900;p9"/>
          <p:cNvSpPr/>
          <p:nvPr/>
        </p:nvSpPr>
        <p:spPr>
          <a:xfrm>
            <a:off x="10991481" y="758126"/>
            <a:ext cx="396084" cy="374740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1" name="Google Shape;901;p9"/>
          <p:cNvSpPr/>
          <p:nvPr/>
        </p:nvSpPr>
        <p:spPr>
          <a:xfrm>
            <a:off x="11001010" y="943290"/>
            <a:ext cx="38749" cy="43633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2" name="Google Shape;902;p9"/>
          <p:cNvSpPr/>
          <p:nvPr/>
        </p:nvSpPr>
        <p:spPr>
          <a:xfrm>
            <a:off x="11128917" y="1180357"/>
            <a:ext cx="45839" cy="33945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3" name="Google Shape;903;p9"/>
          <p:cNvSpPr/>
          <p:nvPr/>
        </p:nvSpPr>
        <p:spPr>
          <a:xfrm>
            <a:off x="10900512" y="1133572"/>
            <a:ext cx="40797" cy="43555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4" name="Google Shape;904;p9"/>
          <p:cNvSpPr/>
          <p:nvPr/>
        </p:nvSpPr>
        <p:spPr>
          <a:xfrm>
            <a:off x="10970058" y="1029295"/>
            <a:ext cx="26857" cy="28196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Google Shape;905;p9"/>
          <p:cNvSpPr/>
          <p:nvPr/>
        </p:nvSpPr>
        <p:spPr>
          <a:xfrm>
            <a:off x="11202084" y="1054026"/>
            <a:ext cx="47177" cy="42924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6" name="Google Shape;906;p9"/>
          <p:cNvSpPr/>
          <p:nvPr/>
        </p:nvSpPr>
        <p:spPr>
          <a:xfrm>
            <a:off x="11270919" y="927380"/>
            <a:ext cx="35915" cy="35600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7" name="Google Shape;907;p9"/>
          <p:cNvSpPr/>
          <p:nvPr/>
        </p:nvSpPr>
        <p:spPr>
          <a:xfrm>
            <a:off x="11157742" y="976447"/>
            <a:ext cx="117509" cy="10057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8" name="Google Shape;908;p9"/>
          <p:cNvSpPr/>
          <p:nvPr/>
        </p:nvSpPr>
        <p:spPr>
          <a:xfrm>
            <a:off x="11076936" y="1095848"/>
            <a:ext cx="131529" cy="105065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9" name="Google Shape;909;p9"/>
          <p:cNvSpPr/>
          <p:nvPr/>
        </p:nvSpPr>
        <p:spPr>
          <a:xfrm>
            <a:off x="10909019" y="1079938"/>
            <a:ext cx="120896" cy="108295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0" name="Google Shape;910;p9"/>
          <p:cNvSpPr/>
          <p:nvPr/>
        </p:nvSpPr>
        <p:spPr>
          <a:xfrm>
            <a:off x="10984155" y="1011731"/>
            <a:ext cx="71751" cy="72775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1" name="Google Shape;911;p9"/>
          <p:cNvSpPr/>
          <p:nvPr/>
        </p:nvSpPr>
        <p:spPr>
          <a:xfrm>
            <a:off x="11012982" y="899813"/>
            <a:ext cx="108295" cy="100971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2" name="Google Shape;912;p9"/>
          <p:cNvSpPr/>
          <p:nvPr/>
        </p:nvSpPr>
        <p:spPr>
          <a:xfrm>
            <a:off x="11230201" y="874532"/>
            <a:ext cx="85140" cy="79941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3" name="Google Shape;913;p9"/>
          <p:cNvSpPr/>
          <p:nvPr/>
        </p:nvSpPr>
        <p:spPr>
          <a:xfrm>
            <a:off x="11176014" y="1011889"/>
            <a:ext cx="54265" cy="53320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4" name="Google Shape;914;p9"/>
          <p:cNvSpPr/>
          <p:nvPr/>
        </p:nvSpPr>
        <p:spPr>
          <a:xfrm>
            <a:off x="11093789" y="1129713"/>
            <a:ext cx="58440" cy="5946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5" name="Google Shape;915;p9"/>
          <p:cNvSpPr/>
          <p:nvPr/>
        </p:nvSpPr>
        <p:spPr>
          <a:xfrm>
            <a:off x="10933513" y="1116955"/>
            <a:ext cx="61984" cy="62851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6" name="Google Shape;916;p9"/>
          <p:cNvSpPr/>
          <p:nvPr/>
        </p:nvSpPr>
        <p:spPr>
          <a:xfrm>
            <a:off x="11032671" y="934783"/>
            <a:ext cx="47887" cy="49147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7" name="Google Shape;917;p9"/>
          <p:cNvSpPr/>
          <p:nvPr/>
        </p:nvSpPr>
        <p:spPr>
          <a:xfrm>
            <a:off x="10994710" y="1040322"/>
            <a:ext cx="30953" cy="32921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8" name="Google Shape;918;p9"/>
          <p:cNvSpPr/>
          <p:nvPr/>
        </p:nvSpPr>
        <p:spPr>
          <a:xfrm>
            <a:off x="11249891" y="904617"/>
            <a:ext cx="36624" cy="37568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9" name="Google Shape;919;p9"/>
          <p:cNvSpPr/>
          <p:nvPr/>
        </p:nvSpPr>
        <p:spPr>
          <a:xfrm>
            <a:off x="11157741" y="975818"/>
            <a:ext cx="106720" cy="103727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0" name="Google Shape;920;p9"/>
          <p:cNvSpPr/>
          <p:nvPr/>
        </p:nvSpPr>
        <p:spPr>
          <a:xfrm>
            <a:off x="11214686" y="1027878"/>
            <a:ext cx="3623" cy="3623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1" name="Google Shape;921;p9"/>
          <p:cNvSpPr/>
          <p:nvPr/>
        </p:nvSpPr>
        <p:spPr>
          <a:xfrm>
            <a:off x="11072682" y="1093956"/>
            <a:ext cx="121684" cy="107035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2" name="Google Shape;922;p9"/>
          <p:cNvSpPr/>
          <p:nvPr/>
        </p:nvSpPr>
        <p:spPr>
          <a:xfrm>
            <a:off x="10910358" y="1079938"/>
            <a:ext cx="109713" cy="109713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3" name="Google Shape;923;p9"/>
          <p:cNvSpPr/>
          <p:nvPr/>
        </p:nvSpPr>
        <p:spPr>
          <a:xfrm>
            <a:off x="10980611" y="1149483"/>
            <a:ext cx="2915" cy="4332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4" name="Google Shape;924;p9"/>
          <p:cNvSpPr/>
          <p:nvPr/>
        </p:nvSpPr>
        <p:spPr>
          <a:xfrm>
            <a:off x="10982030" y="1012441"/>
            <a:ext cx="75295" cy="74585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5" name="Google Shape;925;p9"/>
          <p:cNvSpPr/>
          <p:nvPr/>
        </p:nvSpPr>
        <p:spPr>
          <a:xfrm>
            <a:off x="11013691" y="897687"/>
            <a:ext cx="106877" cy="103491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6" name="Google Shape;926;p9"/>
          <p:cNvSpPr/>
          <p:nvPr/>
        </p:nvSpPr>
        <p:spPr>
          <a:xfrm>
            <a:off x="11223034" y="873035"/>
            <a:ext cx="93645" cy="82068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8264949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rgbClr val="FFECC6"/>
        </a:solidFill>
        <a:effectLst/>
      </p:bgPr>
    </p:bg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8" name="Google Shape;928;p10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29" name="Google Shape;929;p10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10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10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10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33" name="Google Shape;933;p1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4" name="Google Shape;934;p10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10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10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10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10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10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10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10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10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10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10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10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10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10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10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10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10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10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10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10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10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10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10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10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10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10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10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10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10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10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10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10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10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10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10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10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10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10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10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10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10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10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10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10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10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10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10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10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82" name="Google Shape;982;p10"/>
          <p:cNvSpPr txBox="1">
            <a:spLocks noGrp="1"/>
          </p:cNvSpPr>
          <p:nvPr>
            <p:ph type="title"/>
          </p:nvPr>
        </p:nvSpPr>
        <p:spPr>
          <a:xfrm>
            <a:off x="2046167" y="906567"/>
            <a:ext cx="4240400" cy="17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5181685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rgbClr val="FFECC6"/>
        </a:solidFill>
        <a:effectLst/>
      </p:bgPr>
    </p:bg>
    <p:spTree>
      <p:nvGrpSpPr>
        <p:cNvPr id="1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4" name="Google Shape;984;p1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85" name="Google Shape;985;p1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1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1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1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89" name="Google Shape;989;p1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90" name="Google Shape;990;p1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1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1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1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1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1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1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1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1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1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1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1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1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1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1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1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1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1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1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1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1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1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1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1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1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1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1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1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1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1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1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1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1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1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1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1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1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1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1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1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1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38" name="Google Shape;1038;p11"/>
          <p:cNvSpPr txBox="1">
            <a:spLocks noGrp="1"/>
          </p:cNvSpPr>
          <p:nvPr>
            <p:ph type="title" hasCustomPrompt="1"/>
          </p:nvPr>
        </p:nvSpPr>
        <p:spPr>
          <a:xfrm>
            <a:off x="1525800" y="2208300"/>
            <a:ext cx="9140400" cy="17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39" name="Google Shape;1039;p11"/>
          <p:cNvSpPr txBox="1">
            <a:spLocks noGrp="1"/>
          </p:cNvSpPr>
          <p:nvPr>
            <p:ph type="body" idx="1"/>
          </p:nvPr>
        </p:nvSpPr>
        <p:spPr>
          <a:xfrm>
            <a:off x="2342200" y="4282384"/>
            <a:ext cx="7507600" cy="50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400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8064052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379031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bg>
      <p:bgPr>
        <a:solidFill>
          <a:srgbClr val="FFECC6"/>
        </a:solidFill>
        <a:effectLst/>
      </p:bgPr>
    </p:bg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2" name="Google Shape;1042;p1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43" name="Google Shape;1043;p1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1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1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1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047" name="Google Shape;1047;p1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48" name="Google Shape;1048;p1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1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1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1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1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1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1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1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1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1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1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1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1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1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1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1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1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1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1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1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1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1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1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1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1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1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1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1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1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1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1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1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1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1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1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1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1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1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1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1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1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1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1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1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1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1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1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1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96" name="Google Shape;1096;p13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097" name="Google Shape;1097;p13">
            <a:hlinkClick r:id="rId3" action="ppaction://hlinksldjump"/>
          </p:cNvPr>
          <p:cNvSpPr txBox="1">
            <a:spLocks noGrp="1"/>
          </p:cNvSpPr>
          <p:nvPr>
            <p:ph type="subTitle" idx="1"/>
          </p:nvPr>
        </p:nvSpPr>
        <p:spPr>
          <a:xfrm>
            <a:off x="2432227" y="1473133"/>
            <a:ext cx="3638400" cy="5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098" name="Google Shape;1098;p13"/>
          <p:cNvSpPr txBox="1">
            <a:spLocks noGrp="1"/>
          </p:cNvSpPr>
          <p:nvPr>
            <p:ph type="subTitle" idx="2"/>
          </p:nvPr>
        </p:nvSpPr>
        <p:spPr>
          <a:xfrm>
            <a:off x="2432247" y="2056420"/>
            <a:ext cx="36400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13">
            <a:hlinkClick r:id="rId3" action="ppaction://hlinksldjump"/>
          </p:cNvPr>
          <p:cNvSpPr txBox="1">
            <a:spLocks noGrp="1"/>
          </p:cNvSpPr>
          <p:nvPr>
            <p:ph type="title" idx="3" hasCustomPrompt="1"/>
          </p:nvPr>
        </p:nvSpPr>
        <p:spPr>
          <a:xfrm>
            <a:off x="1513233" y="1669201"/>
            <a:ext cx="8436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0" name="Google Shape;1100;p13">
            <a:hlinkClick r:id="rId4" action="ppaction://hlinksldjump"/>
          </p:cNvPr>
          <p:cNvSpPr txBox="1">
            <a:spLocks noGrp="1"/>
          </p:cNvSpPr>
          <p:nvPr>
            <p:ph type="subTitle" idx="4"/>
          </p:nvPr>
        </p:nvSpPr>
        <p:spPr>
          <a:xfrm>
            <a:off x="2436037" y="3063763"/>
            <a:ext cx="36492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1" name="Google Shape;1101;p13"/>
          <p:cNvSpPr txBox="1">
            <a:spLocks noGrp="1"/>
          </p:cNvSpPr>
          <p:nvPr>
            <p:ph type="subTitle" idx="5"/>
          </p:nvPr>
        </p:nvSpPr>
        <p:spPr>
          <a:xfrm>
            <a:off x="2430351" y="3649817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2" name="Google Shape;1102;p13">
            <a:hlinkClick r:id="rId4" action="ppaction://hlinksldjump"/>
          </p:cNvPr>
          <p:cNvSpPr txBox="1">
            <a:spLocks noGrp="1"/>
          </p:cNvSpPr>
          <p:nvPr>
            <p:ph type="title" idx="6" hasCustomPrompt="1"/>
          </p:nvPr>
        </p:nvSpPr>
        <p:spPr>
          <a:xfrm>
            <a:off x="1514433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3" name="Google Shape;1103;p13">
            <a:hlinkClick r:id="" action="ppaction://noaction"/>
          </p:cNvPr>
          <p:cNvSpPr txBox="1">
            <a:spLocks noGrp="1"/>
          </p:cNvSpPr>
          <p:nvPr>
            <p:ph type="subTitle" idx="7"/>
          </p:nvPr>
        </p:nvSpPr>
        <p:spPr>
          <a:xfrm>
            <a:off x="2438209" y="4656395"/>
            <a:ext cx="3640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4" name="Google Shape;1104;p13"/>
          <p:cNvSpPr txBox="1">
            <a:spLocks noGrp="1"/>
          </p:cNvSpPr>
          <p:nvPr>
            <p:ph type="subTitle" idx="8"/>
          </p:nvPr>
        </p:nvSpPr>
        <p:spPr>
          <a:xfrm>
            <a:off x="2430351" y="5243275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13">
            <a:hlinkClick r:id="" action="ppaction://noaction"/>
          </p:cNvPr>
          <p:cNvSpPr txBox="1">
            <a:spLocks noGrp="1"/>
          </p:cNvSpPr>
          <p:nvPr>
            <p:ph type="title" idx="9" hasCustomPrompt="1"/>
          </p:nvPr>
        </p:nvSpPr>
        <p:spPr>
          <a:xfrm>
            <a:off x="1514433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6" name="Google Shape;1106;p13">
            <a:hlinkClick r:id="" action="ppaction://noaction"/>
          </p:cNvPr>
          <p:cNvSpPr txBox="1">
            <a:spLocks noGrp="1"/>
          </p:cNvSpPr>
          <p:nvPr>
            <p:ph type="subTitle" idx="13"/>
          </p:nvPr>
        </p:nvSpPr>
        <p:spPr>
          <a:xfrm>
            <a:off x="7021679" y="147313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7" name="Google Shape;1107;p13"/>
          <p:cNvSpPr txBox="1">
            <a:spLocks noGrp="1"/>
          </p:cNvSpPr>
          <p:nvPr>
            <p:ph type="subTitle" idx="14"/>
          </p:nvPr>
        </p:nvSpPr>
        <p:spPr>
          <a:xfrm>
            <a:off x="7013780" y="2051820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8" name="Google Shape;1108;p13">
            <a:hlinkClick r:id="" action="ppaction://noaction"/>
          </p:cNvPr>
          <p:cNvSpPr txBox="1">
            <a:spLocks noGrp="1"/>
          </p:cNvSpPr>
          <p:nvPr>
            <p:ph type="title" idx="15" hasCustomPrompt="1"/>
          </p:nvPr>
        </p:nvSpPr>
        <p:spPr>
          <a:xfrm>
            <a:off x="6097367" y="1671016"/>
            <a:ext cx="841200" cy="84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9" name="Google Shape;1109;p13">
            <a:hlinkClick r:id="" action="ppaction://noaction"/>
          </p:cNvPr>
          <p:cNvSpPr txBox="1">
            <a:spLocks noGrp="1"/>
          </p:cNvSpPr>
          <p:nvPr>
            <p:ph type="subTitle" idx="16"/>
          </p:nvPr>
        </p:nvSpPr>
        <p:spPr>
          <a:xfrm>
            <a:off x="7021679" y="306136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0" name="Google Shape;1110;p13"/>
          <p:cNvSpPr txBox="1">
            <a:spLocks noGrp="1"/>
          </p:cNvSpPr>
          <p:nvPr>
            <p:ph type="subTitle" idx="17"/>
          </p:nvPr>
        </p:nvSpPr>
        <p:spPr>
          <a:xfrm>
            <a:off x="7013785" y="3647417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1" name="Google Shape;1111;p13">
            <a:hlinkClick r:id="" action="ppaction://noaction"/>
          </p:cNvPr>
          <p:cNvSpPr txBox="1">
            <a:spLocks noGrp="1"/>
          </p:cNvSpPr>
          <p:nvPr>
            <p:ph type="title" idx="18" hasCustomPrompt="1"/>
          </p:nvPr>
        </p:nvSpPr>
        <p:spPr>
          <a:xfrm>
            <a:off x="6097364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2" name="Google Shape;1112;p13"/>
          <p:cNvSpPr txBox="1">
            <a:spLocks noGrp="1"/>
          </p:cNvSpPr>
          <p:nvPr>
            <p:ph type="subTitle" idx="19"/>
          </p:nvPr>
        </p:nvSpPr>
        <p:spPr>
          <a:xfrm>
            <a:off x="7021679" y="4653995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3" name="Google Shape;1113;p13"/>
          <p:cNvSpPr txBox="1">
            <a:spLocks noGrp="1"/>
          </p:cNvSpPr>
          <p:nvPr>
            <p:ph type="subTitle" idx="20"/>
          </p:nvPr>
        </p:nvSpPr>
        <p:spPr>
          <a:xfrm>
            <a:off x="7013785" y="5240875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4" name="Google Shape;1114;p13">
            <a:hlinkClick r:id="" action="ppaction://noaction"/>
          </p:cNvPr>
          <p:cNvSpPr txBox="1">
            <a:spLocks noGrp="1"/>
          </p:cNvSpPr>
          <p:nvPr>
            <p:ph type="title" idx="21" hasCustomPrompt="1"/>
          </p:nvPr>
        </p:nvSpPr>
        <p:spPr>
          <a:xfrm>
            <a:off x="6097367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5" name="Google Shape;1115;p13"/>
          <p:cNvSpPr/>
          <p:nvPr/>
        </p:nvSpPr>
        <p:spPr>
          <a:xfrm rot="5189938" flipH="1">
            <a:off x="1422473" y="816132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6" name="Google Shape;1116;p13"/>
          <p:cNvSpPr/>
          <p:nvPr/>
        </p:nvSpPr>
        <p:spPr>
          <a:xfrm rot="5189938" flipH="1">
            <a:off x="1434259" y="800721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7" name="Google Shape;1117;p13"/>
          <p:cNvSpPr/>
          <p:nvPr/>
        </p:nvSpPr>
        <p:spPr>
          <a:xfrm rot="5189938" flipH="1">
            <a:off x="1442043" y="861947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8" name="Google Shape;1118;p13"/>
          <p:cNvSpPr/>
          <p:nvPr/>
        </p:nvSpPr>
        <p:spPr>
          <a:xfrm rot="5189938" flipH="1">
            <a:off x="1443270" y="820978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9" name="Google Shape;1119;p13"/>
          <p:cNvSpPr/>
          <p:nvPr/>
        </p:nvSpPr>
        <p:spPr>
          <a:xfrm rot="5189938" flipH="1">
            <a:off x="1290760" y="1136357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0" name="Google Shape;1120;p13"/>
          <p:cNvSpPr/>
          <p:nvPr/>
        </p:nvSpPr>
        <p:spPr>
          <a:xfrm rot="5189938" flipH="1">
            <a:off x="1108040" y="1333956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1" name="Google Shape;1121;p13"/>
          <p:cNvSpPr/>
          <p:nvPr/>
        </p:nvSpPr>
        <p:spPr>
          <a:xfrm rot="5189938" flipH="1">
            <a:off x="1303086" y="1292413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2" name="Google Shape;1122;p13"/>
          <p:cNvSpPr/>
          <p:nvPr/>
        </p:nvSpPr>
        <p:spPr>
          <a:xfrm rot="5189938" flipH="1">
            <a:off x="1185013" y="1037640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3" name="Google Shape;1123;p13"/>
          <p:cNvSpPr/>
          <p:nvPr/>
        </p:nvSpPr>
        <p:spPr>
          <a:xfrm rot="5189938" flipH="1">
            <a:off x="1002971" y="1234307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4" name="Google Shape;1124;p13"/>
          <p:cNvSpPr/>
          <p:nvPr/>
        </p:nvSpPr>
        <p:spPr>
          <a:xfrm rot="5189938" flipH="1">
            <a:off x="1077600" y="938513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5" name="Google Shape;1125;p13"/>
          <p:cNvSpPr/>
          <p:nvPr/>
        </p:nvSpPr>
        <p:spPr>
          <a:xfrm rot="5189938" flipH="1">
            <a:off x="881663" y="1111899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6" name="Google Shape;1126;p13"/>
          <p:cNvSpPr/>
          <p:nvPr/>
        </p:nvSpPr>
        <p:spPr>
          <a:xfrm rot="5189938" flipH="1">
            <a:off x="976773" y="830997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7" name="Google Shape;1127;p13"/>
          <p:cNvSpPr/>
          <p:nvPr/>
        </p:nvSpPr>
        <p:spPr>
          <a:xfrm rot="5189938" flipH="1">
            <a:off x="775470" y="981100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8" name="Google Shape;1128;p13"/>
          <p:cNvSpPr/>
          <p:nvPr/>
        </p:nvSpPr>
        <p:spPr>
          <a:xfrm rot="5189938" flipH="1">
            <a:off x="1321064" y="1265817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9" name="Google Shape;1129;p13"/>
          <p:cNvSpPr/>
          <p:nvPr/>
        </p:nvSpPr>
        <p:spPr>
          <a:xfrm rot="5189938" flipH="1">
            <a:off x="1322119" y="1114619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0" name="Google Shape;1130;p13"/>
          <p:cNvSpPr/>
          <p:nvPr/>
        </p:nvSpPr>
        <p:spPr>
          <a:xfrm rot="5189938" flipH="1">
            <a:off x="1112111" y="1327804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1" name="Google Shape;1131;p13"/>
          <p:cNvSpPr/>
          <p:nvPr/>
        </p:nvSpPr>
        <p:spPr>
          <a:xfrm rot="5189938" flipH="1">
            <a:off x="1217715" y="1017105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2" name="Google Shape;1132;p13"/>
          <p:cNvSpPr/>
          <p:nvPr/>
        </p:nvSpPr>
        <p:spPr>
          <a:xfrm rot="5189938" flipH="1">
            <a:off x="1006259" y="1228276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3" name="Google Shape;1133;p13"/>
          <p:cNvSpPr/>
          <p:nvPr/>
        </p:nvSpPr>
        <p:spPr>
          <a:xfrm rot="5189938" flipH="1">
            <a:off x="1108052" y="915411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4" name="Google Shape;1134;p13"/>
          <p:cNvSpPr/>
          <p:nvPr/>
        </p:nvSpPr>
        <p:spPr>
          <a:xfrm rot="5189938" flipH="1">
            <a:off x="883201" y="1108540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5" name="Google Shape;1135;p13"/>
          <p:cNvSpPr/>
          <p:nvPr/>
        </p:nvSpPr>
        <p:spPr>
          <a:xfrm rot="5189938" flipH="1">
            <a:off x="1007480" y="806868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6" name="Google Shape;1136;p13"/>
          <p:cNvSpPr/>
          <p:nvPr/>
        </p:nvSpPr>
        <p:spPr>
          <a:xfrm rot="5189938" flipH="1">
            <a:off x="774658" y="978141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7" name="Google Shape;1137;p13"/>
          <p:cNvSpPr/>
          <p:nvPr/>
        </p:nvSpPr>
        <p:spPr>
          <a:xfrm rot="5189938" flipH="1">
            <a:off x="842147" y="849984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8" name="Google Shape;1138;p13"/>
          <p:cNvSpPr/>
          <p:nvPr/>
        </p:nvSpPr>
        <p:spPr>
          <a:xfrm rot="5189938" flipH="1">
            <a:off x="1161785" y="968179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9" name="Google Shape;1139;p13"/>
          <p:cNvSpPr/>
          <p:nvPr/>
        </p:nvSpPr>
        <p:spPr>
          <a:xfrm rot="5189938" flipH="1">
            <a:off x="1134799" y="1070416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0" name="Google Shape;1140;p13"/>
          <p:cNvSpPr/>
          <p:nvPr/>
        </p:nvSpPr>
        <p:spPr>
          <a:xfrm rot="5189938" flipH="1">
            <a:off x="1171629" y="961541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1" name="Google Shape;1141;p13"/>
          <p:cNvSpPr/>
          <p:nvPr/>
        </p:nvSpPr>
        <p:spPr>
          <a:xfrm rot="1106660">
            <a:off x="10151017" y="1019562"/>
            <a:ext cx="117356" cy="98321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2" name="Google Shape;1142;p13"/>
          <p:cNvSpPr/>
          <p:nvPr/>
        </p:nvSpPr>
        <p:spPr>
          <a:xfrm rot="1106660">
            <a:off x="10151407" y="1016167"/>
            <a:ext cx="107512" cy="101165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3" name="Google Shape;1143;p13"/>
          <p:cNvSpPr/>
          <p:nvPr/>
        </p:nvSpPr>
        <p:spPr>
          <a:xfrm rot="1106660">
            <a:off x="10189374" y="1068326"/>
            <a:ext cx="45061" cy="36967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4" name="Google Shape;1144;p13"/>
          <p:cNvSpPr/>
          <p:nvPr/>
        </p:nvSpPr>
        <p:spPr>
          <a:xfrm rot="1106660">
            <a:off x="10338221" y="1077721"/>
            <a:ext cx="104559" cy="104555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5" name="Google Shape;1145;p13"/>
          <p:cNvSpPr/>
          <p:nvPr/>
        </p:nvSpPr>
        <p:spPr>
          <a:xfrm rot="1106660">
            <a:off x="10329916" y="1076591"/>
            <a:ext cx="121512" cy="1075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6" name="Google Shape;1146;p13"/>
          <p:cNvSpPr/>
          <p:nvPr/>
        </p:nvSpPr>
        <p:spPr>
          <a:xfrm rot="1106660">
            <a:off x="10373679" y="1136735"/>
            <a:ext cx="41452" cy="34669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7" name="Google Shape;1147;p13"/>
          <p:cNvSpPr/>
          <p:nvPr/>
        </p:nvSpPr>
        <p:spPr>
          <a:xfrm rot="1106660">
            <a:off x="10265498" y="753466"/>
            <a:ext cx="308647" cy="345601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8" name="Google Shape;1148;p13"/>
          <p:cNvSpPr/>
          <p:nvPr/>
        </p:nvSpPr>
        <p:spPr>
          <a:xfrm rot="1106660">
            <a:off x="10328955" y="879153"/>
            <a:ext cx="86951" cy="214907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9" name="Google Shape;1149;p13"/>
          <p:cNvSpPr/>
          <p:nvPr/>
        </p:nvSpPr>
        <p:spPr>
          <a:xfrm rot="1106660">
            <a:off x="10878237" y="992842"/>
            <a:ext cx="500812" cy="358069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0" name="Google Shape;1150;p13"/>
          <p:cNvSpPr/>
          <p:nvPr/>
        </p:nvSpPr>
        <p:spPr>
          <a:xfrm rot="1106660">
            <a:off x="10839933" y="1028244"/>
            <a:ext cx="506937" cy="255920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1" name="Google Shape;1151;p13"/>
          <p:cNvSpPr/>
          <p:nvPr/>
        </p:nvSpPr>
        <p:spPr>
          <a:xfrm rot="1106660">
            <a:off x="10937717" y="1099069"/>
            <a:ext cx="409049" cy="298792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2" name="Google Shape;1152;p13"/>
          <p:cNvSpPr/>
          <p:nvPr/>
        </p:nvSpPr>
        <p:spPr>
          <a:xfrm rot="1106660">
            <a:off x="10908491" y="997299"/>
            <a:ext cx="473469" cy="36102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3" name="Google Shape;1153;p13"/>
          <p:cNvSpPr/>
          <p:nvPr/>
        </p:nvSpPr>
        <p:spPr>
          <a:xfrm rot="1106660">
            <a:off x="10659120" y="1268294"/>
            <a:ext cx="184728" cy="303823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4" name="Google Shape;1154;p13"/>
          <p:cNvSpPr/>
          <p:nvPr/>
        </p:nvSpPr>
        <p:spPr>
          <a:xfrm rot="1106660">
            <a:off x="10795126" y="1326741"/>
            <a:ext cx="325161" cy="135288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5" name="Google Shape;1155;p13"/>
          <p:cNvSpPr/>
          <p:nvPr/>
        </p:nvSpPr>
        <p:spPr>
          <a:xfrm rot="1106660">
            <a:off x="10786339" y="1404042"/>
            <a:ext cx="209884" cy="287089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6" name="Google Shape;1156;p13"/>
          <p:cNvSpPr/>
          <p:nvPr/>
        </p:nvSpPr>
        <p:spPr>
          <a:xfrm rot="1106660">
            <a:off x="10623925" y="1116651"/>
            <a:ext cx="185057" cy="303823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7" name="Google Shape;1157;p13"/>
          <p:cNvSpPr/>
          <p:nvPr/>
        </p:nvSpPr>
        <p:spPr>
          <a:xfrm rot="1106660">
            <a:off x="10759516" y="1174287"/>
            <a:ext cx="325489" cy="135944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8" name="Google Shape;1158;p13"/>
          <p:cNvSpPr/>
          <p:nvPr/>
        </p:nvSpPr>
        <p:spPr>
          <a:xfrm rot="1106660">
            <a:off x="10597824" y="966729"/>
            <a:ext cx="182651" cy="306228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9" name="Google Shape;1159;p13"/>
          <p:cNvSpPr/>
          <p:nvPr/>
        </p:nvSpPr>
        <p:spPr>
          <a:xfrm rot="1106660">
            <a:off x="10704140" y="1008868"/>
            <a:ext cx="323193" cy="113304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0" name="Google Shape;1160;p13"/>
          <p:cNvSpPr/>
          <p:nvPr/>
        </p:nvSpPr>
        <p:spPr>
          <a:xfrm rot="1106660">
            <a:off x="10560530" y="826810"/>
            <a:ext cx="177729" cy="303495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1" name="Google Shape;1161;p13"/>
          <p:cNvSpPr/>
          <p:nvPr/>
        </p:nvSpPr>
        <p:spPr>
          <a:xfrm rot="1106660">
            <a:off x="10638214" y="846157"/>
            <a:ext cx="318161" cy="9897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2" name="Google Shape;1162;p13"/>
          <p:cNvSpPr/>
          <p:nvPr/>
        </p:nvSpPr>
        <p:spPr>
          <a:xfrm rot="1106660">
            <a:off x="10609440" y="1085708"/>
            <a:ext cx="108387" cy="1905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3" name="Google Shape;1163;p13"/>
          <p:cNvSpPr/>
          <p:nvPr/>
        </p:nvSpPr>
        <p:spPr>
          <a:xfrm rot="1106660">
            <a:off x="10593182" y="1137276"/>
            <a:ext cx="444268" cy="529120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4" name="Google Shape;1164;p13"/>
          <p:cNvSpPr/>
          <p:nvPr/>
        </p:nvSpPr>
        <p:spPr>
          <a:xfrm rot="1106660">
            <a:off x="10585053" y="1094926"/>
            <a:ext cx="46920" cy="30404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5" name="Google Shape;1165;p13"/>
          <p:cNvSpPr/>
          <p:nvPr/>
        </p:nvSpPr>
        <p:spPr>
          <a:xfrm rot="1106660">
            <a:off x="10793068" y="1392233"/>
            <a:ext cx="144480" cy="290152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6" name="Google Shape;1166;p13"/>
          <p:cNvSpPr/>
          <p:nvPr/>
        </p:nvSpPr>
        <p:spPr>
          <a:xfrm rot="1106660">
            <a:off x="10707173" y="1267955"/>
            <a:ext cx="96684" cy="30557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7" name="Google Shape;1167;p13"/>
          <p:cNvSpPr/>
          <p:nvPr/>
        </p:nvSpPr>
        <p:spPr>
          <a:xfrm rot="1106660">
            <a:off x="10795770" y="1320372"/>
            <a:ext cx="292023" cy="13878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8" name="Google Shape;1168;p13"/>
          <p:cNvSpPr/>
          <p:nvPr/>
        </p:nvSpPr>
        <p:spPr>
          <a:xfrm rot="1106660">
            <a:off x="10668683" y="1117577"/>
            <a:ext cx="100621" cy="306776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9" name="Google Shape;1169;p13"/>
          <p:cNvSpPr/>
          <p:nvPr/>
        </p:nvSpPr>
        <p:spPr>
          <a:xfrm rot="1106660">
            <a:off x="10760153" y="1168282"/>
            <a:ext cx="291913" cy="138677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0" name="Google Shape;1170;p13"/>
          <p:cNvSpPr/>
          <p:nvPr/>
        </p:nvSpPr>
        <p:spPr>
          <a:xfrm rot="1106660">
            <a:off x="10632945" y="964350"/>
            <a:ext cx="97779" cy="308525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1" name="Google Shape;1171;p13"/>
          <p:cNvSpPr/>
          <p:nvPr/>
        </p:nvSpPr>
        <p:spPr>
          <a:xfrm rot="1106660">
            <a:off x="10704559" y="1003327"/>
            <a:ext cx="300772" cy="11822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2" name="Google Shape;1172;p13"/>
          <p:cNvSpPr/>
          <p:nvPr/>
        </p:nvSpPr>
        <p:spPr>
          <a:xfrm rot="1106660">
            <a:off x="10581326" y="821306"/>
            <a:ext cx="102591" cy="306885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3" name="Google Shape;1173;p13"/>
          <p:cNvSpPr/>
          <p:nvPr/>
        </p:nvSpPr>
        <p:spPr>
          <a:xfrm rot="1106660">
            <a:off x="10636014" y="841300"/>
            <a:ext cx="307553" cy="101493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4" name="Google Shape;1174;p13"/>
          <p:cNvSpPr/>
          <p:nvPr/>
        </p:nvSpPr>
        <p:spPr>
          <a:xfrm rot="1106660">
            <a:off x="10490315" y="799928"/>
            <a:ext cx="536359" cy="6450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5" name="Google Shape;1175;p13"/>
          <p:cNvSpPr/>
          <p:nvPr/>
        </p:nvSpPr>
        <p:spPr>
          <a:xfrm rot="-3603133">
            <a:off x="10946693" y="5441550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6" name="Google Shape;1176;p13"/>
          <p:cNvSpPr/>
          <p:nvPr/>
        </p:nvSpPr>
        <p:spPr>
          <a:xfrm rot="1365070">
            <a:off x="10474597" y="5719953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7" name="Google Shape;1177;p13"/>
          <p:cNvSpPr/>
          <p:nvPr/>
        </p:nvSpPr>
        <p:spPr>
          <a:xfrm rot="1365070">
            <a:off x="10487034" y="5831446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8" name="Google Shape;1178;p13"/>
          <p:cNvSpPr/>
          <p:nvPr/>
        </p:nvSpPr>
        <p:spPr>
          <a:xfrm rot="1365070">
            <a:off x="10500134" y="5720485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9" name="Google Shape;1179;p13"/>
          <p:cNvSpPr/>
          <p:nvPr/>
        </p:nvSpPr>
        <p:spPr>
          <a:xfrm rot="1365070">
            <a:off x="10603981" y="5791371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0" name="Google Shape;1180;p13"/>
          <p:cNvSpPr/>
          <p:nvPr/>
        </p:nvSpPr>
        <p:spPr>
          <a:xfrm rot="-3603133">
            <a:off x="10944343" y="5442561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1" name="Google Shape;1181;p13"/>
          <p:cNvSpPr/>
          <p:nvPr/>
        </p:nvSpPr>
        <p:spPr>
          <a:xfrm rot="-3603133">
            <a:off x="10977235" y="5463916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2" name="Google Shape;1182;p13"/>
          <p:cNvSpPr/>
          <p:nvPr/>
        </p:nvSpPr>
        <p:spPr>
          <a:xfrm rot="-3603133">
            <a:off x="11064574" y="5370969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3" name="Google Shape;1183;p13"/>
          <p:cNvSpPr/>
          <p:nvPr/>
        </p:nvSpPr>
        <p:spPr>
          <a:xfrm rot="-3603133">
            <a:off x="10970123" y="5424517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4" name="Google Shape;1184;p13"/>
          <p:cNvSpPr/>
          <p:nvPr/>
        </p:nvSpPr>
        <p:spPr>
          <a:xfrm rot="-9882522">
            <a:off x="10649151" y="5413111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5" name="Google Shape;1185;p13"/>
          <p:cNvSpPr/>
          <p:nvPr/>
        </p:nvSpPr>
        <p:spPr>
          <a:xfrm rot="-9882522">
            <a:off x="10651057" y="5405084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6" name="Google Shape;1186;p13"/>
          <p:cNvSpPr/>
          <p:nvPr/>
        </p:nvSpPr>
        <p:spPr>
          <a:xfrm rot="-9882522">
            <a:off x="10666506" y="5411233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7" name="Google Shape;1187;p13"/>
          <p:cNvSpPr/>
          <p:nvPr/>
        </p:nvSpPr>
        <p:spPr>
          <a:xfrm rot="-9882522">
            <a:off x="10699409" y="5466340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4376977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solidFill>
          <a:srgbClr val="FFECC6"/>
        </a:solidFill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9" name="Google Shape;1189;p1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190" name="Google Shape;1190;p1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1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1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1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194" name="Google Shape;1194;p1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95" name="Google Shape;1195;p1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1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1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1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1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1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1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1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1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1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1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1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1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1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1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1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1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1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1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1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1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1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1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1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1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1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1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1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1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1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1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1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1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1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1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1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1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1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1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1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1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1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1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1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1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1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1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1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243" name="Google Shape;1243;p14"/>
          <p:cNvSpPr txBox="1">
            <a:spLocks noGrp="1"/>
          </p:cNvSpPr>
          <p:nvPr>
            <p:ph type="title"/>
          </p:nvPr>
        </p:nvSpPr>
        <p:spPr>
          <a:xfrm>
            <a:off x="3330400" y="4225300"/>
            <a:ext cx="5531200" cy="7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2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1244" name="Google Shape;1244;p14"/>
          <p:cNvSpPr txBox="1">
            <a:spLocks noGrp="1"/>
          </p:cNvSpPr>
          <p:nvPr>
            <p:ph type="subTitle" idx="1"/>
          </p:nvPr>
        </p:nvSpPr>
        <p:spPr>
          <a:xfrm>
            <a:off x="2221400" y="2472017"/>
            <a:ext cx="7749200" cy="16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9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245" name="Google Shape;1245;p1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6" name="Google Shape;1246;p1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7" name="Google Shape;1247;p1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8" name="Google Shape;1248;p1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9" name="Google Shape;1249;p1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0" name="Google Shape;1250;p1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1" name="Google Shape;1251;p1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2" name="Google Shape;1252;p1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3" name="Google Shape;1253;p1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4" name="Google Shape;1254;p1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5" name="Google Shape;1255;p1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6" name="Google Shape;1256;p1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7" name="Google Shape;1257;p1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8" name="Google Shape;1258;p1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9" name="Google Shape;1259;p1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0" name="Google Shape;1260;p1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1" name="Google Shape;1261;p1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2" name="Google Shape;1262;p1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3" name="Google Shape;1263;p1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4" name="Google Shape;1264;p1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5" name="Google Shape;1265;p1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6" name="Google Shape;1266;p1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7" name="Google Shape;1267;p1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8" name="Google Shape;1268;p1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9" name="Google Shape;1269;p1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0" name="Google Shape;1270;p1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1" name="Google Shape;1271;p1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2" name="Google Shape;1272;p1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3" name="Google Shape;1273;p1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4" name="Google Shape;1274;p1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5" name="Google Shape;1275;p1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6" name="Google Shape;1276;p1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7" name="Google Shape;1277;p1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8" name="Google Shape;1278;p1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9" name="Google Shape;1279;p1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0" name="Google Shape;1280;p1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1" name="Google Shape;1281;p1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2" name="Google Shape;1282;p1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3" name="Google Shape;1283;p1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4" name="Google Shape;1284;p1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5" name="Google Shape;1285;p1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6" name="Google Shape;1286;p1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7" name="Google Shape;1287;p1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8" name="Google Shape;1288;p1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9" name="Google Shape;1289;p1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0" name="Google Shape;1290;p1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1" name="Google Shape;1291;p1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2" name="Google Shape;1292;p1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3" name="Google Shape;1293;p1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4" name="Google Shape;1294;p1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5" name="Google Shape;1295;p1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6" name="Google Shape;1296;p1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7" name="Google Shape;1297;p1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8" name="Google Shape;1298;p1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9" name="Google Shape;1299;p1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0" name="Google Shape;1300;p1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1" name="Google Shape;1301;p1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2" name="Google Shape;1302;p1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3" name="Google Shape;1303;p1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4" name="Google Shape;1304;p1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5" name="Google Shape;1305;p1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6" name="Google Shape;1306;p1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7" name="Google Shape;1307;p1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8" name="Google Shape;1308;p1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9" name="Google Shape;1309;p1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0" name="Google Shape;1310;p1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1" name="Google Shape;1311;p1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2" name="Google Shape;1312;p1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3" name="Google Shape;1313;p1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4" name="Google Shape;1314;p1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5" name="Google Shape;1315;p1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6" name="Google Shape;1316;p1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7" name="Google Shape;1317;p1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8" name="Google Shape;1318;p1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9" name="Google Shape;1319;p1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0" name="Google Shape;1320;p1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1" name="Google Shape;1321;p1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2" name="Google Shape;1322;p1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3" name="Google Shape;1323;p1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4" name="Google Shape;1324;p1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5" name="Google Shape;1325;p1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6" name="Google Shape;1326;p1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7" name="Google Shape;1327;p1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8" name="Google Shape;1328;p1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9" name="Google Shape;1329;p1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0" name="Google Shape;1330;p1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1" name="Google Shape;1331;p1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2" name="Google Shape;1332;p1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3" name="Google Shape;1333;p1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4" name="Google Shape;1334;p1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5" name="Google Shape;1335;p1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6" name="Google Shape;1336;p1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7" name="Google Shape;1337;p1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8" name="Google Shape;1338;p1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9" name="Google Shape;1339;p1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0" name="Google Shape;1340;p1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1" name="Google Shape;1341;p1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2" name="Google Shape;1342;p1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3" name="Google Shape;1343;p1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4" name="Google Shape;1344;p1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5" name="Google Shape;1345;p1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6" name="Google Shape;1346;p1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7" name="Google Shape;1347;p1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8" name="Google Shape;1348;p1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9" name="Google Shape;1349;p1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0" name="Google Shape;1350;p1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1" name="Google Shape;1351;p1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2" name="Google Shape;1352;p1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3" name="Google Shape;1353;p1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4" name="Google Shape;1354;p1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5" name="Google Shape;1355;p1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6" name="Google Shape;1356;p1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7" name="Google Shape;1357;p1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8" name="Google Shape;1358;p1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9" name="Google Shape;1359;p1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0" name="Google Shape;1360;p1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1" name="Google Shape;1361;p1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2" name="Google Shape;1362;p1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3" name="Google Shape;1363;p1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4" name="Google Shape;1364;p1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5" name="Google Shape;1365;p1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6" name="Google Shape;1366;p1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7" name="Google Shape;1367;p1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8" name="Google Shape;1368;p1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9" name="Google Shape;1369;p1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0" name="Google Shape;1370;p1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1" name="Google Shape;1371;p1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2" name="Google Shape;1372;p1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3" name="Google Shape;1373;p1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4" name="Google Shape;1374;p1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5" name="Google Shape;1375;p1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6" name="Google Shape;1376;p1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7" name="Google Shape;1377;p1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8" name="Google Shape;1378;p1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9" name="Google Shape;1379;p1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0" name="Google Shape;1380;p1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1" name="Google Shape;1381;p1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2" name="Google Shape;1382;p1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3" name="Google Shape;1383;p1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4" name="Google Shape;1384;p1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5" name="Google Shape;1385;p1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6" name="Google Shape;1386;p1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7" name="Google Shape;1387;p1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8" name="Google Shape;1388;p1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9" name="Google Shape;1389;p1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0" name="Google Shape;1390;p1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1" name="Google Shape;1391;p1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2" name="Google Shape;1392;p1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3" name="Google Shape;1393;p1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4" name="Google Shape;1394;p1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5" name="Google Shape;1395;p1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6" name="Google Shape;1396;p1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7" name="Google Shape;1397;p1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8" name="Google Shape;1398;p1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9" name="Google Shape;1399;p1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0" name="Google Shape;1400;p1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1" name="Google Shape;1401;p1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2" name="Google Shape;1402;p1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3" name="Google Shape;1403;p1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4" name="Google Shape;1404;p1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5" name="Google Shape;1405;p1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6" name="Google Shape;1406;p1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7" name="Google Shape;1407;p1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8" name="Google Shape;1408;p1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9" name="Google Shape;1409;p1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0" name="Google Shape;1410;p1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1" name="Google Shape;1411;p1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2" name="Google Shape;1412;p1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3" name="Google Shape;1413;p1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4" name="Google Shape;1414;p1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5" name="Google Shape;1415;p1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6" name="Google Shape;1416;p1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7" name="Google Shape;1417;p1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8" name="Google Shape;1418;p1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9" name="Google Shape;1419;p1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0" name="Google Shape;1420;p1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1" name="Google Shape;1421;p1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2" name="Google Shape;1422;p1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3" name="Google Shape;1423;p1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4" name="Google Shape;1424;p1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5" name="Google Shape;1425;p1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6" name="Google Shape;1426;p1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7" name="Google Shape;1427;p1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8" name="Google Shape;1428;p1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9" name="Google Shape;1429;p1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0" name="Google Shape;1430;p1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1" name="Google Shape;1431;p1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2" name="Google Shape;1432;p1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3" name="Google Shape;1433;p1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4" name="Google Shape;1434;p1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5" name="Google Shape;1435;p1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6" name="Google Shape;1436;p1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7" name="Google Shape;1437;p1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8" name="Google Shape;1438;p1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9" name="Google Shape;1439;p1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0" name="Google Shape;1440;p1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1" name="Google Shape;1441;p1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2" name="Google Shape;1442;p1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3" name="Google Shape;1443;p1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4" name="Google Shape;1444;p1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5" name="Google Shape;1445;p1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6" name="Google Shape;1446;p1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7" name="Google Shape;1447;p1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8" name="Google Shape;1448;p1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9" name="Google Shape;1449;p1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0" name="Google Shape;1450;p1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1" name="Google Shape;1451;p1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2" name="Google Shape;1452;p1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3" name="Google Shape;1453;p1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4" name="Google Shape;1454;p1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5" name="Google Shape;1455;p1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6" name="Google Shape;1456;p1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7" name="Google Shape;1457;p1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7525329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bg>
      <p:bgPr>
        <a:solidFill>
          <a:srgbClr val="FFECC6"/>
        </a:solidFill>
        <a:effectLst/>
      </p:bgPr>
    </p:bg>
    <p:spTree>
      <p:nvGrpSpPr>
        <p:cNvPr id="1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9" name="Google Shape;1459;p1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460" name="Google Shape;1460;p1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1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1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1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64" name="Google Shape;1464;p1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65" name="Google Shape;1465;p1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1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1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1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1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1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1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1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1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1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1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1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1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1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1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1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1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1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1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1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1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1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1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1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1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1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1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1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1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1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1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1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1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1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1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1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1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1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1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1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1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1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1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1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1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1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1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1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13" name="Google Shape;1513;p15"/>
          <p:cNvSpPr txBox="1">
            <a:spLocks noGrp="1"/>
          </p:cNvSpPr>
          <p:nvPr>
            <p:ph type="title" hasCustomPrompt="1"/>
          </p:nvPr>
        </p:nvSpPr>
        <p:spPr>
          <a:xfrm flipH="1">
            <a:off x="4741800" y="1270533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14" name="Google Shape;1514;p15"/>
          <p:cNvSpPr txBox="1">
            <a:spLocks noGrp="1"/>
          </p:cNvSpPr>
          <p:nvPr>
            <p:ph type="title" idx="2"/>
          </p:nvPr>
        </p:nvSpPr>
        <p:spPr>
          <a:xfrm>
            <a:off x="3759800" y="3070333"/>
            <a:ext cx="46724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15" name="Google Shape;1515;p15"/>
          <p:cNvSpPr txBox="1">
            <a:spLocks noGrp="1"/>
          </p:cNvSpPr>
          <p:nvPr>
            <p:ph type="subTitle" idx="1"/>
          </p:nvPr>
        </p:nvSpPr>
        <p:spPr>
          <a:xfrm>
            <a:off x="4014600" y="4328933"/>
            <a:ext cx="4162800" cy="87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4626099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7" name="Google Shape;1517;p1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18" name="Google Shape;1518;p1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1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1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1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22" name="Google Shape;1522;p1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23" name="Google Shape;1523;p1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1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1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1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1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1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1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1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1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1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1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1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1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1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1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1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1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1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1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1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1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1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1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1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1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1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1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1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1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1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1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1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1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71" name="Google Shape;1571;p16"/>
          <p:cNvSpPr txBox="1">
            <a:spLocks noGrp="1"/>
          </p:cNvSpPr>
          <p:nvPr>
            <p:ph type="title" hasCustomPrompt="1"/>
          </p:nvPr>
        </p:nvSpPr>
        <p:spPr>
          <a:xfrm flipH="1">
            <a:off x="6915800" y="13504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72" name="Google Shape;1572;p16"/>
          <p:cNvSpPr txBox="1">
            <a:spLocks noGrp="1"/>
          </p:cNvSpPr>
          <p:nvPr>
            <p:ph type="title" idx="2"/>
          </p:nvPr>
        </p:nvSpPr>
        <p:spPr>
          <a:xfrm>
            <a:off x="5627600" y="3119967"/>
            <a:ext cx="528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73" name="Google Shape;1573;p16"/>
          <p:cNvSpPr txBox="1">
            <a:spLocks noGrp="1"/>
          </p:cNvSpPr>
          <p:nvPr>
            <p:ph type="subTitle" idx="1"/>
          </p:nvPr>
        </p:nvSpPr>
        <p:spPr>
          <a:xfrm>
            <a:off x="6319739" y="4481733"/>
            <a:ext cx="3900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8169234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bg>
      <p:bgPr>
        <a:solidFill>
          <a:srgbClr val="FFECC6"/>
        </a:solidFill>
        <a:effectLst/>
      </p:bgPr>
    </p:bg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" name="Google Shape;425;p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426" name="Google Shape;426;p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430" name="Google Shape;430;p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1" name="Google Shape;431;p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79" name="Google Shape;479;p5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80" name="Google Shape;480;p5"/>
          <p:cNvSpPr txBox="1">
            <a:spLocks noGrp="1"/>
          </p:cNvSpPr>
          <p:nvPr>
            <p:ph type="body" idx="1"/>
          </p:nvPr>
        </p:nvSpPr>
        <p:spPr>
          <a:xfrm>
            <a:off x="783367" y="1270200"/>
            <a:ext cx="5923200" cy="49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1" name="Google Shape;481;p5"/>
          <p:cNvSpPr txBox="1">
            <a:spLocks noGrp="1"/>
          </p:cNvSpPr>
          <p:nvPr>
            <p:ph type="body" idx="2"/>
          </p:nvPr>
        </p:nvSpPr>
        <p:spPr>
          <a:xfrm>
            <a:off x="6503367" y="2212633"/>
            <a:ext cx="4622000" cy="38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2" name="Google Shape;482;p5"/>
          <p:cNvSpPr/>
          <p:nvPr/>
        </p:nvSpPr>
        <p:spPr>
          <a:xfrm rot="5189938" flipH="1">
            <a:off x="1321973" y="553599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3" name="Google Shape;483;p5"/>
          <p:cNvSpPr/>
          <p:nvPr/>
        </p:nvSpPr>
        <p:spPr>
          <a:xfrm rot="5189938" flipH="1">
            <a:off x="1333759" y="538187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4" name="Google Shape;484;p5"/>
          <p:cNvSpPr/>
          <p:nvPr/>
        </p:nvSpPr>
        <p:spPr>
          <a:xfrm rot="5189938" flipH="1">
            <a:off x="1341543" y="599414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5" name="Google Shape;485;p5"/>
          <p:cNvSpPr/>
          <p:nvPr/>
        </p:nvSpPr>
        <p:spPr>
          <a:xfrm rot="5189938" flipH="1">
            <a:off x="1342770" y="558445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6" name="Google Shape;486;p5"/>
          <p:cNvSpPr/>
          <p:nvPr/>
        </p:nvSpPr>
        <p:spPr>
          <a:xfrm rot="5189938" flipH="1">
            <a:off x="1190260" y="873823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7" name="Google Shape;487;p5"/>
          <p:cNvSpPr/>
          <p:nvPr/>
        </p:nvSpPr>
        <p:spPr>
          <a:xfrm rot="5189938" flipH="1">
            <a:off x="1007540" y="107142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8" name="Google Shape;488;p5"/>
          <p:cNvSpPr/>
          <p:nvPr/>
        </p:nvSpPr>
        <p:spPr>
          <a:xfrm rot="5189938" flipH="1">
            <a:off x="1202586" y="1029880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9" name="Google Shape;489;p5"/>
          <p:cNvSpPr/>
          <p:nvPr/>
        </p:nvSpPr>
        <p:spPr>
          <a:xfrm rot="5189938" flipH="1">
            <a:off x="1084513" y="775106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0" name="Google Shape;490;p5"/>
          <p:cNvSpPr/>
          <p:nvPr/>
        </p:nvSpPr>
        <p:spPr>
          <a:xfrm rot="5189938" flipH="1">
            <a:off x="902471" y="97177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1" name="Google Shape;491;p5"/>
          <p:cNvSpPr/>
          <p:nvPr/>
        </p:nvSpPr>
        <p:spPr>
          <a:xfrm rot="5189938" flipH="1">
            <a:off x="977100" y="675980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2" name="Google Shape;492;p5"/>
          <p:cNvSpPr/>
          <p:nvPr/>
        </p:nvSpPr>
        <p:spPr>
          <a:xfrm rot="5189938" flipH="1">
            <a:off x="781163" y="849366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3" name="Google Shape;493;p5"/>
          <p:cNvSpPr/>
          <p:nvPr/>
        </p:nvSpPr>
        <p:spPr>
          <a:xfrm rot="5189938" flipH="1">
            <a:off x="876273" y="568464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4" name="Google Shape;494;p5"/>
          <p:cNvSpPr/>
          <p:nvPr/>
        </p:nvSpPr>
        <p:spPr>
          <a:xfrm rot="5189938" flipH="1">
            <a:off x="674970" y="718567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5" name="Google Shape;495;p5"/>
          <p:cNvSpPr/>
          <p:nvPr/>
        </p:nvSpPr>
        <p:spPr>
          <a:xfrm rot="5189938" flipH="1">
            <a:off x="1220564" y="1003284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6" name="Google Shape;496;p5"/>
          <p:cNvSpPr/>
          <p:nvPr/>
        </p:nvSpPr>
        <p:spPr>
          <a:xfrm rot="5189938" flipH="1">
            <a:off x="1221619" y="852086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7" name="Google Shape;497;p5"/>
          <p:cNvSpPr/>
          <p:nvPr/>
        </p:nvSpPr>
        <p:spPr>
          <a:xfrm rot="5189938" flipH="1">
            <a:off x="1011611" y="1065270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8" name="Google Shape;498;p5"/>
          <p:cNvSpPr/>
          <p:nvPr/>
        </p:nvSpPr>
        <p:spPr>
          <a:xfrm rot="5189938" flipH="1">
            <a:off x="1117215" y="754571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9" name="Google Shape;499;p5"/>
          <p:cNvSpPr/>
          <p:nvPr/>
        </p:nvSpPr>
        <p:spPr>
          <a:xfrm rot="5189938" flipH="1">
            <a:off x="905759" y="965743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0" name="Google Shape;500;p5"/>
          <p:cNvSpPr/>
          <p:nvPr/>
        </p:nvSpPr>
        <p:spPr>
          <a:xfrm rot="5189938" flipH="1">
            <a:off x="1007552" y="652878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1" name="Google Shape;501;p5"/>
          <p:cNvSpPr/>
          <p:nvPr/>
        </p:nvSpPr>
        <p:spPr>
          <a:xfrm rot="5189938" flipH="1">
            <a:off x="782701" y="846006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2" name="Google Shape;502;p5"/>
          <p:cNvSpPr/>
          <p:nvPr/>
        </p:nvSpPr>
        <p:spPr>
          <a:xfrm rot="5189938" flipH="1">
            <a:off x="906980" y="544335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3" name="Google Shape;503;p5"/>
          <p:cNvSpPr/>
          <p:nvPr/>
        </p:nvSpPr>
        <p:spPr>
          <a:xfrm rot="5189938" flipH="1">
            <a:off x="674158" y="715607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4" name="Google Shape;504;p5"/>
          <p:cNvSpPr/>
          <p:nvPr/>
        </p:nvSpPr>
        <p:spPr>
          <a:xfrm rot="5189938" flipH="1">
            <a:off x="741647" y="587451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5" name="Google Shape;505;p5"/>
          <p:cNvSpPr/>
          <p:nvPr/>
        </p:nvSpPr>
        <p:spPr>
          <a:xfrm rot="5189938" flipH="1">
            <a:off x="1061285" y="705646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6" name="Google Shape;506;p5"/>
          <p:cNvSpPr/>
          <p:nvPr/>
        </p:nvSpPr>
        <p:spPr>
          <a:xfrm rot="5189938" flipH="1">
            <a:off x="1034299" y="807883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7" name="Google Shape;507;p5"/>
          <p:cNvSpPr/>
          <p:nvPr/>
        </p:nvSpPr>
        <p:spPr>
          <a:xfrm rot="5189938" flipH="1">
            <a:off x="1071129" y="699007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8" name="Google Shape;508;p5"/>
          <p:cNvSpPr/>
          <p:nvPr/>
        </p:nvSpPr>
        <p:spPr>
          <a:xfrm rot="-3603133">
            <a:off x="11069059" y="543251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9" name="Google Shape;509;p5"/>
          <p:cNvSpPr/>
          <p:nvPr/>
        </p:nvSpPr>
        <p:spPr>
          <a:xfrm rot="1365070">
            <a:off x="10596964" y="5710920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0" name="Google Shape;510;p5"/>
          <p:cNvSpPr/>
          <p:nvPr/>
        </p:nvSpPr>
        <p:spPr>
          <a:xfrm rot="1365070">
            <a:off x="10609400" y="5822413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1" name="Google Shape;511;p5"/>
          <p:cNvSpPr/>
          <p:nvPr/>
        </p:nvSpPr>
        <p:spPr>
          <a:xfrm rot="1365070">
            <a:off x="10622501" y="5711452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2" name="Google Shape;512;p5"/>
          <p:cNvSpPr/>
          <p:nvPr/>
        </p:nvSpPr>
        <p:spPr>
          <a:xfrm rot="1365070">
            <a:off x="10726347" y="5782338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3" name="Google Shape;513;p5"/>
          <p:cNvSpPr/>
          <p:nvPr/>
        </p:nvSpPr>
        <p:spPr>
          <a:xfrm rot="-3603133">
            <a:off x="11066710" y="543352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4" name="Google Shape;514;p5"/>
          <p:cNvSpPr/>
          <p:nvPr/>
        </p:nvSpPr>
        <p:spPr>
          <a:xfrm rot="-3603133">
            <a:off x="11099602" y="5454883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5" name="Google Shape;515;p5"/>
          <p:cNvSpPr/>
          <p:nvPr/>
        </p:nvSpPr>
        <p:spPr>
          <a:xfrm rot="-3603133">
            <a:off x="11186940" y="5361936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6" name="Google Shape;516;p5"/>
          <p:cNvSpPr/>
          <p:nvPr/>
        </p:nvSpPr>
        <p:spPr>
          <a:xfrm rot="-3603133">
            <a:off x="11092489" y="5415484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7" name="Google Shape;517;p5"/>
          <p:cNvSpPr/>
          <p:nvPr/>
        </p:nvSpPr>
        <p:spPr>
          <a:xfrm rot="-9882522">
            <a:off x="10771517" y="5404078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8" name="Google Shape;518;p5"/>
          <p:cNvSpPr/>
          <p:nvPr/>
        </p:nvSpPr>
        <p:spPr>
          <a:xfrm rot="-9882522">
            <a:off x="10773424" y="5396051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9" name="Google Shape;519;p5"/>
          <p:cNvSpPr/>
          <p:nvPr/>
        </p:nvSpPr>
        <p:spPr>
          <a:xfrm rot="-9882522">
            <a:off x="10788873" y="5402200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Google Shape;520;p5"/>
          <p:cNvSpPr/>
          <p:nvPr/>
        </p:nvSpPr>
        <p:spPr>
          <a:xfrm rot="-9882522">
            <a:off x="10821776" y="5457307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7368513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bg>
      <p:bgPr>
        <a:solidFill>
          <a:srgbClr val="FFECC6"/>
        </a:solidFill>
        <a:effectLst/>
      </p:bgPr>
    </p:bg>
    <p:spTree>
      <p:nvGrpSpPr>
        <p:cNvPr id="1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5" name="Google Shape;1575;p1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76" name="Google Shape;1576;p1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1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80" name="Google Shape;1580;p1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81" name="Google Shape;1581;p1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1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1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1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1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1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1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1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1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1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1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1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1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1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1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1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1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1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1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1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1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1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1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1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1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1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1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1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1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1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1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29" name="Google Shape;1629;p1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630" name="Google Shape;1630;p17"/>
          <p:cNvSpPr/>
          <p:nvPr/>
        </p:nvSpPr>
        <p:spPr>
          <a:xfrm rot="3684608">
            <a:off x="10671628" y="6746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1" name="Google Shape;1631;p17"/>
          <p:cNvSpPr/>
          <p:nvPr/>
        </p:nvSpPr>
        <p:spPr>
          <a:xfrm rot="3684608">
            <a:off x="10674523" y="6688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2" name="Google Shape;1632;p17"/>
          <p:cNvSpPr/>
          <p:nvPr/>
        </p:nvSpPr>
        <p:spPr>
          <a:xfrm rot="3684608">
            <a:off x="10696588" y="7192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3" name="Google Shape;1633;p17"/>
          <p:cNvSpPr/>
          <p:nvPr/>
        </p:nvSpPr>
        <p:spPr>
          <a:xfrm rot="3684608">
            <a:off x="10766758" y="8365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4" name="Google Shape;1634;p17"/>
          <p:cNvSpPr/>
          <p:nvPr/>
        </p:nvSpPr>
        <p:spPr>
          <a:xfrm rot="3684608">
            <a:off x="10758332" y="8354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5" name="Google Shape;1635;p17"/>
          <p:cNvSpPr/>
          <p:nvPr/>
        </p:nvSpPr>
        <p:spPr>
          <a:xfrm rot="3684608">
            <a:off x="10784425" y="8907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6" name="Google Shape;1636;p17"/>
          <p:cNvSpPr/>
          <p:nvPr/>
        </p:nvSpPr>
        <p:spPr>
          <a:xfrm rot="3684608">
            <a:off x="10823954" y="5915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7" name="Google Shape;1637;p17"/>
          <p:cNvSpPr/>
          <p:nvPr/>
        </p:nvSpPr>
        <p:spPr>
          <a:xfrm rot="3684608">
            <a:off x="10858339" y="6673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8" name="Google Shape;1638;p17"/>
          <p:cNvSpPr/>
          <p:nvPr/>
        </p:nvSpPr>
        <p:spPr>
          <a:xfrm rot="3684608">
            <a:off x="11074391" y="12359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9" name="Google Shape;1639;p17"/>
          <p:cNvSpPr/>
          <p:nvPr/>
        </p:nvSpPr>
        <p:spPr>
          <a:xfrm rot="3684608">
            <a:off x="11056562" y="12512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0" name="Google Shape;1640;p17"/>
          <p:cNvSpPr/>
          <p:nvPr/>
        </p:nvSpPr>
        <p:spPr>
          <a:xfrm rot="3684608">
            <a:off x="11077951" y="13291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1" name="Google Shape;1641;p17"/>
          <p:cNvSpPr/>
          <p:nvPr/>
        </p:nvSpPr>
        <p:spPr>
          <a:xfrm rot="3684608">
            <a:off x="11095748" y="12498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2" name="Google Shape;1642;p17"/>
          <p:cNvSpPr/>
          <p:nvPr/>
        </p:nvSpPr>
        <p:spPr>
          <a:xfrm rot="3684608">
            <a:off x="10792529" y="11886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3" name="Google Shape;1643;p17"/>
          <p:cNvSpPr/>
          <p:nvPr/>
        </p:nvSpPr>
        <p:spPr>
          <a:xfrm rot="3684608">
            <a:off x="10888985" y="13907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4" name="Google Shape;1644;p17"/>
          <p:cNvSpPr/>
          <p:nvPr/>
        </p:nvSpPr>
        <p:spPr>
          <a:xfrm rot="3684608">
            <a:off x="10795371" y="13818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5" name="Google Shape;1645;p17"/>
          <p:cNvSpPr/>
          <p:nvPr/>
        </p:nvSpPr>
        <p:spPr>
          <a:xfrm rot="3684608">
            <a:off x="10868648" y="10563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6" name="Google Shape;1646;p17"/>
          <p:cNvSpPr/>
          <p:nvPr/>
        </p:nvSpPr>
        <p:spPr>
          <a:xfrm rot="3684608">
            <a:off x="10965129" y="12574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7" name="Google Shape;1647;p17"/>
          <p:cNvSpPr/>
          <p:nvPr/>
        </p:nvSpPr>
        <p:spPr>
          <a:xfrm rot="3684608">
            <a:off x="10949701" y="9300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8" name="Google Shape;1648;p17"/>
          <p:cNvSpPr/>
          <p:nvPr/>
        </p:nvSpPr>
        <p:spPr>
          <a:xfrm rot="3684608">
            <a:off x="11043889" y="11038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9" name="Google Shape;1649;p17"/>
          <p:cNvSpPr/>
          <p:nvPr/>
        </p:nvSpPr>
        <p:spPr>
          <a:xfrm rot="3684608">
            <a:off x="11018076" y="8033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0" name="Google Shape;1650;p17"/>
          <p:cNvSpPr/>
          <p:nvPr/>
        </p:nvSpPr>
        <p:spPr>
          <a:xfrm rot="3684608">
            <a:off x="11110840" y="9431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1" name="Google Shape;1651;p17"/>
          <p:cNvSpPr/>
          <p:nvPr/>
        </p:nvSpPr>
        <p:spPr>
          <a:xfrm rot="3684608">
            <a:off x="10926931" y="10136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2" name="Google Shape;1652;p17"/>
          <p:cNvSpPr/>
          <p:nvPr/>
        </p:nvSpPr>
        <p:spPr>
          <a:xfrm rot="3684608">
            <a:off x="10723305" y="11075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3" name="Google Shape;1653;p17"/>
          <p:cNvSpPr/>
          <p:nvPr/>
        </p:nvSpPr>
        <p:spPr>
          <a:xfrm rot="3684608">
            <a:off x="10964894" y="10045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4" name="Google Shape;1654;p17"/>
          <p:cNvSpPr/>
          <p:nvPr/>
        </p:nvSpPr>
        <p:spPr>
          <a:xfrm rot="3684608">
            <a:off x="10815686" y="13555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5" name="Google Shape;1655;p17"/>
          <p:cNvSpPr/>
          <p:nvPr/>
        </p:nvSpPr>
        <p:spPr>
          <a:xfrm rot="3684608">
            <a:off x="10838266" y="11908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6" name="Google Shape;1656;p17"/>
          <p:cNvSpPr/>
          <p:nvPr/>
        </p:nvSpPr>
        <p:spPr>
          <a:xfrm rot="3684608">
            <a:off x="10896901" y="13750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7" name="Google Shape;1657;p17"/>
          <p:cNvSpPr/>
          <p:nvPr/>
        </p:nvSpPr>
        <p:spPr>
          <a:xfrm rot="3684608">
            <a:off x="10910295" y="10582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8" name="Google Shape;1658;p17"/>
          <p:cNvSpPr/>
          <p:nvPr/>
        </p:nvSpPr>
        <p:spPr>
          <a:xfrm rot="3684608">
            <a:off x="10973108" y="12419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9" name="Google Shape;1659;p17"/>
          <p:cNvSpPr/>
          <p:nvPr/>
        </p:nvSpPr>
        <p:spPr>
          <a:xfrm rot="3684608">
            <a:off x="10986916" y="9231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0" name="Google Shape;1660;p17"/>
          <p:cNvSpPr/>
          <p:nvPr/>
        </p:nvSpPr>
        <p:spPr>
          <a:xfrm rot="3684608">
            <a:off x="11049201" y="10919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1" name="Google Shape;1661;p17"/>
          <p:cNvSpPr/>
          <p:nvPr/>
        </p:nvSpPr>
        <p:spPr>
          <a:xfrm rot="3684608">
            <a:off x="11045445" y="7877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2" name="Google Shape;1662;p17"/>
          <p:cNvSpPr/>
          <p:nvPr/>
        </p:nvSpPr>
        <p:spPr>
          <a:xfrm rot="3684608">
            <a:off x="11113063" y="9342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3" name="Google Shape;1663;p17"/>
          <p:cNvSpPr/>
          <p:nvPr/>
        </p:nvSpPr>
        <p:spPr>
          <a:xfrm rot="3684608">
            <a:off x="10824199" y="8120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4" name="Google Shape;1664;p17"/>
          <p:cNvSpPr/>
          <p:nvPr/>
        </p:nvSpPr>
        <p:spPr>
          <a:xfrm>
            <a:off x="9474959" y="7241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5" name="Google Shape;1665;p17"/>
          <p:cNvSpPr/>
          <p:nvPr/>
        </p:nvSpPr>
        <p:spPr>
          <a:xfrm>
            <a:off x="9491989" y="701712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6" name="Google Shape;1666;p17"/>
          <p:cNvSpPr/>
          <p:nvPr/>
        </p:nvSpPr>
        <p:spPr>
          <a:xfrm>
            <a:off x="9490607" y="7583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7" name="Google Shape;1667;p17"/>
          <p:cNvSpPr/>
          <p:nvPr/>
        </p:nvSpPr>
        <p:spPr>
          <a:xfrm>
            <a:off x="9472566" y="7243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8" name="Google Shape;1668;p17"/>
          <p:cNvSpPr/>
          <p:nvPr/>
        </p:nvSpPr>
        <p:spPr>
          <a:xfrm>
            <a:off x="9864401" y="6186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9" name="Google Shape;1669;p17"/>
          <p:cNvSpPr/>
          <p:nvPr/>
        </p:nvSpPr>
        <p:spPr>
          <a:xfrm>
            <a:off x="9868451" y="6531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0" name="Google Shape;1670;p17"/>
          <p:cNvSpPr/>
          <p:nvPr/>
        </p:nvSpPr>
        <p:spPr>
          <a:xfrm>
            <a:off x="9861088" y="6175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1" name="Google Shape;1671;p17"/>
          <p:cNvSpPr/>
          <p:nvPr/>
        </p:nvSpPr>
        <p:spPr>
          <a:xfrm>
            <a:off x="9891554" y="6883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2" name="Google Shape;1672;p17"/>
          <p:cNvSpPr/>
          <p:nvPr/>
        </p:nvSpPr>
        <p:spPr>
          <a:xfrm>
            <a:off x="9960587" y="7390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3" name="Google Shape;1673;p17"/>
          <p:cNvSpPr/>
          <p:nvPr/>
        </p:nvSpPr>
        <p:spPr>
          <a:xfrm>
            <a:off x="10316984" y="11319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4" name="Google Shape;1674;p17"/>
          <p:cNvSpPr/>
          <p:nvPr/>
        </p:nvSpPr>
        <p:spPr>
          <a:xfrm>
            <a:off x="10122310" y="11232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5" name="Google Shape;1675;p17"/>
          <p:cNvSpPr/>
          <p:nvPr/>
        </p:nvSpPr>
        <p:spPr>
          <a:xfrm>
            <a:off x="9870107" y="8935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6" name="Google Shape;1676;p17"/>
          <p:cNvSpPr/>
          <p:nvPr/>
        </p:nvSpPr>
        <p:spPr>
          <a:xfrm>
            <a:off x="9987556" y="10512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7" name="Google Shape;1677;p17"/>
          <p:cNvSpPr/>
          <p:nvPr/>
        </p:nvSpPr>
        <p:spPr>
          <a:xfrm>
            <a:off x="10011397" y="10796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8" name="Google Shape;1678;p17"/>
          <p:cNvSpPr/>
          <p:nvPr/>
        </p:nvSpPr>
        <p:spPr>
          <a:xfrm>
            <a:off x="9902968" y="9119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9" name="Google Shape;1679;p17"/>
          <p:cNvSpPr/>
          <p:nvPr/>
        </p:nvSpPr>
        <p:spPr>
          <a:xfrm>
            <a:off x="10153514" y="11503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0" name="Google Shape;1680;p17"/>
          <p:cNvSpPr/>
          <p:nvPr/>
        </p:nvSpPr>
        <p:spPr>
          <a:xfrm>
            <a:off x="10378655" y="11644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1" name="Google Shape;1681;p17"/>
          <p:cNvSpPr/>
          <p:nvPr/>
        </p:nvSpPr>
        <p:spPr>
          <a:xfrm>
            <a:off x="10323612" y="11302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2" name="Google Shape;1682;p17"/>
          <p:cNvSpPr/>
          <p:nvPr/>
        </p:nvSpPr>
        <p:spPr>
          <a:xfrm>
            <a:off x="10128110" y="11223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3" name="Google Shape;1683;p17"/>
          <p:cNvSpPr/>
          <p:nvPr/>
        </p:nvSpPr>
        <p:spPr>
          <a:xfrm>
            <a:off x="9870107" y="8909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4" name="Google Shape;1684;p17"/>
          <p:cNvSpPr/>
          <p:nvPr/>
        </p:nvSpPr>
        <p:spPr>
          <a:xfrm>
            <a:off x="9991699" y="10495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5" name="Google Shape;1685;p17"/>
          <p:cNvSpPr/>
          <p:nvPr/>
        </p:nvSpPr>
        <p:spPr>
          <a:xfrm>
            <a:off x="10404059" y="12469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6" name="Google Shape;1686;p17"/>
          <p:cNvSpPr/>
          <p:nvPr/>
        </p:nvSpPr>
        <p:spPr>
          <a:xfrm>
            <a:off x="10146977" y="12372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7" name="Google Shape;1687;p17"/>
          <p:cNvSpPr/>
          <p:nvPr/>
        </p:nvSpPr>
        <p:spPr>
          <a:xfrm>
            <a:off x="9855381" y="951347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8" name="Google Shape;1688;p17"/>
          <p:cNvSpPr/>
          <p:nvPr/>
        </p:nvSpPr>
        <p:spPr>
          <a:xfrm>
            <a:off x="9996669" y="11483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9" name="Google Shape;1689;p17"/>
          <p:cNvSpPr/>
          <p:nvPr/>
        </p:nvSpPr>
        <p:spPr>
          <a:xfrm rot="-10221533">
            <a:off x="819517" y="10493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0" name="Google Shape;1690;p17"/>
          <p:cNvSpPr/>
          <p:nvPr/>
        </p:nvSpPr>
        <p:spPr>
          <a:xfrm rot="-10221533">
            <a:off x="852364" y="8559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1" name="Google Shape;1691;p17"/>
          <p:cNvSpPr/>
          <p:nvPr/>
        </p:nvSpPr>
        <p:spPr>
          <a:xfrm rot="-10221533">
            <a:off x="877810" y="12111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2" name="Google Shape;1692;p17"/>
          <p:cNvSpPr/>
          <p:nvPr/>
        </p:nvSpPr>
        <p:spPr>
          <a:xfrm rot="-10221533">
            <a:off x="830813" y="10502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3" name="Google Shape;1693;p17"/>
          <p:cNvSpPr/>
          <p:nvPr/>
        </p:nvSpPr>
        <p:spPr>
          <a:xfrm rot="-10221533">
            <a:off x="1023420" y="8110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4" name="Google Shape;1694;p17"/>
          <p:cNvSpPr/>
          <p:nvPr/>
        </p:nvSpPr>
        <p:spPr>
          <a:xfrm rot="-10221533">
            <a:off x="838440" y="8061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5" name="Google Shape;1695;p17"/>
          <p:cNvSpPr/>
          <p:nvPr/>
        </p:nvSpPr>
        <p:spPr>
          <a:xfrm rot="-10221533">
            <a:off x="1293760" y="8948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6" name="Google Shape;1696;p17"/>
          <p:cNvSpPr/>
          <p:nvPr/>
        </p:nvSpPr>
        <p:spPr>
          <a:xfrm rot="-10221533">
            <a:off x="1023456" y="8086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7" name="Google Shape;1697;p17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8" name="Google Shape;1698;p17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9" name="Google Shape;1699;p17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0" name="Google Shape;1700;p17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7062776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bg>
      <p:bgPr>
        <a:solidFill>
          <a:srgbClr val="FFECC6"/>
        </a:solidFill>
        <a:effectLst/>
      </p:bgPr>
    </p:bg>
    <p:spTree>
      <p:nvGrpSpPr>
        <p:cNvPr id="1" name="Shape 1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2" name="Google Shape;1702;p1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703" name="Google Shape;1703;p1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1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707" name="Google Shape;1707;p1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08" name="Google Shape;1708;p1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1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1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1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1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1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1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1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1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1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1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1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756" name="Google Shape;1756;p18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757" name="Google Shape;1757;p18"/>
          <p:cNvSpPr/>
          <p:nvPr/>
        </p:nvSpPr>
        <p:spPr>
          <a:xfrm rot="-7115431">
            <a:off x="1354967" y="5945610"/>
            <a:ext cx="102507" cy="85884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8" name="Google Shape;1758;p18"/>
          <p:cNvSpPr/>
          <p:nvPr/>
        </p:nvSpPr>
        <p:spPr>
          <a:xfrm rot="-7115431">
            <a:off x="1360987" y="5948325"/>
            <a:ext cx="93908" cy="88368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9" name="Google Shape;1759;p18"/>
          <p:cNvSpPr/>
          <p:nvPr/>
        </p:nvSpPr>
        <p:spPr>
          <a:xfrm rot="-7115431">
            <a:off x="1395898" y="5959529"/>
            <a:ext cx="39359" cy="3228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0" name="Google Shape;1760;p18"/>
          <p:cNvSpPr/>
          <p:nvPr/>
        </p:nvSpPr>
        <p:spPr>
          <a:xfrm rot="-7115431">
            <a:off x="1281473" y="5796078"/>
            <a:ext cx="91329" cy="9132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1" name="Google Shape;1761;p18"/>
          <p:cNvSpPr/>
          <p:nvPr/>
        </p:nvSpPr>
        <p:spPr>
          <a:xfrm rot="-7115431">
            <a:off x="1274164" y="5794465"/>
            <a:ext cx="106136" cy="939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2" name="Google Shape;1762;p18"/>
          <p:cNvSpPr/>
          <p:nvPr/>
        </p:nvSpPr>
        <p:spPr>
          <a:xfrm rot="-7115431">
            <a:off x="1320870" y="5808890"/>
            <a:ext cx="36207" cy="30284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3" name="Google Shape;1763;p18"/>
          <p:cNvSpPr/>
          <p:nvPr/>
        </p:nvSpPr>
        <p:spPr>
          <a:xfrm rot="-7115431">
            <a:off x="1052299" y="5803568"/>
            <a:ext cx="269592" cy="30188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4" name="Google Shape;1764;p18"/>
          <p:cNvSpPr/>
          <p:nvPr/>
        </p:nvSpPr>
        <p:spPr>
          <a:xfrm rot="-7115431">
            <a:off x="1215341" y="5850293"/>
            <a:ext cx="75948" cy="187721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5" name="Google Shape;1765;p18"/>
          <p:cNvSpPr/>
          <p:nvPr/>
        </p:nvSpPr>
        <p:spPr>
          <a:xfrm rot="-7115431">
            <a:off x="661545" y="5219146"/>
            <a:ext cx="437443" cy="31277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6" name="Google Shape;1766;p18"/>
          <p:cNvSpPr/>
          <p:nvPr/>
        </p:nvSpPr>
        <p:spPr>
          <a:xfrm rot="-7115431">
            <a:off x="672065" y="5294758"/>
            <a:ext cx="442792" cy="223545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7" name="Google Shape;1767;p18"/>
          <p:cNvSpPr/>
          <p:nvPr/>
        </p:nvSpPr>
        <p:spPr>
          <a:xfrm rot="-7115431">
            <a:off x="738529" y="5187984"/>
            <a:ext cx="357291" cy="260995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8" name="Google Shape;1768;p18"/>
          <p:cNvSpPr/>
          <p:nvPr/>
        </p:nvSpPr>
        <p:spPr>
          <a:xfrm rot="-7115431">
            <a:off x="666420" y="5204191"/>
            <a:ext cx="413560" cy="315352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9" name="Google Shape;1769;p18"/>
          <p:cNvSpPr/>
          <p:nvPr/>
        </p:nvSpPr>
        <p:spPr>
          <a:xfrm rot="-7115431">
            <a:off x="1188508" y="5308646"/>
            <a:ext cx="161355" cy="265389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0" name="Google Shape;1770;p18"/>
          <p:cNvSpPr/>
          <p:nvPr/>
        </p:nvSpPr>
        <p:spPr>
          <a:xfrm rot="-7115431">
            <a:off x="979993" y="5275987"/>
            <a:ext cx="284017" cy="118173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1" name="Google Shape;1771;p18"/>
          <p:cNvSpPr/>
          <p:nvPr/>
        </p:nvSpPr>
        <p:spPr>
          <a:xfrm rot="-7115431">
            <a:off x="1164007" y="5151309"/>
            <a:ext cx="183327" cy="25077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2" name="Google Shape;1772;p18"/>
          <p:cNvSpPr/>
          <p:nvPr/>
        </p:nvSpPr>
        <p:spPr>
          <a:xfrm rot="-7115431">
            <a:off x="1120473" y="5426428"/>
            <a:ext cx="161641" cy="265389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3" name="Google Shape;1773;p18"/>
          <p:cNvSpPr/>
          <p:nvPr/>
        </p:nvSpPr>
        <p:spPr>
          <a:xfrm rot="-7115431">
            <a:off x="911935" y="5394040"/>
            <a:ext cx="284304" cy="11874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4" name="Google Shape;1774;p18"/>
          <p:cNvSpPr/>
          <p:nvPr/>
        </p:nvSpPr>
        <p:spPr>
          <a:xfrm rot="-7115431">
            <a:off x="1050431" y="5536691"/>
            <a:ext cx="159539" cy="267491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5" name="Google Shape;1775;p18"/>
          <p:cNvSpPr/>
          <p:nvPr/>
        </p:nvSpPr>
        <p:spPr>
          <a:xfrm rot="-7115431">
            <a:off x="843841" y="5550546"/>
            <a:ext cx="282299" cy="98972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6" name="Google Shape;1776;p18"/>
          <p:cNvSpPr/>
          <p:nvPr/>
        </p:nvSpPr>
        <p:spPr>
          <a:xfrm rot="-7115431">
            <a:off x="993873" y="5651859"/>
            <a:ext cx="155240" cy="265103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7" name="Google Shape;1777;p18"/>
          <p:cNvSpPr/>
          <p:nvPr/>
        </p:nvSpPr>
        <p:spPr>
          <a:xfrm rot="-7115431">
            <a:off x="788645" y="5706129"/>
            <a:ext cx="277904" cy="8645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8" name="Google Shape;1778;p18"/>
          <p:cNvSpPr/>
          <p:nvPr/>
        </p:nvSpPr>
        <p:spPr>
          <a:xfrm rot="-7115431">
            <a:off x="1135565" y="5563349"/>
            <a:ext cx="94672" cy="1664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9" name="Google Shape;1779;p18"/>
          <p:cNvSpPr/>
          <p:nvPr/>
        </p:nvSpPr>
        <p:spPr>
          <a:xfrm rot="-7115431">
            <a:off x="1023419" y="5183990"/>
            <a:ext cx="388052" cy="462185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0" name="Google Shape;1780;p18"/>
          <p:cNvSpPr/>
          <p:nvPr/>
        </p:nvSpPr>
        <p:spPr>
          <a:xfrm rot="-7115431">
            <a:off x="1155468" y="5711371"/>
            <a:ext cx="40984" cy="2655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1" name="Google Shape;1781;p18"/>
          <p:cNvSpPr/>
          <p:nvPr/>
        </p:nvSpPr>
        <p:spPr>
          <a:xfrm rot="-7115431">
            <a:off x="1203055" y="5172002"/>
            <a:ext cx="126199" cy="25344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2" name="Google Shape;1782;p18"/>
          <p:cNvSpPr/>
          <p:nvPr/>
        </p:nvSpPr>
        <p:spPr>
          <a:xfrm rot="-7115431">
            <a:off x="1224704" y="5305139"/>
            <a:ext cx="84451" cy="266917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3" name="Google Shape;1783;p18"/>
          <p:cNvSpPr/>
          <p:nvPr/>
        </p:nvSpPr>
        <p:spPr>
          <a:xfrm rot="-7115431">
            <a:off x="1001895" y="5286893"/>
            <a:ext cx="255072" cy="121231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4" name="Google Shape;1784;p18"/>
          <p:cNvSpPr/>
          <p:nvPr/>
        </p:nvSpPr>
        <p:spPr>
          <a:xfrm rot="-7115431">
            <a:off x="1157156" y="5422088"/>
            <a:ext cx="87889" cy="267968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5" name="Google Shape;1785;p18"/>
          <p:cNvSpPr/>
          <p:nvPr/>
        </p:nvSpPr>
        <p:spPr>
          <a:xfrm rot="-7115431">
            <a:off x="934161" y="5405425"/>
            <a:ext cx="254976" cy="12113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6" name="Google Shape;1786;p18"/>
          <p:cNvSpPr/>
          <p:nvPr/>
        </p:nvSpPr>
        <p:spPr>
          <a:xfrm rot="-7115431">
            <a:off x="1091443" y="5540828"/>
            <a:ext cx="85405" cy="269497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7" name="Google Shape;1787;p18"/>
          <p:cNvSpPr/>
          <p:nvPr/>
        </p:nvSpPr>
        <p:spPr>
          <a:xfrm rot="-7115431">
            <a:off x="858698" y="5556789"/>
            <a:ext cx="262713" cy="103271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8" name="Google Shape;1788;p18"/>
          <p:cNvSpPr/>
          <p:nvPr/>
        </p:nvSpPr>
        <p:spPr>
          <a:xfrm rot="-7115431">
            <a:off x="1035145" y="5662797"/>
            <a:ext cx="89609" cy="268064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9" name="Google Shape;1789;p18"/>
          <p:cNvSpPr/>
          <p:nvPr/>
        </p:nvSpPr>
        <p:spPr>
          <a:xfrm rot="-7115431">
            <a:off x="795934" y="5711797"/>
            <a:ext cx="268637" cy="88655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0" name="Google Shape;1790;p18"/>
          <p:cNvSpPr/>
          <p:nvPr/>
        </p:nvSpPr>
        <p:spPr>
          <a:xfrm rot="-7115431">
            <a:off x="853180" y="5345764"/>
            <a:ext cx="468491" cy="5634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1" name="Google Shape;1791;p18"/>
          <p:cNvSpPr/>
          <p:nvPr/>
        </p:nvSpPr>
        <p:spPr>
          <a:xfrm rot="10800000">
            <a:off x="2248280" y="5691606"/>
            <a:ext cx="274291" cy="29583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2" name="Google Shape;1792;p18"/>
          <p:cNvSpPr/>
          <p:nvPr/>
        </p:nvSpPr>
        <p:spPr>
          <a:xfrm rot="10800000">
            <a:off x="2254179" y="5714627"/>
            <a:ext cx="253235" cy="29280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3" name="Google Shape;1793;p18"/>
          <p:cNvSpPr/>
          <p:nvPr/>
        </p:nvSpPr>
        <p:spPr>
          <a:xfrm rot="10800000">
            <a:off x="2268024" y="5693735"/>
            <a:ext cx="240619" cy="26331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4" name="Google Shape;1794;p18"/>
          <p:cNvSpPr/>
          <p:nvPr/>
        </p:nvSpPr>
        <p:spPr>
          <a:xfrm rot="10800000">
            <a:off x="2270236" y="5689394"/>
            <a:ext cx="254464" cy="29788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5" name="Google Shape;1795;p18"/>
          <p:cNvSpPr/>
          <p:nvPr/>
        </p:nvSpPr>
        <p:spPr>
          <a:xfrm rot="10800000">
            <a:off x="1822024" y="5833011"/>
            <a:ext cx="353923" cy="248320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6" name="Google Shape;1796;p18"/>
          <p:cNvSpPr/>
          <p:nvPr/>
        </p:nvSpPr>
        <p:spPr>
          <a:xfrm rot="10800000">
            <a:off x="1858563" y="5820968"/>
            <a:ext cx="313779" cy="229723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7" name="Google Shape;1797;p18"/>
          <p:cNvSpPr/>
          <p:nvPr/>
        </p:nvSpPr>
        <p:spPr>
          <a:xfrm rot="10800000">
            <a:off x="1825629" y="5832601"/>
            <a:ext cx="353268" cy="249712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8" name="Google Shape;1798;p18"/>
          <p:cNvSpPr/>
          <p:nvPr/>
        </p:nvSpPr>
        <p:spPr>
          <a:xfrm rot="10800000">
            <a:off x="1755092" y="5882986"/>
            <a:ext cx="396689" cy="13632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9" name="Google Shape;1799;p18"/>
          <p:cNvSpPr/>
          <p:nvPr/>
        </p:nvSpPr>
        <p:spPr>
          <a:xfrm rot="10800000">
            <a:off x="1674149" y="5576907"/>
            <a:ext cx="416188" cy="397263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0" name="Google Shape;1800;p18"/>
          <p:cNvSpPr/>
          <p:nvPr/>
        </p:nvSpPr>
        <p:spPr>
          <a:xfrm rot="10800000">
            <a:off x="1647284" y="5501040"/>
            <a:ext cx="125840" cy="123464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1" name="Google Shape;1801;p18"/>
          <p:cNvSpPr/>
          <p:nvPr/>
        </p:nvSpPr>
        <p:spPr>
          <a:xfrm rot="10800000">
            <a:off x="1822029" y="5507267"/>
            <a:ext cx="124365" cy="124939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2" name="Google Shape;1802;p18"/>
          <p:cNvSpPr/>
          <p:nvPr/>
        </p:nvSpPr>
        <p:spPr>
          <a:xfrm rot="10800000">
            <a:off x="2038393" y="5728635"/>
            <a:ext cx="132476" cy="108061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3" name="Google Shape;1803;p18"/>
          <p:cNvSpPr/>
          <p:nvPr/>
        </p:nvSpPr>
        <p:spPr>
          <a:xfrm rot="10800000">
            <a:off x="1939017" y="5576249"/>
            <a:ext cx="127315" cy="120104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4" name="Google Shape;1804;p18"/>
          <p:cNvSpPr/>
          <p:nvPr/>
        </p:nvSpPr>
        <p:spPr>
          <a:xfrm rot="10800000">
            <a:off x="1996777" y="5618851"/>
            <a:ext cx="48337" cy="5218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5" name="Google Shape;1805;p18"/>
          <p:cNvSpPr/>
          <p:nvPr/>
        </p:nvSpPr>
        <p:spPr>
          <a:xfrm rot="10800000">
            <a:off x="2083780" y="5768368"/>
            <a:ext cx="57840" cy="51941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6" name="Google Shape;1806;p18"/>
          <p:cNvSpPr/>
          <p:nvPr/>
        </p:nvSpPr>
        <p:spPr>
          <a:xfrm rot="10800000">
            <a:off x="1867336" y="5547985"/>
            <a:ext cx="51287" cy="60135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7" name="Google Shape;1807;p18"/>
          <p:cNvSpPr/>
          <p:nvPr/>
        </p:nvSpPr>
        <p:spPr>
          <a:xfrm rot="10800000">
            <a:off x="1669898" y="5541102"/>
            <a:ext cx="48337" cy="5448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8" name="Google Shape;1808;p18"/>
          <p:cNvSpPr/>
          <p:nvPr/>
        </p:nvSpPr>
        <p:spPr>
          <a:xfrm rot="10800000">
            <a:off x="1650889" y="5500713"/>
            <a:ext cx="116336" cy="125265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9" name="Google Shape;1809;p18"/>
          <p:cNvSpPr/>
          <p:nvPr/>
        </p:nvSpPr>
        <p:spPr>
          <a:xfrm rot="10800000">
            <a:off x="1825635" y="5506283"/>
            <a:ext cx="115599" cy="126740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0" name="Google Shape;1810;p18"/>
          <p:cNvSpPr/>
          <p:nvPr/>
        </p:nvSpPr>
        <p:spPr>
          <a:xfrm rot="10800000">
            <a:off x="2038393" y="5728552"/>
            <a:ext cx="132476" cy="110437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1" name="Google Shape;1811;p18"/>
          <p:cNvSpPr/>
          <p:nvPr/>
        </p:nvSpPr>
        <p:spPr>
          <a:xfrm rot="10800000">
            <a:off x="1944835" y="5575185"/>
            <a:ext cx="117811" cy="122644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2" name="Google Shape;1812;p18"/>
          <p:cNvSpPr/>
          <p:nvPr/>
        </p:nvSpPr>
        <p:spPr>
          <a:xfrm rot="10800000">
            <a:off x="1669898" y="5493421"/>
            <a:ext cx="25725" cy="28756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3" name="Google Shape;1813;p18"/>
          <p:cNvSpPr/>
          <p:nvPr/>
        </p:nvSpPr>
        <p:spPr>
          <a:xfrm rot="10800000">
            <a:off x="1896583" y="5500711"/>
            <a:ext cx="27855" cy="30067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4" name="Google Shape;1814;p18"/>
          <p:cNvSpPr/>
          <p:nvPr/>
        </p:nvSpPr>
        <p:spPr>
          <a:xfrm rot="10800000">
            <a:off x="2145880" y="5762716"/>
            <a:ext cx="38096" cy="22529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5" name="Google Shape;1815;p18"/>
          <p:cNvSpPr/>
          <p:nvPr/>
        </p:nvSpPr>
        <p:spPr>
          <a:xfrm rot="10800000">
            <a:off x="2018651" y="5569448"/>
            <a:ext cx="39571" cy="40472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6" name="Google Shape;1816;p18"/>
          <p:cNvSpPr/>
          <p:nvPr/>
        </p:nvSpPr>
        <p:spPr>
          <a:xfrm rot="-10329356">
            <a:off x="846005" y="900803"/>
            <a:ext cx="278505" cy="45141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7" name="Google Shape;1817;p18"/>
          <p:cNvSpPr/>
          <p:nvPr/>
        </p:nvSpPr>
        <p:spPr>
          <a:xfrm rot="-10329356">
            <a:off x="868784" y="752621"/>
            <a:ext cx="262253" cy="600905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8" name="Google Shape;1818;p18"/>
          <p:cNvSpPr/>
          <p:nvPr/>
        </p:nvSpPr>
        <p:spPr>
          <a:xfrm rot="-10329356">
            <a:off x="892487" y="1023745"/>
            <a:ext cx="222684" cy="33159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9" name="Google Shape;1819;p18"/>
          <p:cNvSpPr/>
          <p:nvPr/>
        </p:nvSpPr>
        <p:spPr>
          <a:xfrm rot="-10329356">
            <a:off x="854702" y="901336"/>
            <a:ext cx="268613" cy="4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0" name="Google Shape;1820;p18"/>
          <p:cNvSpPr/>
          <p:nvPr/>
        </p:nvSpPr>
        <p:spPr>
          <a:xfrm rot="-10329356">
            <a:off x="994219" y="710347"/>
            <a:ext cx="519864" cy="348451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1" name="Google Shape;1821;p18"/>
          <p:cNvSpPr/>
          <p:nvPr/>
        </p:nvSpPr>
        <p:spPr>
          <a:xfrm rot="-10329356">
            <a:off x="852667" y="708810"/>
            <a:ext cx="659471" cy="331695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2" name="Google Shape;1822;p18"/>
          <p:cNvSpPr/>
          <p:nvPr/>
        </p:nvSpPr>
        <p:spPr>
          <a:xfrm rot="-10329356">
            <a:off x="1201795" y="771112"/>
            <a:ext cx="308184" cy="301008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3" name="Google Shape;1823;p18"/>
          <p:cNvSpPr/>
          <p:nvPr/>
        </p:nvSpPr>
        <p:spPr>
          <a:xfrm rot="-10329356">
            <a:off x="994237" y="708553"/>
            <a:ext cx="517240" cy="351580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4" name="Google Shape;1824;p18"/>
          <p:cNvSpPr/>
          <p:nvPr/>
        </p:nvSpPr>
        <p:spPr>
          <a:xfrm>
            <a:off x="10952007" y="1363810"/>
            <a:ext cx="398823" cy="325477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5" name="Google Shape;1825;p18"/>
          <p:cNvSpPr/>
          <p:nvPr/>
        </p:nvSpPr>
        <p:spPr>
          <a:xfrm>
            <a:off x="10952007" y="1364220"/>
            <a:ext cx="501431" cy="435784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6" name="Google Shape;1826;p18"/>
          <p:cNvSpPr/>
          <p:nvPr/>
        </p:nvSpPr>
        <p:spPr>
          <a:xfrm>
            <a:off x="10952007" y="1361447"/>
            <a:ext cx="269613" cy="30082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7" name="Google Shape;1827;p18"/>
          <p:cNvSpPr/>
          <p:nvPr/>
        </p:nvSpPr>
        <p:spPr>
          <a:xfrm>
            <a:off x="10947386" y="1363604"/>
            <a:ext cx="400159" cy="326401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8" name="Google Shape;1828;p18"/>
          <p:cNvSpPr/>
          <p:nvPr/>
        </p:nvSpPr>
        <p:spPr>
          <a:xfrm>
            <a:off x="10100865" y="654621"/>
            <a:ext cx="260884" cy="30421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9" name="Google Shape;1829;p18"/>
          <p:cNvSpPr/>
          <p:nvPr/>
        </p:nvSpPr>
        <p:spPr>
          <a:xfrm>
            <a:off x="10108670" y="598234"/>
            <a:ext cx="244449" cy="357213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0" name="Google Shape;1830;p18"/>
          <p:cNvSpPr/>
          <p:nvPr/>
        </p:nvSpPr>
        <p:spPr>
          <a:xfrm>
            <a:off x="10101275" y="654313"/>
            <a:ext cx="252256" cy="307401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1" name="Google Shape;1831;p18"/>
          <p:cNvSpPr/>
          <p:nvPr/>
        </p:nvSpPr>
        <p:spPr>
          <a:xfrm>
            <a:off x="10106822" y="762873"/>
            <a:ext cx="220108" cy="202743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2" name="Google Shape;1832;p18"/>
          <p:cNvSpPr/>
          <p:nvPr/>
        </p:nvSpPr>
        <p:spPr>
          <a:xfrm>
            <a:off x="10399231" y="635003"/>
            <a:ext cx="377768" cy="34663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3" name="Google Shape;1833;p18"/>
          <p:cNvSpPr/>
          <p:nvPr/>
        </p:nvSpPr>
        <p:spPr>
          <a:xfrm>
            <a:off x="10366776" y="595872"/>
            <a:ext cx="395536" cy="385253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4" name="Google Shape;1834;p18"/>
          <p:cNvSpPr/>
          <p:nvPr/>
        </p:nvSpPr>
        <p:spPr>
          <a:xfrm>
            <a:off x="10414844" y="634490"/>
            <a:ext cx="358457" cy="349511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5" name="Google Shape;1835;p18"/>
          <p:cNvSpPr/>
          <p:nvPr/>
        </p:nvSpPr>
        <p:spPr>
          <a:xfrm>
            <a:off x="10523919" y="690464"/>
            <a:ext cx="251228" cy="29435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6" name="Google Shape;1836;p18"/>
          <p:cNvSpPr/>
          <p:nvPr/>
        </p:nvSpPr>
        <p:spPr>
          <a:xfrm>
            <a:off x="10836871" y="668691"/>
            <a:ext cx="516528" cy="488679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7" name="Google Shape;1837;p18"/>
          <p:cNvSpPr/>
          <p:nvPr/>
        </p:nvSpPr>
        <p:spPr>
          <a:xfrm>
            <a:off x="10849299" y="910154"/>
            <a:ext cx="50533" cy="56900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8" name="Google Shape;1838;p18"/>
          <p:cNvSpPr/>
          <p:nvPr/>
        </p:nvSpPr>
        <p:spPr>
          <a:xfrm>
            <a:off x="11016098" y="1219300"/>
            <a:ext cx="59777" cy="44267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9" name="Google Shape;1839;p18"/>
          <p:cNvSpPr/>
          <p:nvPr/>
        </p:nvSpPr>
        <p:spPr>
          <a:xfrm>
            <a:off x="10718243" y="1158294"/>
            <a:ext cx="53204" cy="56797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0" name="Google Shape;1840;p18"/>
          <p:cNvSpPr/>
          <p:nvPr/>
        </p:nvSpPr>
        <p:spPr>
          <a:xfrm>
            <a:off x="10808935" y="1022310"/>
            <a:ext cx="35024" cy="36769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1" name="Google Shape;1841;p18"/>
          <p:cNvSpPr/>
          <p:nvPr/>
        </p:nvSpPr>
        <p:spPr>
          <a:xfrm>
            <a:off x="11111513" y="1054559"/>
            <a:ext cx="61523" cy="55975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2" name="Google Shape;1842;p18"/>
          <p:cNvSpPr/>
          <p:nvPr/>
        </p:nvSpPr>
        <p:spPr>
          <a:xfrm>
            <a:off x="11201281" y="889407"/>
            <a:ext cx="46836" cy="46424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3" name="Google Shape;1843;p18"/>
          <p:cNvSpPr/>
          <p:nvPr/>
        </p:nvSpPr>
        <p:spPr>
          <a:xfrm>
            <a:off x="11053688" y="953394"/>
            <a:ext cx="153243" cy="13115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4" name="Google Shape;1844;p18"/>
          <p:cNvSpPr/>
          <p:nvPr/>
        </p:nvSpPr>
        <p:spPr>
          <a:xfrm>
            <a:off x="10948310" y="1109096"/>
            <a:ext cx="171525" cy="137011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5" name="Google Shape;1845;p18"/>
          <p:cNvSpPr/>
          <p:nvPr/>
        </p:nvSpPr>
        <p:spPr>
          <a:xfrm>
            <a:off x="10729337" y="1088350"/>
            <a:ext cx="157660" cy="141221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6" name="Google Shape;1846;p18"/>
          <p:cNvSpPr/>
          <p:nvPr/>
        </p:nvSpPr>
        <p:spPr>
          <a:xfrm>
            <a:off x="10827320" y="999406"/>
            <a:ext cx="93569" cy="94901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7" name="Google Shape;1847;p18"/>
          <p:cNvSpPr/>
          <p:nvPr/>
        </p:nvSpPr>
        <p:spPr>
          <a:xfrm>
            <a:off x="10864911" y="853460"/>
            <a:ext cx="141227" cy="131669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8" name="Google Shape;1848;p18"/>
          <p:cNvSpPr/>
          <p:nvPr/>
        </p:nvSpPr>
        <p:spPr>
          <a:xfrm>
            <a:off x="11148180" y="820491"/>
            <a:ext cx="111029" cy="104247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9" name="Google Shape;1849;p18"/>
          <p:cNvSpPr/>
          <p:nvPr/>
        </p:nvSpPr>
        <p:spPr>
          <a:xfrm>
            <a:off x="11077517" y="999611"/>
            <a:ext cx="70767" cy="69532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0" name="Google Shape;1850;p18"/>
          <p:cNvSpPr/>
          <p:nvPr/>
        </p:nvSpPr>
        <p:spPr>
          <a:xfrm>
            <a:off x="10970289" y="1153260"/>
            <a:ext cx="76211" cy="7754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1" name="Google Shape;1851;p18"/>
          <p:cNvSpPr/>
          <p:nvPr/>
        </p:nvSpPr>
        <p:spPr>
          <a:xfrm>
            <a:off x="10761278" y="1136621"/>
            <a:ext cx="80833" cy="81960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2" name="Google Shape;1852;p18"/>
          <p:cNvSpPr/>
          <p:nvPr/>
        </p:nvSpPr>
        <p:spPr>
          <a:xfrm>
            <a:off x="10890588" y="899062"/>
            <a:ext cx="62448" cy="64089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3" name="Google Shape;1853;p18"/>
          <p:cNvSpPr/>
          <p:nvPr/>
        </p:nvSpPr>
        <p:spPr>
          <a:xfrm>
            <a:off x="10841083" y="1036689"/>
            <a:ext cx="40365" cy="42932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4" name="Google Shape;1854;p18"/>
          <p:cNvSpPr/>
          <p:nvPr/>
        </p:nvSpPr>
        <p:spPr>
          <a:xfrm>
            <a:off x="11173857" y="859726"/>
            <a:ext cx="47760" cy="48991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5" name="Google Shape;1855;p18"/>
          <p:cNvSpPr/>
          <p:nvPr/>
        </p:nvSpPr>
        <p:spPr>
          <a:xfrm>
            <a:off x="11053689" y="952573"/>
            <a:ext cx="139172" cy="135265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6" name="Google Shape;1856;p18"/>
          <p:cNvSpPr/>
          <p:nvPr/>
        </p:nvSpPr>
        <p:spPr>
          <a:xfrm>
            <a:off x="11127947" y="1020461"/>
            <a:ext cx="4724" cy="4724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7" name="Google Shape;1857;p18"/>
          <p:cNvSpPr/>
          <p:nvPr/>
        </p:nvSpPr>
        <p:spPr>
          <a:xfrm>
            <a:off x="10942763" y="1106632"/>
            <a:ext cx="158687" cy="139579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8" name="Google Shape;1858;p18"/>
          <p:cNvSpPr/>
          <p:nvPr/>
        </p:nvSpPr>
        <p:spPr>
          <a:xfrm>
            <a:off x="10731081" y="1088350"/>
            <a:ext cx="143075" cy="143071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9" name="Google Shape;1859;p18"/>
          <p:cNvSpPr/>
          <p:nvPr/>
        </p:nvSpPr>
        <p:spPr>
          <a:xfrm>
            <a:off x="10822697" y="1179041"/>
            <a:ext cx="3800" cy="5649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0" name="Google Shape;1860;p18"/>
          <p:cNvSpPr/>
          <p:nvPr/>
        </p:nvSpPr>
        <p:spPr>
          <a:xfrm>
            <a:off x="10824547" y="1000331"/>
            <a:ext cx="98191" cy="97263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1" name="Google Shape;1861;p18"/>
          <p:cNvSpPr/>
          <p:nvPr/>
        </p:nvSpPr>
        <p:spPr>
          <a:xfrm>
            <a:off x="10865836" y="850687"/>
            <a:ext cx="139377" cy="134956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2" name="Google Shape;1862;p18"/>
          <p:cNvSpPr/>
          <p:nvPr/>
        </p:nvSpPr>
        <p:spPr>
          <a:xfrm>
            <a:off x="11138833" y="818541"/>
            <a:ext cx="122123" cy="107020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863" name="Google Shape;1863;p18"/>
          <p:cNvGrpSpPr/>
          <p:nvPr/>
        </p:nvGrpSpPr>
        <p:grpSpPr>
          <a:xfrm>
            <a:off x="10005945" y="2179112"/>
            <a:ext cx="1347448" cy="3611991"/>
            <a:chOff x="7504459" y="1634334"/>
            <a:chExt cx="1010586" cy="2708993"/>
          </a:xfrm>
        </p:grpSpPr>
        <p:sp>
          <p:nvSpPr>
            <p:cNvPr id="1864" name="Google Shape;1864;p18"/>
            <p:cNvSpPr/>
            <p:nvPr/>
          </p:nvSpPr>
          <p:spPr>
            <a:xfrm rot="-6479572">
              <a:off x="8081662" y="1806355"/>
              <a:ext cx="363297" cy="32550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18"/>
            <p:cNvSpPr/>
            <p:nvPr/>
          </p:nvSpPr>
          <p:spPr>
            <a:xfrm rot="-6479572">
              <a:off x="8039146" y="1725627"/>
              <a:ext cx="461568" cy="363887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18"/>
            <p:cNvSpPr/>
            <p:nvPr/>
          </p:nvSpPr>
          <p:spPr>
            <a:xfrm rot="-6479572">
              <a:off x="8123749" y="1914020"/>
              <a:ext cx="235762" cy="257057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18"/>
            <p:cNvSpPr/>
            <p:nvPr/>
          </p:nvSpPr>
          <p:spPr>
            <a:xfrm rot="-6479572">
              <a:off x="8083262" y="1802715"/>
              <a:ext cx="359488" cy="328985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18"/>
            <p:cNvSpPr/>
            <p:nvPr/>
          </p:nvSpPr>
          <p:spPr>
            <a:xfrm rot="-4312710">
              <a:off x="7537663" y="4024628"/>
              <a:ext cx="291665" cy="26643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18"/>
            <p:cNvSpPr/>
            <p:nvPr/>
          </p:nvSpPr>
          <p:spPr>
            <a:xfrm rot="-4312710">
              <a:off x="7532096" y="3971992"/>
              <a:ext cx="370559" cy="297852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18"/>
            <p:cNvSpPr/>
            <p:nvPr/>
          </p:nvSpPr>
          <p:spPr>
            <a:xfrm rot="-4312710">
              <a:off x="7539242" y="4090270"/>
              <a:ext cx="189276" cy="210408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18"/>
            <p:cNvSpPr/>
            <p:nvPr/>
          </p:nvSpPr>
          <p:spPr>
            <a:xfrm rot="-4312710">
              <a:off x="7539899" y="4021826"/>
              <a:ext cx="288607" cy="269283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2396822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bg>
      <p:bgPr>
        <a:solidFill>
          <a:srgbClr val="FFECC6"/>
        </a:solidFill>
        <a:effectLst/>
      </p:bgPr>
    </p:bg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3" name="Google Shape;1873;p1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874" name="Google Shape;1874;p1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1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1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1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878" name="Google Shape;1878;p1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79" name="Google Shape;1879;p1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1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1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1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1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1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1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1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1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1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1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1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1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1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1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1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1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1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1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1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1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1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1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1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1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1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1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1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1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1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1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1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1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1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1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1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1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1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1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1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1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1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1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1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1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927" name="Google Shape;1927;p19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928" name="Google Shape;1928;p19"/>
          <p:cNvSpPr/>
          <p:nvPr/>
        </p:nvSpPr>
        <p:spPr>
          <a:xfrm rot="-2831871" flipH="1">
            <a:off x="1805203" y="652547"/>
            <a:ext cx="631124" cy="682965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9" name="Google Shape;1929;p19"/>
          <p:cNvSpPr/>
          <p:nvPr/>
        </p:nvSpPr>
        <p:spPr>
          <a:xfrm rot="-2831871" flipH="1">
            <a:off x="2016021" y="656666"/>
            <a:ext cx="374817" cy="478501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0" name="Google Shape;1930;p19"/>
          <p:cNvSpPr/>
          <p:nvPr/>
        </p:nvSpPr>
        <p:spPr>
          <a:xfrm rot="-2831871" flipH="1">
            <a:off x="1799068" y="643318"/>
            <a:ext cx="636723" cy="697793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1" name="Google Shape;1931;p19"/>
          <p:cNvSpPr/>
          <p:nvPr/>
        </p:nvSpPr>
        <p:spPr>
          <a:xfrm rot="-2831871" flipH="1">
            <a:off x="1847295" y="768996"/>
            <a:ext cx="464711" cy="469584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2" name="Google Shape;1932;p19"/>
          <p:cNvSpPr/>
          <p:nvPr/>
        </p:nvSpPr>
        <p:spPr>
          <a:xfrm rot="-2438499" flipH="1">
            <a:off x="1465120" y="958477"/>
            <a:ext cx="410077" cy="299335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3" name="Google Shape;1933;p19"/>
          <p:cNvSpPr/>
          <p:nvPr/>
        </p:nvSpPr>
        <p:spPr>
          <a:xfrm rot="-2438499" flipH="1">
            <a:off x="1486763" y="980887"/>
            <a:ext cx="412463" cy="220639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4" name="Google Shape;1934;p19"/>
          <p:cNvSpPr/>
          <p:nvPr/>
        </p:nvSpPr>
        <p:spPr>
          <a:xfrm rot="-2438499" flipH="1">
            <a:off x="1466741" y="958400"/>
            <a:ext cx="310955" cy="331373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5" name="Google Shape;1935;p19"/>
          <p:cNvSpPr/>
          <p:nvPr/>
        </p:nvSpPr>
        <p:spPr>
          <a:xfrm rot="-2438499" flipH="1">
            <a:off x="1465190" y="967809"/>
            <a:ext cx="383223" cy="302239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6" name="Google Shape;1936;p19"/>
          <p:cNvSpPr/>
          <p:nvPr/>
        </p:nvSpPr>
        <p:spPr>
          <a:xfrm rot="-2831871" flipH="1">
            <a:off x="940363" y="737301"/>
            <a:ext cx="643669" cy="651135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7" name="Google Shape;1937;p19"/>
          <p:cNvSpPr/>
          <p:nvPr/>
        </p:nvSpPr>
        <p:spPr>
          <a:xfrm rot="-2831871" flipH="1">
            <a:off x="1510574" y="865811"/>
            <a:ext cx="79940" cy="63455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8" name="Google Shape;1938;p19"/>
          <p:cNvSpPr/>
          <p:nvPr/>
        </p:nvSpPr>
        <p:spPr>
          <a:xfrm rot="-2831871" flipH="1">
            <a:off x="1382654" y="780038"/>
            <a:ext cx="103580" cy="82429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9" name="Google Shape;1939;p19"/>
          <p:cNvSpPr/>
          <p:nvPr/>
        </p:nvSpPr>
        <p:spPr>
          <a:xfrm rot="-2831871" flipH="1">
            <a:off x="952325" y="992055"/>
            <a:ext cx="149201" cy="115815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0" name="Google Shape;1940;p19"/>
          <p:cNvSpPr/>
          <p:nvPr/>
        </p:nvSpPr>
        <p:spPr>
          <a:xfrm rot="-2831871" flipH="1">
            <a:off x="1010701" y="1171612"/>
            <a:ext cx="126183" cy="99848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1" name="Google Shape;1941;p19"/>
          <p:cNvSpPr/>
          <p:nvPr/>
        </p:nvSpPr>
        <p:spPr>
          <a:xfrm rot="-2831871" flipH="1">
            <a:off x="1292020" y="992520"/>
            <a:ext cx="138833" cy="110112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2" name="Google Shape;1942;p19"/>
          <p:cNvSpPr/>
          <p:nvPr/>
        </p:nvSpPr>
        <p:spPr>
          <a:xfrm rot="-2831871" flipH="1">
            <a:off x="1296954" y="1195609"/>
            <a:ext cx="112497" cy="89168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3" name="Google Shape;1943;p19"/>
          <p:cNvSpPr/>
          <p:nvPr/>
        </p:nvSpPr>
        <p:spPr>
          <a:xfrm rot="-2831871" flipH="1">
            <a:off x="1431200" y="978098"/>
            <a:ext cx="88961" cy="70609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4" name="Google Shape;1944;p19"/>
          <p:cNvSpPr/>
          <p:nvPr/>
        </p:nvSpPr>
        <p:spPr>
          <a:xfrm rot="-2831871" flipH="1">
            <a:off x="1087125" y="1356812"/>
            <a:ext cx="98915" cy="78489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5" name="Google Shape;1945;p19"/>
          <p:cNvSpPr/>
          <p:nvPr/>
        </p:nvSpPr>
        <p:spPr>
          <a:xfrm rot="-2831871" flipH="1">
            <a:off x="1205169" y="1423195"/>
            <a:ext cx="137071" cy="107831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6" name="Google Shape;1946;p19"/>
          <p:cNvSpPr/>
          <p:nvPr/>
        </p:nvSpPr>
        <p:spPr>
          <a:xfrm rot="-2831871" flipH="1">
            <a:off x="1343637" y="1343738"/>
            <a:ext cx="114571" cy="90724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7" name="Google Shape;1947;p19"/>
          <p:cNvSpPr/>
          <p:nvPr/>
        </p:nvSpPr>
        <p:spPr>
          <a:xfrm rot="-2831871" flipH="1">
            <a:off x="1375560" y="1379901"/>
            <a:ext cx="46347" cy="47695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8" name="Google Shape;1948;p19"/>
          <p:cNvSpPr/>
          <p:nvPr/>
        </p:nvSpPr>
        <p:spPr>
          <a:xfrm rot="-2831871" flipH="1">
            <a:off x="1258846" y="1475164"/>
            <a:ext cx="38985" cy="4271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9" name="Google Shape;1949;p19"/>
          <p:cNvSpPr/>
          <p:nvPr/>
        </p:nvSpPr>
        <p:spPr>
          <a:xfrm rot="-2831871" flipH="1">
            <a:off x="1116605" y="1388944"/>
            <a:ext cx="33489" cy="34941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0" name="Google Shape;1950;p19"/>
          <p:cNvSpPr/>
          <p:nvPr/>
        </p:nvSpPr>
        <p:spPr>
          <a:xfrm rot="-2831871" flipH="1">
            <a:off x="1057519" y="1217133"/>
            <a:ext cx="37119" cy="38052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1" name="Google Shape;1951;p19"/>
          <p:cNvSpPr/>
          <p:nvPr/>
        </p:nvSpPr>
        <p:spPr>
          <a:xfrm rot="-2831871" flipH="1">
            <a:off x="1010945" y="1044516"/>
            <a:ext cx="49147" cy="49561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2" name="Google Shape;1952;p19"/>
          <p:cNvSpPr/>
          <p:nvPr/>
        </p:nvSpPr>
        <p:spPr>
          <a:xfrm rot="-2831871" flipH="1">
            <a:off x="1336684" y="1229152"/>
            <a:ext cx="34320" cy="40229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3" name="Google Shape;1953;p19"/>
          <p:cNvSpPr/>
          <p:nvPr/>
        </p:nvSpPr>
        <p:spPr>
          <a:xfrm rot="-2831871" flipH="1">
            <a:off x="1343000" y="1035568"/>
            <a:ext cx="46451" cy="4800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4" name="Google Shape;1954;p19"/>
          <p:cNvSpPr/>
          <p:nvPr/>
        </p:nvSpPr>
        <p:spPr>
          <a:xfrm rot="-2831871" flipH="1">
            <a:off x="1460165" y="1002669"/>
            <a:ext cx="37119" cy="34735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5" name="Google Shape;1955;p19"/>
          <p:cNvSpPr/>
          <p:nvPr/>
        </p:nvSpPr>
        <p:spPr>
          <a:xfrm rot="-2831871" flipH="1">
            <a:off x="1533188" y="886185"/>
            <a:ext cx="36289" cy="35045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6" name="Google Shape;1956;p19"/>
          <p:cNvSpPr/>
          <p:nvPr/>
        </p:nvSpPr>
        <p:spPr>
          <a:xfrm rot="-2831871" flipH="1">
            <a:off x="1414493" y="820947"/>
            <a:ext cx="35252" cy="34320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7" name="Google Shape;1957;p19"/>
          <p:cNvSpPr/>
          <p:nvPr/>
        </p:nvSpPr>
        <p:spPr>
          <a:xfrm rot="-2831871" flipH="1">
            <a:off x="1507820" y="866934"/>
            <a:ext cx="73097" cy="64076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8" name="Google Shape;1958;p19"/>
          <p:cNvSpPr/>
          <p:nvPr/>
        </p:nvSpPr>
        <p:spPr>
          <a:xfrm rot="-2831871" flipH="1">
            <a:off x="1385159" y="784884"/>
            <a:ext cx="90724" cy="82429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9" name="Google Shape;1959;p19"/>
          <p:cNvSpPr/>
          <p:nvPr/>
        </p:nvSpPr>
        <p:spPr>
          <a:xfrm rot="-2831871" flipH="1">
            <a:off x="955894" y="995537"/>
            <a:ext cx="134375" cy="116852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0" name="Google Shape;1960;p19"/>
          <p:cNvSpPr/>
          <p:nvPr/>
        </p:nvSpPr>
        <p:spPr>
          <a:xfrm rot="-2831871" flipH="1">
            <a:off x="1012131" y="1180301"/>
            <a:ext cx="111253" cy="98707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1" name="Google Shape;1961;p19"/>
          <p:cNvSpPr/>
          <p:nvPr/>
        </p:nvSpPr>
        <p:spPr>
          <a:xfrm rot="-2831871" flipH="1">
            <a:off x="1304235" y="996912"/>
            <a:ext cx="111149" cy="108349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2" name="Google Shape;1962;p19"/>
          <p:cNvSpPr/>
          <p:nvPr/>
        </p:nvSpPr>
        <p:spPr>
          <a:xfrm rot="-2831871" flipH="1">
            <a:off x="1299020" y="1201794"/>
            <a:ext cx="98189" cy="88857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3" name="Google Shape;1963;p19"/>
          <p:cNvSpPr/>
          <p:nvPr/>
        </p:nvSpPr>
        <p:spPr>
          <a:xfrm rot="-2831871" flipH="1">
            <a:off x="1433727" y="978852"/>
            <a:ext cx="80355" cy="70505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4" name="Google Shape;1964;p19"/>
          <p:cNvSpPr/>
          <p:nvPr/>
        </p:nvSpPr>
        <p:spPr>
          <a:xfrm rot="-2831871" flipH="1">
            <a:off x="1088225" y="1361626"/>
            <a:ext cx="88649" cy="78489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5" name="Google Shape;1965;p19"/>
          <p:cNvSpPr/>
          <p:nvPr/>
        </p:nvSpPr>
        <p:spPr>
          <a:xfrm rot="-2831871" flipH="1">
            <a:off x="1215606" y="1427477"/>
            <a:ext cx="111149" cy="107313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6" name="Google Shape;1966;p19"/>
          <p:cNvSpPr/>
          <p:nvPr/>
        </p:nvSpPr>
        <p:spPr>
          <a:xfrm rot="-2831871" flipH="1">
            <a:off x="1345406" y="1350901"/>
            <a:ext cx="100469" cy="89791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7" name="Google Shape;1967;p19"/>
          <p:cNvSpPr/>
          <p:nvPr/>
        </p:nvSpPr>
        <p:spPr>
          <a:xfrm rot="7840409" flipH="1">
            <a:off x="1188675" y="1918487"/>
            <a:ext cx="308884" cy="351505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8" name="Google Shape;1968;p19"/>
          <p:cNvSpPr/>
          <p:nvPr/>
        </p:nvSpPr>
        <p:spPr>
          <a:xfrm rot="7840409" flipH="1">
            <a:off x="1207665" y="1869948"/>
            <a:ext cx="194359" cy="394125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9" name="Google Shape;1969;p19"/>
          <p:cNvSpPr/>
          <p:nvPr/>
        </p:nvSpPr>
        <p:spPr>
          <a:xfrm rot="7840409" flipH="1">
            <a:off x="1191555" y="1943732"/>
            <a:ext cx="246399" cy="321381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0" name="Google Shape;1970;p19"/>
          <p:cNvSpPr/>
          <p:nvPr/>
        </p:nvSpPr>
        <p:spPr>
          <a:xfrm rot="7840409" flipH="1">
            <a:off x="1202942" y="1922642"/>
            <a:ext cx="274751" cy="35486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1" name="Google Shape;1971;p19"/>
          <p:cNvSpPr/>
          <p:nvPr/>
        </p:nvSpPr>
        <p:spPr>
          <a:xfrm rot="7840409" flipH="1">
            <a:off x="951564" y="2003060"/>
            <a:ext cx="149872" cy="258336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2" name="Google Shape;1972;p19"/>
          <p:cNvSpPr/>
          <p:nvPr/>
        </p:nvSpPr>
        <p:spPr>
          <a:xfrm rot="7840409" flipH="1">
            <a:off x="749246" y="2082999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3" name="Google Shape;1973;p19"/>
          <p:cNvSpPr/>
          <p:nvPr/>
        </p:nvSpPr>
        <p:spPr>
          <a:xfrm rot="7840409" flipH="1">
            <a:off x="865811" y="2142740"/>
            <a:ext cx="214876" cy="214409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4" name="Google Shape;1974;p19"/>
          <p:cNvSpPr/>
          <p:nvPr/>
        </p:nvSpPr>
        <p:spPr>
          <a:xfrm rot="7840409" flipH="1">
            <a:off x="945232" y="1870560"/>
            <a:ext cx="150619" cy="25758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5" name="Google Shape;1975;p19"/>
          <p:cNvSpPr/>
          <p:nvPr/>
        </p:nvSpPr>
        <p:spPr>
          <a:xfrm rot="7840409" flipH="1">
            <a:off x="743803" y="1949954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6" name="Google Shape;1976;p19"/>
          <p:cNvSpPr/>
          <p:nvPr/>
        </p:nvSpPr>
        <p:spPr>
          <a:xfrm rot="7840409" flipH="1">
            <a:off x="938113" y="1740418"/>
            <a:ext cx="160411" cy="25302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7" name="Google Shape;1977;p19"/>
          <p:cNvSpPr/>
          <p:nvPr/>
        </p:nvSpPr>
        <p:spPr>
          <a:xfrm rot="7840409" flipH="1">
            <a:off x="743911" y="1790623"/>
            <a:ext cx="265611" cy="77967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8" name="Google Shape;1978;p19"/>
          <p:cNvSpPr/>
          <p:nvPr/>
        </p:nvSpPr>
        <p:spPr>
          <a:xfrm rot="7840409" flipH="1">
            <a:off x="940864" y="1612236"/>
            <a:ext cx="178131" cy="244813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9" name="Google Shape;1979;p19"/>
          <p:cNvSpPr/>
          <p:nvPr/>
        </p:nvSpPr>
        <p:spPr>
          <a:xfrm rot="7840409" flipH="1">
            <a:off x="757626" y="1634132"/>
            <a:ext cx="260295" cy="80299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0" name="Google Shape;1980;p19"/>
          <p:cNvSpPr/>
          <p:nvPr/>
        </p:nvSpPr>
        <p:spPr>
          <a:xfrm rot="7840409" flipH="1">
            <a:off x="899221" y="2122995"/>
            <a:ext cx="176545" cy="21702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1" name="Google Shape;1981;p19"/>
          <p:cNvSpPr/>
          <p:nvPr/>
        </p:nvSpPr>
        <p:spPr>
          <a:xfrm rot="7840409" flipH="1">
            <a:off x="994085" y="1986713"/>
            <a:ext cx="87480" cy="260948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2" name="Google Shape;1982;p19"/>
          <p:cNvSpPr/>
          <p:nvPr/>
        </p:nvSpPr>
        <p:spPr>
          <a:xfrm rot="7840409" flipH="1">
            <a:off x="755459" y="2078466"/>
            <a:ext cx="262253" cy="85335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3" name="Google Shape;1983;p19"/>
          <p:cNvSpPr/>
          <p:nvPr/>
        </p:nvSpPr>
        <p:spPr>
          <a:xfrm rot="7840409" flipH="1">
            <a:off x="987532" y="1856789"/>
            <a:ext cx="90837" cy="26010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4" name="Google Shape;1984;p19"/>
          <p:cNvSpPr/>
          <p:nvPr/>
        </p:nvSpPr>
        <p:spPr>
          <a:xfrm rot="7840409" flipH="1">
            <a:off x="749075" y="1945202"/>
            <a:ext cx="263092" cy="85988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5" name="Google Shape;1985;p19"/>
          <p:cNvSpPr/>
          <p:nvPr/>
        </p:nvSpPr>
        <p:spPr>
          <a:xfrm rot="7840409" flipH="1">
            <a:off x="980219" y="1724766"/>
            <a:ext cx="104080" cy="255165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6" name="Google Shape;1986;p19"/>
          <p:cNvSpPr/>
          <p:nvPr/>
        </p:nvSpPr>
        <p:spPr>
          <a:xfrm rot="7840409" flipH="1">
            <a:off x="746169" y="1788001"/>
            <a:ext cx="263092" cy="8160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7" name="Google Shape;1987;p19"/>
          <p:cNvSpPr/>
          <p:nvPr/>
        </p:nvSpPr>
        <p:spPr>
          <a:xfrm rot="7840409" flipH="1">
            <a:off x="983691" y="1595952"/>
            <a:ext cx="121613" cy="2473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8" name="Google Shape;1988;p19"/>
          <p:cNvSpPr/>
          <p:nvPr/>
        </p:nvSpPr>
        <p:spPr>
          <a:xfrm rot="7840409" flipH="1">
            <a:off x="757896" y="1632013"/>
            <a:ext cx="262253" cy="82631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9" name="Google Shape;1989;p19"/>
          <p:cNvSpPr/>
          <p:nvPr/>
        </p:nvSpPr>
        <p:spPr>
          <a:xfrm rot="7840409" flipH="1">
            <a:off x="717438" y="1642587"/>
            <a:ext cx="557148" cy="442528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0" name="Google Shape;1990;p19"/>
          <p:cNvSpPr/>
          <p:nvPr/>
        </p:nvSpPr>
        <p:spPr>
          <a:xfrm rot="7840409" flipH="1">
            <a:off x="1008809" y="1808685"/>
            <a:ext cx="113313" cy="174027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1" name="Google Shape;1991;p19"/>
          <p:cNvSpPr/>
          <p:nvPr/>
        </p:nvSpPr>
        <p:spPr>
          <a:xfrm rot="7840409" flipH="1">
            <a:off x="810055" y="1910250"/>
            <a:ext cx="355515" cy="40708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2" name="Google Shape;1992;p19"/>
          <p:cNvSpPr/>
          <p:nvPr/>
        </p:nvSpPr>
        <p:spPr>
          <a:xfrm rot="7840409" flipH="1">
            <a:off x="1079682" y="1802244"/>
            <a:ext cx="32548" cy="34227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3" name="Google Shape;1993;p19"/>
          <p:cNvSpPr/>
          <p:nvPr/>
        </p:nvSpPr>
        <p:spPr>
          <a:xfrm rot="3422581" flipH="1">
            <a:off x="1046120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4" name="Google Shape;1994;p19"/>
          <p:cNvSpPr/>
          <p:nvPr/>
        </p:nvSpPr>
        <p:spPr>
          <a:xfrm rot="3422581" flipH="1">
            <a:off x="953600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5" name="Google Shape;1995;p19"/>
          <p:cNvSpPr/>
          <p:nvPr/>
        </p:nvSpPr>
        <p:spPr>
          <a:xfrm rot="3422581" flipH="1">
            <a:off x="1169387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6" name="Google Shape;1996;p19"/>
          <p:cNvSpPr/>
          <p:nvPr/>
        </p:nvSpPr>
        <p:spPr>
          <a:xfrm rot="3422581" flipH="1">
            <a:off x="1046677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7" name="Google Shape;1997;p19"/>
          <p:cNvSpPr/>
          <p:nvPr/>
        </p:nvSpPr>
        <p:spPr>
          <a:xfrm rot="7115392" flipH="1">
            <a:off x="10586652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8" name="Google Shape;1998;p19"/>
          <p:cNvSpPr/>
          <p:nvPr/>
        </p:nvSpPr>
        <p:spPr>
          <a:xfrm rot="7115392" flipH="1">
            <a:off x="10589547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9" name="Google Shape;1999;p19"/>
          <p:cNvSpPr/>
          <p:nvPr/>
        </p:nvSpPr>
        <p:spPr>
          <a:xfrm rot="7115392" flipH="1">
            <a:off x="10611614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0" name="Google Shape;2000;p19"/>
          <p:cNvSpPr/>
          <p:nvPr/>
        </p:nvSpPr>
        <p:spPr>
          <a:xfrm rot="7115392" flipH="1">
            <a:off x="10681782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1" name="Google Shape;2001;p19"/>
          <p:cNvSpPr/>
          <p:nvPr/>
        </p:nvSpPr>
        <p:spPr>
          <a:xfrm rot="7115392" flipH="1">
            <a:off x="10673356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2" name="Google Shape;2002;p19"/>
          <p:cNvSpPr/>
          <p:nvPr/>
        </p:nvSpPr>
        <p:spPr>
          <a:xfrm rot="7115392" flipH="1">
            <a:off x="10699449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3" name="Google Shape;2003;p19"/>
          <p:cNvSpPr/>
          <p:nvPr/>
        </p:nvSpPr>
        <p:spPr>
          <a:xfrm rot="7115392" flipH="1">
            <a:off x="10738980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4" name="Google Shape;2004;p19"/>
          <p:cNvSpPr/>
          <p:nvPr/>
        </p:nvSpPr>
        <p:spPr>
          <a:xfrm rot="7115392" flipH="1">
            <a:off x="10773363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5" name="Google Shape;2005;p19"/>
          <p:cNvSpPr/>
          <p:nvPr/>
        </p:nvSpPr>
        <p:spPr>
          <a:xfrm rot="7115392" flipH="1">
            <a:off x="10989416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6" name="Google Shape;2006;p19"/>
          <p:cNvSpPr/>
          <p:nvPr/>
        </p:nvSpPr>
        <p:spPr>
          <a:xfrm rot="7115392" flipH="1">
            <a:off x="10971587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7" name="Google Shape;2007;p19"/>
          <p:cNvSpPr/>
          <p:nvPr/>
        </p:nvSpPr>
        <p:spPr>
          <a:xfrm rot="7115392" flipH="1">
            <a:off x="10992975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8" name="Google Shape;2008;p19"/>
          <p:cNvSpPr/>
          <p:nvPr/>
        </p:nvSpPr>
        <p:spPr>
          <a:xfrm rot="7115392" flipH="1">
            <a:off x="11010773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9" name="Google Shape;2009;p19"/>
          <p:cNvSpPr/>
          <p:nvPr/>
        </p:nvSpPr>
        <p:spPr>
          <a:xfrm rot="7115392" flipH="1">
            <a:off x="10707553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0" name="Google Shape;2010;p19"/>
          <p:cNvSpPr/>
          <p:nvPr/>
        </p:nvSpPr>
        <p:spPr>
          <a:xfrm rot="7115392" flipH="1">
            <a:off x="108040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1" name="Google Shape;2011;p19"/>
          <p:cNvSpPr/>
          <p:nvPr/>
        </p:nvSpPr>
        <p:spPr>
          <a:xfrm rot="7115392" flipH="1">
            <a:off x="10710395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2" name="Google Shape;2012;p19"/>
          <p:cNvSpPr/>
          <p:nvPr/>
        </p:nvSpPr>
        <p:spPr>
          <a:xfrm rot="7115392" flipH="1">
            <a:off x="10783672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3" name="Google Shape;2013;p19"/>
          <p:cNvSpPr/>
          <p:nvPr/>
        </p:nvSpPr>
        <p:spPr>
          <a:xfrm rot="7115392" flipH="1">
            <a:off x="10880153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4" name="Google Shape;2014;p19"/>
          <p:cNvSpPr/>
          <p:nvPr/>
        </p:nvSpPr>
        <p:spPr>
          <a:xfrm rot="7115392" flipH="1">
            <a:off x="10864725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5" name="Google Shape;2015;p19"/>
          <p:cNvSpPr/>
          <p:nvPr/>
        </p:nvSpPr>
        <p:spPr>
          <a:xfrm rot="7115392" flipH="1">
            <a:off x="10958913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6" name="Google Shape;2016;p19"/>
          <p:cNvSpPr/>
          <p:nvPr/>
        </p:nvSpPr>
        <p:spPr>
          <a:xfrm rot="7115392" flipH="1">
            <a:off x="10933100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7" name="Google Shape;2017;p19"/>
          <p:cNvSpPr/>
          <p:nvPr/>
        </p:nvSpPr>
        <p:spPr>
          <a:xfrm rot="7115392" flipH="1">
            <a:off x="11025864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8" name="Google Shape;2018;p19"/>
          <p:cNvSpPr/>
          <p:nvPr/>
        </p:nvSpPr>
        <p:spPr>
          <a:xfrm rot="7115392" flipH="1">
            <a:off x="10841955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9" name="Google Shape;2019;p19"/>
          <p:cNvSpPr/>
          <p:nvPr/>
        </p:nvSpPr>
        <p:spPr>
          <a:xfrm rot="7115392" flipH="1">
            <a:off x="10638331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0" name="Google Shape;2020;p19"/>
          <p:cNvSpPr/>
          <p:nvPr/>
        </p:nvSpPr>
        <p:spPr>
          <a:xfrm rot="7115392" flipH="1">
            <a:off x="10879918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1" name="Google Shape;2021;p19"/>
          <p:cNvSpPr/>
          <p:nvPr/>
        </p:nvSpPr>
        <p:spPr>
          <a:xfrm rot="7115392" flipH="1">
            <a:off x="10730710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2" name="Google Shape;2022;p19"/>
          <p:cNvSpPr/>
          <p:nvPr/>
        </p:nvSpPr>
        <p:spPr>
          <a:xfrm rot="7115392" flipH="1">
            <a:off x="10753290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3" name="Google Shape;2023;p19"/>
          <p:cNvSpPr/>
          <p:nvPr/>
        </p:nvSpPr>
        <p:spPr>
          <a:xfrm rot="7115392" flipH="1">
            <a:off x="10811925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4" name="Google Shape;2024;p19"/>
          <p:cNvSpPr/>
          <p:nvPr/>
        </p:nvSpPr>
        <p:spPr>
          <a:xfrm rot="7115392" flipH="1">
            <a:off x="1082531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5" name="Google Shape;2025;p19"/>
          <p:cNvSpPr/>
          <p:nvPr/>
        </p:nvSpPr>
        <p:spPr>
          <a:xfrm rot="7115392" flipH="1">
            <a:off x="10888133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6" name="Google Shape;2026;p19"/>
          <p:cNvSpPr/>
          <p:nvPr/>
        </p:nvSpPr>
        <p:spPr>
          <a:xfrm rot="7115392" flipH="1">
            <a:off x="1090194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7" name="Google Shape;2027;p19"/>
          <p:cNvSpPr/>
          <p:nvPr/>
        </p:nvSpPr>
        <p:spPr>
          <a:xfrm rot="7115392" flipH="1">
            <a:off x="10964226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8" name="Google Shape;2028;p19"/>
          <p:cNvSpPr/>
          <p:nvPr/>
        </p:nvSpPr>
        <p:spPr>
          <a:xfrm rot="7115392" flipH="1">
            <a:off x="10960469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9" name="Google Shape;2029;p19"/>
          <p:cNvSpPr/>
          <p:nvPr/>
        </p:nvSpPr>
        <p:spPr>
          <a:xfrm rot="7115392" flipH="1">
            <a:off x="11028087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0" name="Google Shape;2030;p19"/>
          <p:cNvSpPr/>
          <p:nvPr/>
        </p:nvSpPr>
        <p:spPr>
          <a:xfrm rot="7115392" flipH="1">
            <a:off x="10739223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1" name="Google Shape;2031;p19"/>
          <p:cNvSpPr/>
          <p:nvPr/>
        </p:nvSpPr>
        <p:spPr>
          <a:xfrm rot="10800000" flipH="1">
            <a:off x="9389985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2" name="Google Shape;2032;p19"/>
          <p:cNvSpPr/>
          <p:nvPr/>
        </p:nvSpPr>
        <p:spPr>
          <a:xfrm rot="10800000" flipH="1">
            <a:off x="9407013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3" name="Google Shape;2033;p19"/>
          <p:cNvSpPr/>
          <p:nvPr/>
        </p:nvSpPr>
        <p:spPr>
          <a:xfrm rot="10800000" flipH="1">
            <a:off x="9405631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4" name="Google Shape;2034;p19"/>
          <p:cNvSpPr/>
          <p:nvPr/>
        </p:nvSpPr>
        <p:spPr>
          <a:xfrm rot="10800000" flipH="1">
            <a:off x="9387592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5" name="Google Shape;2035;p19"/>
          <p:cNvSpPr/>
          <p:nvPr/>
        </p:nvSpPr>
        <p:spPr>
          <a:xfrm rot="10800000" flipH="1">
            <a:off x="9779426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6" name="Google Shape;2036;p19"/>
          <p:cNvSpPr/>
          <p:nvPr/>
        </p:nvSpPr>
        <p:spPr>
          <a:xfrm rot="10800000" flipH="1">
            <a:off x="9783475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7" name="Google Shape;2037;p19"/>
          <p:cNvSpPr/>
          <p:nvPr/>
        </p:nvSpPr>
        <p:spPr>
          <a:xfrm rot="10800000" flipH="1">
            <a:off x="9776112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8" name="Google Shape;2038;p19"/>
          <p:cNvSpPr/>
          <p:nvPr/>
        </p:nvSpPr>
        <p:spPr>
          <a:xfrm rot="10800000" flipH="1">
            <a:off x="9806580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9" name="Google Shape;2039;p19"/>
          <p:cNvSpPr/>
          <p:nvPr/>
        </p:nvSpPr>
        <p:spPr>
          <a:xfrm rot="10800000" flipH="1">
            <a:off x="9875612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0" name="Google Shape;2040;p19"/>
          <p:cNvSpPr/>
          <p:nvPr/>
        </p:nvSpPr>
        <p:spPr>
          <a:xfrm rot="10800000" flipH="1">
            <a:off x="10232009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1" name="Google Shape;2041;p19"/>
          <p:cNvSpPr/>
          <p:nvPr/>
        </p:nvSpPr>
        <p:spPr>
          <a:xfrm rot="10800000" flipH="1">
            <a:off x="1003733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2" name="Google Shape;2042;p19"/>
          <p:cNvSpPr/>
          <p:nvPr/>
        </p:nvSpPr>
        <p:spPr>
          <a:xfrm rot="10800000" flipH="1">
            <a:off x="9785132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3" name="Google Shape;2043;p19"/>
          <p:cNvSpPr/>
          <p:nvPr/>
        </p:nvSpPr>
        <p:spPr>
          <a:xfrm rot="10800000" flipH="1">
            <a:off x="9902581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4" name="Google Shape;2044;p19"/>
          <p:cNvSpPr/>
          <p:nvPr/>
        </p:nvSpPr>
        <p:spPr>
          <a:xfrm rot="10800000" flipH="1">
            <a:off x="9926421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5" name="Google Shape;2045;p19"/>
          <p:cNvSpPr/>
          <p:nvPr/>
        </p:nvSpPr>
        <p:spPr>
          <a:xfrm rot="10800000" flipH="1">
            <a:off x="9817993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6" name="Google Shape;2046;p19"/>
          <p:cNvSpPr/>
          <p:nvPr/>
        </p:nvSpPr>
        <p:spPr>
          <a:xfrm rot="10800000" flipH="1">
            <a:off x="10068538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7" name="Google Shape;2047;p19"/>
          <p:cNvSpPr/>
          <p:nvPr/>
        </p:nvSpPr>
        <p:spPr>
          <a:xfrm rot="10800000" flipH="1">
            <a:off x="1029367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8" name="Google Shape;2048;p19"/>
          <p:cNvSpPr/>
          <p:nvPr/>
        </p:nvSpPr>
        <p:spPr>
          <a:xfrm rot="10800000" flipH="1">
            <a:off x="10238636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9" name="Google Shape;2049;p19"/>
          <p:cNvSpPr/>
          <p:nvPr/>
        </p:nvSpPr>
        <p:spPr>
          <a:xfrm rot="10800000" flipH="1">
            <a:off x="10043134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0" name="Google Shape;2050;p19"/>
          <p:cNvSpPr/>
          <p:nvPr/>
        </p:nvSpPr>
        <p:spPr>
          <a:xfrm rot="10800000" flipH="1">
            <a:off x="9785132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1" name="Google Shape;2051;p19"/>
          <p:cNvSpPr/>
          <p:nvPr/>
        </p:nvSpPr>
        <p:spPr>
          <a:xfrm rot="10800000" flipH="1">
            <a:off x="9906723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2" name="Google Shape;2052;p19"/>
          <p:cNvSpPr/>
          <p:nvPr/>
        </p:nvSpPr>
        <p:spPr>
          <a:xfrm rot="10800000" flipH="1">
            <a:off x="10319085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3" name="Google Shape;2053;p19"/>
          <p:cNvSpPr/>
          <p:nvPr/>
        </p:nvSpPr>
        <p:spPr>
          <a:xfrm rot="10800000" flipH="1">
            <a:off x="10062003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4" name="Google Shape;2054;p19"/>
          <p:cNvSpPr/>
          <p:nvPr/>
        </p:nvSpPr>
        <p:spPr>
          <a:xfrm rot="10800000" flipH="1">
            <a:off x="9770405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5" name="Google Shape;2055;p19"/>
          <p:cNvSpPr/>
          <p:nvPr/>
        </p:nvSpPr>
        <p:spPr>
          <a:xfrm rot="10800000" flipH="1">
            <a:off x="9911693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6" name="Google Shape;2056;p19"/>
          <p:cNvSpPr/>
          <p:nvPr/>
        </p:nvSpPr>
        <p:spPr>
          <a:xfrm rot="-2247870" flipH="1">
            <a:off x="10873283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7" name="Google Shape;2057;p19"/>
          <p:cNvSpPr/>
          <p:nvPr/>
        </p:nvSpPr>
        <p:spPr>
          <a:xfrm rot="-2247870" flipH="1">
            <a:off x="10917880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8" name="Google Shape;2058;p19"/>
          <p:cNvSpPr/>
          <p:nvPr/>
        </p:nvSpPr>
        <p:spPr>
          <a:xfrm rot="-2247870" flipH="1">
            <a:off x="10883350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9" name="Google Shape;2059;p19"/>
          <p:cNvSpPr/>
          <p:nvPr/>
        </p:nvSpPr>
        <p:spPr>
          <a:xfrm rot="-2247870" flipH="1">
            <a:off x="10878781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0" name="Google Shape;2060;p19"/>
          <p:cNvSpPr/>
          <p:nvPr/>
        </p:nvSpPr>
        <p:spPr>
          <a:xfrm rot="-2247870" flipH="1">
            <a:off x="1105479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1" name="Google Shape;2061;p19"/>
          <p:cNvSpPr/>
          <p:nvPr/>
        </p:nvSpPr>
        <p:spPr>
          <a:xfrm rot="-2247870" flipH="1">
            <a:off x="10955497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2" name="Google Shape;2062;p19"/>
          <p:cNvSpPr/>
          <p:nvPr/>
        </p:nvSpPr>
        <p:spPr>
          <a:xfrm rot="-2247870" flipH="1">
            <a:off x="11192096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3" name="Google Shape;2063;p19"/>
          <p:cNvSpPr/>
          <p:nvPr/>
        </p:nvSpPr>
        <p:spPr>
          <a:xfrm rot="-2247870" flipH="1">
            <a:off x="11055035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0248473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bg>
      <p:bgPr>
        <a:solidFill>
          <a:srgbClr val="FFECC6"/>
        </a:solidFill>
        <a:effectLst/>
      </p:bgPr>
    </p:bg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20"/>
          <p:cNvSpPr/>
          <p:nvPr/>
        </p:nvSpPr>
        <p:spPr>
          <a:xfrm>
            <a:off x="216233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6" name="Google Shape;2066;p20"/>
          <p:cNvSpPr/>
          <p:nvPr/>
        </p:nvSpPr>
        <p:spPr>
          <a:xfrm>
            <a:off x="219374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7" name="Google Shape;2067;p20"/>
          <p:cNvSpPr/>
          <p:nvPr/>
        </p:nvSpPr>
        <p:spPr>
          <a:xfrm>
            <a:off x="474797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8" name="Google Shape;2068;p20"/>
          <p:cNvSpPr/>
          <p:nvPr/>
        </p:nvSpPr>
        <p:spPr>
          <a:xfrm>
            <a:off x="629569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69" name="Google Shape;2069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617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070" name="Google Shape;2070;p20"/>
          <p:cNvSpPr/>
          <p:nvPr/>
        </p:nvSpPr>
        <p:spPr>
          <a:xfrm>
            <a:off x="2059220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1" name="Google Shape;2071;p20"/>
          <p:cNvSpPr/>
          <p:nvPr/>
        </p:nvSpPr>
        <p:spPr>
          <a:xfrm>
            <a:off x="2059220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2" name="Google Shape;2072;p20"/>
          <p:cNvSpPr/>
          <p:nvPr/>
        </p:nvSpPr>
        <p:spPr>
          <a:xfrm>
            <a:off x="2101068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3" name="Google Shape;2073;p20"/>
          <p:cNvSpPr/>
          <p:nvPr/>
        </p:nvSpPr>
        <p:spPr>
          <a:xfrm>
            <a:off x="2114544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4" name="Google Shape;2074;p20"/>
          <p:cNvSpPr/>
          <p:nvPr/>
        </p:nvSpPr>
        <p:spPr>
          <a:xfrm>
            <a:off x="1565470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5" name="Google Shape;2075;p20"/>
          <p:cNvSpPr/>
          <p:nvPr/>
        </p:nvSpPr>
        <p:spPr>
          <a:xfrm>
            <a:off x="156547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6" name="Google Shape;2076;p20"/>
          <p:cNvSpPr/>
          <p:nvPr/>
        </p:nvSpPr>
        <p:spPr>
          <a:xfrm>
            <a:off x="160675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7" name="Google Shape;2077;p20"/>
          <p:cNvSpPr/>
          <p:nvPr/>
        </p:nvSpPr>
        <p:spPr>
          <a:xfrm>
            <a:off x="1621797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8" name="Google Shape;2078;p20"/>
          <p:cNvSpPr/>
          <p:nvPr/>
        </p:nvSpPr>
        <p:spPr>
          <a:xfrm>
            <a:off x="373065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9" name="Google Shape;2079;p20"/>
          <p:cNvSpPr/>
          <p:nvPr/>
        </p:nvSpPr>
        <p:spPr>
          <a:xfrm>
            <a:off x="3741323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0" name="Google Shape;2080;p20"/>
          <p:cNvSpPr/>
          <p:nvPr/>
        </p:nvSpPr>
        <p:spPr>
          <a:xfrm>
            <a:off x="3771936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1" name="Google Shape;2081;p20"/>
          <p:cNvSpPr/>
          <p:nvPr/>
        </p:nvSpPr>
        <p:spPr>
          <a:xfrm>
            <a:off x="378698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2" name="Google Shape;2082;p20"/>
          <p:cNvSpPr/>
          <p:nvPr/>
        </p:nvSpPr>
        <p:spPr>
          <a:xfrm>
            <a:off x="3236862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3" name="Google Shape;2083;p20"/>
          <p:cNvSpPr/>
          <p:nvPr/>
        </p:nvSpPr>
        <p:spPr>
          <a:xfrm>
            <a:off x="3247529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4" name="Google Shape;2084;p20"/>
          <p:cNvSpPr/>
          <p:nvPr/>
        </p:nvSpPr>
        <p:spPr>
          <a:xfrm>
            <a:off x="3277619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5" name="Google Shape;2085;p20"/>
          <p:cNvSpPr/>
          <p:nvPr/>
        </p:nvSpPr>
        <p:spPr>
          <a:xfrm>
            <a:off x="3293712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6" name="Google Shape;2086;p20"/>
          <p:cNvSpPr/>
          <p:nvPr/>
        </p:nvSpPr>
        <p:spPr>
          <a:xfrm>
            <a:off x="541271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7" name="Google Shape;2087;p20"/>
          <p:cNvSpPr/>
          <p:nvPr/>
        </p:nvSpPr>
        <p:spPr>
          <a:xfrm>
            <a:off x="541271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8" name="Google Shape;2088;p20"/>
          <p:cNvSpPr/>
          <p:nvPr/>
        </p:nvSpPr>
        <p:spPr>
          <a:xfrm>
            <a:off x="54428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9" name="Google Shape;2089;p20"/>
          <p:cNvSpPr/>
          <p:nvPr/>
        </p:nvSpPr>
        <p:spPr>
          <a:xfrm>
            <a:off x="545737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0" name="Google Shape;2090;p20"/>
          <p:cNvSpPr/>
          <p:nvPr/>
        </p:nvSpPr>
        <p:spPr>
          <a:xfrm>
            <a:off x="4918396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1" name="Google Shape;2091;p20"/>
          <p:cNvSpPr/>
          <p:nvPr/>
        </p:nvSpPr>
        <p:spPr>
          <a:xfrm>
            <a:off x="4918396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2" name="Google Shape;2092;p20"/>
          <p:cNvSpPr/>
          <p:nvPr/>
        </p:nvSpPr>
        <p:spPr>
          <a:xfrm>
            <a:off x="4949055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3" name="Google Shape;2093;p20"/>
          <p:cNvSpPr/>
          <p:nvPr/>
        </p:nvSpPr>
        <p:spPr>
          <a:xfrm>
            <a:off x="4964624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4" name="Google Shape;2094;p20"/>
          <p:cNvSpPr/>
          <p:nvPr/>
        </p:nvSpPr>
        <p:spPr>
          <a:xfrm>
            <a:off x="708358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5" name="Google Shape;2095;p20"/>
          <p:cNvSpPr/>
          <p:nvPr/>
        </p:nvSpPr>
        <p:spPr>
          <a:xfrm>
            <a:off x="708358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6" name="Google Shape;2096;p20"/>
          <p:cNvSpPr/>
          <p:nvPr/>
        </p:nvSpPr>
        <p:spPr>
          <a:xfrm>
            <a:off x="7114241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7" name="Google Shape;2097;p20"/>
          <p:cNvSpPr/>
          <p:nvPr/>
        </p:nvSpPr>
        <p:spPr>
          <a:xfrm>
            <a:off x="712928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8" name="Google Shape;2098;p20"/>
          <p:cNvSpPr/>
          <p:nvPr/>
        </p:nvSpPr>
        <p:spPr>
          <a:xfrm>
            <a:off x="6589265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9" name="Google Shape;2099;p20"/>
          <p:cNvSpPr/>
          <p:nvPr/>
        </p:nvSpPr>
        <p:spPr>
          <a:xfrm>
            <a:off x="6589788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0" name="Google Shape;2100;p20"/>
          <p:cNvSpPr/>
          <p:nvPr/>
        </p:nvSpPr>
        <p:spPr>
          <a:xfrm>
            <a:off x="662044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1" name="Google Shape;2101;p20"/>
          <p:cNvSpPr/>
          <p:nvPr/>
        </p:nvSpPr>
        <p:spPr>
          <a:xfrm>
            <a:off x="663653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2" name="Google Shape;2102;p20"/>
          <p:cNvSpPr/>
          <p:nvPr/>
        </p:nvSpPr>
        <p:spPr>
          <a:xfrm>
            <a:off x="875497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3" name="Google Shape;2103;p20"/>
          <p:cNvSpPr/>
          <p:nvPr/>
        </p:nvSpPr>
        <p:spPr>
          <a:xfrm>
            <a:off x="875497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4" name="Google Shape;2104;p20"/>
          <p:cNvSpPr/>
          <p:nvPr/>
        </p:nvSpPr>
        <p:spPr>
          <a:xfrm>
            <a:off x="8785108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5" name="Google Shape;2105;p20"/>
          <p:cNvSpPr/>
          <p:nvPr/>
        </p:nvSpPr>
        <p:spPr>
          <a:xfrm>
            <a:off x="880067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6" name="Google Shape;2106;p20"/>
          <p:cNvSpPr/>
          <p:nvPr/>
        </p:nvSpPr>
        <p:spPr>
          <a:xfrm>
            <a:off x="8260700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7" name="Google Shape;2107;p20"/>
          <p:cNvSpPr/>
          <p:nvPr/>
        </p:nvSpPr>
        <p:spPr>
          <a:xfrm>
            <a:off x="8260700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8" name="Google Shape;2108;p20"/>
          <p:cNvSpPr/>
          <p:nvPr/>
        </p:nvSpPr>
        <p:spPr>
          <a:xfrm>
            <a:off x="829131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9" name="Google Shape;2109;p20"/>
          <p:cNvSpPr/>
          <p:nvPr/>
        </p:nvSpPr>
        <p:spPr>
          <a:xfrm>
            <a:off x="8307930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0" name="Google Shape;2110;p20"/>
          <p:cNvSpPr/>
          <p:nvPr/>
        </p:nvSpPr>
        <p:spPr>
          <a:xfrm>
            <a:off x="1042588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1" name="Google Shape;2111;p20"/>
          <p:cNvSpPr/>
          <p:nvPr/>
        </p:nvSpPr>
        <p:spPr>
          <a:xfrm>
            <a:off x="1042588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2" name="Google Shape;2112;p20"/>
          <p:cNvSpPr/>
          <p:nvPr/>
        </p:nvSpPr>
        <p:spPr>
          <a:xfrm>
            <a:off x="10456500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3" name="Google Shape;2113;p20"/>
          <p:cNvSpPr/>
          <p:nvPr/>
        </p:nvSpPr>
        <p:spPr>
          <a:xfrm>
            <a:off x="1047207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4" name="Google Shape;2114;p20"/>
          <p:cNvSpPr/>
          <p:nvPr/>
        </p:nvSpPr>
        <p:spPr>
          <a:xfrm>
            <a:off x="9932092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5" name="Google Shape;2115;p20"/>
          <p:cNvSpPr/>
          <p:nvPr/>
        </p:nvSpPr>
        <p:spPr>
          <a:xfrm>
            <a:off x="9931568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6" name="Google Shape;2116;p20"/>
          <p:cNvSpPr/>
          <p:nvPr/>
        </p:nvSpPr>
        <p:spPr>
          <a:xfrm>
            <a:off x="99627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7" name="Google Shape;2117;p20"/>
          <p:cNvSpPr/>
          <p:nvPr/>
        </p:nvSpPr>
        <p:spPr>
          <a:xfrm>
            <a:off x="997879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8" name="Google Shape;2118;p20"/>
          <p:cNvSpPr txBox="1">
            <a:spLocks noGrp="1"/>
          </p:cNvSpPr>
          <p:nvPr>
            <p:ph type="subTitle" idx="1"/>
          </p:nvPr>
        </p:nvSpPr>
        <p:spPr>
          <a:xfrm>
            <a:off x="4542200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19" name="Google Shape;2119;p20"/>
          <p:cNvSpPr txBox="1">
            <a:spLocks noGrp="1"/>
          </p:cNvSpPr>
          <p:nvPr>
            <p:ph type="subTitle" idx="2"/>
          </p:nvPr>
        </p:nvSpPr>
        <p:spPr>
          <a:xfrm>
            <a:off x="7811467" y="3624540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0" name="Google Shape;2120;p20"/>
          <p:cNvSpPr txBox="1">
            <a:spLocks noGrp="1"/>
          </p:cNvSpPr>
          <p:nvPr>
            <p:ph type="subTitle" idx="3"/>
          </p:nvPr>
        </p:nvSpPr>
        <p:spPr>
          <a:xfrm>
            <a:off x="7811467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1" name="Google Shape;2121;p20"/>
          <p:cNvSpPr txBox="1">
            <a:spLocks noGrp="1"/>
          </p:cNvSpPr>
          <p:nvPr>
            <p:ph type="subTitle" idx="4"/>
          </p:nvPr>
        </p:nvSpPr>
        <p:spPr>
          <a:xfrm>
            <a:off x="1272933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2" name="Google Shape;2122;p20"/>
          <p:cNvSpPr txBox="1">
            <a:spLocks noGrp="1"/>
          </p:cNvSpPr>
          <p:nvPr>
            <p:ph type="subTitle" idx="5"/>
          </p:nvPr>
        </p:nvSpPr>
        <p:spPr>
          <a:xfrm>
            <a:off x="1272933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3" name="Google Shape;2123;p20"/>
          <p:cNvSpPr txBox="1">
            <a:spLocks noGrp="1"/>
          </p:cNvSpPr>
          <p:nvPr>
            <p:ph type="subTitle" idx="6"/>
          </p:nvPr>
        </p:nvSpPr>
        <p:spPr>
          <a:xfrm>
            <a:off x="4542200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4" name="Google Shape;2124;p20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11327999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bg>
      <p:bgPr>
        <a:solidFill>
          <a:srgbClr val="FFECC6"/>
        </a:solidFill>
        <a:effectLst/>
      </p:bgPr>
    </p:bg>
    <p:spTree>
      <p:nvGrpSpPr>
        <p:cNvPr id="1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6" name="Google Shape;2126;p2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27" name="Google Shape;2127;p2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2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2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2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31" name="Google Shape;2131;p2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32" name="Google Shape;2132;p2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2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2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2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2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2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2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2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2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2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2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2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2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2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2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2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2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2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2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2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2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2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2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2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2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2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2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2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2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2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2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2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2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2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2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2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2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2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2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2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2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2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2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2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2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2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2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2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180" name="Google Shape;2180;p21"/>
          <p:cNvSpPr txBox="1">
            <a:spLocks noGrp="1"/>
          </p:cNvSpPr>
          <p:nvPr>
            <p:ph type="subTitle" idx="1"/>
          </p:nvPr>
        </p:nvSpPr>
        <p:spPr>
          <a:xfrm>
            <a:off x="2593233" y="1682400"/>
            <a:ext cx="7005600" cy="349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81" name="Google Shape;2181;p21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2182" name="Google Shape;2182;p21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183" name="Google Shape;2183;p21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21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21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21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21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21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21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21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21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21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21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21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21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21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21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21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21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21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21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21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21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21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21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21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21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21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21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21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21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21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21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21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21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21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21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21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21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21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21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21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21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21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21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21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21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21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21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21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21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21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21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21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21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21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21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21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21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21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21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242" name="Google Shape;2242;p21"/>
          <p:cNvGrpSpPr/>
          <p:nvPr/>
        </p:nvGrpSpPr>
        <p:grpSpPr>
          <a:xfrm>
            <a:off x="9975900" y="700501"/>
            <a:ext cx="1363669" cy="1214031"/>
            <a:chOff x="7481925" y="525375"/>
            <a:chExt cx="1022752" cy="910523"/>
          </a:xfrm>
        </p:grpSpPr>
        <p:sp>
          <p:nvSpPr>
            <p:cNvPr id="2243" name="Google Shape;2243;p21"/>
            <p:cNvSpPr/>
            <p:nvPr/>
          </p:nvSpPr>
          <p:spPr>
            <a:xfrm>
              <a:off x="8125517" y="1106065"/>
              <a:ext cx="301573" cy="246112"/>
            </a:xfrm>
            <a:custGeom>
              <a:avLst/>
              <a:gdLst/>
              <a:ahLst/>
              <a:cxnLst/>
              <a:rect l="l" t="t" r="r" b="b"/>
              <a:pathLst>
                <a:path w="3883" h="3169" extrusionOk="0">
                  <a:moveTo>
                    <a:pt x="527" y="1"/>
                  </a:moveTo>
                  <a:cubicBezTo>
                    <a:pt x="351" y="1"/>
                    <a:pt x="175" y="11"/>
                    <a:pt x="0" y="31"/>
                  </a:cubicBezTo>
                  <a:cubicBezTo>
                    <a:pt x="116" y="192"/>
                    <a:pt x="402" y="1531"/>
                    <a:pt x="562" y="1870"/>
                  </a:cubicBezTo>
                  <a:cubicBezTo>
                    <a:pt x="714" y="2209"/>
                    <a:pt x="1223" y="2709"/>
                    <a:pt x="1964" y="3021"/>
                  </a:cubicBezTo>
                  <a:cubicBezTo>
                    <a:pt x="2237" y="3133"/>
                    <a:pt x="2566" y="3169"/>
                    <a:pt x="2872" y="3169"/>
                  </a:cubicBezTo>
                  <a:cubicBezTo>
                    <a:pt x="3393" y="3169"/>
                    <a:pt x="3847" y="3066"/>
                    <a:pt x="3847" y="3066"/>
                  </a:cubicBezTo>
                  <a:cubicBezTo>
                    <a:pt x="3847" y="3066"/>
                    <a:pt x="3883" y="3021"/>
                    <a:pt x="3775" y="2557"/>
                  </a:cubicBezTo>
                  <a:cubicBezTo>
                    <a:pt x="3677" y="2093"/>
                    <a:pt x="3338" y="1111"/>
                    <a:pt x="2874" y="718"/>
                  </a:cubicBezTo>
                  <a:cubicBezTo>
                    <a:pt x="2401" y="335"/>
                    <a:pt x="2106" y="201"/>
                    <a:pt x="1366" y="76"/>
                  </a:cubicBezTo>
                  <a:cubicBezTo>
                    <a:pt x="1091" y="26"/>
                    <a:pt x="809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21"/>
            <p:cNvSpPr/>
            <p:nvPr/>
          </p:nvSpPr>
          <p:spPr>
            <a:xfrm>
              <a:off x="8125517" y="1106375"/>
              <a:ext cx="379161" cy="329522"/>
            </a:xfrm>
            <a:custGeom>
              <a:avLst/>
              <a:gdLst/>
              <a:ahLst/>
              <a:cxnLst/>
              <a:rect l="l" t="t" r="r" b="b"/>
              <a:pathLst>
                <a:path w="4882" h="4243" extrusionOk="0">
                  <a:moveTo>
                    <a:pt x="661" y="0"/>
                  </a:moveTo>
                  <a:cubicBezTo>
                    <a:pt x="687" y="99"/>
                    <a:pt x="705" y="197"/>
                    <a:pt x="723" y="295"/>
                  </a:cubicBezTo>
                  <a:cubicBezTo>
                    <a:pt x="741" y="384"/>
                    <a:pt x="759" y="465"/>
                    <a:pt x="795" y="554"/>
                  </a:cubicBezTo>
                  <a:cubicBezTo>
                    <a:pt x="661" y="447"/>
                    <a:pt x="536" y="357"/>
                    <a:pt x="402" y="259"/>
                  </a:cubicBezTo>
                  <a:cubicBezTo>
                    <a:pt x="268" y="170"/>
                    <a:pt x="152" y="99"/>
                    <a:pt x="27" y="27"/>
                  </a:cubicBezTo>
                  <a:lnTo>
                    <a:pt x="0" y="27"/>
                  </a:lnTo>
                  <a:cubicBezTo>
                    <a:pt x="0" y="36"/>
                    <a:pt x="9" y="45"/>
                    <a:pt x="18" y="54"/>
                  </a:cubicBezTo>
                  <a:cubicBezTo>
                    <a:pt x="286" y="224"/>
                    <a:pt x="545" y="411"/>
                    <a:pt x="795" y="616"/>
                  </a:cubicBezTo>
                  <a:cubicBezTo>
                    <a:pt x="598" y="625"/>
                    <a:pt x="393" y="625"/>
                    <a:pt x="197" y="634"/>
                  </a:cubicBezTo>
                  <a:lnTo>
                    <a:pt x="205" y="661"/>
                  </a:lnTo>
                  <a:cubicBezTo>
                    <a:pt x="348" y="661"/>
                    <a:pt x="491" y="657"/>
                    <a:pt x="634" y="657"/>
                  </a:cubicBezTo>
                  <a:cubicBezTo>
                    <a:pt x="705" y="657"/>
                    <a:pt x="777" y="658"/>
                    <a:pt x="848" y="661"/>
                  </a:cubicBezTo>
                  <a:cubicBezTo>
                    <a:pt x="1053" y="830"/>
                    <a:pt x="1259" y="1018"/>
                    <a:pt x="1464" y="1196"/>
                  </a:cubicBezTo>
                  <a:cubicBezTo>
                    <a:pt x="1189" y="1281"/>
                    <a:pt x="904" y="1321"/>
                    <a:pt x="616" y="1321"/>
                  </a:cubicBezTo>
                  <a:cubicBezTo>
                    <a:pt x="538" y="1321"/>
                    <a:pt x="461" y="1318"/>
                    <a:pt x="384" y="1312"/>
                  </a:cubicBezTo>
                  <a:lnTo>
                    <a:pt x="384" y="1330"/>
                  </a:lnTo>
                  <a:cubicBezTo>
                    <a:pt x="468" y="1341"/>
                    <a:pt x="551" y="1345"/>
                    <a:pt x="635" y="1345"/>
                  </a:cubicBezTo>
                  <a:cubicBezTo>
                    <a:pt x="694" y="1345"/>
                    <a:pt x="753" y="1343"/>
                    <a:pt x="812" y="1339"/>
                  </a:cubicBezTo>
                  <a:cubicBezTo>
                    <a:pt x="1053" y="1330"/>
                    <a:pt x="1294" y="1304"/>
                    <a:pt x="1526" y="1259"/>
                  </a:cubicBezTo>
                  <a:cubicBezTo>
                    <a:pt x="1625" y="1339"/>
                    <a:pt x="1723" y="1420"/>
                    <a:pt x="1830" y="1500"/>
                  </a:cubicBezTo>
                  <a:cubicBezTo>
                    <a:pt x="1928" y="1571"/>
                    <a:pt x="2053" y="1661"/>
                    <a:pt x="2160" y="1741"/>
                  </a:cubicBezTo>
                  <a:cubicBezTo>
                    <a:pt x="1840" y="1816"/>
                    <a:pt x="1513" y="1852"/>
                    <a:pt x="1186" y="1852"/>
                  </a:cubicBezTo>
                  <a:cubicBezTo>
                    <a:pt x="966" y="1852"/>
                    <a:pt x="745" y="1836"/>
                    <a:pt x="527" y="1803"/>
                  </a:cubicBezTo>
                  <a:lnTo>
                    <a:pt x="527" y="1803"/>
                  </a:lnTo>
                  <a:lnTo>
                    <a:pt x="536" y="1839"/>
                  </a:lnTo>
                  <a:cubicBezTo>
                    <a:pt x="643" y="1857"/>
                    <a:pt x="741" y="1866"/>
                    <a:pt x="848" y="1875"/>
                  </a:cubicBezTo>
                  <a:cubicBezTo>
                    <a:pt x="971" y="1885"/>
                    <a:pt x="1094" y="1890"/>
                    <a:pt x="1218" y="1890"/>
                  </a:cubicBezTo>
                  <a:cubicBezTo>
                    <a:pt x="1543" y="1890"/>
                    <a:pt x="1870" y="1854"/>
                    <a:pt x="2187" y="1777"/>
                  </a:cubicBezTo>
                  <a:lnTo>
                    <a:pt x="2196" y="1777"/>
                  </a:lnTo>
                  <a:cubicBezTo>
                    <a:pt x="2365" y="1893"/>
                    <a:pt x="2535" y="2018"/>
                    <a:pt x="2704" y="2134"/>
                  </a:cubicBezTo>
                  <a:lnTo>
                    <a:pt x="2687" y="2151"/>
                  </a:lnTo>
                  <a:cubicBezTo>
                    <a:pt x="2267" y="2508"/>
                    <a:pt x="1714" y="2580"/>
                    <a:pt x="1187" y="2589"/>
                  </a:cubicBezTo>
                  <a:lnTo>
                    <a:pt x="1259" y="2642"/>
                  </a:lnTo>
                  <a:cubicBezTo>
                    <a:pt x="1776" y="2633"/>
                    <a:pt x="2347" y="2508"/>
                    <a:pt x="2749" y="2169"/>
                  </a:cubicBezTo>
                  <a:cubicBezTo>
                    <a:pt x="2794" y="2205"/>
                    <a:pt x="2847" y="2241"/>
                    <a:pt x="2892" y="2276"/>
                  </a:cubicBezTo>
                  <a:cubicBezTo>
                    <a:pt x="3061" y="2401"/>
                    <a:pt x="3222" y="2544"/>
                    <a:pt x="3392" y="2687"/>
                  </a:cubicBezTo>
                  <a:cubicBezTo>
                    <a:pt x="3079" y="2883"/>
                    <a:pt x="2749" y="3035"/>
                    <a:pt x="2401" y="3133"/>
                  </a:cubicBezTo>
                  <a:cubicBezTo>
                    <a:pt x="2437" y="3142"/>
                    <a:pt x="2490" y="3151"/>
                    <a:pt x="2535" y="3151"/>
                  </a:cubicBezTo>
                  <a:cubicBezTo>
                    <a:pt x="2696" y="3097"/>
                    <a:pt x="2856" y="3035"/>
                    <a:pt x="3008" y="2955"/>
                  </a:cubicBezTo>
                  <a:cubicBezTo>
                    <a:pt x="3151" y="2883"/>
                    <a:pt x="3285" y="2803"/>
                    <a:pt x="3418" y="2714"/>
                  </a:cubicBezTo>
                  <a:lnTo>
                    <a:pt x="3499" y="2785"/>
                  </a:lnTo>
                  <a:cubicBezTo>
                    <a:pt x="3552" y="2830"/>
                    <a:pt x="3597" y="2883"/>
                    <a:pt x="3651" y="2928"/>
                  </a:cubicBezTo>
                  <a:cubicBezTo>
                    <a:pt x="3668" y="2946"/>
                    <a:pt x="3677" y="2955"/>
                    <a:pt x="3686" y="2964"/>
                  </a:cubicBezTo>
                  <a:cubicBezTo>
                    <a:pt x="3740" y="3017"/>
                    <a:pt x="3784" y="3062"/>
                    <a:pt x="3838" y="3115"/>
                  </a:cubicBezTo>
                  <a:cubicBezTo>
                    <a:pt x="4177" y="3463"/>
                    <a:pt x="4481" y="3829"/>
                    <a:pt x="4766" y="4222"/>
                  </a:cubicBezTo>
                  <a:cubicBezTo>
                    <a:pt x="4776" y="4236"/>
                    <a:pt x="4789" y="4242"/>
                    <a:pt x="4803" y="4242"/>
                  </a:cubicBezTo>
                  <a:cubicBezTo>
                    <a:pt x="4841" y="4242"/>
                    <a:pt x="4881" y="4199"/>
                    <a:pt x="4855" y="4160"/>
                  </a:cubicBezTo>
                  <a:cubicBezTo>
                    <a:pt x="4597" y="3811"/>
                    <a:pt x="4320" y="3481"/>
                    <a:pt x="4025" y="3169"/>
                  </a:cubicBezTo>
                  <a:cubicBezTo>
                    <a:pt x="3963" y="3115"/>
                    <a:pt x="3900" y="3053"/>
                    <a:pt x="3838" y="2990"/>
                  </a:cubicBezTo>
                  <a:lnTo>
                    <a:pt x="3820" y="2981"/>
                  </a:lnTo>
                  <a:lnTo>
                    <a:pt x="3749" y="2910"/>
                  </a:lnTo>
                  <a:lnTo>
                    <a:pt x="3686" y="2856"/>
                  </a:lnTo>
                  <a:lnTo>
                    <a:pt x="3642" y="2812"/>
                  </a:lnTo>
                  <a:lnTo>
                    <a:pt x="3552" y="2732"/>
                  </a:lnTo>
                  <a:cubicBezTo>
                    <a:pt x="3490" y="2669"/>
                    <a:pt x="3418" y="2615"/>
                    <a:pt x="3347" y="2553"/>
                  </a:cubicBezTo>
                  <a:cubicBezTo>
                    <a:pt x="3472" y="2392"/>
                    <a:pt x="3552" y="2196"/>
                    <a:pt x="3606" y="2000"/>
                  </a:cubicBezTo>
                  <a:cubicBezTo>
                    <a:pt x="3588" y="1964"/>
                    <a:pt x="3579" y="1928"/>
                    <a:pt x="3561" y="1893"/>
                  </a:cubicBezTo>
                  <a:cubicBezTo>
                    <a:pt x="3526" y="2125"/>
                    <a:pt x="3436" y="2339"/>
                    <a:pt x="3302" y="2526"/>
                  </a:cubicBezTo>
                  <a:cubicBezTo>
                    <a:pt x="3222" y="2455"/>
                    <a:pt x="3142" y="2392"/>
                    <a:pt x="3061" y="2330"/>
                  </a:cubicBezTo>
                  <a:lnTo>
                    <a:pt x="2937" y="2232"/>
                  </a:lnTo>
                  <a:cubicBezTo>
                    <a:pt x="3088" y="1866"/>
                    <a:pt x="3169" y="1473"/>
                    <a:pt x="3160" y="1080"/>
                  </a:cubicBezTo>
                  <a:cubicBezTo>
                    <a:pt x="3142" y="1054"/>
                    <a:pt x="3124" y="1027"/>
                    <a:pt x="3097" y="1000"/>
                  </a:cubicBezTo>
                  <a:lnTo>
                    <a:pt x="3097" y="1143"/>
                  </a:lnTo>
                  <a:cubicBezTo>
                    <a:pt x="3097" y="1375"/>
                    <a:pt x="3079" y="1598"/>
                    <a:pt x="3026" y="1821"/>
                  </a:cubicBezTo>
                  <a:cubicBezTo>
                    <a:pt x="2999" y="1946"/>
                    <a:pt x="2963" y="2071"/>
                    <a:pt x="2919" y="2196"/>
                  </a:cubicBezTo>
                  <a:cubicBezTo>
                    <a:pt x="2758" y="2080"/>
                    <a:pt x="2588" y="1964"/>
                    <a:pt x="2428" y="1848"/>
                  </a:cubicBezTo>
                  <a:cubicBezTo>
                    <a:pt x="2553" y="1420"/>
                    <a:pt x="2615" y="973"/>
                    <a:pt x="2615" y="518"/>
                  </a:cubicBezTo>
                  <a:lnTo>
                    <a:pt x="2562" y="491"/>
                  </a:lnTo>
                  <a:lnTo>
                    <a:pt x="2562" y="714"/>
                  </a:lnTo>
                  <a:cubicBezTo>
                    <a:pt x="2562" y="955"/>
                    <a:pt x="2535" y="1196"/>
                    <a:pt x="2481" y="1437"/>
                  </a:cubicBezTo>
                  <a:cubicBezTo>
                    <a:pt x="2455" y="1562"/>
                    <a:pt x="2419" y="1696"/>
                    <a:pt x="2383" y="1821"/>
                  </a:cubicBezTo>
                  <a:cubicBezTo>
                    <a:pt x="2249" y="1732"/>
                    <a:pt x="2124" y="1643"/>
                    <a:pt x="1990" y="1553"/>
                  </a:cubicBezTo>
                  <a:cubicBezTo>
                    <a:pt x="1982" y="1544"/>
                    <a:pt x="2106" y="804"/>
                    <a:pt x="2044" y="233"/>
                  </a:cubicBezTo>
                  <a:lnTo>
                    <a:pt x="1990" y="215"/>
                  </a:lnTo>
                  <a:lnTo>
                    <a:pt x="1990" y="215"/>
                  </a:lnTo>
                  <a:cubicBezTo>
                    <a:pt x="2026" y="643"/>
                    <a:pt x="1999" y="1071"/>
                    <a:pt x="1928" y="1500"/>
                  </a:cubicBezTo>
                  <a:cubicBezTo>
                    <a:pt x="1928" y="1500"/>
                    <a:pt x="1928" y="1500"/>
                    <a:pt x="1928" y="1509"/>
                  </a:cubicBezTo>
                  <a:cubicBezTo>
                    <a:pt x="1803" y="1411"/>
                    <a:pt x="1482" y="1161"/>
                    <a:pt x="1473" y="1152"/>
                  </a:cubicBezTo>
                  <a:lnTo>
                    <a:pt x="1384" y="1071"/>
                  </a:lnTo>
                  <a:cubicBezTo>
                    <a:pt x="1375" y="822"/>
                    <a:pt x="1339" y="581"/>
                    <a:pt x="1303" y="340"/>
                  </a:cubicBezTo>
                  <a:cubicBezTo>
                    <a:pt x="1285" y="241"/>
                    <a:pt x="1268" y="152"/>
                    <a:pt x="1241" y="54"/>
                  </a:cubicBezTo>
                  <a:lnTo>
                    <a:pt x="1178" y="45"/>
                  </a:lnTo>
                  <a:lnTo>
                    <a:pt x="1178" y="45"/>
                  </a:lnTo>
                  <a:cubicBezTo>
                    <a:pt x="1196" y="143"/>
                    <a:pt x="1223" y="250"/>
                    <a:pt x="1241" y="357"/>
                  </a:cubicBezTo>
                  <a:cubicBezTo>
                    <a:pt x="1285" y="581"/>
                    <a:pt x="1321" y="813"/>
                    <a:pt x="1357" y="1036"/>
                  </a:cubicBezTo>
                  <a:cubicBezTo>
                    <a:pt x="1232" y="929"/>
                    <a:pt x="1107" y="813"/>
                    <a:pt x="991" y="714"/>
                  </a:cubicBezTo>
                  <a:cubicBezTo>
                    <a:pt x="946" y="679"/>
                    <a:pt x="911" y="643"/>
                    <a:pt x="866" y="607"/>
                  </a:cubicBezTo>
                  <a:cubicBezTo>
                    <a:pt x="830" y="491"/>
                    <a:pt x="803" y="375"/>
                    <a:pt x="777" y="250"/>
                  </a:cubicBezTo>
                  <a:cubicBezTo>
                    <a:pt x="759" y="170"/>
                    <a:pt x="741" y="81"/>
                    <a:pt x="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21"/>
            <p:cNvSpPr/>
            <p:nvPr/>
          </p:nvSpPr>
          <p:spPr>
            <a:xfrm>
              <a:off x="8125517" y="1104278"/>
              <a:ext cx="203871" cy="227473"/>
            </a:xfrm>
            <a:custGeom>
              <a:avLst/>
              <a:gdLst/>
              <a:ahLst/>
              <a:cxnLst/>
              <a:rect l="l" t="t" r="r" b="b"/>
              <a:pathLst>
                <a:path w="2625" h="2929" extrusionOk="0">
                  <a:moveTo>
                    <a:pt x="1785" y="179"/>
                  </a:moveTo>
                  <a:cubicBezTo>
                    <a:pt x="1660" y="152"/>
                    <a:pt x="1526" y="126"/>
                    <a:pt x="1366" y="99"/>
                  </a:cubicBezTo>
                  <a:cubicBezTo>
                    <a:pt x="911" y="19"/>
                    <a:pt x="455" y="1"/>
                    <a:pt x="0" y="54"/>
                  </a:cubicBezTo>
                  <a:cubicBezTo>
                    <a:pt x="116" y="224"/>
                    <a:pt x="402" y="1554"/>
                    <a:pt x="554" y="1893"/>
                  </a:cubicBezTo>
                  <a:cubicBezTo>
                    <a:pt x="696" y="2196"/>
                    <a:pt x="1107" y="2625"/>
                    <a:pt x="1714" y="2928"/>
                  </a:cubicBezTo>
                  <a:cubicBezTo>
                    <a:pt x="2597" y="2232"/>
                    <a:pt x="2624" y="911"/>
                    <a:pt x="1776" y="1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21"/>
            <p:cNvSpPr/>
            <p:nvPr/>
          </p:nvSpPr>
          <p:spPr>
            <a:xfrm>
              <a:off x="8122022" y="1105909"/>
              <a:ext cx="302583" cy="246811"/>
            </a:xfrm>
            <a:custGeom>
              <a:avLst/>
              <a:gdLst/>
              <a:ahLst/>
              <a:cxnLst/>
              <a:rect l="l" t="t" r="r" b="b"/>
              <a:pathLst>
                <a:path w="3896" h="3178" extrusionOk="0">
                  <a:moveTo>
                    <a:pt x="3844" y="2670"/>
                  </a:moveTo>
                  <a:lnTo>
                    <a:pt x="3844" y="2670"/>
                  </a:lnTo>
                  <a:cubicBezTo>
                    <a:pt x="3848" y="2695"/>
                    <a:pt x="3852" y="2720"/>
                    <a:pt x="3856" y="2746"/>
                  </a:cubicBezTo>
                  <a:cubicBezTo>
                    <a:pt x="3860" y="2770"/>
                    <a:pt x="3866" y="2795"/>
                    <a:pt x="3871" y="2819"/>
                  </a:cubicBezTo>
                  <a:lnTo>
                    <a:pt x="3871" y="2819"/>
                  </a:lnTo>
                  <a:cubicBezTo>
                    <a:pt x="3866" y="2787"/>
                    <a:pt x="3861" y="2755"/>
                    <a:pt x="3856" y="2720"/>
                  </a:cubicBezTo>
                  <a:cubicBezTo>
                    <a:pt x="3852" y="2703"/>
                    <a:pt x="3848" y="2687"/>
                    <a:pt x="3844" y="2670"/>
                  </a:cubicBezTo>
                  <a:close/>
                  <a:moveTo>
                    <a:pt x="3871" y="2819"/>
                  </a:moveTo>
                  <a:cubicBezTo>
                    <a:pt x="3875" y="2843"/>
                    <a:pt x="3878" y="2867"/>
                    <a:pt x="3882" y="2892"/>
                  </a:cubicBezTo>
                  <a:lnTo>
                    <a:pt x="3882" y="2892"/>
                  </a:lnTo>
                  <a:cubicBezTo>
                    <a:pt x="3880" y="2867"/>
                    <a:pt x="3876" y="2843"/>
                    <a:pt x="3871" y="2819"/>
                  </a:cubicBezTo>
                  <a:close/>
                  <a:moveTo>
                    <a:pt x="3882" y="2892"/>
                  </a:moveTo>
                  <a:cubicBezTo>
                    <a:pt x="3883" y="2900"/>
                    <a:pt x="3883" y="2908"/>
                    <a:pt x="3883" y="2916"/>
                  </a:cubicBezTo>
                  <a:cubicBezTo>
                    <a:pt x="3889" y="2953"/>
                    <a:pt x="3895" y="2989"/>
                    <a:pt x="3896" y="3023"/>
                  </a:cubicBezTo>
                  <a:lnTo>
                    <a:pt x="3896" y="3023"/>
                  </a:lnTo>
                  <a:cubicBezTo>
                    <a:pt x="3896" y="2981"/>
                    <a:pt x="3889" y="2937"/>
                    <a:pt x="3883" y="2898"/>
                  </a:cubicBezTo>
                  <a:cubicBezTo>
                    <a:pt x="3883" y="2896"/>
                    <a:pt x="3882" y="2894"/>
                    <a:pt x="3882" y="2892"/>
                  </a:cubicBezTo>
                  <a:close/>
                  <a:moveTo>
                    <a:pt x="3896" y="3023"/>
                  </a:moveTo>
                  <a:cubicBezTo>
                    <a:pt x="3895" y="3038"/>
                    <a:pt x="3894" y="3053"/>
                    <a:pt x="3892" y="3068"/>
                  </a:cubicBezTo>
                  <a:cubicBezTo>
                    <a:pt x="3895" y="3054"/>
                    <a:pt x="3896" y="3039"/>
                    <a:pt x="3896" y="3023"/>
                  </a:cubicBezTo>
                  <a:close/>
                  <a:moveTo>
                    <a:pt x="543" y="0"/>
                  </a:moveTo>
                  <a:cubicBezTo>
                    <a:pt x="384" y="0"/>
                    <a:pt x="225" y="7"/>
                    <a:pt x="66" y="22"/>
                  </a:cubicBezTo>
                  <a:lnTo>
                    <a:pt x="66" y="22"/>
                  </a:lnTo>
                  <a:cubicBezTo>
                    <a:pt x="65" y="20"/>
                    <a:pt x="64" y="17"/>
                    <a:pt x="63" y="15"/>
                  </a:cubicBezTo>
                  <a:lnTo>
                    <a:pt x="60" y="22"/>
                  </a:lnTo>
                  <a:lnTo>
                    <a:pt x="60" y="22"/>
                  </a:lnTo>
                  <a:cubicBezTo>
                    <a:pt x="52" y="23"/>
                    <a:pt x="44" y="24"/>
                    <a:pt x="36" y="24"/>
                  </a:cubicBezTo>
                  <a:lnTo>
                    <a:pt x="1" y="24"/>
                  </a:lnTo>
                  <a:lnTo>
                    <a:pt x="18" y="60"/>
                  </a:lnTo>
                  <a:cubicBezTo>
                    <a:pt x="72" y="167"/>
                    <a:pt x="108" y="274"/>
                    <a:pt x="143" y="390"/>
                  </a:cubicBezTo>
                  <a:cubicBezTo>
                    <a:pt x="170" y="497"/>
                    <a:pt x="206" y="613"/>
                    <a:pt x="242" y="720"/>
                  </a:cubicBezTo>
                  <a:lnTo>
                    <a:pt x="429" y="1408"/>
                  </a:lnTo>
                  <a:cubicBezTo>
                    <a:pt x="465" y="1524"/>
                    <a:pt x="500" y="1631"/>
                    <a:pt x="536" y="1747"/>
                  </a:cubicBezTo>
                  <a:cubicBezTo>
                    <a:pt x="572" y="1854"/>
                    <a:pt x="625" y="1961"/>
                    <a:pt x="688" y="2059"/>
                  </a:cubicBezTo>
                  <a:cubicBezTo>
                    <a:pt x="831" y="2256"/>
                    <a:pt x="1000" y="2425"/>
                    <a:pt x="1188" y="2568"/>
                  </a:cubicBezTo>
                  <a:cubicBezTo>
                    <a:pt x="1375" y="2711"/>
                    <a:pt x="1580" y="2836"/>
                    <a:pt x="1794" y="2943"/>
                  </a:cubicBezTo>
                  <a:cubicBezTo>
                    <a:pt x="2009" y="3050"/>
                    <a:pt x="2241" y="3121"/>
                    <a:pt x="2473" y="3157"/>
                  </a:cubicBezTo>
                  <a:cubicBezTo>
                    <a:pt x="2618" y="3171"/>
                    <a:pt x="2764" y="3178"/>
                    <a:pt x="2910" y="3178"/>
                  </a:cubicBezTo>
                  <a:cubicBezTo>
                    <a:pt x="3240" y="3178"/>
                    <a:pt x="3570" y="3142"/>
                    <a:pt x="3892" y="3068"/>
                  </a:cubicBezTo>
                  <a:lnTo>
                    <a:pt x="3892" y="3068"/>
                  </a:lnTo>
                  <a:cubicBezTo>
                    <a:pt x="3602" y="3124"/>
                    <a:pt x="3305" y="3151"/>
                    <a:pt x="3009" y="3151"/>
                  </a:cubicBezTo>
                  <a:cubicBezTo>
                    <a:pt x="2832" y="3151"/>
                    <a:pt x="2656" y="3141"/>
                    <a:pt x="2482" y="3121"/>
                  </a:cubicBezTo>
                  <a:cubicBezTo>
                    <a:pt x="2250" y="3086"/>
                    <a:pt x="2018" y="3014"/>
                    <a:pt x="1812" y="2907"/>
                  </a:cubicBezTo>
                  <a:cubicBezTo>
                    <a:pt x="1598" y="2800"/>
                    <a:pt x="1402" y="2675"/>
                    <a:pt x="1214" y="2532"/>
                  </a:cubicBezTo>
                  <a:cubicBezTo>
                    <a:pt x="1027" y="2389"/>
                    <a:pt x="857" y="2220"/>
                    <a:pt x="723" y="2032"/>
                  </a:cubicBezTo>
                  <a:cubicBezTo>
                    <a:pt x="652" y="1934"/>
                    <a:pt x="607" y="1827"/>
                    <a:pt x="572" y="1720"/>
                  </a:cubicBezTo>
                  <a:cubicBezTo>
                    <a:pt x="536" y="1604"/>
                    <a:pt x="500" y="1497"/>
                    <a:pt x="465" y="1381"/>
                  </a:cubicBezTo>
                  <a:lnTo>
                    <a:pt x="286" y="694"/>
                  </a:lnTo>
                  <a:cubicBezTo>
                    <a:pt x="250" y="578"/>
                    <a:pt x="224" y="462"/>
                    <a:pt x="188" y="355"/>
                  </a:cubicBezTo>
                  <a:cubicBezTo>
                    <a:pt x="165" y="253"/>
                    <a:pt x="127" y="151"/>
                    <a:pt x="83" y="56"/>
                  </a:cubicBezTo>
                  <a:lnTo>
                    <a:pt x="83" y="56"/>
                  </a:lnTo>
                  <a:cubicBezTo>
                    <a:pt x="249" y="38"/>
                    <a:pt x="416" y="29"/>
                    <a:pt x="583" y="29"/>
                  </a:cubicBezTo>
                  <a:cubicBezTo>
                    <a:pt x="870" y="29"/>
                    <a:pt x="1157" y="55"/>
                    <a:pt x="1437" y="105"/>
                  </a:cubicBezTo>
                  <a:cubicBezTo>
                    <a:pt x="1670" y="140"/>
                    <a:pt x="1902" y="194"/>
                    <a:pt x="2116" y="265"/>
                  </a:cubicBezTo>
                  <a:cubicBezTo>
                    <a:pt x="2339" y="346"/>
                    <a:pt x="2544" y="462"/>
                    <a:pt x="2732" y="604"/>
                  </a:cubicBezTo>
                  <a:cubicBezTo>
                    <a:pt x="3124" y="863"/>
                    <a:pt x="3347" y="1292"/>
                    <a:pt x="3535" y="1720"/>
                  </a:cubicBezTo>
                  <a:cubicBezTo>
                    <a:pt x="3624" y="1934"/>
                    <a:pt x="3704" y="2157"/>
                    <a:pt x="3767" y="2381"/>
                  </a:cubicBezTo>
                  <a:cubicBezTo>
                    <a:pt x="3797" y="2479"/>
                    <a:pt x="3821" y="2577"/>
                    <a:pt x="3844" y="2670"/>
                  </a:cubicBezTo>
                  <a:lnTo>
                    <a:pt x="3844" y="2670"/>
                  </a:lnTo>
                  <a:cubicBezTo>
                    <a:pt x="3827" y="2576"/>
                    <a:pt x="3806" y="2490"/>
                    <a:pt x="3785" y="2398"/>
                  </a:cubicBezTo>
                  <a:cubicBezTo>
                    <a:pt x="3722" y="2175"/>
                    <a:pt x="3642" y="1952"/>
                    <a:pt x="3562" y="1729"/>
                  </a:cubicBezTo>
                  <a:cubicBezTo>
                    <a:pt x="3472" y="1515"/>
                    <a:pt x="3365" y="1301"/>
                    <a:pt x="3240" y="1104"/>
                  </a:cubicBezTo>
                  <a:cubicBezTo>
                    <a:pt x="3169" y="997"/>
                    <a:pt x="3098" y="908"/>
                    <a:pt x="3017" y="819"/>
                  </a:cubicBezTo>
                  <a:cubicBezTo>
                    <a:pt x="2937" y="738"/>
                    <a:pt x="2848" y="667"/>
                    <a:pt x="2749" y="596"/>
                  </a:cubicBezTo>
                  <a:cubicBezTo>
                    <a:pt x="2562" y="444"/>
                    <a:pt x="2357" y="328"/>
                    <a:pt x="2134" y="247"/>
                  </a:cubicBezTo>
                  <a:cubicBezTo>
                    <a:pt x="1911" y="176"/>
                    <a:pt x="1678" y="122"/>
                    <a:pt x="1446" y="78"/>
                  </a:cubicBezTo>
                  <a:cubicBezTo>
                    <a:pt x="1148" y="26"/>
                    <a:pt x="846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21"/>
            <p:cNvSpPr/>
            <p:nvPr/>
          </p:nvSpPr>
          <p:spPr>
            <a:xfrm>
              <a:off x="7481925" y="569798"/>
              <a:ext cx="197269" cy="230036"/>
            </a:xfrm>
            <a:custGeom>
              <a:avLst/>
              <a:gdLst/>
              <a:ahLst/>
              <a:cxnLst/>
              <a:rect l="l" t="t" r="r" b="b"/>
              <a:pathLst>
                <a:path w="2540" h="2962" extrusionOk="0">
                  <a:moveTo>
                    <a:pt x="1670" y="0"/>
                  </a:moveTo>
                  <a:cubicBezTo>
                    <a:pt x="1491" y="0"/>
                    <a:pt x="1266" y="39"/>
                    <a:pt x="1094" y="198"/>
                  </a:cubicBezTo>
                  <a:cubicBezTo>
                    <a:pt x="746" y="519"/>
                    <a:pt x="85" y="1385"/>
                    <a:pt x="41" y="2054"/>
                  </a:cubicBezTo>
                  <a:cubicBezTo>
                    <a:pt x="1" y="2649"/>
                    <a:pt x="271" y="2962"/>
                    <a:pt x="751" y="2962"/>
                  </a:cubicBezTo>
                  <a:cubicBezTo>
                    <a:pt x="811" y="2962"/>
                    <a:pt x="875" y="2957"/>
                    <a:pt x="942" y="2947"/>
                  </a:cubicBezTo>
                  <a:cubicBezTo>
                    <a:pt x="1540" y="2866"/>
                    <a:pt x="2316" y="1688"/>
                    <a:pt x="2423" y="1081"/>
                  </a:cubicBezTo>
                  <a:cubicBezTo>
                    <a:pt x="2540" y="475"/>
                    <a:pt x="1977" y="37"/>
                    <a:pt x="1977" y="37"/>
                  </a:cubicBezTo>
                  <a:cubicBezTo>
                    <a:pt x="1977" y="37"/>
                    <a:pt x="1845" y="0"/>
                    <a:pt x="16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21"/>
            <p:cNvSpPr/>
            <p:nvPr/>
          </p:nvSpPr>
          <p:spPr>
            <a:xfrm>
              <a:off x="7487827" y="527161"/>
              <a:ext cx="184843" cy="270110"/>
            </a:xfrm>
            <a:custGeom>
              <a:avLst/>
              <a:gdLst/>
              <a:ahLst/>
              <a:cxnLst/>
              <a:rect l="l" t="t" r="r" b="b"/>
              <a:pathLst>
                <a:path w="2380" h="3478" extrusionOk="0">
                  <a:moveTo>
                    <a:pt x="1223" y="1050"/>
                  </a:moveTo>
                  <a:cubicBezTo>
                    <a:pt x="1216" y="1052"/>
                    <a:pt x="1208" y="1054"/>
                    <a:pt x="1201" y="1056"/>
                  </a:cubicBezTo>
                  <a:lnTo>
                    <a:pt x="1201" y="1056"/>
                  </a:lnTo>
                  <a:cubicBezTo>
                    <a:pt x="1211" y="1054"/>
                    <a:pt x="1221" y="1052"/>
                    <a:pt x="1232" y="1050"/>
                  </a:cubicBezTo>
                  <a:close/>
                  <a:moveTo>
                    <a:pt x="1201" y="1056"/>
                  </a:moveTo>
                  <a:cubicBezTo>
                    <a:pt x="1006" y="1092"/>
                    <a:pt x="811" y="1153"/>
                    <a:pt x="625" y="1238"/>
                  </a:cubicBezTo>
                  <a:lnTo>
                    <a:pt x="598" y="1273"/>
                  </a:lnTo>
                  <a:cubicBezTo>
                    <a:pt x="788" y="1179"/>
                    <a:pt x="994" y="1109"/>
                    <a:pt x="1201" y="1056"/>
                  </a:cubicBezTo>
                  <a:close/>
                  <a:moveTo>
                    <a:pt x="2351" y="0"/>
                  </a:moveTo>
                  <a:cubicBezTo>
                    <a:pt x="2347" y="0"/>
                    <a:pt x="2343" y="2"/>
                    <a:pt x="2339" y="6"/>
                  </a:cubicBezTo>
                  <a:cubicBezTo>
                    <a:pt x="2053" y="301"/>
                    <a:pt x="1821" y="640"/>
                    <a:pt x="1642" y="1015"/>
                  </a:cubicBezTo>
                  <a:lnTo>
                    <a:pt x="1482" y="1015"/>
                  </a:lnTo>
                  <a:cubicBezTo>
                    <a:pt x="1455" y="1015"/>
                    <a:pt x="1428" y="1015"/>
                    <a:pt x="1410" y="1024"/>
                  </a:cubicBezTo>
                  <a:lnTo>
                    <a:pt x="1357" y="1024"/>
                  </a:lnTo>
                  <a:lnTo>
                    <a:pt x="1294" y="1032"/>
                  </a:lnTo>
                  <a:lnTo>
                    <a:pt x="1232" y="1050"/>
                  </a:lnTo>
                  <a:lnTo>
                    <a:pt x="1250" y="1050"/>
                  </a:lnTo>
                  <a:lnTo>
                    <a:pt x="1330" y="1041"/>
                  </a:lnTo>
                  <a:lnTo>
                    <a:pt x="1384" y="1041"/>
                  </a:lnTo>
                  <a:lnTo>
                    <a:pt x="1455" y="1032"/>
                  </a:lnTo>
                  <a:lnTo>
                    <a:pt x="1625" y="1032"/>
                  </a:lnTo>
                  <a:cubicBezTo>
                    <a:pt x="1571" y="1131"/>
                    <a:pt x="1517" y="1229"/>
                    <a:pt x="1473" y="1327"/>
                  </a:cubicBezTo>
                  <a:cubicBezTo>
                    <a:pt x="1464" y="1345"/>
                    <a:pt x="1455" y="1372"/>
                    <a:pt x="1446" y="1389"/>
                  </a:cubicBezTo>
                  <a:cubicBezTo>
                    <a:pt x="1348" y="1604"/>
                    <a:pt x="1250" y="1818"/>
                    <a:pt x="1152" y="2023"/>
                  </a:cubicBezTo>
                  <a:lnTo>
                    <a:pt x="1134" y="2023"/>
                  </a:lnTo>
                  <a:cubicBezTo>
                    <a:pt x="911" y="2023"/>
                    <a:pt x="679" y="2041"/>
                    <a:pt x="446" y="2086"/>
                  </a:cubicBezTo>
                  <a:cubicBezTo>
                    <a:pt x="339" y="2103"/>
                    <a:pt x="223" y="2139"/>
                    <a:pt x="116" y="2175"/>
                  </a:cubicBezTo>
                  <a:lnTo>
                    <a:pt x="72" y="2184"/>
                  </a:lnTo>
                  <a:lnTo>
                    <a:pt x="63" y="2228"/>
                  </a:lnTo>
                  <a:lnTo>
                    <a:pt x="125" y="2202"/>
                  </a:lnTo>
                  <a:cubicBezTo>
                    <a:pt x="232" y="2166"/>
                    <a:pt x="339" y="2139"/>
                    <a:pt x="455" y="2121"/>
                  </a:cubicBezTo>
                  <a:cubicBezTo>
                    <a:pt x="641" y="2084"/>
                    <a:pt x="827" y="2066"/>
                    <a:pt x="1018" y="2066"/>
                  </a:cubicBezTo>
                  <a:cubicBezTo>
                    <a:pt x="1057" y="2066"/>
                    <a:pt x="1095" y="2066"/>
                    <a:pt x="1134" y="2068"/>
                  </a:cubicBezTo>
                  <a:cubicBezTo>
                    <a:pt x="1018" y="2309"/>
                    <a:pt x="893" y="2550"/>
                    <a:pt x="750" y="2782"/>
                  </a:cubicBezTo>
                  <a:lnTo>
                    <a:pt x="741" y="2782"/>
                  </a:lnTo>
                  <a:cubicBezTo>
                    <a:pt x="491" y="2853"/>
                    <a:pt x="241" y="2933"/>
                    <a:pt x="0" y="3032"/>
                  </a:cubicBezTo>
                  <a:cubicBezTo>
                    <a:pt x="0" y="3041"/>
                    <a:pt x="9" y="3058"/>
                    <a:pt x="9" y="3067"/>
                  </a:cubicBezTo>
                  <a:cubicBezTo>
                    <a:pt x="63" y="3050"/>
                    <a:pt x="125" y="3023"/>
                    <a:pt x="170" y="3005"/>
                  </a:cubicBezTo>
                  <a:cubicBezTo>
                    <a:pt x="348" y="2942"/>
                    <a:pt x="536" y="2889"/>
                    <a:pt x="723" y="2835"/>
                  </a:cubicBezTo>
                  <a:lnTo>
                    <a:pt x="723" y="2835"/>
                  </a:lnTo>
                  <a:cubicBezTo>
                    <a:pt x="589" y="3050"/>
                    <a:pt x="455" y="3255"/>
                    <a:pt x="322" y="3460"/>
                  </a:cubicBezTo>
                  <a:lnTo>
                    <a:pt x="366" y="3478"/>
                  </a:lnTo>
                  <a:cubicBezTo>
                    <a:pt x="589" y="3157"/>
                    <a:pt x="812" y="2835"/>
                    <a:pt x="1000" y="2496"/>
                  </a:cubicBezTo>
                  <a:cubicBezTo>
                    <a:pt x="1098" y="2791"/>
                    <a:pt x="1160" y="3085"/>
                    <a:pt x="1178" y="3389"/>
                  </a:cubicBezTo>
                  <a:lnTo>
                    <a:pt x="1205" y="3380"/>
                  </a:lnTo>
                  <a:cubicBezTo>
                    <a:pt x="1187" y="3067"/>
                    <a:pt x="1125" y="2755"/>
                    <a:pt x="1027" y="2452"/>
                  </a:cubicBezTo>
                  <a:cubicBezTo>
                    <a:pt x="1071" y="2380"/>
                    <a:pt x="1116" y="2300"/>
                    <a:pt x="1152" y="2219"/>
                  </a:cubicBezTo>
                  <a:cubicBezTo>
                    <a:pt x="1268" y="1987"/>
                    <a:pt x="1375" y="1755"/>
                    <a:pt x="1491" y="1523"/>
                  </a:cubicBezTo>
                  <a:cubicBezTo>
                    <a:pt x="1580" y="1720"/>
                    <a:pt x="1660" y="1934"/>
                    <a:pt x="1732" y="2148"/>
                  </a:cubicBezTo>
                  <a:cubicBezTo>
                    <a:pt x="1785" y="2336"/>
                    <a:pt x="1821" y="2523"/>
                    <a:pt x="1848" y="2719"/>
                  </a:cubicBezTo>
                  <a:lnTo>
                    <a:pt x="1866" y="2701"/>
                  </a:lnTo>
                  <a:cubicBezTo>
                    <a:pt x="1848" y="2514"/>
                    <a:pt x="1821" y="2318"/>
                    <a:pt x="1767" y="2139"/>
                  </a:cubicBezTo>
                  <a:cubicBezTo>
                    <a:pt x="1714" y="1898"/>
                    <a:pt x="1625" y="1675"/>
                    <a:pt x="1509" y="1470"/>
                  </a:cubicBezTo>
                  <a:lnTo>
                    <a:pt x="1553" y="1381"/>
                  </a:lnTo>
                  <a:cubicBezTo>
                    <a:pt x="1589" y="1300"/>
                    <a:pt x="1625" y="1220"/>
                    <a:pt x="1660" y="1148"/>
                  </a:cubicBezTo>
                  <a:cubicBezTo>
                    <a:pt x="1669" y="1140"/>
                    <a:pt x="1669" y="1131"/>
                    <a:pt x="1669" y="1122"/>
                  </a:cubicBezTo>
                  <a:cubicBezTo>
                    <a:pt x="1714" y="1041"/>
                    <a:pt x="1750" y="970"/>
                    <a:pt x="1785" y="899"/>
                  </a:cubicBezTo>
                  <a:cubicBezTo>
                    <a:pt x="1848" y="979"/>
                    <a:pt x="1892" y="1068"/>
                    <a:pt x="1946" y="1148"/>
                  </a:cubicBezTo>
                  <a:cubicBezTo>
                    <a:pt x="2089" y="1389"/>
                    <a:pt x="2205" y="1639"/>
                    <a:pt x="2294" y="1898"/>
                  </a:cubicBezTo>
                  <a:lnTo>
                    <a:pt x="2312" y="1827"/>
                  </a:lnTo>
                  <a:cubicBezTo>
                    <a:pt x="2214" y="1532"/>
                    <a:pt x="2071" y="1256"/>
                    <a:pt x="1901" y="997"/>
                  </a:cubicBezTo>
                  <a:cubicBezTo>
                    <a:pt x="1874" y="952"/>
                    <a:pt x="1839" y="908"/>
                    <a:pt x="1803" y="863"/>
                  </a:cubicBezTo>
                  <a:lnTo>
                    <a:pt x="1848" y="774"/>
                  </a:lnTo>
                  <a:cubicBezTo>
                    <a:pt x="1990" y="515"/>
                    <a:pt x="2169" y="265"/>
                    <a:pt x="2365" y="42"/>
                  </a:cubicBezTo>
                  <a:cubicBezTo>
                    <a:pt x="2379" y="21"/>
                    <a:pt x="2366" y="0"/>
                    <a:pt x="2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21"/>
            <p:cNvSpPr/>
            <p:nvPr/>
          </p:nvSpPr>
          <p:spPr>
            <a:xfrm>
              <a:off x="7482235" y="569565"/>
              <a:ext cx="190745" cy="232444"/>
            </a:xfrm>
            <a:custGeom>
              <a:avLst/>
              <a:gdLst/>
              <a:ahLst/>
              <a:cxnLst/>
              <a:rect l="l" t="t" r="r" b="b"/>
              <a:pathLst>
                <a:path w="2456" h="2993" extrusionOk="0">
                  <a:moveTo>
                    <a:pt x="1671" y="0"/>
                  </a:moveTo>
                  <a:cubicBezTo>
                    <a:pt x="1599" y="0"/>
                    <a:pt x="1526" y="7"/>
                    <a:pt x="1456" y="22"/>
                  </a:cubicBezTo>
                  <a:cubicBezTo>
                    <a:pt x="1375" y="40"/>
                    <a:pt x="1286" y="67"/>
                    <a:pt x="1215" y="103"/>
                  </a:cubicBezTo>
                  <a:cubicBezTo>
                    <a:pt x="1134" y="147"/>
                    <a:pt x="1072" y="210"/>
                    <a:pt x="1009" y="272"/>
                  </a:cubicBezTo>
                  <a:cubicBezTo>
                    <a:pt x="768" y="522"/>
                    <a:pt x="554" y="799"/>
                    <a:pt x="376" y="1093"/>
                  </a:cubicBezTo>
                  <a:cubicBezTo>
                    <a:pt x="286" y="1245"/>
                    <a:pt x="206" y="1397"/>
                    <a:pt x="144" y="1557"/>
                  </a:cubicBezTo>
                  <a:cubicBezTo>
                    <a:pt x="72" y="1718"/>
                    <a:pt x="28" y="1888"/>
                    <a:pt x="19" y="2066"/>
                  </a:cubicBezTo>
                  <a:cubicBezTo>
                    <a:pt x="1" y="2245"/>
                    <a:pt x="19" y="2423"/>
                    <a:pt x="81" y="2584"/>
                  </a:cubicBezTo>
                  <a:cubicBezTo>
                    <a:pt x="117" y="2673"/>
                    <a:pt x="170" y="2744"/>
                    <a:pt x="233" y="2807"/>
                  </a:cubicBezTo>
                  <a:cubicBezTo>
                    <a:pt x="295" y="2869"/>
                    <a:pt x="376" y="2914"/>
                    <a:pt x="456" y="2950"/>
                  </a:cubicBezTo>
                  <a:cubicBezTo>
                    <a:pt x="549" y="2979"/>
                    <a:pt x="648" y="2993"/>
                    <a:pt x="746" y="2993"/>
                  </a:cubicBezTo>
                  <a:cubicBezTo>
                    <a:pt x="827" y="2993"/>
                    <a:pt x="906" y="2984"/>
                    <a:pt x="983" y="2968"/>
                  </a:cubicBezTo>
                  <a:cubicBezTo>
                    <a:pt x="1152" y="2914"/>
                    <a:pt x="1313" y="2825"/>
                    <a:pt x="1438" y="2709"/>
                  </a:cubicBezTo>
                  <a:cubicBezTo>
                    <a:pt x="1822" y="2352"/>
                    <a:pt x="2134" y="1923"/>
                    <a:pt x="2330" y="1433"/>
                  </a:cubicBezTo>
                  <a:cubicBezTo>
                    <a:pt x="2402" y="1281"/>
                    <a:pt x="2446" y="1102"/>
                    <a:pt x="2455" y="933"/>
                  </a:cubicBezTo>
                  <a:cubicBezTo>
                    <a:pt x="2446" y="754"/>
                    <a:pt x="2402" y="585"/>
                    <a:pt x="2312" y="433"/>
                  </a:cubicBezTo>
                  <a:cubicBezTo>
                    <a:pt x="2223" y="281"/>
                    <a:pt x="2107" y="147"/>
                    <a:pt x="1973" y="40"/>
                  </a:cubicBezTo>
                  <a:lnTo>
                    <a:pt x="1973" y="40"/>
                  </a:lnTo>
                  <a:cubicBezTo>
                    <a:pt x="2107" y="147"/>
                    <a:pt x="2214" y="290"/>
                    <a:pt x="2303" y="442"/>
                  </a:cubicBezTo>
                  <a:cubicBezTo>
                    <a:pt x="2384" y="594"/>
                    <a:pt x="2428" y="763"/>
                    <a:pt x="2428" y="933"/>
                  </a:cubicBezTo>
                  <a:cubicBezTo>
                    <a:pt x="2419" y="1102"/>
                    <a:pt x="2375" y="1272"/>
                    <a:pt x="2303" y="1433"/>
                  </a:cubicBezTo>
                  <a:cubicBezTo>
                    <a:pt x="2241" y="1584"/>
                    <a:pt x="2161" y="1736"/>
                    <a:pt x="2071" y="1888"/>
                  </a:cubicBezTo>
                  <a:cubicBezTo>
                    <a:pt x="1893" y="2182"/>
                    <a:pt x="1670" y="2450"/>
                    <a:pt x="1420" y="2682"/>
                  </a:cubicBezTo>
                  <a:cubicBezTo>
                    <a:pt x="1295" y="2789"/>
                    <a:pt x="1143" y="2878"/>
                    <a:pt x="983" y="2923"/>
                  </a:cubicBezTo>
                  <a:cubicBezTo>
                    <a:pt x="912" y="2938"/>
                    <a:pt x="841" y="2945"/>
                    <a:pt x="771" y="2945"/>
                  </a:cubicBezTo>
                  <a:cubicBezTo>
                    <a:pt x="673" y="2945"/>
                    <a:pt x="576" y="2931"/>
                    <a:pt x="483" y="2905"/>
                  </a:cubicBezTo>
                  <a:cubicBezTo>
                    <a:pt x="402" y="2878"/>
                    <a:pt x="331" y="2834"/>
                    <a:pt x="269" y="2780"/>
                  </a:cubicBezTo>
                  <a:cubicBezTo>
                    <a:pt x="215" y="2718"/>
                    <a:pt x="161" y="2646"/>
                    <a:pt x="135" y="2575"/>
                  </a:cubicBezTo>
                  <a:cubicBezTo>
                    <a:pt x="72" y="2414"/>
                    <a:pt x="54" y="2245"/>
                    <a:pt x="63" y="2075"/>
                  </a:cubicBezTo>
                  <a:cubicBezTo>
                    <a:pt x="81" y="1906"/>
                    <a:pt x="117" y="1736"/>
                    <a:pt x="188" y="1575"/>
                  </a:cubicBezTo>
                  <a:cubicBezTo>
                    <a:pt x="251" y="1415"/>
                    <a:pt x="322" y="1263"/>
                    <a:pt x="411" y="1111"/>
                  </a:cubicBezTo>
                  <a:cubicBezTo>
                    <a:pt x="581" y="817"/>
                    <a:pt x="786" y="540"/>
                    <a:pt x="1027" y="290"/>
                  </a:cubicBezTo>
                  <a:cubicBezTo>
                    <a:pt x="1081" y="228"/>
                    <a:pt x="1152" y="174"/>
                    <a:pt x="1224" y="129"/>
                  </a:cubicBezTo>
                  <a:cubicBezTo>
                    <a:pt x="1295" y="85"/>
                    <a:pt x="1375" y="58"/>
                    <a:pt x="1465" y="40"/>
                  </a:cubicBezTo>
                  <a:cubicBezTo>
                    <a:pt x="1549" y="22"/>
                    <a:pt x="1634" y="13"/>
                    <a:pt x="1719" y="13"/>
                  </a:cubicBezTo>
                  <a:cubicBezTo>
                    <a:pt x="1804" y="13"/>
                    <a:pt x="1888" y="22"/>
                    <a:pt x="1973" y="40"/>
                  </a:cubicBezTo>
                  <a:cubicBezTo>
                    <a:pt x="1874" y="14"/>
                    <a:pt x="1773" y="0"/>
                    <a:pt x="1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21"/>
            <p:cNvSpPr/>
            <p:nvPr/>
          </p:nvSpPr>
          <p:spPr>
            <a:xfrm>
              <a:off x="7486429" y="651656"/>
              <a:ext cx="166436" cy="153306"/>
            </a:xfrm>
            <a:custGeom>
              <a:avLst/>
              <a:gdLst/>
              <a:ahLst/>
              <a:cxnLst/>
              <a:rect l="l" t="t" r="r" b="b"/>
              <a:pathLst>
                <a:path w="2143" h="1974" extrusionOk="0">
                  <a:moveTo>
                    <a:pt x="884" y="1893"/>
                  </a:moveTo>
                  <a:cubicBezTo>
                    <a:pt x="1312" y="1830"/>
                    <a:pt x="1839" y="1206"/>
                    <a:pt x="2142" y="634"/>
                  </a:cubicBezTo>
                  <a:cubicBezTo>
                    <a:pt x="1589" y="1"/>
                    <a:pt x="572" y="99"/>
                    <a:pt x="152" y="831"/>
                  </a:cubicBezTo>
                  <a:cubicBezTo>
                    <a:pt x="63" y="982"/>
                    <a:pt x="9" y="1152"/>
                    <a:pt x="0" y="1330"/>
                  </a:cubicBezTo>
                  <a:cubicBezTo>
                    <a:pt x="72" y="1768"/>
                    <a:pt x="393" y="1973"/>
                    <a:pt x="884" y="1893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21"/>
            <p:cNvSpPr/>
            <p:nvPr/>
          </p:nvSpPr>
          <p:spPr>
            <a:xfrm>
              <a:off x="7707535" y="554965"/>
              <a:ext cx="285652" cy="262111"/>
            </a:xfrm>
            <a:custGeom>
              <a:avLst/>
              <a:gdLst/>
              <a:ahLst/>
              <a:cxnLst/>
              <a:rect l="l" t="t" r="r" b="b"/>
              <a:pathLst>
                <a:path w="3678" h="3375" extrusionOk="0">
                  <a:moveTo>
                    <a:pt x="1292" y="0"/>
                  </a:moveTo>
                  <a:cubicBezTo>
                    <a:pt x="753" y="0"/>
                    <a:pt x="322" y="353"/>
                    <a:pt x="322" y="353"/>
                  </a:cubicBezTo>
                  <a:cubicBezTo>
                    <a:pt x="322" y="353"/>
                    <a:pt x="0" y="978"/>
                    <a:pt x="286" y="1496"/>
                  </a:cubicBezTo>
                  <a:cubicBezTo>
                    <a:pt x="581" y="2004"/>
                    <a:pt x="1482" y="3066"/>
                    <a:pt x="2285" y="3298"/>
                  </a:cubicBezTo>
                  <a:cubicBezTo>
                    <a:pt x="2455" y="3350"/>
                    <a:pt x="2611" y="3375"/>
                    <a:pt x="2751" y="3375"/>
                  </a:cubicBezTo>
                  <a:cubicBezTo>
                    <a:pt x="3267" y="3375"/>
                    <a:pt x="3575" y="3038"/>
                    <a:pt x="3624" y="2442"/>
                  </a:cubicBezTo>
                  <a:cubicBezTo>
                    <a:pt x="3678" y="1674"/>
                    <a:pt x="2455" y="389"/>
                    <a:pt x="1732" y="85"/>
                  </a:cubicBezTo>
                  <a:cubicBezTo>
                    <a:pt x="1582" y="24"/>
                    <a:pt x="1433" y="0"/>
                    <a:pt x="1292" y="0"/>
                  </a:cubicBezTo>
                  <a:close/>
                </a:path>
              </a:pathLst>
            </a:custGeom>
            <a:solidFill>
              <a:srgbClr val="EB9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21"/>
            <p:cNvSpPr/>
            <p:nvPr/>
          </p:nvSpPr>
          <p:spPr>
            <a:xfrm>
              <a:off x="7682994" y="525375"/>
              <a:ext cx="299088" cy="291312"/>
            </a:xfrm>
            <a:custGeom>
              <a:avLst/>
              <a:gdLst/>
              <a:ahLst/>
              <a:cxnLst/>
              <a:rect l="l" t="t" r="r" b="b"/>
              <a:pathLst>
                <a:path w="3851" h="3751" extrusionOk="0">
                  <a:moveTo>
                    <a:pt x="30" y="0"/>
                  </a:moveTo>
                  <a:cubicBezTo>
                    <a:pt x="15" y="0"/>
                    <a:pt x="0" y="19"/>
                    <a:pt x="13" y="38"/>
                  </a:cubicBezTo>
                  <a:cubicBezTo>
                    <a:pt x="290" y="466"/>
                    <a:pt x="638" y="850"/>
                    <a:pt x="1048" y="1171"/>
                  </a:cubicBezTo>
                  <a:cubicBezTo>
                    <a:pt x="1030" y="1225"/>
                    <a:pt x="1022" y="1270"/>
                    <a:pt x="1022" y="1323"/>
                  </a:cubicBezTo>
                  <a:cubicBezTo>
                    <a:pt x="1022" y="1341"/>
                    <a:pt x="1013" y="1359"/>
                    <a:pt x="1013" y="1377"/>
                  </a:cubicBezTo>
                  <a:cubicBezTo>
                    <a:pt x="1004" y="1395"/>
                    <a:pt x="1004" y="1439"/>
                    <a:pt x="995" y="1466"/>
                  </a:cubicBezTo>
                  <a:lnTo>
                    <a:pt x="995" y="1537"/>
                  </a:lnTo>
                  <a:lnTo>
                    <a:pt x="995" y="1618"/>
                  </a:lnTo>
                  <a:lnTo>
                    <a:pt x="995" y="1689"/>
                  </a:lnTo>
                  <a:cubicBezTo>
                    <a:pt x="986" y="1957"/>
                    <a:pt x="1004" y="2225"/>
                    <a:pt x="1048" y="2492"/>
                  </a:cubicBezTo>
                  <a:lnTo>
                    <a:pt x="1093" y="2537"/>
                  </a:lnTo>
                  <a:cubicBezTo>
                    <a:pt x="1039" y="2260"/>
                    <a:pt x="1013" y="1984"/>
                    <a:pt x="1022" y="1698"/>
                  </a:cubicBezTo>
                  <a:lnTo>
                    <a:pt x="1022" y="1662"/>
                  </a:lnTo>
                  <a:lnTo>
                    <a:pt x="1022" y="1555"/>
                  </a:lnTo>
                  <a:lnTo>
                    <a:pt x="1022" y="1502"/>
                  </a:lnTo>
                  <a:cubicBezTo>
                    <a:pt x="1022" y="1475"/>
                    <a:pt x="1030" y="1430"/>
                    <a:pt x="1030" y="1395"/>
                  </a:cubicBezTo>
                  <a:cubicBezTo>
                    <a:pt x="1039" y="1368"/>
                    <a:pt x="1030" y="1368"/>
                    <a:pt x="1039" y="1350"/>
                  </a:cubicBezTo>
                  <a:cubicBezTo>
                    <a:pt x="1048" y="1296"/>
                    <a:pt x="1057" y="1243"/>
                    <a:pt x="1066" y="1198"/>
                  </a:cubicBezTo>
                  <a:cubicBezTo>
                    <a:pt x="1182" y="1288"/>
                    <a:pt x="1289" y="1377"/>
                    <a:pt x="1396" y="1457"/>
                  </a:cubicBezTo>
                  <a:lnTo>
                    <a:pt x="1459" y="1511"/>
                  </a:lnTo>
                  <a:cubicBezTo>
                    <a:pt x="1700" y="1698"/>
                    <a:pt x="1932" y="1877"/>
                    <a:pt x="2164" y="2055"/>
                  </a:cubicBezTo>
                  <a:cubicBezTo>
                    <a:pt x="2155" y="2064"/>
                    <a:pt x="2155" y="2064"/>
                    <a:pt x="2155" y="2064"/>
                  </a:cubicBezTo>
                  <a:cubicBezTo>
                    <a:pt x="2084" y="2350"/>
                    <a:pt x="2048" y="2644"/>
                    <a:pt x="2039" y="2930"/>
                  </a:cubicBezTo>
                  <a:cubicBezTo>
                    <a:pt x="2039" y="3073"/>
                    <a:pt x="2039" y="3224"/>
                    <a:pt x="2057" y="3367"/>
                  </a:cubicBezTo>
                  <a:lnTo>
                    <a:pt x="2057" y="3421"/>
                  </a:lnTo>
                  <a:lnTo>
                    <a:pt x="2101" y="3456"/>
                  </a:lnTo>
                  <a:cubicBezTo>
                    <a:pt x="2101" y="3430"/>
                    <a:pt x="2093" y="3394"/>
                    <a:pt x="2093" y="3367"/>
                  </a:cubicBezTo>
                  <a:cubicBezTo>
                    <a:pt x="2084" y="3224"/>
                    <a:pt x="2075" y="3081"/>
                    <a:pt x="2084" y="2939"/>
                  </a:cubicBezTo>
                  <a:cubicBezTo>
                    <a:pt x="2093" y="2653"/>
                    <a:pt x="2128" y="2367"/>
                    <a:pt x="2200" y="2091"/>
                  </a:cubicBezTo>
                  <a:cubicBezTo>
                    <a:pt x="2467" y="2305"/>
                    <a:pt x="2735" y="2519"/>
                    <a:pt x="2985" y="2760"/>
                  </a:cubicBezTo>
                  <a:cubicBezTo>
                    <a:pt x="2985" y="2760"/>
                    <a:pt x="2985" y="2760"/>
                    <a:pt x="2985" y="2769"/>
                  </a:cubicBezTo>
                  <a:cubicBezTo>
                    <a:pt x="2994" y="3099"/>
                    <a:pt x="3030" y="3430"/>
                    <a:pt x="3074" y="3751"/>
                  </a:cubicBezTo>
                  <a:lnTo>
                    <a:pt x="3128" y="3751"/>
                  </a:lnTo>
                  <a:cubicBezTo>
                    <a:pt x="3119" y="3679"/>
                    <a:pt x="3101" y="3608"/>
                    <a:pt x="3092" y="3537"/>
                  </a:cubicBezTo>
                  <a:cubicBezTo>
                    <a:pt x="3065" y="3296"/>
                    <a:pt x="3047" y="3055"/>
                    <a:pt x="3039" y="2814"/>
                  </a:cubicBezTo>
                  <a:lnTo>
                    <a:pt x="3039" y="2814"/>
                  </a:lnTo>
                  <a:cubicBezTo>
                    <a:pt x="3262" y="3028"/>
                    <a:pt x="3485" y="3251"/>
                    <a:pt x="3699" y="3483"/>
                  </a:cubicBezTo>
                  <a:cubicBezTo>
                    <a:pt x="3708" y="3465"/>
                    <a:pt x="3717" y="3447"/>
                    <a:pt x="3726" y="3438"/>
                  </a:cubicBezTo>
                  <a:cubicBezTo>
                    <a:pt x="3396" y="3073"/>
                    <a:pt x="3056" y="2707"/>
                    <a:pt x="2699" y="2376"/>
                  </a:cubicBezTo>
                  <a:cubicBezTo>
                    <a:pt x="2865" y="2361"/>
                    <a:pt x="3031" y="2352"/>
                    <a:pt x="3198" y="2352"/>
                  </a:cubicBezTo>
                  <a:cubicBezTo>
                    <a:pt x="3418" y="2352"/>
                    <a:pt x="3637" y="2368"/>
                    <a:pt x="3851" y="2403"/>
                  </a:cubicBezTo>
                  <a:lnTo>
                    <a:pt x="3842" y="2376"/>
                  </a:lnTo>
                  <a:cubicBezTo>
                    <a:pt x="3580" y="2329"/>
                    <a:pt x="3314" y="2305"/>
                    <a:pt x="3050" y="2305"/>
                  </a:cubicBezTo>
                  <a:cubicBezTo>
                    <a:pt x="2918" y="2305"/>
                    <a:pt x="2786" y="2311"/>
                    <a:pt x="2655" y="2323"/>
                  </a:cubicBezTo>
                  <a:cubicBezTo>
                    <a:pt x="2574" y="2251"/>
                    <a:pt x="2485" y="2180"/>
                    <a:pt x="2405" y="2109"/>
                  </a:cubicBezTo>
                  <a:cubicBezTo>
                    <a:pt x="2155" y="1903"/>
                    <a:pt x="1887" y="1707"/>
                    <a:pt x="1628" y="1511"/>
                  </a:cubicBezTo>
                  <a:cubicBezTo>
                    <a:pt x="1905" y="1448"/>
                    <a:pt x="2191" y="1412"/>
                    <a:pt x="2476" y="1386"/>
                  </a:cubicBezTo>
                  <a:cubicBezTo>
                    <a:pt x="2568" y="1379"/>
                    <a:pt x="2662" y="1376"/>
                    <a:pt x="2755" y="1376"/>
                  </a:cubicBezTo>
                  <a:cubicBezTo>
                    <a:pt x="2907" y="1376"/>
                    <a:pt x="3059" y="1384"/>
                    <a:pt x="3208" y="1395"/>
                  </a:cubicBezTo>
                  <a:lnTo>
                    <a:pt x="3190" y="1377"/>
                  </a:lnTo>
                  <a:cubicBezTo>
                    <a:pt x="2991" y="1347"/>
                    <a:pt x="2791" y="1330"/>
                    <a:pt x="2591" y="1330"/>
                  </a:cubicBezTo>
                  <a:cubicBezTo>
                    <a:pt x="2550" y="1330"/>
                    <a:pt x="2509" y="1331"/>
                    <a:pt x="2467" y="1332"/>
                  </a:cubicBezTo>
                  <a:cubicBezTo>
                    <a:pt x="2164" y="1341"/>
                    <a:pt x="1869" y="1386"/>
                    <a:pt x="1575" y="1466"/>
                  </a:cubicBezTo>
                  <a:lnTo>
                    <a:pt x="1477" y="1395"/>
                  </a:lnTo>
                  <a:lnTo>
                    <a:pt x="1227" y="1198"/>
                  </a:lnTo>
                  <a:lnTo>
                    <a:pt x="1200" y="1171"/>
                  </a:lnTo>
                  <a:cubicBezTo>
                    <a:pt x="1111" y="1109"/>
                    <a:pt x="1030" y="1038"/>
                    <a:pt x="950" y="966"/>
                  </a:cubicBezTo>
                  <a:cubicBezTo>
                    <a:pt x="1066" y="922"/>
                    <a:pt x="1182" y="877"/>
                    <a:pt x="1307" y="832"/>
                  </a:cubicBezTo>
                  <a:cubicBezTo>
                    <a:pt x="1637" y="734"/>
                    <a:pt x="1976" y="663"/>
                    <a:pt x="2316" y="627"/>
                  </a:cubicBezTo>
                  <a:lnTo>
                    <a:pt x="2235" y="574"/>
                  </a:lnTo>
                  <a:cubicBezTo>
                    <a:pt x="1843" y="618"/>
                    <a:pt x="1468" y="716"/>
                    <a:pt x="1102" y="850"/>
                  </a:cubicBezTo>
                  <a:cubicBezTo>
                    <a:pt x="1030" y="877"/>
                    <a:pt x="968" y="904"/>
                    <a:pt x="905" y="931"/>
                  </a:cubicBezTo>
                  <a:lnTo>
                    <a:pt x="816" y="850"/>
                  </a:lnTo>
                  <a:cubicBezTo>
                    <a:pt x="531" y="600"/>
                    <a:pt x="272" y="324"/>
                    <a:pt x="49" y="11"/>
                  </a:cubicBezTo>
                  <a:cubicBezTo>
                    <a:pt x="43" y="3"/>
                    <a:pt x="37" y="0"/>
                    <a:pt x="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21"/>
            <p:cNvSpPr/>
            <p:nvPr/>
          </p:nvSpPr>
          <p:spPr>
            <a:xfrm>
              <a:off x="7719340" y="554576"/>
              <a:ext cx="271051" cy="264285"/>
            </a:xfrm>
            <a:custGeom>
              <a:avLst/>
              <a:gdLst/>
              <a:ahLst/>
              <a:cxnLst/>
              <a:rect l="l" t="t" r="r" b="b"/>
              <a:pathLst>
                <a:path w="3490" h="3403" extrusionOk="0">
                  <a:moveTo>
                    <a:pt x="1130" y="0"/>
                  </a:moveTo>
                  <a:cubicBezTo>
                    <a:pt x="1003" y="0"/>
                    <a:pt x="875" y="18"/>
                    <a:pt x="750" y="55"/>
                  </a:cubicBezTo>
                  <a:cubicBezTo>
                    <a:pt x="545" y="117"/>
                    <a:pt x="339" y="224"/>
                    <a:pt x="170" y="358"/>
                  </a:cubicBezTo>
                  <a:cubicBezTo>
                    <a:pt x="348" y="224"/>
                    <a:pt x="545" y="135"/>
                    <a:pt x="750" y="73"/>
                  </a:cubicBezTo>
                  <a:cubicBezTo>
                    <a:pt x="866" y="39"/>
                    <a:pt x="985" y="23"/>
                    <a:pt x="1102" y="23"/>
                  </a:cubicBezTo>
                  <a:cubicBezTo>
                    <a:pt x="1201" y="23"/>
                    <a:pt x="1298" y="34"/>
                    <a:pt x="1392" y="55"/>
                  </a:cubicBezTo>
                  <a:cubicBezTo>
                    <a:pt x="1607" y="117"/>
                    <a:pt x="1803" y="206"/>
                    <a:pt x="1973" y="340"/>
                  </a:cubicBezTo>
                  <a:cubicBezTo>
                    <a:pt x="2151" y="465"/>
                    <a:pt x="2312" y="608"/>
                    <a:pt x="2472" y="760"/>
                  </a:cubicBezTo>
                  <a:cubicBezTo>
                    <a:pt x="2785" y="1063"/>
                    <a:pt x="3052" y="1402"/>
                    <a:pt x="3267" y="1786"/>
                  </a:cubicBezTo>
                  <a:cubicBezTo>
                    <a:pt x="3374" y="1974"/>
                    <a:pt x="3427" y="2179"/>
                    <a:pt x="3445" y="2393"/>
                  </a:cubicBezTo>
                  <a:cubicBezTo>
                    <a:pt x="3445" y="2607"/>
                    <a:pt x="3392" y="2821"/>
                    <a:pt x="3276" y="3009"/>
                  </a:cubicBezTo>
                  <a:cubicBezTo>
                    <a:pt x="3222" y="3089"/>
                    <a:pt x="3151" y="3170"/>
                    <a:pt x="3061" y="3232"/>
                  </a:cubicBezTo>
                  <a:cubicBezTo>
                    <a:pt x="2972" y="3286"/>
                    <a:pt x="2874" y="3321"/>
                    <a:pt x="2767" y="3339"/>
                  </a:cubicBezTo>
                  <a:cubicBezTo>
                    <a:pt x="2703" y="3347"/>
                    <a:pt x="2638" y="3351"/>
                    <a:pt x="2574" y="3351"/>
                  </a:cubicBezTo>
                  <a:cubicBezTo>
                    <a:pt x="2425" y="3351"/>
                    <a:pt x="2277" y="3329"/>
                    <a:pt x="2133" y="3286"/>
                  </a:cubicBezTo>
                  <a:cubicBezTo>
                    <a:pt x="1928" y="3214"/>
                    <a:pt x="1732" y="3116"/>
                    <a:pt x="1553" y="2991"/>
                  </a:cubicBezTo>
                  <a:cubicBezTo>
                    <a:pt x="1375" y="2875"/>
                    <a:pt x="1214" y="2732"/>
                    <a:pt x="1053" y="2589"/>
                  </a:cubicBezTo>
                  <a:cubicBezTo>
                    <a:pt x="732" y="2286"/>
                    <a:pt x="455" y="1956"/>
                    <a:pt x="205" y="1599"/>
                  </a:cubicBezTo>
                  <a:cubicBezTo>
                    <a:pt x="152" y="1501"/>
                    <a:pt x="98" y="1411"/>
                    <a:pt x="63" y="1304"/>
                  </a:cubicBezTo>
                  <a:cubicBezTo>
                    <a:pt x="36" y="1197"/>
                    <a:pt x="18" y="1090"/>
                    <a:pt x="18" y="983"/>
                  </a:cubicBezTo>
                  <a:cubicBezTo>
                    <a:pt x="27" y="769"/>
                    <a:pt x="80" y="555"/>
                    <a:pt x="170" y="358"/>
                  </a:cubicBezTo>
                  <a:lnTo>
                    <a:pt x="170" y="358"/>
                  </a:lnTo>
                  <a:cubicBezTo>
                    <a:pt x="72" y="555"/>
                    <a:pt x="18" y="769"/>
                    <a:pt x="9" y="992"/>
                  </a:cubicBezTo>
                  <a:cubicBezTo>
                    <a:pt x="0" y="1099"/>
                    <a:pt x="18" y="1206"/>
                    <a:pt x="45" y="1313"/>
                  </a:cubicBezTo>
                  <a:cubicBezTo>
                    <a:pt x="80" y="1420"/>
                    <a:pt x="125" y="1518"/>
                    <a:pt x="188" y="1608"/>
                  </a:cubicBezTo>
                  <a:cubicBezTo>
                    <a:pt x="429" y="1974"/>
                    <a:pt x="714" y="2313"/>
                    <a:pt x="1027" y="2616"/>
                  </a:cubicBezTo>
                  <a:cubicBezTo>
                    <a:pt x="1187" y="2768"/>
                    <a:pt x="1357" y="2902"/>
                    <a:pt x="1535" y="3036"/>
                  </a:cubicBezTo>
                  <a:cubicBezTo>
                    <a:pt x="1714" y="3161"/>
                    <a:pt x="1910" y="3259"/>
                    <a:pt x="2124" y="3330"/>
                  </a:cubicBezTo>
                  <a:cubicBezTo>
                    <a:pt x="2276" y="3376"/>
                    <a:pt x="2442" y="3403"/>
                    <a:pt x="2605" y="3403"/>
                  </a:cubicBezTo>
                  <a:cubicBezTo>
                    <a:pt x="2663" y="3403"/>
                    <a:pt x="2720" y="3400"/>
                    <a:pt x="2776" y="3393"/>
                  </a:cubicBezTo>
                  <a:cubicBezTo>
                    <a:pt x="2892" y="3375"/>
                    <a:pt x="2999" y="3330"/>
                    <a:pt x="3088" y="3277"/>
                  </a:cubicBezTo>
                  <a:cubicBezTo>
                    <a:pt x="3186" y="3205"/>
                    <a:pt x="3267" y="3125"/>
                    <a:pt x="3320" y="3036"/>
                  </a:cubicBezTo>
                  <a:cubicBezTo>
                    <a:pt x="3436" y="2839"/>
                    <a:pt x="3490" y="2616"/>
                    <a:pt x="3490" y="2393"/>
                  </a:cubicBezTo>
                  <a:cubicBezTo>
                    <a:pt x="3481" y="2170"/>
                    <a:pt x="3409" y="1956"/>
                    <a:pt x="3302" y="1759"/>
                  </a:cubicBezTo>
                  <a:cubicBezTo>
                    <a:pt x="2972" y="1188"/>
                    <a:pt x="2526" y="697"/>
                    <a:pt x="1990" y="314"/>
                  </a:cubicBezTo>
                  <a:cubicBezTo>
                    <a:pt x="1812" y="180"/>
                    <a:pt x="1616" y="81"/>
                    <a:pt x="1401" y="28"/>
                  </a:cubicBezTo>
                  <a:cubicBezTo>
                    <a:pt x="1312" y="9"/>
                    <a:pt x="1221" y="0"/>
                    <a:pt x="11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21"/>
            <p:cNvSpPr/>
            <p:nvPr/>
          </p:nvSpPr>
          <p:spPr>
            <a:xfrm>
              <a:off x="7801818" y="596903"/>
              <a:ext cx="189969" cy="222581"/>
            </a:xfrm>
            <a:custGeom>
              <a:avLst/>
              <a:gdLst/>
              <a:ahLst/>
              <a:cxnLst/>
              <a:rect l="l" t="t" r="r" b="b"/>
              <a:pathLst>
                <a:path w="2446" h="2866" extrusionOk="0">
                  <a:moveTo>
                    <a:pt x="2410" y="1902"/>
                  </a:moveTo>
                  <a:cubicBezTo>
                    <a:pt x="2446" y="1348"/>
                    <a:pt x="1821" y="527"/>
                    <a:pt x="1205" y="1"/>
                  </a:cubicBezTo>
                  <a:cubicBezTo>
                    <a:pt x="0" y="643"/>
                    <a:pt x="161" y="2419"/>
                    <a:pt x="1464" y="2839"/>
                  </a:cubicBezTo>
                  <a:cubicBezTo>
                    <a:pt x="2026" y="2866"/>
                    <a:pt x="2356" y="2526"/>
                    <a:pt x="2410" y="190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21"/>
            <p:cNvSpPr/>
            <p:nvPr/>
          </p:nvSpPr>
          <p:spPr>
            <a:xfrm>
              <a:off x="8038456" y="580438"/>
              <a:ext cx="390577" cy="369518"/>
            </a:xfrm>
            <a:custGeom>
              <a:avLst/>
              <a:gdLst/>
              <a:ahLst/>
              <a:cxnLst/>
              <a:rect l="l" t="t" r="r" b="b"/>
              <a:pathLst>
                <a:path w="5029" h="4758" extrusionOk="0">
                  <a:moveTo>
                    <a:pt x="4925" y="1"/>
                  </a:moveTo>
                  <a:cubicBezTo>
                    <a:pt x="4916" y="1"/>
                    <a:pt x="4906" y="3"/>
                    <a:pt x="4896" y="7"/>
                  </a:cubicBezTo>
                  <a:cubicBezTo>
                    <a:pt x="4415" y="177"/>
                    <a:pt x="3977" y="418"/>
                    <a:pt x="3576" y="721"/>
                  </a:cubicBezTo>
                  <a:cubicBezTo>
                    <a:pt x="3344" y="900"/>
                    <a:pt x="3129" y="1096"/>
                    <a:pt x="2942" y="1310"/>
                  </a:cubicBezTo>
                  <a:cubicBezTo>
                    <a:pt x="2933" y="1293"/>
                    <a:pt x="2924" y="1293"/>
                    <a:pt x="2906" y="1293"/>
                  </a:cubicBezTo>
                  <a:cubicBezTo>
                    <a:pt x="2826" y="1319"/>
                    <a:pt x="2737" y="1319"/>
                    <a:pt x="2647" y="1319"/>
                  </a:cubicBezTo>
                  <a:cubicBezTo>
                    <a:pt x="2558" y="1310"/>
                    <a:pt x="2469" y="1293"/>
                    <a:pt x="2389" y="1257"/>
                  </a:cubicBezTo>
                  <a:cubicBezTo>
                    <a:pt x="2381" y="1254"/>
                    <a:pt x="2373" y="1253"/>
                    <a:pt x="2366" y="1253"/>
                  </a:cubicBezTo>
                  <a:cubicBezTo>
                    <a:pt x="2311" y="1253"/>
                    <a:pt x="2289" y="1340"/>
                    <a:pt x="2353" y="1364"/>
                  </a:cubicBezTo>
                  <a:cubicBezTo>
                    <a:pt x="2439" y="1398"/>
                    <a:pt x="2532" y="1414"/>
                    <a:pt x="2628" y="1414"/>
                  </a:cubicBezTo>
                  <a:cubicBezTo>
                    <a:pt x="2681" y="1414"/>
                    <a:pt x="2736" y="1409"/>
                    <a:pt x="2790" y="1400"/>
                  </a:cubicBezTo>
                  <a:cubicBezTo>
                    <a:pt x="2826" y="1391"/>
                    <a:pt x="2853" y="1382"/>
                    <a:pt x="2888" y="1364"/>
                  </a:cubicBezTo>
                  <a:lnTo>
                    <a:pt x="2888" y="1364"/>
                  </a:lnTo>
                  <a:cubicBezTo>
                    <a:pt x="2799" y="1471"/>
                    <a:pt x="2701" y="1587"/>
                    <a:pt x="2630" y="1676"/>
                  </a:cubicBezTo>
                  <a:cubicBezTo>
                    <a:pt x="2558" y="1774"/>
                    <a:pt x="2487" y="1873"/>
                    <a:pt x="2415" y="1971"/>
                  </a:cubicBezTo>
                  <a:cubicBezTo>
                    <a:pt x="2264" y="2051"/>
                    <a:pt x="2094" y="2123"/>
                    <a:pt x="1933" y="2194"/>
                  </a:cubicBezTo>
                  <a:cubicBezTo>
                    <a:pt x="1770" y="2259"/>
                    <a:pt x="1599" y="2302"/>
                    <a:pt x="1428" y="2302"/>
                  </a:cubicBezTo>
                  <a:cubicBezTo>
                    <a:pt x="1412" y="2302"/>
                    <a:pt x="1396" y="2302"/>
                    <a:pt x="1380" y="2301"/>
                  </a:cubicBezTo>
                  <a:cubicBezTo>
                    <a:pt x="1362" y="2301"/>
                    <a:pt x="1362" y="2337"/>
                    <a:pt x="1380" y="2337"/>
                  </a:cubicBezTo>
                  <a:cubicBezTo>
                    <a:pt x="1424" y="2341"/>
                    <a:pt x="1469" y="2343"/>
                    <a:pt x="1513" y="2343"/>
                  </a:cubicBezTo>
                  <a:cubicBezTo>
                    <a:pt x="1655" y="2343"/>
                    <a:pt x="1795" y="2320"/>
                    <a:pt x="1924" y="2265"/>
                  </a:cubicBezTo>
                  <a:cubicBezTo>
                    <a:pt x="2058" y="2212"/>
                    <a:pt x="2192" y="2158"/>
                    <a:pt x="2326" y="2096"/>
                  </a:cubicBezTo>
                  <a:lnTo>
                    <a:pt x="2326" y="2096"/>
                  </a:lnTo>
                  <a:cubicBezTo>
                    <a:pt x="2165" y="2328"/>
                    <a:pt x="2014" y="2569"/>
                    <a:pt x="1853" y="2810"/>
                  </a:cubicBezTo>
                  <a:cubicBezTo>
                    <a:pt x="1683" y="3069"/>
                    <a:pt x="1505" y="3327"/>
                    <a:pt x="1318" y="3568"/>
                  </a:cubicBezTo>
                  <a:lnTo>
                    <a:pt x="1291" y="3568"/>
                  </a:lnTo>
                  <a:cubicBezTo>
                    <a:pt x="1184" y="3613"/>
                    <a:pt x="1068" y="3640"/>
                    <a:pt x="952" y="3640"/>
                  </a:cubicBezTo>
                  <a:lnTo>
                    <a:pt x="586" y="3675"/>
                  </a:lnTo>
                  <a:cubicBezTo>
                    <a:pt x="550" y="3684"/>
                    <a:pt x="559" y="3729"/>
                    <a:pt x="595" y="3729"/>
                  </a:cubicBezTo>
                  <a:lnTo>
                    <a:pt x="978" y="3702"/>
                  </a:lnTo>
                  <a:cubicBezTo>
                    <a:pt x="1059" y="3702"/>
                    <a:pt x="1148" y="3693"/>
                    <a:pt x="1228" y="3675"/>
                  </a:cubicBezTo>
                  <a:lnTo>
                    <a:pt x="1228" y="3675"/>
                  </a:lnTo>
                  <a:cubicBezTo>
                    <a:pt x="1175" y="3738"/>
                    <a:pt x="1112" y="3809"/>
                    <a:pt x="1050" y="3881"/>
                  </a:cubicBezTo>
                  <a:cubicBezTo>
                    <a:pt x="755" y="4193"/>
                    <a:pt x="407" y="4461"/>
                    <a:pt x="23" y="4657"/>
                  </a:cubicBezTo>
                  <a:cubicBezTo>
                    <a:pt x="1" y="4672"/>
                    <a:pt x="10" y="4706"/>
                    <a:pt x="29" y="4706"/>
                  </a:cubicBezTo>
                  <a:cubicBezTo>
                    <a:pt x="33" y="4706"/>
                    <a:pt x="37" y="4705"/>
                    <a:pt x="41" y="4702"/>
                  </a:cubicBezTo>
                  <a:cubicBezTo>
                    <a:pt x="300" y="4586"/>
                    <a:pt x="532" y="4434"/>
                    <a:pt x="746" y="4247"/>
                  </a:cubicBezTo>
                  <a:lnTo>
                    <a:pt x="746" y="4247"/>
                  </a:lnTo>
                  <a:cubicBezTo>
                    <a:pt x="675" y="4398"/>
                    <a:pt x="639" y="4559"/>
                    <a:pt x="621" y="4720"/>
                  </a:cubicBezTo>
                  <a:cubicBezTo>
                    <a:pt x="621" y="4744"/>
                    <a:pt x="643" y="4758"/>
                    <a:pt x="662" y="4758"/>
                  </a:cubicBezTo>
                  <a:cubicBezTo>
                    <a:pt x="678" y="4758"/>
                    <a:pt x="693" y="4749"/>
                    <a:pt x="693" y="4729"/>
                  </a:cubicBezTo>
                  <a:cubicBezTo>
                    <a:pt x="711" y="4523"/>
                    <a:pt x="773" y="4327"/>
                    <a:pt x="862" y="4149"/>
                  </a:cubicBezTo>
                  <a:cubicBezTo>
                    <a:pt x="969" y="4050"/>
                    <a:pt x="1077" y="3943"/>
                    <a:pt x="1175" y="3836"/>
                  </a:cubicBezTo>
                  <a:cubicBezTo>
                    <a:pt x="1353" y="3631"/>
                    <a:pt x="1532" y="3417"/>
                    <a:pt x="1683" y="3194"/>
                  </a:cubicBezTo>
                  <a:lnTo>
                    <a:pt x="1683" y="3194"/>
                  </a:lnTo>
                  <a:cubicBezTo>
                    <a:pt x="1576" y="3684"/>
                    <a:pt x="1559" y="4193"/>
                    <a:pt x="1648" y="4684"/>
                  </a:cubicBezTo>
                  <a:cubicBezTo>
                    <a:pt x="1648" y="4696"/>
                    <a:pt x="1657" y="4701"/>
                    <a:pt x="1666" y="4701"/>
                  </a:cubicBezTo>
                  <a:cubicBezTo>
                    <a:pt x="1677" y="4701"/>
                    <a:pt x="1688" y="4694"/>
                    <a:pt x="1683" y="4684"/>
                  </a:cubicBezTo>
                  <a:cubicBezTo>
                    <a:pt x="1621" y="4157"/>
                    <a:pt x="1639" y="3631"/>
                    <a:pt x="1746" y="3122"/>
                  </a:cubicBezTo>
                  <a:cubicBezTo>
                    <a:pt x="1844" y="2979"/>
                    <a:pt x="1942" y="2845"/>
                    <a:pt x="2032" y="2712"/>
                  </a:cubicBezTo>
                  <a:lnTo>
                    <a:pt x="2032" y="2712"/>
                  </a:lnTo>
                  <a:cubicBezTo>
                    <a:pt x="2023" y="2792"/>
                    <a:pt x="2023" y="2872"/>
                    <a:pt x="2032" y="2953"/>
                  </a:cubicBezTo>
                  <a:cubicBezTo>
                    <a:pt x="2040" y="2973"/>
                    <a:pt x="2057" y="2982"/>
                    <a:pt x="2073" y="2982"/>
                  </a:cubicBezTo>
                  <a:cubicBezTo>
                    <a:pt x="2093" y="2982"/>
                    <a:pt x="2112" y="2968"/>
                    <a:pt x="2112" y="2944"/>
                  </a:cubicBezTo>
                  <a:cubicBezTo>
                    <a:pt x="2103" y="2845"/>
                    <a:pt x="2103" y="2738"/>
                    <a:pt x="2112" y="2649"/>
                  </a:cubicBezTo>
                  <a:cubicBezTo>
                    <a:pt x="2112" y="2631"/>
                    <a:pt x="2112" y="2622"/>
                    <a:pt x="2103" y="2613"/>
                  </a:cubicBezTo>
                  <a:cubicBezTo>
                    <a:pt x="2299" y="2337"/>
                    <a:pt x="2487" y="2051"/>
                    <a:pt x="2701" y="1783"/>
                  </a:cubicBezTo>
                  <a:lnTo>
                    <a:pt x="2701" y="1783"/>
                  </a:lnTo>
                  <a:cubicBezTo>
                    <a:pt x="2638" y="1935"/>
                    <a:pt x="2594" y="2096"/>
                    <a:pt x="2567" y="2265"/>
                  </a:cubicBezTo>
                  <a:cubicBezTo>
                    <a:pt x="2549" y="2408"/>
                    <a:pt x="2549" y="2551"/>
                    <a:pt x="2558" y="2694"/>
                  </a:cubicBezTo>
                  <a:cubicBezTo>
                    <a:pt x="2558" y="2837"/>
                    <a:pt x="2585" y="2988"/>
                    <a:pt x="2638" y="3122"/>
                  </a:cubicBezTo>
                  <a:cubicBezTo>
                    <a:pt x="2642" y="3133"/>
                    <a:pt x="2651" y="3138"/>
                    <a:pt x="2661" y="3138"/>
                  </a:cubicBezTo>
                  <a:cubicBezTo>
                    <a:pt x="2676" y="3138"/>
                    <a:pt x="2692" y="3126"/>
                    <a:pt x="2692" y="3104"/>
                  </a:cubicBezTo>
                  <a:cubicBezTo>
                    <a:pt x="2665" y="2970"/>
                    <a:pt x="2638" y="2828"/>
                    <a:pt x="2630" y="2694"/>
                  </a:cubicBezTo>
                  <a:cubicBezTo>
                    <a:pt x="2621" y="2551"/>
                    <a:pt x="2630" y="2417"/>
                    <a:pt x="2647" y="2283"/>
                  </a:cubicBezTo>
                  <a:cubicBezTo>
                    <a:pt x="2674" y="2051"/>
                    <a:pt x="2737" y="1828"/>
                    <a:pt x="2835" y="1614"/>
                  </a:cubicBezTo>
                  <a:cubicBezTo>
                    <a:pt x="3040" y="1364"/>
                    <a:pt x="3272" y="1141"/>
                    <a:pt x="3513" y="936"/>
                  </a:cubicBezTo>
                  <a:lnTo>
                    <a:pt x="3513" y="936"/>
                  </a:lnTo>
                  <a:cubicBezTo>
                    <a:pt x="3486" y="1016"/>
                    <a:pt x="3460" y="1105"/>
                    <a:pt x="3442" y="1194"/>
                  </a:cubicBezTo>
                  <a:cubicBezTo>
                    <a:pt x="3424" y="1284"/>
                    <a:pt x="3415" y="1364"/>
                    <a:pt x="3406" y="1453"/>
                  </a:cubicBezTo>
                  <a:cubicBezTo>
                    <a:pt x="3406" y="1533"/>
                    <a:pt x="3406" y="1614"/>
                    <a:pt x="3424" y="1694"/>
                  </a:cubicBezTo>
                  <a:cubicBezTo>
                    <a:pt x="3424" y="1708"/>
                    <a:pt x="3435" y="1714"/>
                    <a:pt x="3446" y="1714"/>
                  </a:cubicBezTo>
                  <a:cubicBezTo>
                    <a:pt x="3457" y="1714"/>
                    <a:pt x="3468" y="1708"/>
                    <a:pt x="3468" y="1694"/>
                  </a:cubicBezTo>
                  <a:lnTo>
                    <a:pt x="3468" y="1444"/>
                  </a:lnTo>
                  <a:cubicBezTo>
                    <a:pt x="3477" y="1364"/>
                    <a:pt x="3486" y="1293"/>
                    <a:pt x="3504" y="1212"/>
                  </a:cubicBezTo>
                  <a:cubicBezTo>
                    <a:pt x="3522" y="1087"/>
                    <a:pt x="3558" y="971"/>
                    <a:pt x="3602" y="855"/>
                  </a:cubicBezTo>
                  <a:cubicBezTo>
                    <a:pt x="3656" y="819"/>
                    <a:pt x="3709" y="775"/>
                    <a:pt x="3763" y="739"/>
                  </a:cubicBezTo>
                  <a:cubicBezTo>
                    <a:pt x="4129" y="480"/>
                    <a:pt x="4531" y="275"/>
                    <a:pt x="4950" y="123"/>
                  </a:cubicBezTo>
                  <a:cubicBezTo>
                    <a:pt x="5028" y="100"/>
                    <a:pt x="4990" y="1"/>
                    <a:pt x="4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21"/>
            <p:cNvSpPr/>
            <p:nvPr/>
          </p:nvSpPr>
          <p:spPr>
            <a:xfrm>
              <a:off x="8047854" y="763025"/>
              <a:ext cx="38211" cy="43025"/>
            </a:xfrm>
            <a:custGeom>
              <a:avLst/>
              <a:gdLst/>
              <a:ahLst/>
              <a:cxnLst/>
              <a:rect l="l" t="t" r="r" b="b"/>
              <a:pathLst>
                <a:path w="492" h="554" extrusionOk="0">
                  <a:moveTo>
                    <a:pt x="262" y="0"/>
                  </a:moveTo>
                  <a:cubicBezTo>
                    <a:pt x="249" y="0"/>
                    <a:pt x="236" y="1"/>
                    <a:pt x="224" y="4"/>
                  </a:cubicBezTo>
                  <a:cubicBezTo>
                    <a:pt x="143" y="13"/>
                    <a:pt x="72" y="66"/>
                    <a:pt x="45" y="146"/>
                  </a:cubicBezTo>
                  <a:cubicBezTo>
                    <a:pt x="36" y="164"/>
                    <a:pt x="27" y="182"/>
                    <a:pt x="27" y="200"/>
                  </a:cubicBezTo>
                  <a:cubicBezTo>
                    <a:pt x="1" y="307"/>
                    <a:pt x="36" y="414"/>
                    <a:pt x="108" y="494"/>
                  </a:cubicBezTo>
                  <a:cubicBezTo>
                    <a:pt x="151" y="534"/>
                    <a:pt x="206" y="553"/>
                    <a:pt x="260" y="553"/>
                  </a:cubicBezTo>
                  <a:cubicBezTo>
                    <a:pt x="350" y="553"/>
                    <a:pt x="440" y="500"/>
                    <a:pt x="474" y="405"/>
                  </a:cubicBezTo>
                  <a:cubicBezTo>
                    <a:pt x="491" y="361"/>
                    <a:pt x="491" y="307"/>
                    <a:pt x="491" y="253"/>
                  </a:cubicBezTo>
                  <a:cubicBezTo>
                    <a:pt x="483" y="209"/>
                    <a:pt x="465" y="173"/>
                    <a:pt x="456" y="137"/>
                  </a:cubicBezTo>
                  <a:cubicBezTo>
                    <a:pt x="438" y="102"/>
                    <a:pt x="411" y="66"/>
                    <a:pt x="375" y="39"/>
                  </a:cubicBezTo>
                  <a:cubicBezTo>
                    <a:pt x="341" y="12"/>
                    <a:pt x="302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21"/>
            <p:cNvSpPr/>
            <p:nvPr/>
          </p:nvSpPr>
          <p:spPr>
            <a:xfrm>
              <a:off x="8173978" y="996792"/>
              <a:ext cx="45201" cy="33473"/>
            </a:xfrm>
            <a:custGeom>
              <a:avLst/>
              <a:gdLst/>
              <a:ahLst/>
              <a:cxnLst/>
              <a:rect l="l" t="t" r="r" b="b"/>
              <a:pathLst>
                <a:path w="582" h="431" extrusionOk="0">
                  <a:moveTo>
                    <a:pt x="253" y="0"/>
                  </a:moveTo>
                  <a:cubicBezTo>
                    <a:pt x="165" y="0"/>
                    <a:pt x="87" y="45"/>
                    <a:pt x="54" y="126"/>
                  </a:cubicBezTo>
                  <a:cubicBezTo>
                    <a:pt x="19" y="153"/>
                    <a:pt x="1" y="189"/>
                    <a:pt x="10" y="233"/>
                  </a:cubicBezTo>
                  <a:cubicBezTo>
                    <a:pt x="19" y="251"/>
                    <a:pt x="28" y="269"/>
                    <a:pt x="37" y="287"/>
                  </a:cubicBezTo>
                  <a:cubicBezTo>
                    <a:pt x="70" y="378"/>
                    <a:pt x="157" y="431"/>
                    <a:pt x="247" y="431"/>
                  </a:cubicBezTo>
                  <a:cubicBezTo>
                    <a:pt x="255" y="431"/>
                    <a:pt x="262" y="430"/>
                    <a:pt x="269" y="430"/>
                  </a:cubicBezTo>
                  <a:cubicBezTo>
                    <a:pt x="313" y="430"/>
                    <a:pt x="349" y="430"/>
                    <a:pt x="394" y="412"/>
                  </a:cubicBezTo>
                  <a:cubicBezTo>
                    <a:pt x="519" y="385"/>
                    <a:pt x="581" y="242"/>
                    <a:pt x="536" y="126"/>
                  </a:cubicBezTo>
                  <a:cubicBezTo>
                    <a:pt x="501" y="73"/>
                    <a:pt x="456" y="28"/>
                    <a:pt x="394" y="19"/>
                  </a:cubicBezTo>
                  <a:cubicBezTo>
                    <a:pt x="367" y="10"/>
                    <a:pt x="340" y="1"/>
                    <a:pt x="313" y="1"/>
                  </a:cubicBezTo>
                  <a:lnTo>
                    <a:pt x="278" y="1"/>
                  </a:lnTo>
                  <a:cubicBezTo>
                    <a:pt x="269" y="1"/>
                    <a:pt x="261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21"/>
            <p:cNvSpPr/>
            <p:nvPr/>
          </p:nvSpPr>
          <p:spPr>
            <a:xfrm>
              <a:off x="7948756" y="950660"/>
              <a:ext cx="40230" cy="42947"/>
            </a:xfrm>
            <a:custGeom>
              <a:avLst/>
              <a:gdLst/>
              <a:ahLst/>
              <a:cxnLst/>
              <a:rect l="l" t="t" r="r" b="b"/>
              <a:pathLst>
                <a:path w="518" h="553" extrusionOk="0">
                  <a:moveTo>
                    <a:pt x="251" y="1"/>
                  </a:moveTo>
                  <a:cubicBezTo>
                    <a:pt x="236" y="1"/>
                    <a:pt x="221" y="2"/>
                    <a:pt x="206" y="6"/>
                  </a:cubicBezTo>
                  <a:cubicBezTo>
                    <a:pt x="161" y="15"/>
                    <a:pt x="125" y="33"/>
                    <a:pt x="90" y="60"/>
                  </a:cubicBezTo>
                  <a:cubicBezTo>
                    <a:pt x="27" y="104"/>
                    <a:pt x="0" y="185"/>
                    <a:pt x="9" y="265"/>
                  </a:cubicBezTo>
                  <a:cubicBezTo>
                    <a:pt x="18" y="292"/>
                    <a:pt x="36" y="328"/>
                    <a:pt x="54" y="354"/>
                  </a:cubicBezTo>
                  <a:cubicBezTo>
                    <a:pt x="78" y="469"/>
                    <a:pt x="185" y="553"/>
                    <a:pt x="305" y="553"/>
                  </a:cubicBezTo>
                  <a:cubicBezTo>
                    <a:pt x="317" y="553"/>
                    <a:pt x="328" y="552"/>
                    <a:pt x="339" y="551"/>
                  </a:cubicBezTo>
                  <a:cubicBezTo>
                    <a:pt x="420" y="533"/>
                    <a:pt x="482" y="461"/>
                    <a:pt x="500" y="372"/>
                  </a:cubicBezTo>
                  <a:cubicBezTo>
                    <a:pt x="518" y="310"/>
                    <a:pt x="509" y="238"/>
                    <a:pt x="482" y="176"/>
                  </a:cubicBezTo>
                  <a:cubicBezTo>
                    <a:pt x="473" y="149"/>
                    <a:pt x="455" y="122"/>
                    <a:pt x="438" y="104"/>
                  </a:cubicBezTo>
                  <a:cubicBezTo>
                    <a:pt x="429" y="87"/>
                    <a:pt x="411" y="69"/>
                    <a:pt x="402" y="60"/>
                  </a:cubicBezTo>
                  <a:cubicBezTo>
                    <a:pt x="360" y="25"/>
                    <a:pt x="30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21"/>
            <p:cNvSpPr/>
            <p:nvPr/>
          </p:nvSpPr>
          <p:spPr>
            <a:xfrm>
              <a:off x="8017332" y="847834"/>
              <a:ext cx="26484" cy="27803"/>
            </a:xfrm>
            <a:custGeom>
              <a:avLst/>
              <a:gdLst/>
              <a:ahLst/>
              <a:cxnLst/>
              <a:rect l="l" t="t" r="r" b="b"/>
              <a:pathLst>
                <a:path w="341" h="358" extrusionOk="0">
                  <a:moveTo>
                    <a:pt x="162" y="0"/>
                  </a:moveTo>
                  <a:cubicBezTo>
                    <a:pt x="144" y="0"/>
                    <a:pt x="126" y="9"/>
                    <a:pt x="108" y="18"/>
                  </a:cubicBezTo>
                  <a:lnTo>
                    <a:pt x="99" y="18"/>
                  </a:lnTo>
                  <a:cubicBezTo>
                    <a:pt x="63" y="36"/>
                    <a:pt x="28" y="63"/>
                    <a:pt x="19" y="108"/>
                  </a:cubicBezTo>
                  <a:cubicBezTo>
                    <a:pt x="10" y="134"/>
                    <a:pt x="1" y="170"/>
                    <a:pt x="10" y="197"/>
                  </a:cubicBezTo>
                  <a:cubicBezTo>
                    <a:pt x="10" y="268"/>
                    <a:pt x="54" y="322"/>
                    <a:pt x="117" y="349"/>
                  </a:cubicBezTo>
                  <a:cubicBezTo>
                    <a:pt x="135" y="357"/>
                    <a:pt x="162" y="357"/>
                    <a:pt x="179" y="357"/>
                  </a:cubicBezTo>
                  <a:cubicBezTo>
                    <a:pt x="206" y="357"/>
                    <a:pt x="224" y="349"/>
                    <a:pt x="242" y="340"/>
                  </a:cubicBezTo>
                  <a:cubicBezTo>
                    <a:pt x="269" y="331"/>
                    <a:pt x="286" y="313"/>
                    <a:pt x="304" y="286"/>
                  </a:cubicBezTo>
                  <a:cubicBezTo>
                    <a:pt x="322" y="277"/>
                    <a:pt x="331" y="250"/>
                    <a:pt x="331" y="232"/>
                  </a:cubicBezTo>
                  <a:cubicBezTo>
                    <a:pt x="340" y="224"/>
                    <a:pt x="340" y="206"/>
                    <a:pt x="340" y="197"/>
                  </a:cubicBezTo>
                  <a:cubicBezTo>
                    <a:pt x="340" y="179"/>
                    <a:pt x="340" y="152"/>
                    <a:pt x="331" y="134"/>
                  </a:cubicBezTo>
                  <a:lnTo>
                    <a:pt x="313" y="116"/>
                  </a:lnTo>
                  <a:cubicBezTo>
                    <a:pt x="304" y="90"/>
                    <a:pt x="295" y="72"/>
                    <a:pt x="278" y="54"/>
                  </a:cubicBezTo>
                  <a:cubicBezTo>
                    <a:pt x="260" y="36"/>
                    <a:pt x="242" y="18"/>
                    <a:pt x="215" y="9"/>
                  </a:cubicBezTo>
                  <a:cubicBezTo>
                    <a:pt x="197" y="0"/>
                    <a:pt x="179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21"/>
            <p:cNvSpPr/>
            <p:nvPr/>
          </p:nvSpPr>
          <p:spPr>
            <a:xfrm>
              <a:off x="8246127" y="872220"/>
              <a:ext cx="46521" cy="42326"/>
            </a:xfrm>
            <a:custGeom>
              <a:avLst/>
              <a:gdLst/>
              <a:ahLst/>
              <a:cxnLst/>
              <a:rect l="l" t="t" r="r" b="b"/>
              <a:pathLst>
                <a:path w="599" h="545" extrusionOk="0">
                  <a:moveTo>
                    <a:pt x="305" y="0"/>
                  </a:moveTo>
                  <a:cubicBezTo>
                    <a:pt x="239" y="0"/>
                    <a:pt x="171" y="25"/>
                    <a:pt x="116" y="61"/>
                  </a:cubicBezTo>
                  <a:cubicBezTo>
                    <a:pt x="54" y="115"/>
                    <a:pt x="9" y="195"/>
                    <a:pt x="9" y="284"/>
                  </a:cubicBezTo>
                  <a:cubicBezTo>
                    <a:pt x="0" y="347"/>
                    <a:pt x="18" y="409"/>
                    <a:pt x="63" y="454"/>
                  </a:cubicBezTo>
                  <a:cubicBezTo>
                    <a:pt x="89" y="490"/>
                    <a:pt x="125" y="508"/>
                    <a:pt x="161" y="525"/>
                  </a:cubicBezTo>
                  <a:cubicBezTo>
                    <a:pt x="188" y="543"/>
                    <a:pt x="223" y="543"/>
                    <a:pt x="259" y="543"/>
                  </a:cubicBezTo>
                  <a:cubicBezTo>
                    <a:pt x="268" y="544"/>
                    <a:pt x="277" y="544"/>
                    <a:pt x="286" y="544"/>
                  </a:cubicBezTo>
                  <a:cubicBezTo>
                    <a:pt x="382" y="544"/>
                    <a:pt x="470" y="501"/>
                    <a:pt x="527" y="427"/>
                  </a:cubicBezTo>
                  <a:cubicBezTo>
                    <a:pt x="589" y="347"/>
                    <a:pt x="598" y="249"/>
                    <a:pt x="562" y="159"/>
                  </a:cubicBezTo>
                  <a:cubicBezTo>
                    <a:pt x="527" y="88"/>
                    <a:pt x="464" y="35"/>
                    <a:pt x="393" y="17"/>
                  </a:cubicBezTo>
                  <a:cubicBezTo>
                    <a:pt x="365" y="5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21"/>
            <p:cNvSpPr/>
            <p:nvPr/>
          </p:nvSpPr>
          <p:spPr>
            <a:xfrm>
              <a:off x="8314004" y="747337"/>
              <a:ext cx="35415" cy="35103"/>
            </a:xfrm>
            <a:custGeom>
              <a:avLst/>
              <a:gdLst/>
              <a:ahLst/>
              <a:cxnLst/>
              <a:rect l="l" t="t" r="r" b="b"/>
              <a:pathLst>
                <a:path w="456" h="452" extrusionOk="0">
                  <a:moveTo>
                    <a:pt x="197" y="0"/>
                  </a:moveTo>
                  <a:cubicBezTo>
                    <a:pt x="179" y="0"/>
                    <a:pt x="161" y="0"/>
                    <a:pt x="144" y="9"/>
                  </a:cubicBezTo>
                  <a:cubicBezTo>
                    <a:pt x="117" y="18"/>
                    <a:pt x="90" y="27"/>
                    <a:pt x="72" y="45"/>
                  </a:cubicBezTo>
                  <a:cubicBezTo>
                    <a:pt x="63" y="63"/>
                    <a:pt x="45" y="72"/>
                    <a:pt x="36" y="90"/>
                  </a:cubicBezTo>
                  <a:cubicBezTo>
                    <a:pt x="19" y="107"/>
                    <a:pt x="10" y="134"/>
                    <a:pt x="10" y="161"/>
                  </a:cubicBezTo>
                  <a:cubicBezTo>
                    <a:pt x="1" y="188"/>
                    <a:pt x="1" y="206"/>
                    <a:pt x="10" y="232"/>
                  </a:cubicBezTo>
                  <a:cubicBezTo>
                    <a:pt x="10" y="241"/>
                    <a:pt x="10" y="250"/>
                    <a:pt x="10" y="268"/>
                  </a:cubicBezTo>
                  <a:cubicBezTo>
                    <a:pt x="10" y="295"/>
                    <a:pt x="19" y="322"/>
                    <a:pt x="36" y="339"/>
                  </a:cubicBezTo>
                  <a:cubicBezTo>
                    <a:pt x="45" y="348"/>
                    <a:pt x="45" y="357"/>
                    <a:pt x="54" y="366"/>
                  </a:cubicBezTo>
                  <a:cubicBezTo>
                    <a:pt x="63" y="384"/>
                    <a:pt x="81" y="393"/>
                    <a:pt x="99" y="402"/>
                  </a:cubicBezTo>
                  <a:cubicBezTo>
                    <a:pt x="108" y="420"/>
                    <a:pt x="135" y="429"/>
                    <a:pt x="153" y="438"/>
                  </a:cubicBezTo>
                  <a:cubicBezTo>
                    <a:pt x="179" y="447"/>
                    <a:pt x="208" y="451"/>
                    <a:pt x="237" y="451"/>
                  </a:cubicBezTo>
                  <a:cubicBezTo>
                    <a:pt x="266" y="451"/>
                    <a:pt x="295" y="447"/>
                    <a:pt x="322" y="438"/>
                  </a:cubicBezTo>
                  <a:cubicBezTo>
                    <a:pt x="376" y="411"/>
                    <a:pt x="420" y="366"/>
                    <a:pt x="438" y="313"/>
                  </a:cubicBezTo>
                  <a:lnTo>
                    <a:pt x="429" y="304"/>
                  </a:lnTo>
                  <a:cubicBezTo>
                    <a:pt x="456" y="232"/>
                    <a:pt x="438" y="152"/>
                    <a:pt x="393" y="90"/>
                  </a:cubicBezTo>
                  <a:cubicBezTo>
                    <a:pt x="367" y="54"/>
                    <a:pt x="331" y="36"/>
                    <a:pt x="295" y="18"/>
                  </a:cubicBezTo>
                  <a:lnTo>
                    <a:pt x="277" y="9"/>
                  </a:lnTo>
                  <a:cubicBezTo>
                    <a:pt x="269" y="9"/>
                    <a:pt x="260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21"/>
            <p:cNvSpPr/>
            <p:nvPr/>
          </p:nvSpPr>
          <p:spPr>
            <a:xfrm>
              <a:off x="8202403" y="795721"/>
              <a:ext cx="115876" cy="99175"/>
            </a:xfrm>
            <a:custGeom>
              <a:avLst/>
              <a:gdLst/>
              <a:ahLst/>
              <a:cxnLst/>
              <a:rect l="l" t="t" r="r" b="b"/>
              <a:pathLst>
                <a:path w="1492" h="1277" extrusionOk="0">
                  <a:moveTo>
                    <a:pt x="768" y="654"/>
                  </a:moveTo>
                  <a:lnTo>
                    <a:pt x="768" y="654"/>
                  </a:lnTo>
                  <a:cubicBezTo>
                    <a:pt x="765" y="657"/>
                    <a:pt x="762" y="660"/>
                    <a:pt x="759" y="663"/>
                  </a:cubicBezTo>
                  <a:lnTo>
                    <a:pt x="759" y="663"/>
                  </a:lnTo>
                  <a:lnTo>
                    <a:pt x="759" y="663"/>
                  </a:lnTo>
                  <a:lnTo>
                    <a:pt x="768" y="654"/>
                  </a:lnTo>
                  <a:close/>
                  <a:moveTo>
                    <a:pt x="719" y="1"/>
                  </a:moveTo>
                  <a:cubicBezTo>
                    <a:pt x="642" y="1"/>
                    <a:pt x="565" y="16"/>
                    <a:pt x="492" y="47"/>
                  </a:cubicBezTo>
                  <a:cubicBezTo>
                    <a:pt x="420" y="73"/>
                    <a:pt x="367" y="109"/>
                    <a:pt x="313" y="154"/>
                  </a:cubicBezTo>
                  <a:cubicBezTo>
                    <a:pt x="108" y="261"/>
                    <a:pt x="1" y="493"/>
                    <a:pt x="45" y="716"/>
                  </a:cubicBezTo>
                  <a:cubicBezTo>
                    <a:pt x="106" y="1047"/>
                    <a:pt x="394" y="1276"/>
                    <a:pt x="718" y="1276"/>
                  </a:cubicBezTo>
                  <a:cubicBezTo>
                    <a:pt x="779" y="1276"/>
                    <a:pt x="840" y="1268"/>
                    <a:pt x="902" y="1252"/>
                  </a:cubicBezTo>
                  <a:cubicBezTo>
                    <a:pt x="1322" y="1127"/>
                    <a:pt x="1491" y="520"/>
                    <a:pt x="1170" y="198"/>
                  </a:cubicBezTo>
                  <a:cubicBezTo>
                    <a:pt x="1048" y="70"/>
                    <a:pt x="884" y="1"/>
                    <a:pt x="719" y="1"/>
                  </a:cubicBezTo>
                  <a:close/>
                </a:path>
              </a:pathLst>
            </a:custGeom>
            <a:solidFill>
              <a:srgbClr val="E56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21"/>
            <p:cNvSpPr/>
            <p:nvPr/>
          </p:nvSpPr>
          <p:spPr>
            <a:xfrm>
              <a:off x="8122721" y="913459"/>
              <a:ext cx="129701" cy="103602"/>
            </a:xfrm>
            <a:custGeom>
              <a:avLst/>
              <a:gdLst/>
              <a:ahLst/>
              <a:cxnLst/>
              <a:rect l="l" t="t" r="r" b="b"/>
              <a:pathLst>
                <a:path w="1670" h="1334" extrusionOk="0">
                  <a:moveTo>
                    <a:pt x="732" y="0"/>
                  </a:moveTo>
                  <a:cubicBezTo>
                    <a:pt x="403" y="0"/>
                    <a:pt x="89" y="215"/>
                    <a:pt x="27" y="575"/>
                  </a:cubicBezTo>
                  <a:cubicBezTo>
                    <a:pt x="0" y="762"/>
                    <a:pt x="54" y="949"/>
                    <a:pt x="179" y="1092"/>
                  </a:cubicBezTo>
                  <a:cubicBezTo>
                    <a:pt x="241" y="1172"/>
                    <a:pt x="331" y="1226"/>
                    <a:pt x="429" y="1262"/>
                  </a:cubicBezTo>
                  <a:cubicBezTo>
                    <a:pt x="535" y="1309"/>
                    <a:pt x="649" y="1333"/>
                    <a:pt x="764" y="1333"/>
                  </a:cubicBezTo>
                  <a:cubicBezTo>
                    <a:pt x="927" y="1333"/>
                    <a:pt x="1090" y="1285"/>
                    <a:pt x="1232" y="1190"/>
                  </a:cubicBezTo>
                  <a:cubicBezTo>
                    <a:pt x="1669" y="878"/>
                    <a:pt x="1464" y="235"/>
                    <a:pt x="1018" y="57"/>
                  </a:cubicBezTo>
                  <a:cubicBezTo>
                    <a:pt x="925" y="19"/>
                    <a:pt x="828" y="0"/>
                    <a:pt x="7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21"/>
            <p:cNvSpPr/>
            <p:nvPr/>
          </p:nvSpPr>
          <p:spPr>
            <a:xfrm>
              <a:off x="7957143" y="897771"/>
              <a:ext cx="119216" cy="106786"/>
            </a:xfrm>
            <a:custGeom>
              <a:avLst/>
              <a:gdLst/>
              <a:ahLst/>
              <a:cxnLst/>
              <a:rect l="l" t="t" r="r" b="b"/>
              <a:pathLst>
                <a:path w="1535" h="1375" extrusionOk="0">
                  <a:moveTo>
                    <a:pt x="749" y="0"/>
                  </a:moveTo>
                  <a:cubicBezTo>
                    <a:pt x="696" y="0"/>
                    <a:pt x="633" y="0"/>
                    <a:pt x="571" y="18"/>
                  </a:cubicBezTo>
                  <a:cubicBezTo>
                    <a:pt x="508" y="18"/>
                    <a:pt x="446" y="27"/>
                    <a:pt x="392" y="54"/>
                  </a:cubicBezTo>
                  <a:cubicBezTo>
                    <a:pt x="196" y="152"/>
                    <a:pt x="62" y="348"/>
                    <a:pt x="53" y="571"/>
                  </a:cubicBezTo>
                  <a:cubicBezTo>
                    <a:pt x="0" y="1003"/>
                    <a:pt x="339" y="1375"/>
                    <a:pt x="770" y="1375"/>
                  </a:cubicBezTo>
                  <a:cubicBezTo>
                    <a:pt x="775" y="1375"/>
                    <a:pt x="780" y="1375"/>
                    <a:pt x="785" y="1374"/>
                  </a:cubicBezTo>
                  <a:cubicBezTo>
                    <a:pt x="1285" y="1357"/>
                    <a:pt x="1535" y="812"/>
                    <a:pt x="1311" y="384"/>
                  </a:cubicBezTo>
                  <a:cubicBezTo>
                    <a:pt x="1195" y="179"/>
                    <a:pt x="990" y="36"/>
                    <a:pt x="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21"/>
            <p:cNvSpPr/>
            <p:nvPr/>
          </p:nvSpPr>
          <p:spPr>
            <a:xfrm>
              <a:off x="8031234" y="830515"/>
              <a:ext cx="70753" cy="71760"/>
            </a:xfrm>
            <a:custGeom>
              <a:avLst/>
              <a:gdLst/>
              <a:ahLst/>
              <a:cxnLst/>
              <a:rect l="l" t="t" r="r" b="b"/>
              <a:pathLst>
                <a:path w="911" h="924" extrusionOk="0">
                  <a:moveTo>
                    <a:pt x="366" y="0"/>
                  </a:moveTo>
                  <a:cubicBezTo>
                    <a:pt x="331" y="9"/>
                    <a:pt x="295" y="18"/>
                    <a:pt x="259" y="36"/>
                  </a:cubicBezTo>
                  <a:cubicBezTo>
                    <a:pt x="241" y="45"/>
                    <a:pt x="224" y="54"/>
                    <a:pt x="206" y="63"/>
                  </a:cubicBezTo>
                  <a:cubicBezTo>
                    <a:pt x="170" y="81"/>
                    <a:pt x="143" y="107"/>
                    <a:pt x="116" y="134"/>
                  </a:cubicBezTo>
                  <a:cubicBezTo>
                    <a:pt x="81" y="170"/>
                    <a:pt x="54" y="215"/>
                    <a:pt x="36" y="268"/>
                  </a:cubicBezTo>
                  <a:lnTo>
                    <a:pt x="36" y="277"/>
                  </a:lnTo>
                  <a:cubicBezTo>
                    <a:pt x="27" y="313"/>
                    <a:pt x="18" y="348"/>
                    <a:pt x="9" y="384"/>
                  </a:cubicBezTo>
                  <a:cubicBezTo>
                    <a:pt x="9" y="411"/>
                    <a:pt x="9" y="438"/>
                    <a:pt x="9" y="455"/>
                  </a:cubicBezTo>
                  <a:cubicBezTo>
                    <a:pt x="0" y="482"/>
                    <a:pt x="0" y="509"/>
                    <a:pt x="9" y="527"/>
                  </a:cubicBezTo>
                  <a:lnTo>
                    <a:pt x="45" y="643"/>
                  </a:lnTo>
                  <a:lnTo>
                    <a:pt x="45" y="652"/>
                  </a:lnTo>
                  <a:cubicBezTo>
                    <a:pt x="81" y="723"/>
                    <a:pt x="125" y="786"/>
                    <a:pt x="197" y="830"/>
                  </a:cubicBezTo>
                  <a:cubicBezTo>
                    <a:pt x="215" y="848"/>
                    <a:pt x="232" y="857"/>
                    <a:pt x="250" y="866"/>
                  </a:cubicBezTo>
                  <a:cubicBezTo>
                    <a:pt x="277" y="875"/>
                    <a:pt x="295" y="893"/>
                    <a:pt x="313" y="902"/>
                  </a:cubicBezTo>
                  <a:cubicBezTo>
                    <a:pt x="352" y="915"/>
                    <a:pt x="396" y="923"/>
                    <a:pt x="441" y="923"/>
                  </a:cubicBezTo>
                  <a:cubicBezTo>
                    <a:pt x="458" y="923"/>
                    <a:pt x="475" y="922"/>
                    <a:pt x="491" y="920"/>
                  </a:cubicBezTo>
                  <a:cubicBezTo>
                    <a:pt x="501" y="922"/>
                    <a:pt x="510" y="923"/>
                    <a:pt x="520" y="923"/>
                  </a:cubicBezTo>
                  <a:cubicBezTo>
                    <a:pt x="546" y="923"/>
                    <a:pt x="572" y="915"/>
                    <a:pt x="598" y="902"/>
                  </a:cubicBezTo>
                  <a:cubicBezTo>
                    <a:pt x="625" y="902"/>
                    <a:pt x="643" y="893"/>
                    <a:pt x="661" y="884"/>
                  </a:cubicBezTo>
                  <a:cubicBezTo>
                    <a:pt x="714" y="866"/>
                    <a:pt x="759" y="830"/>
                    <a:pt x="795" y="786"/>
                  </a:cubicBezTo>
                  <a:cubicBezTo>
                    <a:pt x="821" y="759"/>
                    <a:pt x="839" y="732"/>
                    <a:pt x="857" y="696"/>
                  </a:cubicBezTo>
                  <a:cubicBezTo>
                    <a:pt x="875" y="670"/>
                    <a:pt x="893" y="634"/>
                    <a:pt x="893" y="598"/>
                  </a:cubicBezTo>
                  <a:cubicBezTo>
                    <a:pt x="911" y="563"/>
                    <a:pt x="911" y="518"/>
                    <a:pt x="902" y="482"/>
                  </a:cubicBezTo>
                  <a:cubicBezTo>
                    <a:pt x="911" y="455"/>
                    <a:pt x="902" y="420"/>
                    <a:pt x="902" y="393"/>
                  </a:cubicBezTo>
                  <a:cubicBezTo>
                    <a:pt x="893" y="366"/>
                    <a:pt x="884" y="348"/>
                    <a:pt x="884" y="331"/>
                  </a:cubicBezTo>
                  <a:cubicBezTo>
                    <a:pt x="866" y="277"/>
                    <a:pt x="839" y="223"/>
                    <a:pt x="795" y="179"/>
                  </a:cubicBezTo>
                  <a:cubicBezTo>
                    <a:pt x="777" y="152"/>
                    <a:pt x="750" y="125"/>
                    <a:pt x="714" y="98"/>
                  </a:cubicBezTo>
                  <a:lnTo>
                    <a:pt x="705" y="90"/>
                  </a:lnTo>
                  <a:cubicBezTo>
                    <a:pt x="670" y="63"/>
                    <a:pt x="625" y="45"/>
                    <a:pt x="589" y="36"/>
                  </a:cubicBezTo>
                  <a:lnTo>
                    <a:pt x="581" y="27"/>
                  </a:lnTo>
                  <a:cubicBezTo>
                    <a:pt x="554" y="9"/>
                    <a:pt x="518" y="9"/>
                    <a:pt x="4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21"/>
            <p:cNvSpPr/>
            <p:nvPr/>
          </p:nvSpPr>
          <p:spPr>
            <a:xfrm>
              <a:off x="8059658" y="720155"/>
              <a:ext cx="106789" cy="99563"/>
            </a:xfrm>
            <a:custGeom>
              <a:avLst/>
              <a:gdLst/>
              <a:ahLst/>
              <a:cxnLst/>
              <a:rect l="l" t="t" r="r" b="b"/>
              <a:pathLst>
                <a:path w="1375" h="1282" extrusionOk="0">
                  <a:moveTo>
                    <a:pt x="716" y="0"/>
                  </a:moveTo>
                  <a:cubicBezTo>
                    <a:pt x="511" y="0"/>
                    <a:pt x="311" y="97"/>
                    <a:pt x="179" y="270"/>
                  </a:cubicBezTo>
                  <a:cubicBezTo>
                    <a:pt x="0" y="502"/>
                    <a:pt x="0" y="823"/>
                    <a:pt x="179" y="1046"/>
                  </a:cubicBezTo>
                  <a:cubicBezTo>
                    <a:pt x="303" y="1200"/>
                    <a:pt x="487" y="1282"/>
                    <a:pt x="677" y="1282"/>
                  </a:cubicBezTo>
                  <a:cubicBezTo>
                    <a:pt x="719" y="1282"/>
                    <a:pt x="762" y="1278"/>
                    <a:pt x="804" y="1270"/>
                  </a:cubicBezTo>
                  <a:cubicBezTo>
                    <a:pt x="866" y="1261"/>
                    <a:pt x="920" y="1243"/>
                    <a:pt x="964" y="1216"/>
                  </a:cubicBezTo>
                  <a:cubicBezTo>
                    <a:pt x="1071" y="1162"/>
                    <a:pt x="1161" y="1091"/>
                    <a:pt x="1232" y="993"/>
                  </a:cubicBezTo>
                  <a:cubicBezTo>
                    <a:pt x="1357" y="805"/>
                    <a:pt x="1375" y="565"/>
                    <a:pt x="1286" y="359"/>
                  </a:cubicBezTo>
                  <a:cubicBezTo>
                    <a:pt x="1187" y="163"/>
                    <a:pt x="991" y="20"/>
                    <a:pt x="768" y="2"/>
                  </a:cubicBezTo>
                  <a:cubicBezTo>
                    <a:pt x="751" y="1"/>
                    <a:pt x="733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21"/>
            <p:cNvSpPr/>
            <p:nvPr/>
          </p:nvSpPr>
          <p:spPr>
            <a:xfrm>
              <a:off x="8273853" y="695225"/>
              <a:ext cx="83956" cy="78827"/>
            </a:xfrm>
            <a:custGeom>
              <a:avLst/>
              <a:gdLst/>
              <a:ahLst/>
              <a:cxnLst/>
              <a:rect l="l" t="t" r="r" b="b"/>
              <a:pathLst>
                <a:path w="1081" h="1015" extrusionOk="0">
                  <a:moveTo>
                    <a:pt x="558" y="0"/>
                  </a:moveTo>
                  <a:cubicBezTo>
                    <a:pt x="350" y="0"/>
                    <a:pt x="157" y="131"/>
                    <a:pt x="89" y="332"/>
                  </a:cubicBezTo>
                  <a:cubicBezTo>
                    <a:pt x="0" y="546"/>
                    <a:pt x="72" y="796"/>
                    <a:pt x="268" y="930"/>
                  </a:cubicBezTo>
                  <a:cubicBezTo>
                    <a:pt x="346" y="984"/>
                    <a:pt x="445" y="1014"/>
                    <a:pt x="544" y="1014"/>
                  </a:cubicBezTo>
                  <a:cubicBezTo>
                    <a:pt x="592" y="1014"/>
                    <a:pt x="641" y="1007"/>
                    <a:pt x="687" y="993"/>
                  </a:cubicBezTo>
                  <a:cubicBezTo>
                    <a:pt x="794" y="966"/>
                    <a:pt x="884" y="894"/>
                    <a:pt x="946" y="805"/>
                  </a:cubicBezTo>
                  <a:cubicBezTo>
                    <a:pt x="1062" y="653"/>
                    <a:pt x="1080" y="457"/>
                    <a:pt x="1009" y="288"/>
                  </a:cubicBezTo>
                  <a:cubicBezTo>
                    <a:pt x="937" y="118"/>
                    <a:pt x="777" y="11"/>
                    <a:pt x="598" y="2"/>
                  </a:cubicBezTo>
                  <a:cubicBezTo>
                    <a:pt x="585" y="1"/>
                    <a:pt x="572" y="0"/>
                    <a:pt x="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21"/>
            <p:cNvSpPr/>
            <p:nvPr/>
          </p:nvSpPr>
          <p:spPr>
            <a:xfrm>
              <a:off x="8220421" y="830670"/>
              <a:ext cx="53511" cy="52578"/>
            </a:xfrm>
            <a:custGeom>
              <a:avLst/>
              <a:gdLst/>
              <a:ahLst/>
              <a:cxnLst/>
              <a:rect l="l" t="t" r="r" b="b"/>
              <a:pathLst>
                <a:path w="689" h="677" extrusionOk="0">
                  <a:moveTo>
                    <a:pt x="352" y="1"/>
                  </a:moveTo>
                  <a:cubicBezTo>
                    <a:pt x="331" y="1"/>
                    <a:pt x="309" y="3"/>
                    <a:pt x="287" y="7"/>
                  </a:cubicBezTo>
                  <a:cubicBezTo>
                    <a:pt x="278" y="7"/>
                    <a:pt x="206" y="34"/>
                    <a:pt x="197" y="34"/>
                  </a:cubicBezTo>
                  <a:lnTo>
                    <a:pt x="188" y="34"/>
                  </a:lnTo>
                  <a:lnTo>
                    <a:pt x="162" y="43"/>
                  </a:lnTo>
                  <a:cubicBezTo>
                    <a:pt x="117" y="70"/>
                    <a:pt x="90" y="114"/>
                    <a:pt x="63" y="159"/>
                  </a:cubicBezTo>
                  <a:cubicBezTo>
                    <a:pt x="63" y="168"/>
                    <a:pt x="28" y="230"/>
                    <a:pt x="28" y="239"/>
                  </a:cubicBezTo>
                  <a:cubicBezTo>
                    <a:pt x="19" y="248"/>
                    <a:pt x="19" y="266"/>
                    <a:pt x="10" y="275"/>
                  </a:cubicBezTo>
                  <a:cubicBezTo>
                    <a:pt x="1" y="302"/>
                    <a:pt x="1" y="329"/>
                    <a:pt x="10" y="364"/>
                  </a:cubicBezTo>
                  <a:cubicBezTo>
                    <a:pt x="1" y="391"/>
                    <a:pt x="10" y="418"/>
                    <a:pt x="19" y="445"/>
                  </a:cubicBezTo>
                  <a:cubicBezTo>
                    <a:pt x="28" y="462"/>
                    <a:pt x="28" y="480"/>
                    <a:pt x="37" y="489"/>
                  </a:cubicBezTo>
                  <a:lnTo>
                    <a:pt x="81" y="561"/>
                  </a:lnTo>
                  <a:lnTo>
                    <a:pt x="144" y="614"/>
                  </a:lnTo>
                  <a:lnTo>
                    <a:pt x="215" y="659"/>
                  </a:lnTo>
                  <a:lnTo>
                    <a:pt x="224" y="659"/>
                  </a:lnTo>
                  <a:lnTo>
                    <a:pt x="304" y="677"/>
                  </a:lnTo>
                  <a:lnTo>
                    <a:pt x="411" y="677"/>
                  </a:lnTo>
                  <a:lnTo>
                    <a:pt x="492" y="650"/>
                  </a:lnTo>
                  <a:cubicBezTo>
                    <a:pt x="536" y="632"/>
                    <a:pt x="563" y="605"/>
                    <a:pt x="590" y="578"/>
                  </a:cubicBezTo>
                  <a:cubicBezTo>
                    <a:pt x="608" y="561"/>
                    <a:pt x="617" y="552"/>
                    <a:pt x="626" y="543"/>
                  </a:cubicBezTo>
                  <a:cubicBezTo>
                    <a:pt x="635" y="516"/>
                    <a:pt x="652" y="489"/>
                    <a:pt x="661" y="462"/>
                  </a:cubicBezTo>
                  <a:cubicBezTo>
                    <a:pt x="670" y="453"/>
                    <a:pt x="688" y="391"/>
                    <a:pt x="688" y="382"/>
                  </a:cubicBezTo>
                  <a:cubicBezTo>
                    <a:pt x="688" y="355"/>
                    <a:pt x="688" y="337"/>
                    <a:pt x="679" y="337"/>
                  </a:cubicBezTo>
                  <a:cubicBezTo>
                    <a:pt x="679" y="302"/>
                    <a:pt x="679" y="275"/>
                    <a:pt x="661" y="248"/>
                  </a:cubicBezTo>
                  <a:cubicBezTo>
                    <a:pt x="661" y="230"/>
                    <a:pt x="652" y="213"/>
                    <a:pt x="652" y="195"/>
                  </a:cubicBezTo>
                  <a:cubicBezTo>
                    <a:pt x="644" y="186"/>
                    <a:pt x="608" y="132"/>
                    <a:pt x="599" y="123"/>
                  </a:cubicBezTo>
                  <a:cubicBezTo>
                    <a:pt x="590" y="114"/>
                    <a:pt x="545" y="70"/>
                    <a:pt x="536" y="61"/>
                  </a:cubicBezTo>
                  <a:cubicBezTo>
                    <a:pt x="510" y="52"/>
                    <a:pt x="483" y="34"/>
                    <a:pt x="456" y="25"/>
                  </a:cubicBezTo>
                  <a:lnTo>
                    <a:pt x="411" y="7"/>
                  </a:lnTo>
                  <a:cubicBezTo>
                    <a:pt x="394" y="3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21"/>
            <p:cNvSpPr/>
            <p:nvPr/>
          </p:nvSpPr>
          <p:spPr>
            <a:xfrm>
              <a:off x="8139341" y="946855"/>
              <a:ext cx="57627" cy="58635"/>
            </a:xfrm>
            <a:custGeom>
              <a:avLst/>
              <a:gdLst/>
              <a:ahLst/>
              <a:cxnLst/>
              <a:rect l="l" t="t" r="r" b="b"/>
              <a:pathLst>
                <a:path w="742" h="755" extrusionOk="0">
                  <a:moveTo>
                    <a:pt x="333" y="0"/>
                  </a:moveTo>
                  <a:cubicBezTo>
                    <a:pt x="255" y="0"/>
                    <a:pt x="179" y="26"/>
                    <a:pt x="117" y="73"/>
                  </a:cubicBezTo>
                  <a:cubicBezTo>
                    <a:pt x="81" y="100"/>
                    <a:pt x="54" y="136"/>
                    <a:pt x="36" y="180"/>
                  </a:cubicBezTo>
                  <a:cubicBezTo>
                    <a:pt x="19" y="216"/>
                    <a:pt x="1" y="261"/>
                    <a:pt x="1" y="305"/>
                  </a:cubicBezTo>
                  <a:cubicBezTo>
                    <a:pt x="1" y="332"/>
                    <a:pt x="1" y="368"/>
                    <a:pt x="1" y="403"/>
                  </a:cubicBezTo>
                  <a:cubicBezTo>
                    <a:pt x="10" y="448"/>
                    <a:pt x="19" y="493"/>
                    <a:pt x="36" y="528"/>
                  </a:cubicBezTo>
                  <a:cubicBezTo>
                    <a:pt x="63" y="591"/>
                    <a:pt x="108" y="653"/>
                    <a:pt x="170" y="689"/>
                  </a:cubicBezTo>
                  <a:cubicBezTo>
                    <a:pt x="215" y="725"/>
                    <a:pt x="260" y="742"/>
                    <a:pt x="313" y="751"/>
                  </a:cubicBezTo>
                  <a:cubicBezTo>
                    <a:pt x="331" y="754"/>
                    <a:pt x="349" y="755"/>
                    <a:pt x="367" y="755"/>
                  </a:cubicBezTo>
                  <a:cubicBezTo>
                    <a:pt x="420" y="755"/>
                    <a:pt x="474" y="745"/>
                    <a:pt x="527" y="725"/>
                  </a:cubicBezTo>
                  <a:cubicBezTo>
                    <a:pt x="554" y="716"/>
                    <a:pt x="572" y="698"/>
                    <a:pt x="590" y="680"/>
                  </a:cubicBezTo>
                  <a:cubicBezTo>
                    <a:pt x="625" y="662"/>
                    <a:pt x="652" y="635"/>
                    <a:pt x="679" y="600"/>
                  </a:cubicBezTo>
                  <a:cubicBezTo>
                    <a:pt x="697" y="564"/>
                    <a:pt x="715" y="528"/>
                    <a:pt x="724" y="484"/>
                  </a:cubicBezTo>
                  <a:cubicBezTo>
                    <a:pt x="733" y="439"/>
                    <a:pt x="741" y="385"/>
                    <a:pt x="733" y="341"/>
                  </a:cubicBezTo>
                  <a:cubicBezTo>
                    <a:pt x="715" y="278"/>
                    <a:pt x="688" y="225"/>
                    <a:pt x="652" y="180"/>
                  </a:cubicBezTo>
                  <a:lnTo>
                    <a:pt x="634" y="162"/>
                  </a:lnTo>
                  <a:lnTo>
                    <a:pt x="617" y="136"/>
                  </a:lnTo>
                  <a:lnTo>
                    <a:pt x="617" y="127"/>
                  </a:lnTo>
                  <a:cubicBezTo>
                    <a:pt x="554" y="55"/>
                    <a:pt x="465" y="11"/>
                    <a:pt x="367" y="2"/>
                  </a:cubicBezTo>
                  <a:cubicBezTo>
                    <a:pt x="355" y="1"/>
                    <a:pt x="344" y="0"/>
                    <a:pt x="3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21"/>
            <p:cNvSpPr/>
            <p:nvPr/>
          </p:nvSpPr>
          <p:spPr>
            <a:xfrm>
              <a:off x="7981297" y="934273"/>
              <a:ext cx="61122" cy="61975"/>
            </a:xfrm>
            <a:custGeom>
              <a:avLst/>
              <a:gdLst/>
              <a:ahLst/>
              <a:cxnLst/>
              <a:rect l="l" t="t" r="r" b="b"/>
              <a:pathLst>
                <a:path w="787" h="798" extrusionOk="0">
                  <a:moveTo>
                    <a:pt x="374" y="1"/>
                  </a:moveTo>
                  <a:cubicBezTo>
                    <a:pt x="318" y="1"/>
                    <a:pt x="266" y="17"/>
                    <a:pt x="215" y="39"/>
                  </a:cubicBezTo>
                  <a:cubicBezTo>
                    <a:pt x="153" y="66"/>
                    <a:pt x="108" y="110"/>
                    <a:pt x="63" y="164"/>
                  </a:cubicBezTo>
                  <a:cubicBezTo>
                    <a:pt x="28" y="208"/>
                    <a:pt x="10" y="271"/>
                    <a:pt x="1" y="333"/>
                  </a:cubicBezTo>
                  <a:cubicBezTo>
                    <a:pt x="1" y="360"/>
                    <a:pt x="1" y="378"/>
                    <a:pt x="1" y="396"/>
                  </a:cubicBezTo>
                  <a:cubicBezTo>
                    <a:pt x="1" y="414"/>
                    <a:pt x="1" y="431"/>
                    <a:pt x="1" y="449"/>
                  </a:cubicBezTo>
                  <a:cubicBezTo>
                    <a:pt x="10" y="521"/>
                    <a:pt x="36" y="583"/>
                    <a:pt x="81" y="637"/>
                  </a:cubicBezTo>
                  <a:lnTo>
                    <a:pt x="144" y="690"/>
                  </a:lnTo>
                  <a:cubicBezTo>
                    <a:pt x="161" y="708"/>
                    <a:pt x="179" y="717"/>
                    <a:pt x="197" y="735"/>
                  </a:cubicBezTo>
                  <a:cubicBezTo>
                    <a:pt x="251" y="771"/>
                    <a:pt x="304" y="788"/>
                    <a:pt x="367" y="797"/>
                  </a:cubicBezTo>
                  <a:lnTo>
                    <a:pt x="465" y="797"/>
                  </a:lnTo>
                  <a:cubicBezTo>
                    <a:pt x="510" y="788"/>
                    <a:pt x="554" y="771"/>
                    <a:pt x="599" y="744"/>
                  </a:cubicBezTo>
                  <a:cubicBezTo>
                    <a:pt x="634" y="717"/>
                    <a:pt x="670" y="690"/>
                    <a:pt x="697" y="655"/>
                  </a:cubicBezTo>
                  <a:cubicBezTo>
                    <a:pt x="742" y="592"/>
                    <a:pt x="768" y="521"/>
                    <a:pt x="777" y="449"/>
                  </a:cubicBezTo>
                  <a:cubicBezTo>
                    <a:pt x="786" y="378"/>
                    <a:pt x="768" y="307"/>
                    <a:pt x="742" y="244"/>
                  </a:cubicBezTo>
                  <a:cubicBezTo>
                    <a:pt x="724" y="208"/>
                    <a:pt x="706" y="173"/>
                    <a:pt x="679" y="146"/>
                  </a:cubicBezTo>
                  <a:cubicBezTo>
                    <a:pt x="670" y="137"/>
                    <a:pt x="661" y="119"/>
                    <a:pt x="652" y="119"/>
                  </a:cubicBezTo>
                  <a:lnTo>
                    <a:pt x="626" y="92"/>
                  </a:lnTo>
                  <a:cubicBezTo>
                    <a:pt x="599" y="66"/>
                    <a:pt x="554" y="39"/>
                    <a:pt x="518" y="30"/>
                  </a:cubicBezTo>
                  <a:lnTo>
                    <a:pt x="501" y="30"/>
                  </a:lnTo>
                  <a:cubicBezTo>
                    <a:pt x="474" y="12"/>
                    <a:pt x="438" y="12"/>
                    <a:pt x="411" y="3"/>
                  </a:cubicBezTo>
                  <a:cubicBezTo>
                    <a:pt x="399" y="1"/>
                    <a:pt x="386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21"/>
            <p:cNvSpPr/>
            <p:nvPr/>
          </p:nvSpPr>
          <p:spPr>
            <a:xfrm>
              <a:off x="8079074" y="754637"/>
              <a:ext cx="47220" cy="48461"/>
            </a:xfrm>
            <a:custGeom>
              <a:avLst/>
              <a:gdLst/>
              <a:ahLst/>
              <a:cxnLst/>
              <a:rect l="l" t="t" r="r" b="b"/>
              <a:pathLst>
                <a:path w="608" h="624" extrusionOk="0">
                  <a:moveTo>
                    <a:pt x="284" y="1"/>
                  </a:moveTo>
                  <a:cubicBezTo>
                    <a:pt x="270" y="1"/>
                    <a:pt x="256" y="2"/>
                    <a:pt x="241" y="4"/>
                  </a:cubicBezTo>
                  <a:cubicBezTo>
                    <a:pt x="197" y="13"/>
                    <a:pt x="161" y="22"/>
                    <a:pt x="134" y="49"/>
                  </a:cubicBezTo>
                  <a:cubicBezTo>
                    <a:pt x="107" y="58"/>
                    <a:pt x="89" y="76"/>
                    <a:pt x="81" y="94"/>
                  </a:cubicBezTo>
                  <a:cubicBezTo>
                    <a:pt x="45" y="121"/>
                    <a:pt x="27" y="156"/>
                    <a:pt x="18" y="192"/>
                  </a:cubicBezTo>
                  <a:lnTo>
                    <a:pt x="0" y="263"/>
                  </a:lnTo>
                  <a:lnTo>
                    <a:pt x="0" y="272"/>
                  </a:lnTo>
                  <a:lnTo>
                    <a:pt x="0" y="353"/>
                  </a:lnTo>
                  <a:cubicBezTo>
                    <a:pt x="0" y="361"/>
                    <a:pt x="9" y="379"/>
                    <a:pt x="9" y="388"/>
                  </a:cubicBezTo>
                  <a:cubicBezTo>
                    <a:pt x="18" y="406"/>
                    <a:pt x="18" y="424"/>
                    <a:pt x="27" y="433"/>
                  </a:cubicBezTo>
                  <a:lnTo>
                    <a:pt x="54" y="486"/>
                  </a:lnTo>
                  <a:lnTo>
                    <a:pt x="54" y="495"/>
                  </a:lnTo>
                  <a:lnTo>
                    <a:pt x="72" y="513"/>
                  </a:lnTo>
                  <a:cubicBezTo>
                    <a:pt x="89" y="531"/>
                    <a:pt x="107" y="549"/>
                    <a:pt x="134" y="567"/>
                  </a:cubicBezTo>
                  <a:lnTo>
                    <a:pt x="170" y="585"/>
                  </a:lnTo>
                  <a:cubicBezTo>
                    <a:pt x="179" y="594"/>
                    <a:pt x="188" y="602"/>
                    <a:pt x="205" y="602"/>
                  </a:cubicBezTo>
                  <a:cubicBezTo>
                    <a:pt x="238" y="616"/>
                    <a:pt x="276" y="624"/>
                    <a:pt x="314" y="624"/>
                  </a:cubicBezTo>
                  <a:cubicBezTo>
                    <a:pt x="329" y="624"/>
                    <a:pt x="343" y="623"/>
                    <a:pt x="357" y="620"/>
                  </a:cubicBezTo>
                  <a:lnTo>
                    <a:pt x="429" y="594"/>
                  </a:lnTo>
                  <a:cubicBezTo>
                    <a:pt x="464" y="585"/>
                    <a:pt x="491" y="558"/>
                    <a:pt x="518" y="531"/>
                  </a:cubicBezTo>
                  <a:cubicBezTo>
                    <a:pt x="536" y="513"/>
                    <a:pt x="554" y="495"/>
                    <a:pt x="562" y="469"/>
                  </a:cubicBezTo>
                  <a:cubicBezTo>
                    <a:pt x="580" y="433"/>
                    <a:pt x="598" y="397"/>
                    <a:pt x="598" y="361"/>
                  </a:cubicBezTo>
                  <a:lnTo>
                    <a:pt x="598" y="281"/>
                  </a:lnTo>
                  <a:cubicBezTo>
                    <a:pt x="598" y="280"/>
                    <a:pt x="598" y="279"/>
                    <a:pt x="599" y="279"/>
                  </a:cubicBezTo>
                  <a:cubicBezTo>
                    <a:pt x="600" y="279"/>
                    <a:pt x="605" y="292"/>
                    <a:pt x="607" y="292"/>
                  </a:cubicBezTo>
                  <a:cubicBezTo>
                    <a:pt x="607" y="292"/>
                    <a:pt x="607" y="291"/>
                    <a:pt x="607" y="290"/>
                  </a:cubicBezTo>
                  <a:lnTo>
                    <a:pt x="607" y="263"/>
                  </a:lnTo>
                  <a:cubicBezTo>
                    <a:pt x="598" y="210"/>
                    <a:pt x="571" y="156"/>
                    <a:pt x="536" y="112"/>
                  </a:cubicBezTo>
                  <a:cubicBezTo>
                    <a:pt x="518" y="94"/>
                    <a:pt x="500" y="76"/>
                    <a:pt x="473" y="58"/>
                  </a:cubicBezTo>
                  <a:cubicBezTo>
                    <a:pt x="464" y="49"/>
                    <a:pt x="455" y="49"/>
                    <a:pt x="438" y="40"/>
                  </a:cubicBezTo>
                  <a:lnTo>
                    <a:pt x="402" y="22"/>
                  </a:lnTo>
                  <a:cubicBezTo>
                    <a:pt x="363" y="9"/>
                    <a:pt x="323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21"/>
            <p:cNvSpPr/>
            <p:nvPr/>
          </p:nvSpPr>
          <p:spPr>
            <a:xfrm>
              <a:off x="8041641" y="858706"/>
              <a:ext cx="30522" cy="32463"/>
            </a:xfrm>
            <a:custGeom>
              <a:avLst/>
              <a:gdLst/>
              <a:ahLst/>
              <a:cxnLst/>
              <a:rect l="l" t="t" r="r" b="b"/>
              <a:pathLst>
                <a:path w="393" h="418" extrusionOk="0">
                  <a:moveTo>
                    <a:pt x="178" y="1"/>
                  </a:moveTo>
                  <a:cubicBezTo>
                    <a:pt x="136" y="1"/>
                    <a:pt x="101" y="17"/>
                    <a:pt x="72" y="39"/>
                  </a:cubicBezTo>
                  <a:cubicBezTo>
                    <a:pt x="54" y="57"/>
                    <a:pt x="36" y="75"/>
                    <a:pt x="27" y="101"/>
                  </a:cubicBezTo>
                  <a:cubicBezTo>
                    <a:pt x="9" y="119"/>
                    <a:pt x="9" y="137"/>
                    <a:pt x="0" y="164"/>
                  </a:cubicBezTo>
                  <a:cubicBezTo>
                    <a:pt x="0" y="191"/>
                    <a:pt x="0" y="217"/>
                    <a:pt x="9" y="235"/>
                  </a:cubicBezTo>
                  <a:cubicBezTo>
                    <a:pt x="18" y="253"/>
                    <a:pt x="18" y="271"/>
                    <a:pt x="27" y="280"/>
                  </a:cubicBezTo>
                  <a:cubicBezTo>
                    <a:pt x="27" y="280"/>
                    <a:pt x="27" y="289"/>
                    <a:pt x="27" y="289"/>
                  </a:cubicBezTo>
                  <a:cubicBezTo>
                    <a:pt x="45" y="325"/>
                    <a:pt x="63" y="360"/>
                    <a:pt x="98" y="387"/>
                  </a:cubicBezTo>
                  <a:cubicBezTo>
                    <a:pt x="132" y="407"/>
                    <a:pt x="165" y="417"/>
                    <a:pt x="199" y="417"/>
                  </a:cubicBezTo>
                  <a:cubicBezTo>
                    <a:pt x="210" y="417"/>
                    <a:pt x="221" y="416"/>
                    <a:pt x="232" y="414"/>
                  </a:cubicBezTo>
                  <a:cubicBezTo>
                    <a:pt x="259" y="414"/>
                    <a:pt x="286" y="405"/>
                    <a:pt x="304" y="387"/>
                  </a:cubicBezTo>
                  <a:cubicBezTo>
                    <a:pt x="322" y="378"/>
                    <a:pt x="339" y="360"/>
                    <a:pt x="357" y="342"/>
                  </a:cubicBezTo>
                  <a:cubicBezTo>
                    <a:pt x="384" y="298"/>
                    <a:pt x="393" y="253"/>
                    <a:pt x="384" y="209"/>
                  </a:cubicBezTo>
                  <a:lnTo>
                    <a:pt x="384" y="200"/>
                  </a:lnTo>
                  <a:lnTo>
                    <a:pt x="384" y="173"/>
                  </a:lnTo>
                  <a:lnTo>
                    <a:pt x="375" y="128"/>
                  </a:lnTo>
                  <a:cubicBezTo>
                    <a:pt x="357" y="101"/>
                    <a:pt x="348" y="84"/>
                    <a:pt x="330" y="66"/>
                  </a:cubicBezTo>
                  <a:cubicBezTo>
                    <a:pt x="295" y="30"/>
                    <a:pt x="250" y="3"/>
                    <a:pt x="206" y="3"/>
                  </a:cubicBezTo>
                  <a:cubicBezTo>
                    <a:pt x="196" y="2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21"/>
            <p:cNvSpPr/>
            <p:nvPr/>
          </p:nvSpPr>
          <p:spPr>
            <a:xfrm>
              <a:off x="8293268" y="724892"/>
              <a:ext cx="36114" cy="37045"/>
            </a:xfrm>
            <a:custGeom>
              <a:avLst/>
              <a:gdLst/>
              <a:ahLst/>
              <a:cxnLst/>
              <a:rect l="l" t="t" r="r" b="b"/>
              <a:pathLst>
                <a:path w="465" h="477" extrusionOk="0">
                  <a:moveTo>
                    <a:pt x="257" y="0"/>
                  </a:moveTo>
                  <a:cubicBezTo>
                    <a:pt x="249" y="0"/>
                    <a:pt x="240" y="1"/>
                    <a:pt x="232" y="4"/>
                  </a:cubicBezTo>
                  <a:cubicBezTo>
                    <a:pt x="205" y="4"/>
                    <a:pt x="170" y="4"/>
                    <a:pt x="143" y="22"/>
                  </a:cubicBezTo>
                  <a:lnTo>
                    <a:pt x="125" y="30"/>
                  </a:lnTo>
                  <a:lnTo>
                    <a:pt x="80" y="57"/>
                  </a:lnTo>
                  <a:cubicBezTo>
                    <a:pt x="36" y="102"/>
                    <a:pt x="9" y="155"/>
                    <a:pt x="0" y="209"/>
                  </a:cubicBezTo>
                  <a:lnTo>
                    <a:pt x="0" y="245"/>
                  </a:lnTo>
                  <a:cubicBezTo>
                    <a:pt x="0" y="254"/>
                    <a:pt x="0" y="263"/>
                    <a:pt x="0" y="280"/>
                  </a:cubicBezTo>
                  <a:lnTo>
                    <a:pt x="18" y="334"/>
                  </a:lnTo>
                  <a:cubicBezTo>
                    <a:pt x="18" y="343"/>
                    <a:pt x="27" y="352"/>
                    <a:pt x="36" y="361"/>
                  </a:cubicBezTo>
                  <a:cubicBezTo>
                    <a:pt x="36" y="370"/>
                    <a:pt x="45" y="387"/>
                    <a:pt x="54" y="396"/>
                  </a:cubicBezTo>
                  <a:cubicBezTo>
                    <a:pt x="63" y="405"/>
                    <a:pt x="80" y="423"/>
                    <a:pt x="98" y="441"/>
                  </a:cubicBezTo>
                  <a:cubicBezTo>
                    <a:pt x="125" y="459"/>
                    <a:pt x="152" y="468"/>
                    <a:pt x="179" y="477"/>
                  </a:cubicBezTo>
                  <a:lnTo>
                    <a:pt x="241" y="477"/>
                  </a:lnTo>
                  <a:cubicBezTo>
                    <a:pt x="268" y="477"/>
                    <a:pt x="295" y="468"/>
                    <a:pt x="321" y="459"/>
                  </a:cubicBezTo>
                  <a:lnTo>
                    <a:pt x="375" y="423"/>
                  </a:lnTo>
                  <a:cubicBezTo>
                    <a:pt x="402" y="405"/>
                    <a:pt x="420" y="387"/>
                    <a:pt x="428" y="361"/>
                  </a:cubicBezTo>
                  <a:cubicBezTo>
                    <a:pt x="446" y="334"/>
                    <a:pt x="455" y="307"/>
                    <a:pt x="455" y="271"/>
                  </a:cubicBezTo>
                  <a:lnTo>
                    <a:pt x="455" y="254"/>
                  </a:lnTo>
                  <a:cubicBezTo>
                    <a:pt x="464" y="227"/>
                    <a:pt x="464" y="200"/>
                    <a:pt x="464" y="164"/>
                  </a:cubicBezTo>
                  <a:lnTo>
                    <a:pt x="446" y="138"/>
                  </a:lnTo>
                  <a:cubicBezTo>
                    <a:pt x="437" y="120"/>
                    <a:pt x="428" y="102"/>
                    <a:pt x="411" y="84"/>
                  </a:cubicBezTo>
                  <a:cubicBezTo>
                    <a:pt x="393" y="48"/>
                    <a:pt x="357" y="30"/>
                    <a:pt x="321" y="13"/>
                  </a:cubicBezTo>
                  <a:cubicBezTo>
                    <a:pt x="302" y="6"/>
                    <a:pt x="279" y="0"/>
                    <a:pt x="2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21"/>
            <p:cNvSpPr/>
            <p:nvPr/>
          </p:nvSpPr>
          <p:spPr>
            <a:xfrm>
              <a:off x="8202403" y="795100"/>
              <a:ext cx="105236" cy="102282"/>
            </a:xfrm>
            <a:custGeom>
              <a:avLst/>
              <a:gdLst/>
              <a:ahLst/>
              <a:cxnLst/>
              <a:rect l="l" t="t" r="r" b="b"/>
              <a:pathLst>
                <a:path w="1355" h="1317" extrusionOk="0">
                  <a:moveTo>
                    <a:pt x="1170" y="207"/>
                  </a:moveTo>
                  <a:lnTo>
                    <a:pt x="1170" y="207"/>
                  </a:lnTo>
                  <a:cubicBezTo>
                    <a:pt x="1196" y="235"/>
                    <a:pt x="1219" y="265"/>
                    <a:pt x="1239" y="297"/>
                  </a:cubicBezTo>
                  <a:lnTo>
                    <a:pt x="1239" y="297"/>
                  </a:lnTo>
                  <a:cubicBezTo>
                    <a:pt x="1219" y="265"/>
                    <a:pt x="1196" y="235"/>
                    <a:pt x="1170" y="207"/>
                  </a:cubicBezTo>
                  <a:close/>
                  <a:moveTo>
                    <a:pt x="1239" y="297"/>
                  </a:moveTo>
                  <a:cubicBezTo>
                    <a:pt x="1287" y="374"/>
                    <a:pt x="1318" y="460"/>
                    <a:pt x="1331" y="554"/>
                  </a:cubicBezTo>
                  <a:cubicBezTo>
                    <a:pt x="1339" y="611"/>
                    <a:pt x="1340" y="670"/>
                    <a:pt x="1333" y="728"/>
                  </a:cubicBezTo>
                  <a:lnTo>
                    <a:pt x="1333" y="728"/>
                  </a:lnTo>
                  <a:cubicBezTo>
                    <a:pt x="1354" y="578"/>
                    <a:pt x="1321" y="425"/>
                    <a:pt x="1239" y="297"/>
                  </a:cubicBezTo>
                  <a:close/>
                  <a:moveTo>
                    <a:pt x="716" y="0"/>
                  </a:moveTo>
                  <a:cubicBezTo>
                    <a:pt x="567" y="0"/>
                    <a:pt x="420" y="53"/>
                    <a:pt x="304" y="153"/>
                  </a:cubicBezTo>
                  <a:cubicBezTo>
                    <a:pt x="179" y="206"/>
                    <a:pt x="90" y="314"/>
                    <a:pt x="45" y="447"/>
                  </a:cubicBezTo>
                  <a:cubicBezTo>
                    <a:pt x="1" y="572"/>
                    <a:pt x="1" y="715"/>
                    <a:pt x="45" y="840"/>
                  </a:cubicBezTo>
                  <a:cubicBezTo>
                    <a:pt x="135" y="1099"/>
                    <a:pt x="367" y="1286"/>
                    <a:pt x="643" y="1313"/>
                  </a:cubicBezTo>
                  <a:cubicBezTo>
                    <a:pt x="664" y="1315"/>
                    <a:pt x="684" y="1316"/>
                    <a:pt x="704" y="1316"/>
                  </a:cubicBezTo>
                  <a:cubicBezTo>
                    <a:pt x="950" y="1316"/>
                    <a:pt x="1178" y="1168"/>
                    <a:pt x="1277" y="929"/>
                  </a:cubicBezTo>
                  <a:cubicBezTo>
                    <a:pt x="1306" y="866"/>
                    <a:pt x="1325" y="798"/>
                    <a:pt x="1333" y="728"/>
                  </a:cubicBezTo>
                  <a:lnTo>
                    <a:pt x="1333" y="728"/>
                  </a:lnTo>
                  <a:cubicBezTo>
                    <a:pt x="1323" y="797"/>
                    <a:pt x="1302" y="865"/>
                    <a:pt x="1268" y="929"/>
                  </a:cubicBezTo>
                  <a:cubicBezTo>
                    <a:pt x="1172" y="1138"/>
                    <a:pt x="961" y="1274"/>
                    <a:pt x="732" y="1274"/>
                  </a:cubicBezTo>
                  <a:cubicBezTo>
                    <a:pt x="705" y="1274"/>
                    <a:pt x="679" y="1272"/>
                    <a:pt x="652" y="1268"/>
                  </a:cubicBezTo>
                  <a:cubicBezTo>
                    <a:pt x="394" y="1233"/>
                    <a:pt x="179" y="1063"/>
                    <a:pt x="99" y="822"/>
                  </a:cubicBezTo>
                  <a:cubicBezTo>
                    <a:pt x="54" y="706"/>
                    <a:pt x="54" y="572"/>
                    <a:pt x="90" y="456"/>
                  </a:cubicBezTo>
                  <a:cubicBezTo>
                    <a:pt x="126" y="331"/>
                    <a:pt x="206" y="233"/>
                    <a:pt x="322" y="171"/>
                  </a:cubicBezTo>
                  <a:cubicBezTo>
                    <a:pt x="422" y="70"/>
                    <a:pt x="570" y="9"/>
                    <a:pt x="720" y="9"/>
                  </a:cubicBezTo>
                  <a:cubicBezTo>
                    <a:pt x="730" y="9"/>
                    <a:pt x="740" y="10"/>
                    <a:pt x="751" y="10"/>
                  </a:cubicBezTo>
                  <a:cubicBezTo>
                    <a:pt x="902" y="28"/>
                    <a:pt x="1054" y="90"/>
                    <a:pt x="1170" y="206"/>
                  </a:cubicBezTo>
                  <a:cubicBezTo>
                    <a:pt x="1063" y="90"/>
                    <a:pt x="911" y="19"/>
                    <a:pt x="751" y="1"/>
                  </a:cubicBezTo>
                  <a:cubicBezTo>
                    <a:pt x="739" y="1"/>
                    <a:pt x="727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21"/>
            <p:cNvSpPr/>
            <p:nvPr/>
          </p:nvSpPr>
          <p:spPr>
            <a:xfrm>
              <a:off x="8258553" y="846436"/>
              <a:ext cx="3573" cy="3572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28" y="1"/>
                  </a:moveTo>
                  <a:lnTo>
                    <a:pt x="1" y="18"/>
                  </a:lnTo>
                  <a:lnTo>
                    <a:pt x="45" y="45"/>
                  </a:lnTo>
                  <a:lnTo>
                    <a:pt x="45" y="18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21"/>
            <p:cNvSpPr/>
            <p:nvPr/>
          </p:nvSpPr>
          <p:spPr>
            <a:xfrm>
              <a:off x="8118527" y="911595"/>
              <a:ext cx="119992" cy="105543"/>
            </a:xfrm>
            <a:custGeom>
              <a:avLst/>
              <a:gdLst/>
              <a:ahLst/>
              <a:cxnLst/>
              <a:rect l="l" t="t" r="r" b="b"/>
              <a:pathLst>
                <a:path w="1545" h="1359" extrusionOk="0">
                  <a:moveTo>
                    <a:pt x="1518" y="848"/>
                  </a:moveTo>
                  <a:cubicBezTo>
                    <a:pt x="1491" y="991"/>
                    <a:pt x="1402" y="1125"/>
                    <a:pt x="1286" y="1214"/>
                  </a:cubicBezTo>
                  <a:cubicBezTo>
                    <a:pt x="1411" y="1125"/>
                    <a:pt x="1491" y="1000"/>
                    <a:pt x="1518" y="848"/>
                  </a:cubicBezTo>
                  <a:close/>
                  <a:moveTo>
                    <a:pt x="777" y="0"/>
                  </a:moveTo>
                  <a:cubicBezTo>
                    <a:pt x="601" y="0"/>
                    <a:pt x="427" y="59"/>
                    <a:pt x="287" y="179"/>
                  </a:cubicBezTo>
                  <a:cubicBezTo>
                    <a:pt x="233" y="233"/>
                    <a:pt x="179" y="286"/>
                    <a:pt x="144" y="358"/>
                  </a:cubicBezTo>
                  <a:cubicBezTo>
                    <a:pt x="108" y="420"/>
                    <a:pt x="81" y="491"/>
                    <a:pt x="63" y="572"/>
                  </a:cubicBezTo>
                  <a:cubicBezTo>
                    <a:pt x="1" y="875"/>
                    <a:pt x="179" y="1188"/>
                    <a:pt x="483" y="1295"/>
                  </a:cubicBezTo>
                  <a:cubicBezTo>
                    <a:pt x="586" y="1338"/>
                    <a:pt x="697" y="1359"/>
                    <a:pt x="808" y="1359"/>
                  </a:cubicBezTo>
                  <a:cubicBezTo>
                    <a:pt x="974" y="1359"/>
                    <a:pt x="1141" y="1311"/>
                    <a:pt x="1286" y="1215"/>
                  </a:cubicBezTo>
                  <a:lnTo>
                    <a:pt x="1286" y="1215"/>
                  </a:lnTo>
                  <a:cubicBezTo>
                    <a:pt x="1148" y="1306"/>
                    <a:pt x="989" y="1352"/>
                    <a:pt x="831" y="1352"/>
                  </a:cubicBezTo>
                  <a:cubicBezTo>
                    <a:pt x="712" y="1352"/>
                    <a:pt x="593" y="1326"/>
                    <a:pt x="483" y="1277"/>
                  </a:cubicBezTo>
                  <a:cubicBezTo>
                    <a:pt x="206" y="1161"/>
                    <a:pt x="46" y="866"/>
                    <a:pt x="108" y="581"/>
                  </a:cubicBezTo>
                  <a:cubicBezTo>
                    <a:pt x="171" y="286"/>
                    <a:pt x="420" y="81"/>
                    <a:pt x="706" y="54"/>
                  </a:cubicBezTo>
                  <a:cubicBezTo>
                    <a:pt x="740" y="49"/>
                    <a:pt x="775" y="46"/>
                    <a:pt x="809" y="46"/>
                  </a:cubicBezTo>
                  <a:cubicBezTo>
                    <a:pt x="1067" y="46"/>
                    <a:pt x="1312" y="192"/>
                    <a:pt x="1438" y="429"/>
                  </a:cubicBezTo>
                  <a:cubicBezTo>
                    <a:pt x="1509" y="554"/>
                    <a:pt x="1536" y="706"/>
                    <a:pt x="1518" y="848"/>
                  </a:cubicBezTo>
                  <a:cubicBezTo>
                    <a:pt x="1545" y="706"/>
                    <a:pt x="1518" y="554"/>
                    <a:pt x="1447" y="420"/>
                  </a:cubicBezTo>
                  <a:cubicBezTo>
                    <a:pt x="1384" y="277"/>
                    <a:pt x="1277" y="170"/>
                    <a:pt x="1143" y="90"/>
                  </a:cubicBezTo>
                  <a:cubicBezTo>
                    <a:pt x="1028" y="30"/>
                    <a:pt x="902" y="0"/>
                    <a:pt x="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21"/>
            <p:cNvSpPr/>
            <p:nvPr/>
          </p:nvSpPr>
          <p:spPr>
            <a:xfrm>
              <a:off x="7958464" y="897771"/>
              <a:ext cx="108187" cy="108184"/>
            </a:xfrm>
            <a:custGeom>
              <a:avLst/>
              <a:gdLst/>
              <a:ahLst/>
              <a:cxnLst/>
              <a:rect l="l" t="t" r="r" b="b"/>
              <a:pathLst>
                <a:path w="1393" h="1393" extrusionOk="0">
                  <a:moveTo>
                    <a:pt x="732" y="0"/>
                  </a:moveTo>
                  <a:cubicBezTo>
                    <a:pt x="670" y="0"/>
                    <a:pt x="616" y="0"/>
                    <a:pt x="554" y="9"/>
                  </a:cubicBezTo>
                  <a:cubicBezTo>
                    <a:pt x="375" y="18"/>
                    <a:pt x="214" y="107"/>
                    <a:pt x="125" y="259"/>
                  </a:cubicBezTo>
                  <a:cubicBezTo>
                    <a:pt x="36" y="411"/>
                    <a:pt x="0" y="589"/>
                    <a:pt x="27" y="759"/>
                  </a:cubicBezTo>
                  <a:cubicBezTo>
                    <a:pt x="45" y="937"/>
                    <a:pt x="134" y="1098"/>
                    <a:pt x="268" y="1214"/>
                  </a:cubicBezTo>
                  <a:cubicBezTo>
                    <a:pt x="402" y="1330"/>
                    <a:pt x="571" y="1392"/>
                    <a:pt x="750" y="1392"/>
                  </a:cubicBezTo>
                  <a:cubicBezTo>
                    <a:pt x="937" y="1392"/>
                    <a:pt x="1107" y="1312"/>
                    <a:pt x="1223" y="1178"/>
                  </a:cubicBezTo>
                  <a:cubicBezTo>
                    <a:pt x="1339" y="1044"/>
                    <a:pt x="1393" y="866"/>
                    <a:pt x="1384" y="687"/>
                  </a:cubicBezTo>
                  <a:cubicBezTo>
                    <a:pt x="1375" y="518"/>
                    <a:pt x="1303" y="348"/>
                    <a:pt x="1178" y="223"/>
                  </a:cubicBezTo>
                  <a:cubicBezTo>
                    <a:pt x="1062" y="98"/>
                    <a:pt x="902" y="18"/>
                    <a:pt x="732" y="0"/>
                  </a:cubicBezTo>
                  <a:lnTo>
                    <a:pt x="732" y="0"/>
                  </a:lnTo>
                  <a:cubicBezTo>
                    <a:pt x="1089" y="54"/>
                    <a:pt x="1357" y="348"/>
                    <a:pt x="1366" y="705"/>
                  </a:cubicBezTo>
                  <a:cubicBezTo>
                    <a:pt x="1366" y="866"/>
                    <a:pt x="1303" y="1035"/>
                    <a:pt x="1196" y="1160"/>
                  </a:cubicBezTo>
                  <a:cubicBezTo>
                    <a:pt x="1080" y="1276"/>
                    <a:pt x="920" y="1348"/>
                    <a:pt x="759" y="1348"/>
                  </a:cubicBezTo>
                  <a:cubicBezTo>
                    <a:pt x="748" y="1348"/>
                    <a:pt x="737" y="1349"/>
                    <a:pt x="727" y="1349"/>
                  </a:cubicBezTo>
                  <a:cubicBezTo>
                    <a:pt x="569" y="1349"/>
                    <a:pt x="421" y="1287"/>
                    <a:pt x="304" y="1187"/>
                  </a:cubicBezTo>
                  <a:cubicBezTo>
                    <a:pt x="170" y="1080"/>
                    <a:pt x="81" y="928"/>
                    <a:pt x="54" y="759"/>
                  </a:cubicBezTo>
                  <a:cubicBezTo>
                    <a:pt x="27" y="589"/>
                    <a:pt x="54" y="420"/>
                    <a:pt x="143" y="268"/>
                  </a:cubicBezTo>
                  <a:cubicBezTo>
                    <a:pt x="179" y="196"/>
                    <a:pt x="241" y="134"/>
                    <a:pt x="313" y="89"/>
                  </a:cubicBezTo>
                  <a:cubicBezTo>
                    <a:pt x="384" y="45"/>
                    <a:pt x="473" y="18"/>
                    <a:pt x="554" y="18"/>
                  </a:cubicBezTo>
                  <a:cubicBezTo>
                    <a:pt x="616" y="0"/>
                    <a:pt x="679" y="0"/>
                    <a:pt x="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21"/>
            <p:cNvSpPr/>
            <p:nvPr/>
          </p:nvSpPr>
          <p:spPr>
            <a:xfrm>
              <a:off x="8027739" y="966348"/>
              <a:ext cx="2874" cy="4271"/>
            </a:xfrm>
            <a:custGeom>
              <a:avLst/>
              <a:gdLst/>
              <a:ahLst/>
              <a:cxnLst/>
              <a:rect l="l" t="t" r="r" b="b"/>
              <a:pathLst>
                <a:path w="37" h="55" extrusionOk="0">
                  <a:moveTo>
                    <a:pt x="1" y="1"/>
                  </a:moveTo>
                  <a:lnTo>
                    <a:pt x="6" y="10"/>
                  </a:lnTo>
                  <a:lnTo>
                    <a:pt x="6" y="10"/>
                  </a:lnTo>
                  <a:cubicBezTo>
                    <a:pt x="7" y="10"/>
                    <a:pt x="8" y="10"/>
                    <a:pt x="10" y="10"/>
                  </a:cubicBezTo>
                  <a:lnTo>
                    <a:pt x="20" y="27"/>
                  </a:lnTo>
                  <a:lnTo>
                    <a:pt x="20" y="27"/>
                  </a:lnTo>
                  <a:cubicBezTo>
                    <a:pt x="28" y="26"/>
                    <a:pt x="27" y="18"/>
                    <a:pt x="19" y="10"/>
                  </a:cubicBezTo>
                  <a:cubicBezTo>
                    <a:pt x="19" y="10"/>
                    <a:pt x="10" y="1"/>
                    <a:pt x="1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1" y="12"/>
                    <a:pt x="2" y="20"/>
                    <a:pt x="10" y="27"/>
                  </a:cubicBezTo>
                  <a:lnTo>
                    <a:pt x="17" y="27"/>
                  </a:lnTo>
                  <a:lnTo>
                    <a:pt x="6" y="10"/>
                  </a:lnTo>
                  <a:close/>
                  <a:moveTo>
                    <a:pt x="20" y="27"/>
                  </a:moveTo>
                  <a:lnTo>
                    <a:pt x="20" y="27"/>
                  </a:lnTo>
                  <a:cubicBezTo>
                    <a:pt x="20" y="27"/>
                    <a:pt x="19" y="27"/>
                    <a:pt x="19" y="27"/>
                  </a:cubicBezTo>
                  <a:lnTo>
                    <a:pt x="20" y="27"/>
                  </a:lnTo>
                  <a:lnTo>
                    <a:pt x="20" y="27"/>
                  </a:lnTo>
                  <a:close/>
                  <a:moveTo>
                    <a:pt x="17" y="27"/>
                  </a:moveTo>
                  <a:lnTo>
                    <a:pt x="17" y="28"/>
                  </a:lnTo>
                  <a:lnTo>
                    <a:pt x="17" y="28"/>
                  </a:lnTo>
                  <a:cubicBezTo>
                    <a:pt x="17" y="27"/>
                    <a:pt x="18" y="27"/>
                    <a:pt x="19" y="27"/>
                  </a:cubicBezTo>
                  <a:close/>
                  <a:moveTo>
                    <a:pt x="20" y="27"/>
                  </a:moveTo>
                  <a:lnTo>
                    <a:pt x="28" y="39"/>
                  </a:lnTo>
                  <a:lnTo>
                    <a:pt x="28" y="39"/>
                  </a:lnTo>
                  <a:cubicBezTo>
                    <a:pt x="28" y="36"/>
                    <a:pt x="28" y="34"/>
                    <a:pt x="28" y="27"/>
                  </a:cubicBezTo>
                  <a:close/>
                  <a:moveTo>
                    <a:pt x="17" y="28"/>
                  </a:moveTo>
                  <a:lnTo>
                    <a:pt x="17" y="28"/>
                  </a:lnTo>
                  <a:cubicBezTo>
                    <a:pt x="10" y="29"/>
                    <a:pt x="10" y="36"/>
                    <a:pt x="19" y="36"/>
                  </a:cubicBezTo>
                  <a:cubicBezTo>
                    <a:pt x="19" y="45"/>
                    <a:pt x="28" y="45"/>
                    <a:pt x="36" y="54"/>
                  </a:cubicBezTo>
                  <a:lnTo>
                    <a:pt x="28" y="39"/>
                  </a:lnTo>
                  <a:lnTo>
                    <a:pt x="28" y="39"/>
                  </a:lnTo>
                  <a:cubicBezTo>
                    <a:pt x="28" y="41"/>
                    <a:pt x="28" y="43"/>
                    <a:pt x="28" y="45"/>
                  </a:cubicBezTo>
                  <a:lnTo>
                    <a:pt x="17" y="28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21"/>
            <p:cNvSpPr/>
            <p:nvPr/>
          </p:nvSpPr>
          <p:spPr>
            <a:xfrm>
              <a:off x="8029137" y="831214"/>
              <a:ext cx="74248" cy="73546"/>
            </a:xfrm>
            <a:custGeom>
              <a:avLst/>
              <a:gdLst/>
              <a:ahLst/>
              <a:cxnLst/>
              <a:rect l="l" t="t" r="r" b="b"/>
              <a:pathLst>
                <a:path w="956" h="947" extrusionOk="0">
                  <a:moveTo>
                    <a:pt x="420" y="0"/>
                  </a:moveTo>
                  <a:cubicBezTo>
                    <a:pt x="390" y="0"/>
                    <a:pt x="361" y="6"/>
                    <a:pt x="336" y="19"/>
                  </a:cubicBezTo>
                  <a:lnTo>
                    <a:pt x="336" y="19"/>
                  </a:lnTo>
                  <a:cubicBezTo>
                    <a:pt x="358" y="13"/>
                    <a:pt x="378" y="9"/>
                    <a:pt x="402" y="9"/>
                  </a:cubicBezTo>
                  <a:cubicBezTo>
                    <a:pt x="420" y="5"/>
                    <a:pt x="438" y="2"/>
                    <a:pt x="456" y="2"/>
                  </a:cubicBezTo>
                  <a:cubicBezTo>
                    <a:pt x="474" y="2"/>
                    <a:pt x="491" y="5"/>
                    <a:pt x="509" y="9"/>
                  </a:cubicBezTo>
                  <a:cubicBezTo>
                    <a:pt x="545" y="9"/>
                    <a:pt x="581" y="18"/>
                    <a:pt x="616" y="27"/>
                  </a:cubicBezTo>
                  <a:cubicBezTo>
                    <a:pt x="581" y="18"/>
                    <a:pt x="554" y="9"/>
                    <a:pt x="518" y="0"/>
                  </a:cubicBezTo>
                  <a:close/>
                  <a:moveTo>
                    <a:pt x="336" y="19"/>
                  </a:moveTo>
                  <a:lnTo>
                    <a:pt x="336" y="19"/>
                  </a:lnTo>
                  <a:cubicBezTo>
                    <a:pt x="326" y="21"/>
                    <a:pt x="316" y="24"/>
                    <a:pt x="304" y="27"/>
                  </a:cubicBezTo>
                  <a:cubicBezTo>
                    <a:pt x="286" y="27"/>
                    <a:pt x="268" y="36"/>
                    <a:pt x="259" y="45"/>
                  </a:cubicBezTo>
                  <a:cubicBezTo>
                    <a:pt x="242" y="54"/>
                    <a:pt x="224" y="63"/>
                    <a:pt x="215" y="72"/>
                  </a:cubicBezTo>
                  <a:cubicBezTo>
                    <a:pt x="179" y="81"/>
                    <a:pt x="143" y="107"/>
                    <a:pt x="126" y="134"/>
                  </a:cubicBezTo>
                  <a:cubicBezTo>
                    <a:pt x="90" y="170"/>
                    <a:pt x="54" y="206"/>
                    <a:pt x="36" y="250"/>
                  </a:cubicBezTo>
                  <a:cubicBezTo>
                    <a:pt x="27" y="295"/>
                    <a:pt x="10" y="339"/>
                    <a:pt x="1" y="384"/>
                  </a:cubicBezTo>
                  <a:lnTo>
                    <a:pt x="1" y="536"/>
                  </a:lnTo>
                  <a:lnTo>
                    <a:pt x="18" y="589"/>
                  </a:lnTo>
                  <a:lnTo>
                    <a:pt x="27" y="625"/>
                  </a:lnTo>
                  <a:cubicBezTo>
                    <a:pt x="27" y="634"/>
                    <a:pt x="27" y="643"/>
                    <a:pt x="36" y="661"/>
                  </a:cubicBezTo>
                  <a:cubicBezTo>
                    <a:pt x="63" y="705"/>
                    <a:pt x="90" y="741"/>
                    <a:pt x="117" y="777"/>
                  </a:cubicBezTo>
                  <a:cubicBezTo>
                    <a:pt x="152" y="812"/>
                    <a:pt x="188" y="848"/>
                    <a:pt x="233" y="875"/>
                  </a:cubicBezTo>
                  <a:cubicBezTo>
                    <a:pt x="268" y="893"/>
                    <a:pt x="313" y="920"/>
                    <a:pt x="358" y="937"/>
                  </a:cubicBezTo>
                  <a:cubicBezTo>
                    <a:pt x="411" y="946"/>
                    <a:pt x="456" y="946"/>
                    <a:pt x="509" y="946"/>
                  </a:cubicBezTo>
                  <a:cubicBezTo>
                    <a:pt x="545" y="946"/>
                    <a:pt x="590" y="946"/>
                    <a:pt x="634" y="928"/>
                  </a:cubicBezTo>
                  <a:cubicBezTo>
                    <a:pt x="670" y="911"/>
                    <a:pt x="706" y="902"/>
                    <a:pt x="741" y="875"/>
                  </a:cubicBezTo>
                  <a:cubicBezTo>
                    <a:pt x="777" y="857"/>
                    <a:pt x="804" y="830"/>
                    <a:pt x="831" y="795"/>
                  </a:cubicBezTo>
                  <a:cubicBezTo>
                    <a:pt x="857" y="768"/>
                    <a:pt x="884" y="732"/>
                    <a:pt x="902" y="696"/>
                  </a:cubicBezTo>
                  <a:cubicBezTo>
                    <a:pt x="920" y="661"/>
                    <a:pt x="938" y="625"/>
                    <a:pt x="938" y="589"/>
                  </a:cubicBezTo>
                  <a:cubicBezTo>
                    <a:pt x="947" y="545"/>
                    <a:pt x="956" y="509"/>
                    <a:pt x="947" y="473"/>
                  </a:cubicBezTo>
                  <a:cubicBezTo>
                    <a:pt x="947" y="438"/>
                    <a:pt x="947" y="411"/>
                    <a:pt x="938" y="384"/>
                  </a:cubicBezTo>
                  <a:cubicBezTo>
                    <a:pt x="920" y="295"/>
                    <a:pt x="875" y="223"/>
                    <a:pt x="822" y="161"/>
                  </a:cubicBezTo>
                  <a:cubicBezTo>
                    <a:pt x="795" y="125"/>
                    <a:pt x="759" y="98"/>
                    <a:pt x="732" y="81"/>
                  </a:cubicBezTo>
                  <a:cubicBezTo>
                    <a:pt x="697" y="54"/>
                    <a:pt x="652" y="36"/>
                    <a:pt x="616" y="27"/>
                  </a:cubicBezTo>
                  <a:lnTo>
                    <a:pt x="616" y="27"/>
                  </a:lnTo>
                  <a:cubicBezTo>
                    <a:pt x="652" y="45"/>
                    <a:pt x="688" y="72"/>
                    <a:pt x="724" y="98"/>
                  </a:cubicBezTo>
                  <a:cubicBezTo>
                    <a:pt x="750" y="125"/>
                    <a:pt x="786" y="152"/>
                    <a:pt x="813" y="179"/>
                  </a:cubicBezTo>
                  <a:cubicBezTo>
                    <a:pt x="840" y="214"/>
                    <a:pt x="866" y="250"/>
                    <a:pt x="875" y="286"/>
                  </a:cubicBezTo>
                  <a:cubicBezTo>
                    <a:pt x="893" y="322"/>
                    <a:pt x="902" y="366"/>
                    <a:pt x="920" y="402"/>
                  </a:cubicBezTo>
                  <a:cubicBezTo>
                    <a:pt x="920" y="438"/>
                    <a:pt x="920" y="464"/>
                    <a:pt x="920" y="491"/>
                  </a:cubicBezTo>
                  <a:cubicBezTo>
                    <a:pt x="920" y="527"/>
                    <a:pt x="920" y="563"/>
                    <a:pt x="902" y="598"/>
                  </a:cubicBezTo>
                  <a:cubicBezTo>
                    <a:pt x="893" y="634"/>
                    <a:pt x="884" y="661"/>
                    <a:pt x="866" y="696"/>
                  </a:cubicBezTo>
                  <a:cubicBezTo>
                    <a:pt x="848" y="723"/>
                    <a:pt x="831" y="750"/>
                    <a:pt x="804" y="777"/>
                  </a:cubicBezTo>
                  <a:cubicBezTo>
                    <a:pt x="777" y="803"/>
                    <a:pt x="750" y="821"/>
                    <a:pt x="724" y="839"/>
                  </a:cubicBezTo>
                  <a:cubicBezTo>
                    <a:pt x="688" y="857"/>
                    <a:pt x="652" y="875"/>
                    <a:pt x="625" y="884"/>
                  </a:cubicBezTo>
                  <a:cubicBezTo>
                    <a:pt x="600" y="890"/>
                    <a:pt x="575" y="896"/>
                    <a:pt x="550" y="896"/>
                  </a:cubicBezTo>
                  <a:cubicBezTo>
                    <a:pt x="539" y="896"/>
                    <a:pt x="529" y="895"/>
                    <a:pt x="518" y="893"/>
                  </a:cubicBezTo>
                  <a:cubicBezTo>
                    <a:pt x="505" y="895"/>
                    <a:pt x="492" y="896"/>
                    <a:pt x="479" y="896"/>
                  </a:cubicBezTo>
                  <a:cubicBezTo>
                    <a:pt x="448" y="896"/>
                    <a:pt x="419" y="890"/>
                    <a:pt x="393" y="884"/>
                  </a:cubicBezTo>
                  <a:cubicBezTo>
                    <a:pt x="349" y="866"/>
                    <a:pt x="313" y="848"/>
                    <a:pt x="277" y="830"/>
                  </a:cubicBezTo>
                  <a:cubicBezTo>
                    <a:pt x="233" y="803"/>
                    <a:pt x="197" y="777"/>
                    <a:pt x="170" y="741"/>
                  </a:cubicBezTo>
                  <a:cubicBezTo>
                    <a:pt x="143" y="714"/>
                    <a:pt x="117" y="670"/>
                    <a:pt x="90" y="634"/>
                  </a:cubicBezTo>
                  <a:lnTo>
                    <a:pt x="81" y="607"/>
                  </a:lnTo>
                  <a:lnTo>
                    <a:pt x="72" y="580"/>
                  </a:lnTo>
                  <a:lnTo>
                    <a:pt x="54" y="518"/>
                  </a:lnTo>
                  <a:cubicBezTo>
                    <a:pt x="45" y="473"/>
                    <a:pt x="45" y="429"/>
                    <a:pt x="45" y="384"/>
                  </a:cubicBezTo>
                  <a:cubicBezTo>
                    <a:pt x="54" y="339"/>
                    <a:pt x="63" y="295"/>
                    <a:pt x="72" y="250"/>
                  </a:cubicBezTo>
                  <a:cubicBezTo>
                    <a:pt x="90" y="206"/>
                    <a:pt x="117" y="170"/>
                    <a:pt x="152" y="143"/>
                  </a:cubicBezTo>
                  <a:cubicBezTo>
                    <a:pt x="170" y="107"/>
                    <a:pt x="197" y="89"/>
                    <a:pt x="224" y="72"/>
                  </a:cubicBezTo>
                  <a:cubicBezTo>
                    <a:pt x="251" y="45"/>
                    <a:pt x="286" y="36"/>
                    <a:pt x="322" y="27"/>
                  </a:cubicBezTo>
                  <a:cubicBezTo>
                    <a:pt x="326" y="24"/>
                    <a:pt x="331" y="21"/>
                    <a:pt x="336" y="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21"/>
            <p:cNvSpPr/>
            <p:nvPr/>
          </p:nvSpPr>
          <p:spPr>
            <a:xfrm>
              <a:off x="8060357" y="718058"/>
              <a:ext cx="105391" cy="102049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955" y="1243"/>
                  </a:moveTo>
                  <a:cubicBezTo>
                    <a:pt x="889" y="1277"/>
                    <a:pt x="818" y="1299"/>
                    <a:pt x="747" y="1308"/>
                  </a:cubicBezTo>
                  <a:lnTo>
                    <a:pt x="747" y="1308"/>
                  </a:lnTo>
                  <a:cubicBezTo>
                    <a:pt x="821" y="1300"/>
                    <a:pt x="894" y="1279"/>
                    <a:pt x="964" y="1243"/>
                  </a:cubicBezTo>
                  <a:close/>
                  <a:moveTo>
                    <a:pt x="694" y="0"/>
                  </a:moveTo>
                  <a:cubicBezTo>
                    <a:pt x="593" y="0"/>
                    <a:pt x="490" y="24"/>
                    <a:pt x="393" y="74"/>
                  </a:cubicBezTo>
                  <a:cubicBezTo>
                    <a:pt x="241" y="154"/>
                    <a:pt x="116" y="297"/>
                    <a:pt x="54" y="458"/>
                  </a:cubicBezTo>
                  <a:cubicBezTo>
                    <a:pt x="0" y="627"/>
                    <a:pt x="9" y="806"/>
                    <a:pt x="89" y="966"/>
                  </a:cubicBezTo>
                  <a:cubicBezTo>
                    <a:pt x="203" y="1186"/>
                    <a:pt x="430" y="1313"/>
                    <a:pt x="664" y="1313"/>
                  </a:cubicBezTo>
                  <a:cubicBezTo>
                    <a:pt x="692" y="1313"/>
                    <a:pt x="720" y="1311"/>
                    <a:pt x="747" y="1308"/>
                  </a:cubicBezTo>
                  <a:lnTo>
                    <a:pt x="747" y="1308"/>
                  </a:lnTo>
                  <a:cubicBezTo>
                    <a:pt x="726" y="1310"/>
                    <a:pt x="705" y="1311"/>
                    <a:pt x="684" y="1311"/>
                  </a:cubicBezTo>
                  <a:cubicBezTo>
                    <a:pt x="450" y="1311"/>
                    <a:pt x="224" y="1177"/>
                    <a:pt x="116" y="949"/>
                  </a:cubicBezTo>
                  <a:cubicBezTo>
                    <a:pt x="45" y="797"/>
                    <a:pt x="45" y="627"/>
                    <a:pt x="107" y="475"/>
                  </a:cubicBezTo>
                  <a:cubicBezTo>
                    <a:pt x="161" y="324"/>
                    <a:pt x="277" y="199"/>
                    <a:pt x="429" y="118"/>
                  </a:cubicBezTo>
                  <a:cubicBezTo>
                    <a:pt x="519" y="74"/>
                    <a:pt x="615" y="52"/>
                    <a:pt x="710" y="52"/>
                  </a:cubicBezTo>
                  <a:cubicBezTo>
                    <a:pt x="935" y="52"/>
                    <a:pt x="1152" y="173"/>
                    <a:pt x="1259" y="386"/>
                  </a:cubicBezTo>
                  <a:cubicBezTo>
                    <a:pt x="1330" y="538"/>
                    <a:pt x="1348" y="716"/>
                    <a:pt x="1294" y="877"/>
                  </a:cubicBezTo>
                  <a:cubicBezTo>
                    <a:pt x="1357" y="716"/>
                    <a:pt x="1348" y="538"/>
                    <a:pt x="1285" y="377"/>
                  </a:cubicBezTo>
                  <a:cubicBezTo>
                    <a:pt x="1172" y="138"/>
                    <a:pt x="938" y="0"/>
                    <a:pt x="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21"/>
            <p:cNvSpPr/>
            <p:nvPr/>
          </p:nvSpPr>
          <p:spPr>
            <a:xfrm>
              <a:off x="8266785" y="693749"/>
              <a:ext cx="92344" cy="80924"/>
            </a:xfrm>
            <a:custGeom>
              <a:avLst/>
              <a:gdLst/>
              <a:ahLst/>
              <a:cxnLst/>
              <a:rect l="l" t="t" r="r" b="b"/>
              <a:pathLst>
                <a:path w="1189" h="1042" extrusionOk="0">
                  <a:moveTo>
                    <a:pt x="649" y="1"/>
                  </a:moveTo>
                  <a:cubicBezTo>
                    <a:pt x="272" y="1"/>
                    <a:pt x="0" y="393"/>
                    <a:pt x="171" y="753"/>
                  </a:cubicBezTo>
                  <a:cubicBezTo>
                    <a:pt x="257" y="932"/>
                    <a:pt x="440" y="1042"/>
                    <a:pt x="634" y="1042"/>
                  </a:cubicBezTo>
                  <a:cubicBezTo>
                    <a:pt x="682" y="1042"/>
                    <a:pt x="730" y="1035"/>
                    <a:pt x="778" y="1021"/>
                  </a:cubicBezTo>
                  <a:cubicBezTo>
                    <a:pt x="885" y="985"/>
                    <a:pt x="975" y="914"/>
                    <a:pt x="1037" y="824"/>
                  </a:cubicBezTo>
                  <a:lnTo>
                    <a:pt x="1037" y="824"/>
                  </a:lnTo>
                  <a:cubicBezTo>
                    <a:pt x="975" y="914"/>
                    <a:pt x="876" y="976"/>
                    <a:pt x="769" y="1012"/>
                  </a:cubicBezTo>
                  <a:cubicBezTo>
                    <a:pt x="727" y="1023"/>
                    <a:pt x="685" y="1028"/>
                    <a:pt x="643" y="1028"/>
                  </a:cubicBezTo>
                  <a:cubicBezTo>
                    <a:pt x="455" y="1028"/>
                    <a:pt x="279" y="918"/>
                    <a:pt x="198" y="735"/>
                  </a:cubicBezTo>
                  <a:cubicBezTo>
                    <a:pt x="163" y="628"/>
                    <a:pt x="154" y="512"/>
                    <a:pt x="189" y="405"/>
                  </a:cubicBezTo>
                  <a:cubicBezTo>
                    <a:pt x="250" y="180"/>
                    <a:pt x="453" y="38"/>
                    <a:pt x="677" y="38"/>
                  </a:cubicBezTo>
                  <a:cubicBezTo>
                    <a:pt x="684" y="38"/>
                    <a:pt x="691" y="39"/>
                    <a:pt x="698" y="39"/>
                  </a:cubicBezTo>
                  <a:cubicBezTo>
                    <a:pt x="814" y="48"/>
                    <a:pt x="921" y="92"/>
                    <a:pt x="1001" y="182"/>
                  </a:cubicBezTo>
                  <a:cubicBezTo>
                    <a:pt x="1091" y="262"/>
                    <a:pt x="1135" y="369"/>
                    <a:pt x="1144" y="494"/>
                  </a:cubicBezTo>
                  <a:cubicBezTo>
                    <a:pt x="1144" y="610"/>
                    <a:pt x="1109" y="726"/>
                    <a:pt x="1037" y="824"/>
                  </a:cubicBezTo>
                  <a:cubicBezTo>
                    <a:pt x="1189" y="628"/>
                    <a:pt x="1180" y="351"/>
                    <a:pt x="1019" y="164"/>
                  </a:cubicBezTo>
                  <a:cubicBezTo>
                    <a:pt x="939" y="74"/>
                    <a:pt x="823" y="12"/>
                    <a:pt x="698" y="3"/>
                  </a:cubicBezTo>
                  <a:cubicBezTo>
                    <a:pt x="682" y="2"/>
                    <a:pt x="665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2463567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bg>
      <p:bgPr>
        <a:solidFill>
          <a:srgbClr val="FFECC6"/>
        </a:solidFill>
        <a:effectLst/>
      </p:bgPr>
    </p:bg>
    <p:spTree>
      <p:nvGrpSpPr>
        <p:cNvPr id="1" name="Shape 2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" name="Google Shape;2283;p2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284" name="Google Shape;2284;p2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2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2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2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88" name="Google Shape;2288;p2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89" name="Google Shape;2289;p2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2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2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2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2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2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2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2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2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2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2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2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2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2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2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2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2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2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2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2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2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2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2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2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2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2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2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2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2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2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2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2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2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2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2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2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2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2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2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2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2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2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2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2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2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2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2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2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37" name="Google Shape;2337;p22"/>
          <p:cNvSpPr txBox="1">
            <a:spLocks noGrp="1"/>
          </p:cNvSpPr>
          <p:nvPr>
            <p:ph type="ctrTitle"/>
          </p:nvPr>
        </p:nvSpPr>
        <p:spPr>
          <a:xfrm>
            <a:off x="6972533" y="798267"/>
            <a:ext cx="3615200" cy="133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116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2338" name="Google Shape;2338;p22"/>
          <p:cNvSpPr txBox="1">
            <a:spLocks noGrp="1"/>
          </p:cNvSpPr>
          <p:nvPr>
            <p:ph type="subTitle" idx="1"/>
          </p:nvPr>
        </p:nvSpPr>
        <p:spPr>
          <a:xfrm>
            <a:off x="7232400" y="2259633"/>
            <a:ext cx="3355200" cy="18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9" name="Google Shape;2339;p22"/>
          <p:cNvSpPr txBox="1"/>
          <p:nvPr/>
        </p:nvSpPr>
        <p:spPr>
          <a:xfrm>
            <a:off x="5446000" y="4735967"/>
            <a:ext cx="5141600" cy="8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including icons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and infographics &amp; images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5"/>
              </a:rPr>
              <a:t>Freepi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kumimoji="0" sz="1600" b="1" i="0" u="none" strike="noStrike" kern="0" cap="none" spc="0" normalizeH="0" baseline="0" noProof="0">
              <a:ln>
                <a:noFill/>
              </a:ln>
              <a:solidFill>
                <a:srgbClr val="622300"/>
              </a:solidFill>
              <a:effectLst/>
              <a:uLnTx/>
              <a:uFillTx/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2340" name="Google Shape;2340;p22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341" name="Google Shape;2341;p22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22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22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22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22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22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22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22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22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22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22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22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22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22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22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22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22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22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22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22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22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22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22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22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22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22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22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22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22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22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22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22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22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22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22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22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22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22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22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22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22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22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22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22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22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22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22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22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22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22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22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22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22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22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22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22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22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22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22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0" name="Google Shape;2400;p22"/>
          <p:cNvGrpSpPr/>
          <p:nvPr/>
        </p:nvGrpSpPr>
        <p:grpSpPr>
          <a:xfrm>
            <a:off x="862960" y="786172"/>
            <a:ext cx="737105" cy="761499"/>
            <a:chOff x="647219" y="589629"/>
            <a:chExt cx="552829" cy="571124"/>
          </a:xfrm>
        </p:grpSpPr>
        <p:sp>
          <p:nvSpPr>
            <p:cNvPr id="2401" name="Google Shape;2401;p22"/>
            <p:cNvSpPr/>
            <p:nvPr/>
          </p:nvSpPr>
          <p:spPr>
            <a:xfrm rot="10769270">
              <a:off x="675083" y="781545"/>
              <a:ext cx="231489" cy="375227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22"/>
            <p:cNvSpPr/>
            <p:nvPr/>
          </p:nvSpPr>
          <p:spPr>
            <a:xfrm rot="10769270">
              <a:off x="685015" y="657250"/>
              <a:ext cx="217981" cy="499492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22"/>
            <p:cNvSpPr/>
            <p:nvPr/>
          </p:nvSpPr>
          <p:spPr>
            <a:xfrm rot="10769270">
              <a:off x="721170" y="880939"/>
              <a:ext cx="185091" cy="27563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22"/>
            <p:cNvSpPr/>
            <p:nvPr/>
          </p:nvSpPr>
          <p:spPr>
            <a:xfrm rot="10769270">
              <a:off x="682564" y="781515"/>
              <a:ext cx="223267" cy="378248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22"/>
            <p:cNvSpPr/>
            <p:nvPr/>
          </p:nvSpPr>
          <p:spPr>
            <a:xfrm rot="10769270">
              <a:off x="766661" y="592878"/>
              <a:ext cx="432102" cy="289643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22"/>
            <p:cNvSpPr/>
            <p:nvPr/>
          </p:nvSpPr>
          <p:spPr>
            <a:xfrm rot="10769270">
              <a:off x="648441" y="600355"/>
              <a:ext cx="548141" cy="275715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22"/>
            <p:cNvSpPr/>
            <p:nvPr/>
          </p:nvSpPr>
          <p:spPr>
            <a:xfrm rot="10769270">
              <a:off x="942772" y="630771"/>
              <a:ext cx="256157" cy="250207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22"/>
            <p:cNvSpPr/>
            <p:nvPr/>
          </p:nvSpPr>
          <p:spPr>
            <a:xfrm rot="10769270">
              <a:off x="766660" y="591545"/>
              <a:ext cx="429921" cy="292244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9" name="Google Shape;2409;p22"/>
          <p:cNvGrpSpPr/>
          <p:nvPr/>
        </p:nvGrpSpPr>
        <p:grpSpPr>
          <a:xfrm>
            <a:off x="10307635" y="713502"/>
            <a:ext cx="1119269" cy="876837"/>
            <a:chOff x="7730726" y="535126"/>
            <a:chExt cx="839452" cy="657628"/>
          </a:xfrm>
        </p:grpSpPr>
        <p:sp>
          <p:nvSpPr>
            <p:cNvPr id="2410" name="Google Shape;2410;p22"/>
            <p:cNvSpPr/>
            <p:nvPr/>
          </p:nvSpPr>
          <p:spPr>
            <a:xfrm rot="1106669">
              <a:off x="7739096" y="734482"/>
              <a:ext cx="76443" cy="64046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22"/>
            <p:cNvSpPr/>
            <p:nvPr/>
          </p:nvSpPr>
          <p:spPr>
            <a:xfrm rot="1106669">
              <a:off x="7739350" y="732271"/>
              <a:ext cx="70031" cy="65898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22"/>
            <p:cNvSpPr/>
            <p:nvPr/>
          </p:nvSpPr>
          <p:spPr>
            <a:xfrm rot="1106669">
              <a:off x="7764081" y="766247"/>
              <a:ext cx="29352" cy="24080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22"/>
            <p:cNvSpPr/>
            <p:nvPr/>
          </p:nvSpPr>
          <p:spPr>
            <a:xfrm rot="1106669">
              <a:off x="7861036" y="772367"/>
              <a:ext cx="68108" cy="68107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22"/>
            <p:cNvSpPr/>
            <p:nvPr/>
          </p:nvSpPr>
          <p:spPr>
            <a:xfrm rot="1106669">
              <a:off x="7855627" y="771630"/>
              <a:ext cx="79150" cy="70030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22"/>
            <p:cNvSpPr/>
            <p:nvPr/>
          </p:nvSpPr>
          <p:spPr>
            <a:xfrm rot="1106669">
              <a:off x="7884132" y="810808"/>
              <a:ext cx="27001" cy="22584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22"/>
            <p:cNvSpPr/>
            <p:nvPr/>
          </p:nvSpPr>
          <p:spPr>
            <a:xfrm rot="1106669">
              <a:off x="7813666" y="561149"/>
              <a:ext cx="201045" cy="225123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22"/>
            <p:cNvSpPr/>
            <p:nvPr/>
          </p:nvSpPr>
          <p:spPr>
            <a:xfrm rot="1106669">
              <a:off x="7855000" y="643021"/>
              <a:ext cx="56638" cy="139989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22"/>
            <p:cNvSpPr/>
            <p:nvPr/>
          </p:nvSpPr>
          <p:spPr>
            <a:xfrm rot="1106669">
              <a:off x="8212787" y="717077"/>
              <a:ext cx="326218" cy="233244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22"/>
            <p:cNvSpPr/>
            <p:nvPr/>
          </p:nvSpPr>
          <p:spPr>
            <a:xfrm rot="1106669">
              <a:off x="8187837" y="740137"/>
              <a:ext cx="330207" cy="166705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22"/>
            <p:cNvSpPr/>
            <p:nvPr/>
          </p:nvSpPr>
          <p:spPr>
            <a:xfrm rot="1106669">
              <a:off x="8251531" y="786273"/>
              <a:ext cx="266446" cy="194631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22"/>
            <p:cNvSpPr/>
            <p:nvPr/>
          </p:nvSpPr>
          <p:spPr>
            <a:xfrm rot="1106669">
              <a:off x="8232493" y="719980"/>
              <a:ext cx="308407" cy="235168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22"/>
            <p:cNvSpPr/>
            <p:nvPr/>
          </p:nvSpPr>
          <p:spPr>
            <a:xfrm rot="1106669">
              <a:off x="8070061" y="896504"/>
              <a:ext cx="120328" cy="197909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22"/>
            <p:cNvSpPr/>
            <p:nvPr/>
          </p:nvSpPr>
          <p:spPr>
            <a:xfrm rot="1106669">
              <a:off x="8158651" y="934576"/>
              <a:ext cx="211803" cy="8812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22"/>
            <p:cNvSpPr/>
            <p:nvPr/>
          </p:nvSpPr>
          <p:spPr>
            <a:xfrm rot="1106669">
              <a:off x="8152928" y="984928"/>
              <a:ext cx="136714" cy="187009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22"/>
            <p:cNvSpPr/>
            <p:nvPr/>
          </p:nvSpPr>
          <p:spPr>
            <a:xfrm rot="1106669">
              <a:off x="8047135" y="797725"/>
              <a:ext cx="120542" cy="197909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22"/>
            <p:cNvSpPr/>
            <p:nvPr/>
          </p:nvSpPr>
          <p:spPr>
            <a:xfrm rot="1106669">
              <a:off x="8135455" y="835268"/>
              <a:ext cx="212017" cy="88553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22"/>
            <p:cNvSpPr/>
            <p:nvPr/>
          </p:nvSpPr>
          <p:spPr>
            <a:xfrm rot="1106669">
              <a:off x="8030134" y="700067"/>
              <a:ext cx="118974" cy="199476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22"/>
            <p:cNvSpPr/>
            <p:nvPr/>
          </p:nvSpPr>
          <p:spPr>
            <a:xfrm rot="1106669">
              <a:off x="8099384" y="727516"/>
              <a:ext cx="210521" cy="73806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22"/>
            <p:cNvSpPr/>
            <p:nvPr/>
          </p:nvSpPr>
          <p:spPr>
            <a:xfrm rot="1106669">
              <a:off x="8005842" y="608925"/>
              <a:ext cx="115769" cy="197695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22"/>
            <p:cNvSpPr/>
            <p:nvPr/>
          </p:nvSpPr>
          <p:spPr>
            <a:xfrm rot="1106669">
              <a:off x="8056443" y="621528"/>
              <a:ext cx="207243" cy="6447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22"/>
            <p:cNvSpPr/>
            <p:nvPr/>
          </p:nvSpPr>
          <p:spPr>
            <a:xfrm rot="1106669">
              <a:off x="8037701" y="777569"/>
              <a:ext cx="70601" cy="12410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22"/>
            <p:cNvSpPr/>
            <p:nvPr/>
          </p:nvSpPr>
          <p:spPr>
            <a:xfrm rot="1106669">
              <a:off x="8027110" y="811161"/>
              <a:ext cx="289386" cy="344666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22"/>
            <p:cNvSpPr/>
            <p:nvPr/>
          </p:nvSpPr>
          <p:spPr>
            <a:xfrm rot="1106669">
              <a:off x="8021816" y="783573"/>
              <a:ext cx="30563" cy="19805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22"/>
            <p:cNvSpPr/>
            <p:nvPr/>
          </p:nvSpPr>
          <p:spPr>
            <a:xfrm rot="1106669">
              <a:off x="8157311" y="977237"/>
              <a:ext cx="94111" cy="189003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22"/>
            <p:cNvSpPr/>
            <p:nvPr/>
          </p:nvSpPr>
          <p:spPr>
            <a:xfrm rot="1106669">
              <a:off x="8101360" y="896283"/>
              <a:ext cx="62978" cy="199048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22"/>
            <p:cNvSpPr/>
            <p:nvPr/>
          </p:nvSpPr>
          <p:spPr>
            <a:xfrm rot="1106669">
              <a:off x="8159070" y="930427"/>
              <a:ext cx="190217" cy="9040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22"/>
            <p:cNvSpPr/>
            <p:nvPr/>
          </p:nvSpPr>
          <p:spPr>
            <a:xfrm rot="1106669">
              <a:off x="8076290" y="798329"/>
              <a:ext cx="65543" cy="19983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22"/>
            <p:cNvSpPr/>
            <p:nvPr/>
          </p:nvSpPr>
          <p:spPr>
            <a:xfrm rot="1106669">
              <a:off x="8135870" y="831357"/>
              <a:ext cx="190145" cy="90334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22"/>
            <p:cNvSpPr/>
            <p:nvPr/>
          </p:nvSpPr>
          <p:spPr>
            <a:xfrm rot="1106669">
              <a:off x="8053011" y="698518"/>
              <a:ext cx="63690" cy="20097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22"/>
            <p:cNvSpPr/>
            <p:nvPr/>
          </p:nvSpPr>
          <p:spPr>
            <a:xfrm rot="1106669">
              <a:off x="8099658" y="723907"/>
              <a:ext cx="195916" cy="77012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22"/>
            <p:cNvSpPr/>
            <p:nvPr/>
          </p:nvSpPr>
          <p:spPr>
            <a:xfrm rot="1106669">
              <a:off x="8019387" y="605341"/>
              <a:ext cx="66825" cy="199903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22"/>
            <p:cNvSpPr/>
            <p:nvPr/>
          </p:nvSpPr>
          <p:spPr>
            <a:xfrm rot="1106669">
              <a:off x="8055010" y="618364"/>
              <a:ext cx="200333" cy="66112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22"/>
            <p:cNvSpPr/>
            <p:nvPr/>
          </p:nvSpPr>
          <p:spPr>
            <a:xfrm rot="1106669">
              <a:off x="7960105" y="591414"/>
              <a:ext cx="349372" cy="420182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44627937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rgbClr val="FFECC6"/>
        </a:solidFill>
        <a:effectLst/>
      </p:bgPr>
    </p:bg>
    <p:spTree>
      <p:nvGrpSpPr>
        <p:cNvPr id="1" name="Shape 2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5" name="Google Shape;2445;p23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6" name="Google Shape;2446;p23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7" name="Google Shape;2447;p23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8" name="Google Shape;2448;p23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449" name="Google Shape;2449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450" name="Google Shape;2450;p23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1" name="Google Shape;2451;p23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2" name="Google Shape;2452;p23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3" name="Google Shape;2453;p23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4" name="Google Shape;2454;p23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5" name="Google Shape;2455;p23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6" name="Google Shape;2456;p23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7" name="Google Shape;2457;p23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8" name="Google Shape;2458;p23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9" name="Google Shape;2459;p23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0" name="Google Shape;2460;p23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1" name="Google Shape;2461;p23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2" name="Google Shape;2462;p23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3" name="Google Shape;2463;p23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4" name="Google Shape;2464;p23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5" name="Google Shape;2465;p23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6" name="Google Shape;2466;p23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7" name="Google Shape;2467;p23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8" name="Google Shape;2468;p23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9" name="Google Shape;2469;p23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0" name="Google Shape;2470;p23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1" name="Google Shape;2471;p23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2" name="Google Shape;2472;p23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3" name="Google Shape;2473;p23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4" name="Google Shape;2474;p23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5" name="Google Shape;2475;p23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6" name="Google Shape;2476;p23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7" name="Google Shape;2477;p23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8" name="Google Shape;2478;p23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9" name="Google Shape;2479;p23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0" name="Google Shape;2480;p23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1" name="Google Shape;2481;p23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2" name="Google Shape;2482;p23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3" name="Google Shape;2483;p23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4" name="Google Shape;2484;p23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5" name="Google Shape;2485;p23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6" name="Google Shape;2486;p23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7" name="Google Shape;2487;p23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8" name="Google Shape;2488;p23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9" name="Google Shape;2489;p23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0" name="Google Shape;2490;p23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1" name="Google Shape;2491;p23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2" name="Google Shape;2492;p23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3" name="Google Shape;2493;p23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4" name="Google Shape;2494;p23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5" name="Google Shape;2495;p23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6" name="Google Shape;2496;p23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7" name="Google Shape;2497;p23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8" name="Google Shape;2498;p23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9" name="Google Shape;2499;p23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0" name="Google Shape;2500;p23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1" name="Google Shape;2501;p23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2" name="Google Shape;2502;p23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3" name="Google Shape;2503;p23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4" name="Google Shape;2504;p23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5" name="Google Shape;2505;p23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6" name="Google Shape;2506;p23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7" name="Google Shape;2507;p23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8" name="Google Shape;2508;p23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9" name="Google Shape;2509;p23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0" name="Google Shape;2510;p23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1" name="Google Shape;2511;p23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2" name="Google Shape;2512;p23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3" name="Google Shape;2513;p23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4" name="Google Shape;2514;p23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5" name="Google Shape;2515;p23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6" name="Google Shape;2516;p23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7" name="Google Shape;2517;p23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8" name="Google Shape;2518;p23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9" name="Google Shape;2519;p23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0" name="Google Shape;2520;p23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1" name="Google Shape;2521;p23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2" name="Google Shape;2522;p23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3" name="Google Shape;2523;p23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4" name="Google Shape;2524;p23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5" name="Google Shape;2525;p23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6" name="Google Shape;2526;p23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7" name="Google Shape;2527;p23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8" name="Google Shape;2528;p23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9" name="Google Shape;2529;p23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0" name="Google Shape;2530;p23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1" name="Google Shape;2531;p23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2" name="Google Shape;2532;p23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3" name="Google Shape;2533;p23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4" name="Google Shape;2534;p23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5" name="Google Shape;2535;p23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6" name="Google Shape;2536;p23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7" name="Google Shape;2537;p23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8" name="Google Shape;2538;p23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9" name="Google Shape;2539;p23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0" name="Google Shape;2540;p23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1" name="Google Shape;2541;p23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2" name="Google Shape;2542;p23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3" name="Google Shape;2543;p23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4" name="Google Shape;2544;p23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5" name="Google Shape;2545;p23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6" name="Google Shape;2546;p23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7" name="Google Shape;2547;p23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8" name="Google Shape;2548;p23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9" name="Google Shape;2549;p23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0" name="Google Shape;2550;p23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1" name="Google Shape;2551;p23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2" name="Google Shape;2552;p23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3" name="Google Shape;2553;p23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4" name="Google Shape;2554;p23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5" name="Google Shape;2555;p23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6" name="Google Shape;2556;p23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7" name="Google Shape;2557;p23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8" name="Google Shape;2558;p23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9" name="Google Shape;2559;p23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0" name="Google Shape;2560;p23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1" name="Google Shape;2561;p23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2" name="Google Shape;2562;p23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3" name="Google Shape;2563;p23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4" name="Google Shape;2564;p23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5" name="Google Shape;2565;p23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6" name="Google Shape;2566;p23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7" name="Google Shape;2567;p23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8" name="Google Shape;2568;p23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9" name="Google Shape;2569;p23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0" name="Google Shape;2570;p23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1" name="Google Shape;2571;p23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2" name="Google Shape;2572;p23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3" name="Google Shape;2573;p23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4" name="Google Shape;2574;p23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5" name="Google Shape;2575;p23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6" name="Google Shape;2576;p23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7" name="Google Shape;2577;p23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8" name="Google Shape;2578;p23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9" name="Google Shape;2579;p23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0" name="Google Shape;2580;p23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1" name="Google Shape;2581;p23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2" name="Google Shape;2582;p23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3" name="Google Shape;2583;p23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4" name="Google Shape;2584;p23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5" name="Google Shape;2585;p23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6" name="Google Shape;2586;p23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7" name="Google Shape;2587;p23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8" name="Google Shape;2588;p23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9" name="Google Shape;2589;p23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0" name="Google Shape;2590;p23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1" name="Google Shape;2591;p23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2" name="Google Shape;2592;p23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3" name="Google Shape;2593;p23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4" name="Google Shape;2594;p23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5" name="Google Shape;2595;p23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6" name="Google Shape;2596;p23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7" name="Google Shape;2597;p23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8" name="Google Shape;2598;p23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9" name="Google Shape;2599;p23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0" name="Google Shape;2600;p23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1" name="Google Shape;2601;p23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2" name="Google Shape;2602;p23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3" name="Google Shape;2603;p23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4" name="Google Shape;2604;p23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5" name="Google Shape;2605;p23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6" name="Google Shape;2606;p23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7" name="Google Shape;2607;p23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8" name="Google Shape;2608;p23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9" name="Google Shape;2609;p23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0" name="Google Shape;2610;p23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1" name="Google Shape;2611;p23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2" name="Google Shape;2612;p23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3" name="Google Shape;2613;p23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4" name="Google Shape;2614;p23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5" name="Google Shape;2615;p23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6" name="Google Shape;2616;p23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7" name="Google Shape;2617;p23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8" name="Google Shape;2618;p23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9" name="Google Shape;2619;p23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0" name="Google Shape;2620;p23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1" name="Google Shape;2621;p23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2" name="Google Shape;2622;p23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3" name="Google Shape;2623;p23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4" name="Google Shape;2624;p23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5" name="Google Shape;2625;p23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6" name="Google Shape;2626;p23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7" name="Google Shape;2627;p23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8" name="Google Shape;2628;p23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9" name="Google Shape;2629;p23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0" name="Google Shape;2630;p23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1" name="Google Shape;2631;p23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2" name="Google Shape;2632;p23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3" name="Google Shape;2633;p23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083542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rgbClr val="FFECC6"/>
        </a:solidFill>
        <a:effectLst/>
      </p:bgPr>
    </p:bg>
    <p:spTree>
      <p:nvGrpSpPr>
        <p:cNvPr id="1" name="Shape 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5" name="Google Shape;2635;p24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6" name="Google Shape;2636;p24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7" name="Google Shape;2637;p24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8" name="Google Shape;2638;p24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639" name="Google Shape;2639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640" name="Google Shape;2640;p24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1" name="Google Shape;2641;p24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2" name="Google Shape;2642;p24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3" name="Google Shape;2643;p24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4" name="Google Shape;2644;p24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5" name="Google Shape;2645;p24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6" name="Google Shape;2646;p24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7" name="Google Shape;2647;p24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8" name="Google Shape;2648;p24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9" name="Google Shape;2649;p24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0" name="Google Shape;2650;p24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1" name="Google Shape;2651;p24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2" name="Google Shape;2652;p24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3" name="Google Shape;2653;p24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4" name="Google Shape;2654;p24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5" name="Google Shape;2655;p24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6" name="Google Shape;2656;p24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7" name="Google Shape;2657;p24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8" name="Google Shape;2658;p24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9" name="Google Shape;2659;p24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0" name="Google Shape;2660;p24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1" name="Google Shape;2661;p24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2" name="Google Shape;2662;p24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3" name="Google Shape;2663;p24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4" name="Google Shape;2664;p24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5" name="Google Shape;2665;p24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6" name="Google Shape;2666;p24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7" name="Google Shape;2667;p24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8" name="Google Shape;2668;p24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9" name="Google Shape;2669;p24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0" name="Google Shape;2670;p24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1" name="Google Shape;2671;p24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2" name="Google Shape;2672;p24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3" name="Google Shape;2673;p24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4" name="Google Shape;2674;p24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5" name="Google Shape;2675;p24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6" name="Google Shape;2676;p24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7" name="Google Shape;2677;p24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8" name="Google Shape;2678;p24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9" name="Google Shape;2679;p24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0" name="Google Shape;2680;p24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1" name="Google Shape;2681;p24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2" name="Google Shape;2682;p24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3" name="Google Shape;2683;p24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4" name="Google Shape;2684;p24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5" name="Google Shape;2685;p24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6" name="Google Shape;2686;p24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7" name="Google Shape;2687;p24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8" name="Google Shape;2688;p2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9" name="Google Shape;2689;p2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0" name="Google Shape;2690;p2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1" name="Google Shape;2691;p2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2" name="Google Shape;2692;p2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3" name="Google Shape;2693;p2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4" name="Google Shape;2694;p2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5" name="Google Shape;2695;p2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6" name="Google Shape;2696;p2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7" name="Google Shape;2697;p2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8" name="Google Shape;2698;p2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9" name="Google Shape;2699;p2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0" name="Google Shape;2700;p2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1" name="Google Shape;2701;p2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2" name="Google Shape;2702;p2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3" name="Google Shape;2703;p2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4" name="Google Shape;2704;p2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5" name="Google Shape;2705;p2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6" name="Google Shape;2706;p2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7" name="Google Shape;2707;p2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8" name="Google Shape;2708;p2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9" name="Google Shape;2709;p2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0" name="Google Shape;2710;p2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1" name="Google Shape;2711;p2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2" name="Google Shape;2712;p2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3" name="Google Shape;2713;p2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4" name="Google Shape;2714;p2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5" name="Google Shape;2715;p2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6" name="Google Shape;2716;p2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7" name="Google Shape;2717;p2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8" name="Google Shape;2718;p2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9" name="Google Shape;2719;p2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0" name="Google Shape;2720;p2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1" name="Google Shape;2721;p2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2" name="Google Shape;2722;p2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3" name="Google Shape;2723;p2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4" name="Google Shape;2724;p2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5" name="Google Shape;2725;p2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6" name="Google Shape;2726;p2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7" name="Google Shape;2727;p2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8" name="Google Shape;2728;p2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9" name="Google Shape;2729;p2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0" name="Google Shape;2730;p2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1" name="Google Shape;2731;p2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2" name="Google Shape;2732;p2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3" name="Google Shape;2733;p2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4" name="Google Shape;2734;p2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5" name="Google Shape;2735;p2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6" name="Google Shape;2736;p2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7" name="Google Shape;2737;p2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8" name="Google Shape;2738;p2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9" name="Google Shape;2739;p2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0" name="Google Shape;2740;p2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1" name="Google Shape;2741;p2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2" name="Google Shape;2742;p2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3" name="Google Shape;2743;p2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4" name="Google Shape;2744;p2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5" name="Google Shape;2745;p2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6" name="Google Shape;2746;p2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7" name="Google Shape;2747;p2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8" name="Google Shape;2748;p2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9" name="Google Shape;2749;p2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0" name="Google Shape;2750;p2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1" name="Google Shape;2751;p2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2" name="Google Shape;2752;p2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3" name="Google Shape;2753;p2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4" name="Google Shape;2754;p2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5" name="Google Shape;2755;p2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6" name="Google Shape;2756;p2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7" name="Google Shape;2757;p2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8" name="Google Shape;2758;p2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9" name="Google Shape;2759;p2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0" name="Google Shape;2760;p2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1" name="Google Shape;2761;p2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2" name="Google Shape;2762;p2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3" name="Google Shape;2763;p2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4" name="Google Shape;2764;p2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5" name="Google Shape;2765;p2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6" name="Google Shape;2766;p2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7" name="Google Shape;2767;p2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8" name="Google Shape;2768;p2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9" name="Google Shape;2769;p2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0" name="Google Shape;2770;p2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1" name="Google Shape;2771;p2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2" name="Google Shape;2772;p2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3" name="Google Shape;2773;p2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4" name="Google Shape;2774;p2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5" name="Google Shape;2775;p2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6" name="Google Shape;2776;p2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7" name="Google Shape;2777;p2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8" name="Google Shape;2778;p2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9" name="Google Shape;2779;p2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0" name="Google Shape;2780;p2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1" name="Google Shape;2781;p2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2" name="Google Shape;2782;p2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3" name="Google Shape;2783;p2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4" name="Google Shape;2784;p2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5" name="Google Shape;2785;p2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6" name="Google Shape;2786;p2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7" name="Google Shape;2787;p2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8" name="Google Shape;2788;p2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9" name="Google Shape;2789;p2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0" name="Google Shape;2790;p2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1" name="Google Shape;2791;p2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2" name="Google Shape;2792;p2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3" name="Google Shape;2793;p2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4" name="Google Shape;2794;p2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5" name="Google Shape;2795;p2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6" name="Google Shape;2796;p2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7" name="Google Shape;2797;p2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8" name="Google Shape;2798;p2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9" name="Google Shape;2799;p2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0" name="Google Shape;2800;p2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1" name="Google Shape;2801;p2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2" name="Google Shape;2802;p2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3" name="Google Shape;2803;p2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4" name="Google Shape;2804;p2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5" name="Google Shape;2805;p2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6" name="Google Shape;2806;p2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7" name="Google Shape;2807;p2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8" name="Google Shape;2808;p2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9" name="Google Shape;2809;p2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0" name="Google Shape;2810;p2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1" name="Google Shape;2811;p2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2" name="Google Shape;2812;p2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3" name="Google Shape;2813;p2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4" name="Google Shape;2814;p2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5" name="Google Shape;2815;p2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6" name="Google Shape;2816;p2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7" name="Google Shape;2817;p2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8" name="Google Shape;2818;p2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9" name="Google Shape;2819;p2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0" name="Google Shape;2820;p2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1" name="Google Shape;2821;p2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2" name="Google Shape;2822;p2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3" name="Google Shape;2823;p2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4" name="Google Shape;2824;p2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5" name="Google Shape;2825;p2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6" name="Google Shape;2826;p2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7" name="Google Shape;2827;p2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8" name="Google Shape;2828;p2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9" name="Google Shape;2829;p2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0" name="Google Shape;2830;p2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1" name="Google Shape;2831;p2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2" name="Google Shape;2832;p2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3" name="Google Shape;2833;p2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4" name="Google Shape;2834;p2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5" name="Google Shape;2835;p2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6" name="Google Shape;2836;p2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7" name="Google Shape;2837;p2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8" name="Google Shape;2838;p2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9" name="Google Shape;2839;p2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0" name="Google Shape;2840;p2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1" name="Google Shape;2841;p2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2" name="Google Shape;2842;p2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3" name="Google Shape;2843;p2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4" name="Google Shape;2844;p2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5" name="Google Shape;2845;p2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6" name="Google Shape;2846;p2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7" name="Google Shape;2847;p2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8" name="Google Shape;2848;p2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9" name="Google Shape;2849;p2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0" name="Google Shape;2850;p2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1" name="Google Shape;2851;p2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2" name="Google Shape;2852;p2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3" name="Google Shape;2853;p2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4" name="Google Shape;2854;p2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5" name="Google Shape;2855;p2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6" name="Google Shape;2856;p2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7" name="Google Shape;2857;p2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8" name="Google Shape;2858;p2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9" name="Google Shape;2859;p2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0" name="Google Shape;2860;p2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1" name="Google Shape;2861;p2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2" name="Google Shape;2862;p2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3" name="Google Shape;2863;p2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4" name="Google Shape;2864;p2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5" name="Google Shape;2865;p2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6" name="Google Shape;2866;p2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7" name="Google Shape;2867;p2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8" name="Google Shape;2868;p2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9" name="Google Shape;2869;p2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0" name="Google Shape;2870;p2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1" name="Google Shape;2871;p2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2" name="Google Shape;2872;p2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3" name="Google Shape;2873;p2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4" name="Google Shape;2874;p2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5" name="Google Shape;2875;p2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6" name="Google Shape;2876;p2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7" name="Google Shape;2877;p2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8" name="Google Shape;2878;p2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9" name="Google Shape;2879;p2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0" name="Google Shape;2880;p2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1" name="Google Shape;2881;p2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2" name="Google Shape;2882;p2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3" name="Google Shape;2883;p2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4" name="Google Shape;2884;p2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5" name="Google Shape;2885;p2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6" name="Google Shape;2886;p2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7" name="Google Shape;2887;p2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8" name="Google Shape;2888;p2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9" name="Google Shape;2889;p2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0" name="Google Shape;2890;p2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1" name="Google Shape;2891;p2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2" name="Google Shape;2892;p2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3" name="Google Shape;2893;p2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4" name="Google Shape;2894;p2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5" name="Google Shape;2895;p2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6" name="Google Shape;2896;p2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7" name="Google Shape;2897;p2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8" name="Google Shape;2898;p2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9" name="Google Shape;2899;p2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00" name="Google Shape;2900;p2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2158398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rgbClr val="FFECC6"/>
        </a:solidFill>
        <a:effectLst/>
      </p:bgPr>
    </p:bg>
    <p:spTree>
      <p:nvGrpSpPr>
        <p:cNvPr id="1" name="Shape 2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2" name="Google Shape;2902;p2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903" name="Google Shape;2903;p2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2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2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2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907" name="Google Shape;2907;p2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08" name="Google Shape;2908;p2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2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2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2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2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2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2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2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2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2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2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2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2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2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2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2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2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2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2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2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2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2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2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2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2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2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2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2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2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2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2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2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2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2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2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2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2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2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2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2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2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2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2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2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2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2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2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2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956" name="Google Shape;2956;p25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7" name="Google Shape;2957;p25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8" name="Google Shape;2958;p25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9" name="Google Shape;2959;p25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0" name="Google Shape;2960;p25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1" name="Google Shape;2961;p25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2" name="Google Shape;2962;p25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3" name="Google Shape;2963;p25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4" name="Google Shape;2964;p25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5" name="Google Shape;2965;p25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6" name="Google Shape;2966;p25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7" name="Google Shape;2967;p25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8" name="Google Shape;2968;p25"/>
          <p:cNvSpPr/>
          <p:nvPr/>
        </p:nvSpPr>
        <p:spPr>
          <a:xfrm rot="3684608">
            <a:off x="10570028" y="8778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9" name="Google Shape;2969;p25"/>
          <p:cNvSpPr/>
          <p:nvPr/>
        </p:nvSpPr>
        <p:spPr>
          <a:xfrm rot="3684608">
            <a:off x="10572923" y="8720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0" name="Google Shape;2970;p25"/>
          <p:cNvSpPr/>
          <p:nvPr/>
        </p:nvSpPr>
        <p:spPr>
          <a:xfrm rot="3684608">
            <a:off x="10594988" y="9224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1" name="Google Shape;2971;p25"/>
          <p:cNvSpPr/>
          <p:nvPr/>
        </p:nvSpPr>
        <p:spPr>
          <a:xfrm rot="3684608">
            <a:off x="10665158" y="10397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2" name="Google Shape;2972;p25"/>
          <p:cNvSpPr/>
          <p:nvPr/>
        </p:nvSpPr>
        <p:spPr>
          <a:xfrm rot="3684608">
            <a:off x="10656732" y="10386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3" name="Google Shape;2973;p25"/>
          <p:cNvSpPr/>
          <p:nvPr/>
        </p:nvSpPr>
        <p:spPr>
          <a:xfrm rot="3684608">
            <a:off x="10682825" y="10939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4" name="Google Shape;2974;p25"/>
          <p:cNvSpPr/>
          <p:nvPr/>
        </p:nvSpPr>
        <p:spPr>
          <a:xfrm rot="3684608">
            <a:off x="10722354" y="7947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5" name="Google Shape;2975;p25"/>
          <p:cNvSpPr/>
          <p:nvPr/>
        </p:nvSpPr>
        <p:spPr>
          <a:xfrm rot="3684608">
            <a:off x="10756739" y="8705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6" name="Google Shape;2976;p25"/>
          <p:cNvSpPr/>
          <p:nvPr/>
        </p:nvSpPr>
        <p:spPr>
          <a:xfrm rot="3684608">
            <a:off x="10972791" y="14391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7" name="Google Shape;2977;p25"/>
          <p:cNvSpPr/>
          <p:nvPr/>
        </p:nvSpPr>
        <p:spPr>
          <a:xfrm rot="3684608">
            <a:off x="10954962" y="14544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8" name="Google Shape;2978;p25"/>
          <p:cNvSpPr/>
          <p:nvPr/>
        </p:nvSpPr>
        <p:spPr>
          <a:xfrm rot="3684608">
            <a:off x="10976351" y="15323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9" name="Google Shape;2979;p25"/>
          <p:cNvSpPr/>
          <p:nvPr/>
        </p:nvSpPr>
        <p:spPr>
          <a:xfrm rot="3684608">
            <a:off x="10994148" y="14530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0" name="Google Shape;2980;p25"/>
          <p:cNvSpPr/>
          <p:nvPr/>
        </p:nvSpPr>
        <p:spPr>
          <a:xfrm rot="3684608">
            <a:off x="10690929" y="13918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1" name="Google Shape;2981;p25"/>
          <p:cNvSpPr/>
          <p:nvPr/>
        </p:nvSpPr>
        <p:spPr>
          <a:xfrm rot="3684608">
            <a:off x="10787385" y="15939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2" name="Google Shape;2982;p25"/>
          <p:cNvSpPr/>
          <p:nvPr/>
        </p:nvSpPr>
        <p:spPr>
          <a:xfrm rot="3684608">
            <a:off x="10693771" y="15850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3" name="Google Shape;2983;p25"/>
          <p:cNvSpPr/>
          <p:nvPr/>
        </p:nvSpPr>
        <p:spPr>
          <a:xfrm rot="3684608">
            <a:off x="10767048" y="12595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4" name="Google Shape;2984;p25"/>
          <p:cNvSpPr/>
          <p:nvPr/>
        </p:nvSpPr>
        <p:spPr>
          <a:xfrm rot="3684608">
            <a:off x="10863529" y="14606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5" name="Google Shape;2985;p25"/>
          <p:cNvSpPr/>
          <p:nvPr/>
        </p:nvSpPr>
        <p:spPr>
          <a:xfrm rot="3684608">
            <a:off x="10848101" y="11332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6" name="Google Shape;2986;p25"/>
          <p:cNvSpPr/>
          <p:nvPr/>
        </p:nvSpPr>
        <p:spPr>
          <a:xfrm rot="3684608">
            <a:off x="10942289" y="13070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7" name="Google Shape;2987;p25"/>
          <p:cNvSpPr/>
          <p:nvPr/>
        </p:nvSpPr>
        <p:spPr>
          <a:xfrm rot="3684608">
            <a:off x="10916476" y="10065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8" name="Google Shape;2988;p25"/>
          <p:cNvSpPr/>
          <p:nvPr/>
        </p:nvSpPr>
        <p:spPr>
          <a:xfrm rot="3684608">
            <a:off x="11009240" y="11463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9" name="Google Shape;2989;p25"/>
          <p:cNvSpPr/>
          <p:nvPr/>
        </p:nvSpPr>
        <p:spPr>
          <a:xfrm rot="3684608">
            <a:off x="10825331" y="12168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0" name="Google Shape;2990;p25"/>
          <p:cNvSpPr/>
          <p:nvPr/>
        </p:nvSpPr>
        <p:spPr>
          <a:xfrm rot="3684608">
            <a:off x="10621705" y="13107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1" name="Google Shape;2991;p25"/>
          <p:cNvSpPr/>
          <p:nvPr/>
        </p:nvSpPr>
        <p:spPr>
          <a:xfrm rot="3684608">
            <a:off x="10863294" y="12077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2" name="Google Shape;2992;p25"/>
          <p:cNvSpPr/>
          <p:nvPr/>
        </p:nvSpPr>
        <p:spPr>
          <a:xfrm rot="3684608">
            <a:off x="10714086" y="15587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3" name="Google Shape;2993;p25"/>
          <p:cNvSpPr/>
          <p:nvPr/>
        </p:nvSpPr>
        <p:spPr>
          <a:xfrm rot="3684608">
            <a:off x="10736666" y="13940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4" name="Google Shape;2994;p25"/>
          <p:cNvSpPr/>
          <p:nvPr/>
        </p:nvSpPr>
        <p:spPr>
          <a:xfrm rot="3684608">
            <a:off x="10795301" y="15782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5" name="Google Shape;2995;p25"/>
          <p:cNvSpPr/>
          <p:nvPr/>
        </p:nvSpPr>
        <p:spPr>
          <a:xfrm rot="3684608">
            <a:off x="10808695" y="12614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6" name="Google Shape;2996;p25"/>
          <p:cNvSpPr/>
          <p:nvPr/>
        </p:nvSpPr>
        <p:spPr>
          <a:xfrm rot="3684608">
            <a:off x="10871508" y="14451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7" name="Google Shape;2997;p25"/>
          <p:cNvSpPr/>
          <p:nvPr/>
        </p:nvSpPr>
        <p:spPr>
          <a:xfrm rot="3684608">
            <a:off x="10885316" y="11263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8" name="Google Shape;2998;p25"/>
          <p:cNvSpPr/>
          <p:nvPr/>
        </p:nvSpPr>
        <p:spPr>
          <a:xfrm rot="3684608">
            <a:off x="10947601" y="12951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9" name="Google Shape;2999;p25"/>
          <p:cNvSpPr/>
          <p:nvPr/>
        </p:nvSpPr>
        <p:spPr>
          <a:xfrm rot="3684608">
            <a:off x="10943845" y="9909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0" name="Google Shape;3000;p25"/>
          <p:cNvSpPr/>
          <p:nvPr/>
        </p:nvSpPr>
        <p:spPr>
          <a:xfrm rot="3684608">
            <a:off x="11011463" y="11374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1" name="Google Shape;3001;p25"/>
          <p:cNvSpPr/>
          <p:nvPr/>
        </p:nvSpPr>
        <p:spPr>
          <a:xfrm rot="3684608">
            <a:off x="10722599" y="10152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2" name="Google Shape;3002;p25"/>
          <p:cNvSpPr/>
          <p:nvPr/>
        </p:nvSpPr>
        <p:spPr>
          <a:xfrm>
            <a:off x="9373359" y="9273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3" name="Google Shape;3003;p25"/>
          <p:cNvSpPr/>
          <p:nvPr/>
        </p:nvSpPr>
        <p:spPr>
          <a:xfrm>
            <a:off x="9390389" y="904913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4" name="Google Shape;3004;p25"/>
          <p:cNvSpPr/>
          <p:nvPr/>
        </p:nvSpPr>
        <p:spPr>
          <a:xfrm>
            <a:off x="9389007" y="9615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5" name="Google Shape;3005;p25"/>
          <p:cNvSpPr/>
          <p:nvPr/>
        </p:nvSpPr>
        <p:spPr>
          <a:xfrm>
            <a:off x="9370966" y="9275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6" name="Google Shape;3006;p25"/>
          <p:cNvSpPr/>
          <p:nvPr/>
        </p:nvSpPr>
        <p:spPr>
          <a:xfrm>
            <a:off x="9762801" y="8218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7" name="Google Shape;3007;p25"/>
          <p:cNvSpPr/>
          <p:nvPr/>
        </p:nvSpPr>
        <p:spPr>
          <a:xfrm>
            <a:off x="9766851" y="8563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8" name="Google Shape;3008;p25"/>
          <p:cNvSpPr/>
          <p:nvPr/>
        </p:nvSpPr>
        <p:spPr>
          <a:xfrm>
            <a:off x="9759488" y="8207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9" name="Google Shape;3009;p25"/>
          <p:cNvSpPr/>
          <p:nvPr/>
        </p:nvSpPr>
        <p:spPr>
          <a:xfrm>
            <a:off x="9789954" y="8915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0" name="Google Shape;3010;p25"/>
          <p:cNvSpPr/>
          <p:nvPr/>
        </p:nvSpPr>
        <p:spPr>
          <a:xfrm>
            <a:off x="9858987" y="9422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1" name="Google Shape;3011;p25"/>
          <p:cNvSpPr/>
          <p:nvPr/>
        </p:nvSpPr>
        <p:spPr>
          <a:xfrm>
            <a:off x="10215384" y="13351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2" name="Google Shape;3012;p25"/>
          <p:cNvSpPr/>
          <p:nvPr/>
        </p:nvSpPr>
        <p:spPr>
          <a:xfrm>
            <a:off x="10020710" y="13264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3" name="Google Shape;3013;p25"/>
          <p:cNvSpPr/>
          <p:nvPr/>
        </p:nvSpPr>
        <p:spPr>
          <a:xfrm>
            <a:off x="9768507" y="10967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4" name="Google Shape;3014;p25"/>
          <p:cNvSpPr/>
          <p:nvPr/>
        </p:nvSpPr>
        <p:spPr>
          <a:xfrm>
            <a:off x="9885956" y="12544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5" name="Google Shape;3015;p25"/>
          <p:cNvSpPr/>
          <p:nvPr/>
        </p:nvSpPr>
        <p:spPr>
          <a:xfrm>
            <a:off x="9909797" y="12828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6" name="Google Shape;3016;p25"/>
          <p:cNvSpPr/>
          <p:nvPr/>
        </p:nvSpPr>
        <p:spPr>
          <a:xfrm>
            <a:off x="9801368" y="11151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7" name="Google Shape;3017;p25"/>
          <p:cNvSpPr/>
          <p:nvPr/>
        </p:nvSpPr>
        <p:spPr>
          <a:xfrm>
            <a:off x="10051914" y="13535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8" name="Google Shape;3018;p25"/>
          <p:cNvSpPr/>
          <p:nvPr/>
        </p:nvSpPr>
        <p:spPr>
          <a:xfrm>
            <a:off x="10277055" y="13676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9" name="Google Shape;3019;p25"/>
          <p:cNvSpPr/>
          <p:nvPr/>
        </p:nvSpPr>
        <p:spPr>
          <a:xfrm>
            <a:off x="10222012" y="13334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0" name="Google Shape;3020;p25"/>
          <p:cNvSpPr/>
          <p:nvPr/>
        </p:nvSpPr>
        <p:spPr>
          <a:xfrm>
            <a:off x="10026510" y="13255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1" name="Google Shape;3021;p25"/>
          <p:cNvSpPr/>
          <p:nvPr/>
        </p:nvSpPr>
        <p:spPr>
          <a:xfrm>
            <a:off x="9768507" y="10941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2" name="Google Shape;3022;p25"/>
          <p:cNvSpPr/>
          <p:nvPr/>
        </p:nvSpPr>
        <p:spPr>
          <a:xfrm>
            <a:off x="9890099" y="12527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3" name="Google Shape;3023;p25"/>
          <p:cNvSpPr/>
          <p:nvPr/>
        </p:nvSpPr>
        <p:spPr>
          <a:xfrm>
            <a:off x="10302459" y="14501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4" name="Google Shape;3024;p25"/>
          <p:cNvSpPr/>
          <p:nvPr/>
        </p:nvSpPr>
        <p:spPr>
          <a:xfrm>
            <a:off x="10045377" y="14404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5" name="Google Shape;3025;p25"/>
          <p:cNvSpPr/>
          <p:nvPr/>
        </p:nvSpPr>
        <p:spPr>
          <a:xfrm>
            <a:off x="9753781" y="115454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6" name="Google Shape;3026;p25"/>
          <p:cNvSpPr/>
          <p:nvPr/>
        </p:nvSpPr>
        <p:spPr>
          <a:xfrm>
            <a:off x="9895069" y="13515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7" name="Google Shape;3027;p25"/>
          <p:cNvSpPr/>
          <p:nvPr/>
        </p:nvSpPr>
        <p:spPr>
          <a:xfrm rot="-10221533">
            <a:off x="1022717" y="11509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8" name="Google Shape;3028;p25"/>
          <p:cNvSpPr/>
          <p:nvPr/>
        </p:nvSpPr>
        <p:spPr>
          <a:xfrm rot="-10221533">
            <a:off x="1055564" y="9575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9" name="Google Shape;3029;p25"/>
          <p:cNvSpPr/>
          <p:nvPr/>
        </p:nvSpPr>
        <p:spPr>
          <a:xfrm rot="-10221533">
            <a:off x="1081010" y="13127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0" name="Google Shape;3030;p25"/>
          <p:cNvSpPr/>
          <p:nvPr/>
        </p:nvSpPr>
        <p:spPr>
          <a:xfrm rot="-10221533">
            <a:off x="1034013" y="11518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1" name="Google Shape;3031;p25"/>
          <p:cNvSpPr/>
          <p:nvPr/>
        </p:nvSpPr>
        <p:spPr>
          <a:xfrm rot="-10221533">
            <a:off x="1226620" y="9126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2" name="Google Shape;3032;p25"/>
          <p:cNvSpPr/>
          <p:nvPr/>
        </p:nvSpPr>
        <p:spPr>
          <a:xfrm rot="-10221533">
            <a:off x="1041640" y="9077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3" name="Google Shape;3033;p25"/>
          <p:cNvSpPr/>
          <p:nvPr/>
        </p:nvSpPr>
        <p:spPr>
          <a:xfrm rot="-10221533">
            <a:off x="1496959" y="9964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4" name="Google Shape;3034;p25"/>
          <p:cNvSpPr/>
          <p:nvPr/>
        </p:nvSpPr>
        <p:spPr>
          <a:xfrm rot="-10221533">
            <a:off x="1226656" y="9102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5" name="Google Shape;3035;p25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6" name="Google Shape;3036;p25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7" name="Google Shape;3037;p25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8" name="Google Shape;3038;p25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2672607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FFECC6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" name="Google Shape;10;p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" name="Google Shape;14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15;p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" name="Google Shape;63;p2"/>
          <p:cNvSpPr txBox="1">
            <a:spLocks noGrp="1"/>
          </p:cNvSpPr>
          <p:nvPr>
            <p:ph type="ctrTitle"/>
          </p:nvPr>
        </p:nvSpPr>
        <p:spPr>
          <a:xfrm rot="-250">
            <a:off x="3348200" y="1715167"/>
            <a:ext cx="5495600" cy="3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933">
                <a:latin typeface="Grand Hotel"/>
                <a:ea typeface="Grand Hotel"/>
                <a:cs typeface="Grand Hotel"/>
                <a:sym typeface="Grand Hotel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4" name="Google Shape;64;p2"/>
          <p:cNvSpPr txBox="1">
            <a:spLocks noGrp="1"/>
          </p:cNvSpPr>
          <p:nvPr>
            <p:ph type="subTitle" idx="1"/>
          </p:nvPr>
        </p:nvSpPr>
        <p:spPr>
          <a:xfrm rot="331">
            <a:off x="4020400" y="4612067"/>
            <a:ext cx="4151200" cy="8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65" name="Google Shape;65;p2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Google Shape;66;p2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7" name="Google Shape;67;p2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8" name="Google Shape;68;p2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9" name="Google Shape;69;p2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0" name="Google Shape;70;p2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1" name="Google Shape;71;p2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2" name="Google Shape;72;p2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3" name="Google Shape;73;p2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" name="Google Shape;74;p2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" name="Google Shape;75;p2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" name="Google Shape;76;p2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" name="Google Shape;77;p2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8" name="Google Shape;78;p2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" name="Google Shape;79;p2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0" name="Google Shape;80;p2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1" name="Google Shape;81;p2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" name="Google Shape;82;p2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" name="Google Shape;83;p2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" name="Google Shape;84;p2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" name="Google Shape;85;p2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" name="Google Shape;86;p2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" name="Google Shape;87;p2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" name="Google Shape;88;p2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" name="Google Shape;89;p2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" name="Google Shape;90;p2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" name="Google Shape;91;p2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" name="Google Shape;92;p2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" name="Google Shape;93;p2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" name="Google Shape;94;p2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5" name="Google Shape;95;p2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" name="Google Shape;96;p2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7" name="Google Shape;97;p2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" name="Google Shape;98;p2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9" name="Google Shape;99;p2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0" name="Google Shape;100;p2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1" name="Google Shape;101;p2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2" name="Google Shape;102;p2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3" name="Google Shape;103;p2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4" name="Google Shape;104;p2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5" name="Google Shape;105;p2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6" name="Google Shape;106;p2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7" name="Google Shape;107;p2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8" name="Google Shape;108;p2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9" name="Google Shape;109;p2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0" name="Google Shape;110;p2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" name="Google Shape;111;p2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" name="Google Shape;112;p2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" name="Google Shape;113;p2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" name="Google Shape;114;p2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" name="Google Shape;115;p2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" name="Google Shape;116;p2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" name="Google Shape;117;p2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" name="Google Shape;118;p2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9" name="Google Shape;119;p2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0" name="Google Shape;120;p2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1" name="Google Shape;121;p2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2" name="Google Shape;122;p2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3" name="Google Shape;123;p2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" name="Google Shape;124;p2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" name="Google Shape;125;p2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" name="Google Shape;126;p2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" name="Google Shape;127;p2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" name="Google Shape;128;p2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" name="Google Shape;129;p2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" name="Google Shape;130;p2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" name="Google Shape;131;p2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" name="Google Shape;132;p2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Google Shape;133;p2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" name="Google Shape;134;p2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" name="Google Shape;135;p2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" name="Google Shape;136;p2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" name="Google Shape;137;p2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" name="Google Shape;138;p2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" name="Google Shape;139;p2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" name="Google Shape;140;p2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Google Shape;141;p2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Google Shape;142;p2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" name="Google Shape;143;p2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" name="Google Shape;144;p2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" name="Google Shape;145;p2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6" name="Google Shape;146;p2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7" name="Google Shape;147;p2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Google Shape;148;p2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9" name="Google Shape;149;p2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0" name="Google Shape;150;p2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1" name="Google Shape;151;p2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2" name="Google Shape;152;p2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3" name="Google Shape;153;p2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4" name="Google Shape;154;p2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5" name="Google Shape;155;p2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6" name="Google Shape;156;p2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Google Shape;157;p2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8" name="Google Shape;158;p2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9" name="Google Shape;159;p2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0" name="Google Shape;160;p2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1" name="Google Shape;161;p2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2" name="Google Shape;162;p2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Google Shape;163;p2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" name="Google Shape;164;p2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Google Shape;165;p2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Google Shape;166;p2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Google Shape;167;p2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" name="Google Shape;168;p2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" name="Google Shape;169;p2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" name="Google Shape;170;p2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1" name="Google Shape;171;p2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2" name="Google Shape;172;p2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3" name="Google Shape;173;p2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4" name="Google Shape;174;p2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" name="Google Shape;175;p2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" name="Google Shape;176;p2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" name="Google Shape;177;p2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" name="Google Shape;178;p2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" name="Google Shape;179;p2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" name="Google Shape;180;p2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" name="Google Shape;181;p2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" name="Google Shape;182;p2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Google Shape;183;p2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" name="Google Shape;184;p2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" name="Google Shape;185;p2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" name="Google Shape;186;p2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7" name="Google Shape;187;p2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8" name="Google Shape;188;p2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9" name="Google Shape;189;p2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0" name="Google Shape;190;p2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" name="Google Shape;191;p2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" name="Google Shape;192;p2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" name="Google Shape;193;p2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" name="Google Shape;194;p2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" name="Google Shape;195;p2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196;p2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" name="Google Shape;197;p2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" name="Google Shape;198;p2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" name="Google Shape;199;p2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" name="Google Shape;200;p2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" name="Google Shape;201;p2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" name="Google Shape;202;p2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" name="Google Shape;203;p2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" name="Google Shape;204;p2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" name="Google Shape;205;p2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" name="Google Shape;206;p2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" name="Google Shape;207;p2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8554685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rgbClr val="FFECC6"/>
        </a:solidFill>
        <a:effectLst/>
      </p:bgPr>
    </p:bg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" name="Google Shape;522;p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523" name="Google Shape;523;p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527" name="Google Shape;527;p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8" name="Google Shape;528;p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76" name="Google Shape;576;p6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577" name="Google Shape;577;p6"/>
          <p:cNvGrpSpPr/>
          <p:nvPr/>
        </p:nvGrpSpPr>
        <p:grpSpPr>
          <a:xfrm>
            <a:off x="863699" y="713515"/>
            <a:ext cx="10563208" cy="5508388"/>
            <a:chOff x="647774" y="535136"/>
            <a:chExt cx="7922406" cy="4131291"/>
          </a:xfrm>
        </p:grpSpPr>
        <p:sp>
          <p:nvSpPr>
            <p:cNvPr id="578" name="Google Shape;578;p6"/>
            <p:cNvSpPr/>
            <p:nvPr/>
          </p:nvSpPr>
          <p:spPr>
            <a:xfrm rot="5189938" flipH="1">
              <a:off x="1066854" y="612099"/>
              <a:ext cx="251925" cy="286696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6"/>
            <p:cNvSpPr/>
            <p:nvPr/>
          </p:nvSpPr>
          <p:spPr>
            <a:xfrm rot="5189938" flipH="1">
              <a:off x="1075694" y="600540"/>
              <a:ext cx="158518" cy="321459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6"/>
            <p:cNvSpPr/>
            <p:nvPr/>
          </p:nvSpPr>
          <p:spPr>
            <a:xfrm rot="5189938" flipH="1">
              <a:off x="1081532" y="646460"/>
              <a:ext cx="200962" cy="262127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6"/>
            <p:cNvSpPr/>
            <p:nvPr/>
          </p:nvSpPr>
          <p:spPr>
            <a:xfrm rot="5189938" flipH="1">
              <a:off x="1082452" y="615733"/>
              <a:ext cx="224086" cy="289435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6"/>
            <p:cNvSpPr/>
            <p:nvPr/>
          </p:nvSpPr>
          <p:spPr>
            <a:xfrm rot="5189938" flipH="1">
              <a:off x="968070" y="852267"/>
              <a:ext cx="122236" cy="210705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6"/>
            <p:cNvSpPr/>
            <p:nvPr/>
          </p:nvSpPr>
          <p:spPr>
            <a:xfrm rot="5189938" flipH="1">
              <a:off x="831030" y="1000467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6"/>
            <p:cNvSpPr/>
            <p:nvPr/>
          </p:nvSpPr>
          <p:spPr>
            <a:xfrm rot="5189938" flipH="1">
              <a:off x="977314" y="969310"/>
              <a:ext cx="175253" cy="174878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6"/>
            <p:cNvSpPr/>
            <p:nvPr/>
          </p:nvSpPr>
          <p:spPr>
            <a:xfrm rot="5189938" flipH="1">
              <a:off x="888760" y="778229"/>
              <a:ext cx="122844" cy="210097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6"/>
            <p:cNvSpPr/>
            <p:nvPr/>
          </p:nvSpPr>
          <p:spPr>
            <a:xfrm rot="5189938" flipH="1">
              <a:off x="752228" y="925730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6"/>
            <p:cNvSpPr/>
            <p:nvPr/>
          </p:nvSpPr>
          <p:spPr>
            <a:xfrm rot="5189938" flipH="1">
              <a:off x="808199" y="703885"/>
              <a:ext cx="130831" cy="206370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6"/>
            <p:cNvSpPr/>
            <p:nvPr/>
          </p:nvSpPr>
          <p:spPr>
            <a:xfrm rot="5189938" flipH="1">
              <a:off x="661247" y="833924"/>
              <a:ext cx="216632" cy="6359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6"/>
            <p:cNvSpPr/>
            <p:nvPr/>
          </p:nvSpPr>
          <p:spPr>
            <a:xfrm rot="5189938" flipH="1">
              <a:off x="732579" y="623248"/>
              <a:ext cx="145283" cy="199676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6"/>
            <p:cNvSpPr/>
            <p:nvPr/>
          </p:nvSpPr>
          <p:spPr>
            <a:xfrm rot="5189938" flipH="1">
              <a:off x="581602" y="735825"/>
              <a:ext cx="212296" cy="65494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6"/>
            <p:cNvSpPr/>
            <p:nvPr/>
          </p:nvSpPr>
          <p:spPr>
            <a:xfrm rot="5189938" flipH="1">
              <a:off x="990798" y="949363"/>
              <a:ext cx="143990" cy="177008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6"/>
            <p:cNvSpPr/>
            <p:nvPr/>
          </p:nvSpPr>
          <p:spPr>
            <a:xfrm rot="5189938" flipH="1">
              <a:off x="991589" y="835964"/>
              <a:ext cx="71348" cy="212835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6"/>
            <p:cNvSpPr/>
            <p:nvPr/>
          </p:nvSpPr>
          <p:spPr>
            <a:xfrm rot="5189938" flipH="1">
              <a:off x="834083" y="995852"/>
              <a:ext cx="213893" cy="69601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6"/>
            <p:cNvSpPr/>
            <p:nvPr/>
          </p:nvSpPr>
          <p:spPr>
            <a:xfrm rot="5189938" flipH="1">
              <a:off x="913286" y="762828"/>
              <a:ext cx="74087" cy="212151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6"/>
            <p:cNvSpPr/>
            <p:nvPr/>
          </p:nvSpPr>
          <p:spPr>
            <a:xfrm rot="5189938" flipH="1">
              <a:off x="754694" y="921207"/>
              <a:ext cx="214578" cy="70134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6"/>
            <p:cNvSpPr/>
            <p:nvPr/>
          </p:nvSpPr>
          <p:spPr>
            <a:xfrm rot="5189938" flipH="1">
              <a:off x="831039" y="686558"/>
              <a:ext cx="84888" cy="208119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6"/>
            <p:cNvSpPr/>
            <p:nvPr/>
          </p:nvSpPr>
          <p:spPr>
            <a:xfrm rot="5189938" flipH="1">
              <a:off x="662401" y="831404"/>
              <a:ext cx="214578" cy="66559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6"/>
            <p:cNvSpPr/>
            <p:nvPr/>
          </p:nvSpPr>
          <p:spPr>
            <a:xfrm rot="5189938" flipH="1">
              <a:off x="755610" y="605151"/>
              <a:ext cx="99188" cy="201730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6"/>
            <p:cNvSpPr/>
            <p:nvPr/>
          </p:nvSpPr>
          <p:spPr>
            <a:xfrm rot="5189938" flipH="1">
              <a:off x="580993" y="733605"/>
              <a:ext cx="213893" cy="6739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6"/>
            <p:cNvSpPr/>
            <p:nvPr/>
          </p:nvSpPr>
          <p:spPr>
            <a:xfrm rot="5189938" flipH="1">
              <a:off x="631610" y="637488"/>
              <a:ext cx="454409" cy="360938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6"/>
            <p:cNvSpPr/>
            <p:nvPr/>
          </p:nvSpPr>
          <p:spPr>
            <a:xfrm rot="5189938" flipH="1">
              <a:off x="871339" y="726134"/>
              <a:ext cx="92418" cy="141941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6"/>
            <p:cNvSpPr/>
            <p:nvPr/>
          </p:nvSpPr>
          <p:spPr>
            <a:xfrm rot="5189938" flipH="1">
              <a:off x="851099" y="802812"/>
              <a:ext cx="289958" cy="33203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6"/>
            <p:cNvSpPr/>
            <p:nvPr/>
          </p:nvSpPr>
          <p:spPr>
            <a:xfrm rot="5189938" flipH="1">
              <a:off x="878722" y="721155"/>
              <a:ext cx="26546" cy="27917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6"/>
            <p:cNvSpPr/>
            <p:nvPr/>
          </p:nvSpPr>
          <p:spPr>
            <a:xfrm rot="1106660">
              <a:off x="7613262" y="764671"/>
              <a:ext cx="88017" cy="73741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6"/>
            <p:cNvSpPr/>
            <p:nvPr/>
          </p:nvSpPr>
          <p:spPr>
            <a:xfrm rot="1106660">
              <a:off x="7613555" y="762125"/>
              <a:ext cx="80634" cy="75874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6"/>
            <p:cNvSpPr/>
            <p:nvPr/>
          </p:nvSpPr>
          <p:spPr>
            <a:xfrm rot="1106660">
              <a:off x="7642030" y="801244"/>
              <a:ext cx="33796" cy="27725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6"/>
            <p:cNvSpPr/>
            <p:nvPr/>
          </p:nvSpPr>
          <p:spPr>
            <a:xfrm rot="1106660">
              <a:off x="7753665" y="808291"/>
              <a:ext cx="78419" cy="78416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6"/>
            <p:cNvSpPr/>
            <p:nvPr/>
          </p:nvSpPr>
          <p:spPr>
            <a:xfrm rot="1106660">
              <a:off x="7747437" y="807443"/>
              <a:ext cx="91134" cy="80631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6"/>
            <p:cNvSpPr/>
            <p:nvPr/>
          </p:nvSpPr>
          <p:spPr>
            <a:xfrm rot="1106660">
              <a:off x="7780259" y="852551"/>
              <a:ext cx="31089" cy="26002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6"/>
            <p:cNvSpPr/>
            <p:nvPr/>
          </p:nvSpPr>
          <p:spPr>
            <a:xfrm rot="1106660">
              <a:off x="7699123" y="565099"/>
              <a:ext cx="231485" cy="259201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6"/>
            <p:cNvSpPr/>
            <p:nvPr/>
          </p:nvSpPr>
          <p:spPr>
            <a:xfrm rot="1106660">
              <a:off x="7746716" y="659365"/>
              <a:ext cx="65213" cy="161180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6"/>
            <p:cNvSpPr/>
            <p:nvPr/>
          </p:nvSpPr>
          <p:spPr>
            <a:xfrm rot="1106660">
              <a:off x="8158677" y="744631"/>
              <a:ext cx="375609" cy="268552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6"/>
            <p:cNvSpPr/>
            <p:nvPr/>
          </p:nvSpPr>
          <p:spPr>
            <a:xfrm rot="1106660">
              <a:off x="8129949" y="771183"/>
              <a:ext cx="380203" cy="191940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6"/>
            <p:cNvSpPr/>
            <p:nvPr/>
          </p:nvSpPr>
          <p:spPr>
            <a:xfrm rot="1106660">
              <a:off x="8203287" y="824302"/>
              <a:ext cx="306787" cy="224094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6"/>
            <p:cNvSpPr/>
            <p:nvPr/>
          </p:nvSpPr>
          <p:spPr>
            <a:xfrm rot="1106660">
              <a:off x="8181368" y="747974"/>
              <a:ext cx="355102" cy="270766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6"/>
            <p:cNvSpPr/>
            <p:nvPr/>
          </p:nvSpPr>
          <p:spPr>
            <a:xfrm rot="1106660">
              <a:off x="7994340" y="951220"/>
              <a:ext cx="138546" cy="227867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6"/>
            <p:cNvSpPr/>
            <p:nvPr/>
          </p:nvSpPr>
          <p:spPr>
            <a:xfrm rot="1106660">
              <a:off x="8096344" y="995056"/>
              <a:ext cx="243871" cy="10146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6"/>
            <p:cNvSpPr/>
            <p:nvPr/>
          </p:nvSpPr>
          <p:spPr>
            <a:xfrm rot="1106660">
              <a:off x="8089754" y="1053031"/>
              <a:ext cx="157413" cy="215317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6"/>
            <p:cNvSpPr/>
            <p:nvPr/>
          </p:nvSpPr>
          <p:spPr>
            <a:xfrm rot="1106660">
              <a:off x="7967943" y="837488"/>
              <a:ext cx="138793" cy="227867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6"/>
            <p:cNvSpPr/>
            <p:nvPr/>
          </p:nvSpPr>
          <p:spPr>
            <a:xfrm rot="1106660">
              <a:off x="8069636" y="880715"/>
              <a:ext cx="244117" cy="101958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6"/>
            <p:cNvSpPr/>
            <p:nvPr/>
          </p:nvSpPr>
          <p:spPr>
            <a:xfrm rot="1106660">
              <a:off x="7948368" y="725046"/>
              <a:ext cx="136988" cy="229671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6"/>
            <p:cNvSpPr/>
            <p:nvPr/>
          </p:nvSpPr>
          <p:spPr>
            <a:xfrm rot="1106660">
              <a:off x="8028104" y="756651"/>
              <a:ext cx="242395" cy="84978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6"/>
            <p:cNvSpPr/>
            <p:nvPr/>
          </p:nvSpPr>
          <p:spPr>
            <a:xfrm rot="1106660">
              <a:off x="7920397" y="620107"/>
              <a:ext cx="133297" cy="227621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6"/>
            <p:cNvSpPr/>
            <p:nvPr/>
          </p:nvSpPr>
          <p:spPr>
            <a:xfrm rot="1106660">
              <a:off x="7978660" y="634617"/>
              <a:ext cx="238621" cy="7423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6"/>
            <p:cNvSpPr/>
            <p:nvPr/>
          </p:nvSpPr>
          <p:spPr>
            <a:xfrm rot="1106660">
              <a:off x="7957080" y="814281"/>
              <a:ext cx="81290" cy="142888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6"/>
            <p:cNvSpPr/>
            <p:nvPr/>
          </p:nvSpPr>
          <p:spPr>
            <a:xfrm rot="1106660">
              <a:off x="7944886" y="852957"/>
              <a:ext cx="333201" cy="396840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6"/>
            <p:cNvSpPr/>
            <p:nvPr/>
          </p:nvSpPr>
          <p:spPr>
            <a:xfrm rot="1106660">
              <a:off x="7938790" y="821194"/>
              <a:ext cx="35190" cy="22803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6"/>
            <p:cNvSpPr/>
            <p:nvPr/>
          </p:nvSpPr>
          <p:spPr>
            <a:xfrm rot="1106660">
              <a:off x="8094801" y="1044175"/>
              <a:ext cx="108360" cy="217614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6"/>
            <p:cNvSpPr/>
            <p:nvPr/>
          </p:nvSpPr>
          <p:spPr>
            <a:xfrm rot="1106660">
              <a:off x="8030379" y="950966"/>
              <a:ext cx="72513" cy="22917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6"/>
            <p:cNvSpPr/>
            <p:nvPr/>
          </p:nvSpPr>
          <p:spPr>
            <a:xfrm rot="1106660">
              <a:off x="8096827" y="990279"/>
              <a:ext cx="219017" cy="104090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6"/>
            <p:cNvSpPr/>
            <p:nvPr/>
          </p:nvSpPr>
          <p:spPr>
            <a:xfrm rot="1106660">
              <a:off x="8001512" y="838183"/>
              <a:ext cx="75466" cy="23008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6"/>
            <p:cNvSpPr/>
            <p:nvPr/>
          </p:nvSpPr>
          <p:spPr>
            <a:xfrm rot="1106660">
              <a:off x="8070114" y="876211"/>
              <a:ext cx="218935" cy="104008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6"/>
            <p:cNvSpPr/>
            <p:nvPr/>
          </p:nvSpPr>
          <p:spPr>
            <a:xfrm rot="1106660">
              <a:off x="7974709" y="723262"/>
              <a:ext cx="73334" cy="231394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6"/>
            <p:cNvSpPr/>
            <p:nvPr/>
          </p:nvSpPr>
          <p:spPr>
            <a:xfrm rot="1106660">
              <a:off x="8028419" y="752495"/>
              <a:ext cx="225579" cy="88670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6"/>
            <p:cNvSpPr/>
            <p:nvPr/>
          </p:nvSpPr>
          <p:spPr>
            <a:xfrm rot="1106660">
              <a:off x="7935994" y="615979"/>
              <a:ext cx="76943" cy="230164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6"/>
            <p:cNvSpPr/>
            <p:nvPr/>
          </p:nvSpPr>
          <p:spPr>
            <a:xfrm rot="1106660">
              <a:off x="7977010" y="630975"/>
              <a:ext cx="230665" cy="76120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6"/>
            <p:cNvSpPr/>
            <p:nvPr/>
          </p:nvSpPr>
          <p:spPr>
            <a:xfrm rot="1106660">
              <a:off x="7867736" y="599945"/>
              <a:ext cx="402269" cy="483787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6"/>
            <p:cNvSpPr/>
            <p:nvPr/>
          </p:nvSpPr>
          <p:spPr>
            <a:xfrm rot="-3603133">
              <a:off x="8210019" y="4081162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6"/>
            <p:cNvSpPr/>
            <p:nvPr/>
          </p:nvSpPr>
          <p:spPr>
            <a:xfrm rot="1365070">
              <a:off x="7855948" y="4289965"/>
              <a:ext cx="453612" cy="300440"/>
            </a:xfrm>
            <a:custGeom>
              <a:avLst/>
              <a:gdLst/>
              <a:ahLst/>
              <a:cxnLst/>
              <a:rect l="l" t="t" r="r" b="b"/>
              <a:pathLst>
                <a:path w="5005" h="3315" extrusionOk="0">
                  <a:moveTo>
                    <a:pt x="3133" y="1"/>
                  </a:moveTo>
                  <a:cubicBezTo>
                    <a:pt x="3086" y="1"/>
                    <a:pt x="3041" y="10"/>
                    <a:pt x="2999" y="30"/>
                  </a:cubicBezTo>
                  <a:cubicBezTo>
                    <a:pt x="2651" y="190"/>
                    <a:pt x="2741" y="458"/>
                    <a:pt x="2741" y="458"/>
                  </a:cubicBezTo>
                  <a:cubicBezTo>
                    <a:pt x="2741" y="458"/>
                    <a:pt x="2316" y="210"/>
                    <a:pt x="1958" y="210"/>
                  </a:cubicBezTo>
                  <a:cubicBezTo>
                    <a:pt x="1832" y="210"/>
                    <a:pt x="1713" y="241"/>
                    <a:pt x="1625" y="324"/>
                  </a:cubicBezTo>
                  <a:cubicBezTo>
                    <a:pt x="1286" y="637"/>
                    <a:pt x="1803" y="896"/>
                    <a:pt x="1803" y="896"/>
                  </a:cubicBezTo>
                  <a:cubicBezTo>
                    <a:pt x="1803" y="896"/>
                    <a:pt x="1673" y="875"/>
                    <a:pt x="1507" y="875"/>
                  </a:cubicBezTo>
                  <a:cubicBezTo>
                    <a:pt x="1237" y="875"/>
                    <a:pt x="875" y="930"/>
                    <a:pt x="831" y="1217"/>
                  </a:cubicBezTo>
                  <a:cubicBezTo>
                    <a:pt x="759" y="1690"/>
                    <a:pt x="1295" y="1734"/>
                    <a:pt x="1295" y="1734"/>
                  </a:cubicBezTo>
                  <a:cubicBezTo>
                    <a:pt x="72" y="1877"/>
                    <a:pt x="1" y="2930"/>
                    <a:pt x="643" y="3127"/>
                  </a:cubicBezTo>
                  <a:cubicBezTo>
                    <a:pt x="733" y="3154"/>
                    <a:pt x="822" y="3166"/>
                    <a:pt x="909" y="3166"/>
                  </a:cubicBezTo>
                  <a:cubicBezTo>
                    <a:pt x="1448" y="3166"/>
                    <a:pt x="1910" y="2716"/>
                    <a:pt x="1911" y="2716"/>
                  </a:cubicBezTo>
                  <a:lnTo>
                    <a:pt x="1911" y="2716"/>
                  </a:lnTo>
                  <a:cubicBezTo>
                    <a:pt x="1911" y="2716"/>
                    <a:pt x="1821" y="3216"/>
                    <a:pt x="2241" y="3305"/>
                  </a:cubicBezTo>
                  <a:cubicBezTo>
                    <a:pt x="2270" y="3311"/>
                    <a:pt x="2297" y="3314"/>
                    <a:pt x="2325" y="3314"/>
                  </a:cubicBezTo>
                  <a:cubicBezTo>
                    <a:pt x="2693" y="3314"/>
                    <a:pt x="2910" y="2788"/>
                    <a:pt x="2910" y="2788"/>
                  </a:cubicBezTo>
                  <a:cubicBezTo>
                    <a:pt x="2910" y="2788"/>
                    <a:pt x="3104" y="3169"/>
                    <a:pt x="3399" y="3169"/>
                  </a:cubicBezTo>
                  <a:cubicBezTo>
                    <a:pt x="3484" y="3169"/>
                    <a:pt x="3578" y="3137"/>
                    <a:pt x="3678" y="3055"/>
                  </a:cubicBezTo>
                  <a:cubicBezTo>
                    <a:pt x="4124" y="2689"/>
                    <a:pt x="3847" y="2074"/>
                    <a:pt x="3847" y="2074"/>
                  </a:cubicBezTo>
                  <a:lnTo>
                    <a:pt x="3847" y="2074"/>
                  </a:lnTo>
                  <a:cubicBezTo>
                    <a:pt x="3847" y="2074"/>
                    <a:pt x="3976" y="2225"/>
                    <a:pt x="4171" y="2225"/>
                  </a:cubicBezTo>
                  <a:cubicBezTo>
                    <a:pt x="4276" y="2225"/>
                    <a:pt x="4400" y="2181"/>
                    <a:pt x="4534" y="2047"/>
                  </a:cubicBezTo>
                  <a:cubicBezTo>
                    <a:pt x="4847" y="1743"/>
                    <a:pt x="4651" y="1297"/>
                    <a:pt x="4651" y="1297"/>
                  </a:cubicBezTo>
                  <a:lnTo>
                    <a:pt x="4651" y="1297"/>
                  </a:lnTo>
                  <a:cubicBezTo>
                    <a:pt x="4703" y="1329"/>
                    <a:pt x="4745" y="1342"/>
                    <a:pt x="4778" y="1342"/>
                  </a:cubicBezTo>
                  <a:cubicBezTo>
                    <a:pt x="5005" y="1342"/>
                    <a:pt x="4793" y="681"/>
                    <a:pt x="4793" y="681"/>
                  </a:cubicBezTo>
                  <a:cubicBezTo>
                    <a:pt x="4793" y="681"/>
                    <a:pt x="4279" y="152"/>
                    <a:pt x="4046" y="152"/>
                  </a:cubicBezTo>
                  <a:cubicBezTo>
                    <a:pt x="4021" y="152"/>
                    <a:pt x="3999" y="158"/>
                    <a:pt x="3981" y="173"/>
                  </a:cubicBezTo>
                  <a:cubicBezTo>
                    <a:pt x="3874" y="244"/>
                    <a:pt x="3847" y="387"/>
                    <a:pt x="3928" y="485"/>
                  </a:cubicBezTo>
                  <a:cubicBezTo>
                    <a:pt x="3928" y="485"/>
                    <a:pt x="3478" y="1"/>
                    <a:pt x="3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6"/>
            <p:cNvSpPr/>
            <p:nvPr/>
          </p:nvSpPr>
          <p:spPr>
            <a:xfrm rot="1365070">
              <a:off x="7865275" y="4373584"/>
              <a:ext cx="326002" cy="208813"/>
            </a:xfrm>
            <a:custGeom>
              <a:avLst/>
              <a:gdLst/>
              <a:ahLst/>
              <a:cxnLst/>
              <a:rect l="l" t="t" r="r" b="b"/>
              <a:pathLst>
                <a:path w="3597" h="2304" extrusionOk="0">
                  <a:moveTo>
                    <a:pt x="884" y="590"/>
                  </a:moveTo>
                  <a:cubicBezTo>
                    <a:pt x="919" y="608"/>
                    <a:pt x="955" y="608"/>
                    <a:pt x="1000" y="616"/>
                  </a:cubicBezTo>
                  <a:cubicBezTo>
                    <a:pt x="919" y="625"/>
                    <a:pt x="848" y="634"/>
                    <a:pt x="777" y="652"/>
                  </a:cubicBezTo>
                  <a:cubicBezTo>
                    <a:pt x="411" y="893"/>
                    <a:pt x="143" y="1259"/>
                    <a:pt x="18" y="1679"/>
                  </a:cubicBezTo>
                  <a:cubicBezTo>
                    <a:pt x="18" y="1696"/>
                    <a:pt x="9" y="1714"/>
                    <a:pt x="0" y="1723"/>
                  </a:cubicBezTo>
                  <a:cubicBezTo>
                    <a:pt x="71" y="1866"/>
                    <a:pt x="196" y="1964"/>
                    <a:pt x="348" y="2009"/>
                  </a:cubicBezTo>
                  <a:cubicBezTo>
                    <a:pt x="982" y="2205"/>
                    <a:pt x="1615" y="1598"/>
                    <a:pt x="1615" y="1598"/>
                  </a:cubicBezTo>
                  <a:cubicBezTo>
                    <a:pt x="1615" y="1598"/>
                    <a:pt x="1517" y="2098"/>
                    <a:pt x="1937" y="2187"/>
                  </a:cubicBezTo>
                  <a:cubicBezTo>
                    <a:pt x="2356" y="2277"/>
                    <a:pt x="2606" y="1670"/>
                    <a:pt x="2606" y="1670"/>
                  </a:cubicBezTo>
                  <a:cubicBezTo>
                    <a:pt x="2606" y="1670"/>
                    <a:pt x="2927" y="2303"/>
                    <a:pt x="3374" y="1937"/>
                  </a:cubicBezTo>
                  <a:cubicBezTo>
                    <a:pt x="3481" y="1848"/>
                    <a:pt x="3561" y="1732"/>
                    <a:pt x="3597" y="1598"/>
                  </a:cubicBezTo>
                  <a:cubicBezTo>
                    <a:pt x="3213" y="483"/>
                    <a:pt x="1901" y="1"/>
                    <a:pt x="884" y="59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6"/>
            <p:cNvSpPr/>
            <p:nvPr/>
          </p:nvSpPr>
          <p:spPr>
            <a:xfrm rot="1365070">
              <a:off x="7875100" y="4290364"/>
              <a:ext cx="425607" cy="302978"/>
            </a:xfrm>
            <a:custGeom>
              <a:avLst/>
              <a:gdLst/>
              <a:ahLst/>
              <a:cxnLst/>
              <a:rect l="l" t="t" r="r" b="b"/>
              <a:pathLst>
                <a:path w="4696" h="3343" extrusionOk="0">
                  <a:moveTo>
                    <a:pt x="1697" y="2735"/>
                  </a:move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close/>
                  <a:moveTo>
                    <a:pt x="1695" y="2737"/>
                  </a:moveTo>
                  <a:lnTo>
                    <a:pt x="1695" y="2737"/>
                  </a:lnTo>
                  <a:cubicBezTo>
                    <a:pt x="1481" y="2941"/>
                    <a:pt x="1214" y="3083"/>
                    <a:pt x="920" y="3164"/>
                  </a:cubicBezTo>
                  <a:cubicBezTo>
                    <a:pt x="1205" y="3092"/>
                    <a:pt x="1481" y="2941"/>
                    <a:pt x="1695" y="2737"/>
                  </a:cubicBezTo>
                  <a:close/>
                  <a:moveTo>
                    <a:pt x="2898" y="1"/>
                  </a:moveTo>
                  <a:cubicBezTo>
                    <a:pt x="2878" y="1"/>
                    <a:pt x="2858" y="2"/>
                    <a:pt x="2839" y="4"/>
                  </a:cubicBezTo>
                  <a:cubicBezTo>
                    <a:pt x="2776" y="22"/>
                    <a:pt x="2705" y="58"/>
                    <a:pt x="2652" y="102"/>
                  </a:cubicBezTo>
                  <a:cubicBezTo>
                    <a:pt x="2540" y="182"/>
                    <a:pt x="2479" y="311"/>
                    <a:pt x="2498" y="439"/>
                  </a:cubicBezTo>
                  <a:lnTo>
                    <a:pt x="2498" y="439"/>
                  </a:lnTo>
                  <a:cubicBezTo>
                    <a:pt x="2367" y="368"/>
                    <a:pt x="2236" y="313"/>
                    <a:pt x="2089" y="272"/>
                  </a:cubicBezTo>
                  <a:cubicBezTo>
                    <a:pt x="1984" y="235"/>
                    <a:pt x="1875" y="215"/>
                    <a:pt x="1762" y="215"/>
                  </a:cubicBezTo>
                  <a:cubicBezTo>
                    <a:pt x="1711" y="215"/>
                    <a:pt x="1660" y="219"/>
                    <a:pt x="1607" y="227"/>
                  </a:cubicBezTo>
                  <a:cubicBezTo>
                    <a:pt x="1527" y="245"/>
                    <a:pt x="1447" y="281"/>
                    <a:pt x="1384" y="343"/>
                  </a:cubicBezTo>
                  <a:cubicBezTo>
                    <a:pt x="1322" y="397"/>
                    <a:pt x="1286" y="477"/>
                    <a:pt x="1277" y="566"/>
                  </a:cubicBezTo>
                  <a:cubicBezTo>
                    <a:pt x="1277" y="647"/>
                    <a:pt x="1313" y="727"/>
                    <a:pt x="1384" y="790"/>
                  </a:cubicBezTo>
                  <a:cubicBezTo>
                    <a:pt x="1417" y="822"/>
                    <a:pt x="1453" y="855"/>
                    <a:pt x="1495" y="884"/>
                  </a:cubicBezTo>
                  <a:lnTo>
                    <a:pt x="1495" y="884"/>
                  </a:lnTo>
                  <a:cubicBezTo>
                    <a:pt x="1438" y="878"/>
                    <a:pt x="1381" y="875"/>
                    <a:pt x="1324" y="875"/>
                  </a:cubicBezTo>
                  <a:cubicBezTo>
                    <a:pt x="1252" y="875"/>
                    <a:pt x="1180" y="880"/>
                    <a:pt x="1107" y="888"/>
                  </a:cubicBezTo>
                  <a:cubicBezTo>
                    <a:pt x="1027" y="897"/>
                    <a:pt x="947" y="915"/>
                    <a:pt x="875" y="941"/>
                  </a:cubicBezTo>
                  <a:cubicBezTo>
                    <a:pt x="795" y="968"/>
                    <a:pt x="724" y="1013"/>
                    <a:pt x="670" y="1075"/>
                  </a:cubicBezTo>
                  <a:cubicBezTo>
                    <a:pt x="572" y="1218"/>
                    <a:pt x="572" y="1405"/>
                    <a:pt x="661" y="1548"/>
                  </a:cubicBezTo>
                  <a:cubicBezTo>
                    <a:pt x="735" y="1648"/>
                    <a:pt x="843" y="1719"/>
                    <a:pt x="961" y="1751"/>
                  </a:cubicBezTo>
                  <a:lnTo>
                    <a:pt x="961" y="1751"/>
                  </a:lnTo>
                  <a:cubicBezTo>
                    <a:pt x="702" y="1797"/>
                    <a:pt x="461" y="1913"/>
                    <a:pt x="260" y="2084"/>
                  </a:cubicBezTo>
                  <a:cubicBezTo>
                    <a:pt x="144" y="2191"/>
                    <a:pt x="72" y="2325"/>
                    <a:pt x="37" y="2476"/>
                  </a:cubicBezTo>
                  <a:cubicBezTo>
                    <a:pt x="1" y="2619"/>
                    <a:pt x="28" y="2780"/>
                    <a:pt x="108" y="2914"/>
                  </a:cubicBezTo>
                  <a:cubicBezTo>
                    <a:pt x="188" y="3039"/>
                    <a:pt x="322" y="3137"/>
                    <a:pt x="474" y="3164"/>
                  </a:cubicBezTo>
                  <a:cubicBezTo>
                    <a:pt x="545" y="3181"/>
                    <a:pt x="619" y="3190"/>
                    <a:pt x="694" y="3190"/>
                  </a:cubicBezTo>
                  <a:cubicBezTo>
                    <a:pt x="768" y="3190"/>
                    <a:pt x="844" y="3181"/>
                    <a:pt x="920" y="3164"/>
                  </a:cubicBezTo>
                  <a:lnTo>
                    <a:pt x="920" y="3164"/>
                  </a:lnTo>
                  <a:cubicBezTo>
                    <a:pt x="854" y="3176"/>
                    <a:pt x="786" y="3183"/>
                    <a:pt x="716" y="3183"/>
                  </a:cubicBezTo>
                  <a:cubicBezTo>
                    <a:pt x="636" y="3183"/>
                    <a:pt x="555" y="3174"/>
                    <a:pt x="474" y="3155"/>
                  </a:cubicBezTo>
                  <a:cubicBezTo>
                    <a:pt x="331" y="3119"/>
                    <a:pt x="206" y="3030"/>
                    <a:pt x="126" y="2905"/>
                  </a:cubicBezTo>
                  <a:cubicBezTo>
                    <a:pt x="45" y="2780"/>
                    <a:pt x="28" y="2628"/>
                    <a:pt x="63" y="2485"/>
                  </a:cubicBezTo>
                  <a:cubicBezTo>
                    <a:pt x="99" y="2343"/>
                    <a:pt x="179" y="2209"/>
                    <a:pt x="286" y="2110"/>
                  </a:cubicBezTo>
                  <a:cubicBezTo>
                    <a:pt x="510" y="1914"/>
                    <a:pt x="795" y="1798"/>
                    <a:pt x="1090" y="1771"/>
                  </a:cubicBezTo>
                  <a:lnTo>
                    <a:pt x="1224" y="1762"/>
                  </a:lnTo>
                  <a:lnTo>
                    <a:pt x="1090" y="1745"/>
                  </a:lnTo>
                  <a:cubicBezTo>
                    <a:pt x="1087" y="1744"/>
                    <a:pt x="1084" y="1744"/>
                    <a:pt x="1081" y="1743"/>
                  </a:cubicBezTo>
                  <a:lnTo>
                    <a:pt x="1081" y="1743"/>
                  </a:lnTo>
                  <a:lnTo>
                    <a:pt x="1081" y="1736"/>
                  </a:lnTo>
                  <a:cubicBezTo>
                    <a:pt x="1071" y="1737"/>
                    <a:pt x="1060" y="1738"/>
                    <a:pt x="1050" y="1739"/>
                  </a:cubicBezTo>
                  <a:lnTo>
                    <a:pt x="1050" y="1739"/>
                  </a:lnTo>
                  <a:cubicBezTo>
                    <a:pt x="913" y="1714"/>
                    <a:pt x="787" y="1644"/>
                    <a:pt x="697" y="1530"/>
                  </a:cubicBezTo>
                  <a:cubicBezTo>
                    <a:pt x="617" y="1396"/>
                    <a:pt x="617" y="1227"/>
                    <a:pt x="706" y="1102"/>
                  </a:cubicBezTo>
                  <a:cubicBezTo>
                    <a:pt x="759" y="1048"/>
                    <a:pt x="822" y="1004"/>
                    <a:pt x="893" y="977"/>
                  </a:cubicBezTo>
                  <a:cubicBezTo>
                    <a:pt x="965" y="950"/>
                    <a:pt x="1036" y="932"/>
                    <a:pt x="1116" y="923"/>
                  </a:cubicBezTo>
                  <a:cubicBezTo>
                    <a:pt x="1178" y="917"/>
                    <a:pt x="1238" y="914"/>
                    <a:pt x="1298" y="914"/>
                  </a:cubicBezTo>
                  <a:cubicBezTo>
                    <a:pt x="1390" y="914"/>
                    <a:pt x="1483" y="921"/>
                    <a:pt x="1578" y="931"/>
                  </a:cubicBezTo>
                  <a:lnTo>
                    <a:pt x="1578" y="931"/>
                  </a:lnTo>
                  <a:cubicBezTo>
                    <a:pt x="1579" y="932"/>
                    <a:pt x="1580" y="932"/>
                    <a:pt x="1581" y="932"/>
                  </a:cubicBezTo>
                  <a:lnTo>
                    <a:pt x="1581" y="931"/>
                  </a:lnTo>
                  <a:lnTo>
                    <a:pt x="1581" y="931"/>
                  </a:lnTo>
                  <a:cubicBezTo>
                    <a:pt x="1584" y="932"/>
                    <a:pt x="1587" y="932"/>
                    <a:pt x="1589" y="932"/>
                  </a:cubicBezTo>
                  <a:lnTo>
                    <a:pt x="1697" y="950"/>
                  </a:lnTo>
                  <a:lnTo>
                    <a:pt x="1598" y="897"/>
                  </a:lnTo>
                  <a:cubicBezTo>
                    <a:pt x="1527" y="861"/>
                    <a:pt x="1464" y="816"/>
                    <a:pt x="1411" y="763"/>
                  </a:cubicBezTo>
                  <a:cubicBezTo>
                    <a:pt x="1357" y="709"/>
                    <a:pt x="1322" y="638"/>
                    <a:pt x="1322" y="566"/>
                  </a:cubicBezTo>
                  <a:cubicBezTo>
                    <a:pt x="1331" y="486"/>
                    <a:pt x="1366" y="424"/>
                    <a:pt x="1420" y="370"/>
                  </a:cubicBezTo>
                  <a:cubicBezTo>
                    <a:pt x="1473" y="317"/>
                    <a:pt x="1545" y="281"/>
                    <a:pt x="1625" y="272"/>
                  </a:cubicBezTo>
                  <a:cubicBezTo>
                    <a:pt x="1672" y="264"/>
                    <a:pt x="1720" y="260"/>
                    <a:pt x="1768" y="260"/>
                  </a:cubicBezTo>
                  <a:cubicBezTo>
                    <a:pt x="1875" y="260"/>
                    <a:pt x="1982" y="280"/>
                    <a:pt x="2080" y="317"/>
                  </a:cubicBezTo>
                  <a:cubicBezTo>
                    <a:pt x="2232" y="361"/>
                    <a:pt x="2375" y="424"/>
                    <a:pt x="2518" y="495"/>
                  </a:cubicBezTo>
                  <a:lnTo>
                    <a:pt x="2571" y="531"/>
                  </a:lnTo>
                  <a:lnTo>
                    <a:pt x="2553" y="468"/>
                  </a:lnTo>
                  <a:cubicBezTo>
                    <a:pt x="2518" y="343"/>
                    <a:pt x="2571" y="209"/>
                    <a:pt x="2678" y="138"/>
                  </a:cubicBezTo>
                  <a:cubicBezTo>
                    <a:pt x="2732" y="93"/>
                    <a:pt x="2794" y="67"/>
                    <a:pt x="2857" y="49"/>
                  </a:cubicBezTo>
                  <a:cubicBezTo>
                    <a:pt x="2874" y="46"/>
                    <a:pt x="2890" y="45"/>
                    <a:pt x="2907" y="45"/>
                  </a:cubicBezTo>
                  <a:cubicBezTo>
                    <a:pt x="2953" y="45"/>
                    <a:pt x="2998" y="54"/>
                    <a:pt x="3044" y="67"/>
                  </a:cubicBezTo>
                  <a:cubicBezTo>
                    <a:pt x="3169" y="111"/>
                    <a:pt x="3285" y="174"/>
                    <a:pt x="3392" y="254"/>
                  </a:cubicBezTo>
                  <a:cubicBezTo>
                    <a:pt x="3491" y="328"/>
                    <a:pt x="3590" y="410"/>
                    <a:pt x="3682" y="500"/>
                  </a:cubicBezTo>
                  <a:lnTo>
                    <a:pt x="3682" y="500"/>
                  </a:lnTo>
                  <a:cubicBezTo>
                    <a:pt x="3686" y="507"/>
                    <a:pt x="3691" y="515"/>
                    <a:pt x="3696" y="522"/>
                  </a:cubicBezTo>
                  <a:lnTo>
                    <a:pt x="3701" y="518"/>
                  </a:lnTo>
                  <a:lnTo>
                    <a:pt x="3701" y="518"/>
                  </a:lnTo>
                  <a:cubicBezTo>
                    <a:pt x="3702" y="519"/>
                    <a:pt x="3703" y="521"/>
                    <a:pt x="3705" y="522"/>
                  </a:cubicBezTo>
                  <a:lnTo>
                    <a:pt x="3740" y="486"/>
                  </a:lnTo>
                  <a:cubicBezTo>
                    <a:pt x="3705" y="441"/>
                    <a:pt x="3687" y="397"/>
                    <a:pt x="3696" y="343"/>
                  </a:cubicBezTo>
                  <a:cubicBezTo>
                    <a:pt x="3696" y="290"/>
                    <a:pt x="3723" y="245"/>
                    <a:pt x="3767" y="218"/>
                  </a:cubicBezTo>
                  <a:cubicBezTo>
                    <a:pt x="3785" y="201"/>
                    <a:pt x="3807" y="194"/>
                    <a:pt x="3831" y="194"/>
                  </a:cubicBezTo>
                  <a:cubicBezTo>
                    <a:pt x="3854" y="194"/>
                    <a:pt x="3879" y="201"/>
                    <a:pt x="3901" y="209"/>
                  </a:cubicBezTo>
                  <a:cubicBezTo>
                    <a:pt x="3955" y="227"/>
                    <a:pt x="3999" y="254"/>
                    <a:pt x="4053" y="281"/>
                  </a:cubicBezTo>
                  <a:cubicBezTo>
                    <a:pt x="4237" y="403"/>
                    <a:pt x="4403" y="543"/>
                    <a:pt x="4561" y="700"/>
                  </a:cubicBezTo>
                  <a:lnTo>
                    <a:pt x="4561" y="700"/>
                  </a:lnTo>
                  <a:cubicBezTo>
                    <a:pt x="4606" y="843"/>
                    <a:pt x="4633" y="977"/>
                    <a:pt x="4651" y="1120"/>
                  </a:cubicBezTo>
                  <a:cubicBezTo>
                    <a:pt x="4660" y="1191"/>
                    <a:pt x="4651" y="1254"/>
                    <a:pt x="4615" y="1316"/>
                  </a:cubicBezTo>
                  <a:cubicBezTo>
                    <a:pt x="4602" y="1336"/>
                    <a:pt x="4584" y="1343"/>
                    <a:pt x="4563" y="1343"/>
                  </a:cubicBezTo>
                  <a:cubicBezTo>
                    <a:pt x="4528" y="1343"/>
                    <a:pt x="4485" y="1321"/>
                    <a:pt x="4445" y="1298"/>
                  </a:cubicBezTo>
                  <a:lnTo>
                    <a:pt x="4392" y="1272"/>
                  </a:lnTo>
                  <a:lnTo>
                    <a:pt x="4419" y="1325"/>
                  </a:lnTo>
                  <a:cubicBezTo>
                    <a:pt x="4419" y="1327"/>
                    <a:pt x="4420" y="1329"/>
                    <a:pt x="4421" y="1332"/>
                  </a:cubicBezTo>
                  <a:lnTo>
                    <a:pt x="4421" y="1332"/>
                  </a:lnTo>
                  <a:lnTo>
                    <a:pt x="4419" y="1334"/>
                  </a:lnTo>
                  <a:cubicBezTo>
                    <a:pt x="4420" y="1335"/>
                    <a:pt x="4421" y="1335"/>
                    <a:pt x="4422" y="1336"/>
                  </a:cubicBezTo>
                  <a:lnTo>
                    <a:pt x="4422" y="1336"/>
                  </a:lnTo>
                  <a:cubicBezTo>
                    <a:pt x="4465" y="1457"/>
                    <a:pt x="4490" y="1579"/>
                    <a:pt x="4472" y="1709"/>
                  </a:cubicBezTo>
                  <a:cubicBezTo>
                    <a:pt x="4463" y="1834"/>
                    <a:pt x="4410" y="1959"/>
                    <a:pt x="4312" y="2048"/>
                  </a:cubicBezTo>
                  <a:cubicBezTo>
                    <a:pt x="4231" y="2146"/>
                    <a:pt x="4106" y="2209"/>
                    <a:pt x="3981" y="2226"/>
                  </a:cubicBezTo>
                  <a:cubicBezTo>
                    <a:pt x="3972" y="2227"/>
                    <a:pt x="3962" y="2227"/>
                    <a:pt x="3953" y="2227"/>
                  </a:cubicBezTo>
                  <a:cubicBezTo>
                    <a:pt x="3830" y="2227"/>
                    <a:pt x="3717" y="2175"/>
                    <a:pt x="3642" y="2084"/>
                  </a:cubicBezTo>
                  <a:lnTo>
                    <a:pt x="3642" y="2084"/>
                  </a:lnTo>
                  <a:cubicBezTo>
                    <a:pt x="3642" y="2084"/>
                    <a:pt x="3642" y="2084"/>
                    <a:pt x="3642" y="2084"/>
                  </a:cubicBezTo>
                  <a:lnTo>
                    <a:pt x="3580" y="2021"/>
                  </a:lnTo>
                  <a:lnTo>
                    <a:pt x="3615" y="2102"/>
                  </a:lnTo>
                  <a:cubicBezTo>
                    <a:pt x="3616" y="2104"/>
                    <a:pt x="3617" y="2106"/>
                    <a:pt x="3618" y="2108"/>
                  </a:cubicBezTo>
                  <a:lnTo>
                    <a:pt x="3618" y="2108"/>
                  </a:lnTo>
                  <a:lnTo>
                    <a:pt x="3615" y="2110"/>
                  </a:lnTo>
                  <a:cubicBezTo>
                    <a:pt x="3618" y="2113"/>
                    <a:pt x="3620" y="2115"/>
                    <a:pt x="3622" y="2117"/>
                  </a:cubicBezTo>
                  <a:lnTo>
                    <a:pt x="3622" y="2117"/>
                  </a:lnTo>
                  <a:cubicBezTo>
                    <a:pt x="3680" y="2265"/>
                    <a:pt x="3704" y="2428"/>
                    <a:pt x="3696" y="2583"/>
                  </a:cubicBezTo>
                  <a:cubicBezTo>
                    <a:pt x="3687" y="2753"/>
                    <a:pt x="3615" y="2914"/>
                    <a:pt x="3490" y="3021"/>
                  </a:cubicBezTo>
                  <a:cubicBezTo>
                    <a:pt x="3437" y="3083"/>
                    <a:pt x="3366" y="3128"/>
                    <a:pt x="3285" y="3155"/>
                  </a:cubicBezTo>
                  <a:cubicBezTo>
                    <a:pt x="3248" y="3167"/>
                    <a:pt x="3211" y="3174"/>
                    <a:pt x="3173" y="3174"/>
                  </a:cubicBezTo>
                  <a:cubicBezTo>
                    <a:pt x="3130" y="3174"/>
                    <a:pt x="3087" y="3165"/>
                    <a:pt x="3044" y="3146"/>
                  </a:cubicBezTo>
                  <a:cubicBezTo>
                    <a:pt x="2892" y="3065"/>
                    <a:pt x="2776" y="2949"/>
                    <a:pt x="2696" y="2798"/>
                  </a:cubicBezTo>
                  <a:lnTo>
                    <a:pt x="2687" y="2780"/>
                  </a:lnTo>
                  <a:lnTo>
                    <a:pt x="2678" y="2798"/>
                  </a:lnTo>
                  <a:cubicBezTo>
                    <a:pt x="2625" y="2932"/>
                    <a:pt x="2553" y="3048"/>
                    <a:pt x="2455" y="3146"/>
                  </a:cubicBezTo>
                  <a:cubicBezTo>
                    <a:pt x="2411" y="3199"/>
                    <a:pt x="2357" y="3244"/>
                    <a:pt x="2295" y="3280"/>
                  </a:cubicBezTo>
                  <a:cubicBezTo>
                    <a:pt x="2241" y="3306"/>
                    <a:pt x="2170" y="3324"/>
                    <a:pt x="2098" y="3333"/>
                  </a:cubicBezTo>
                  <a:cubicBezTo>
                    <a:pt x="1964" y="3333"/>
                    <a:pt x="1830" y="3262"/>
                    <a:pt x="1759" y="3137"/>
                  </a:cubicBezTo>
                  <a:cubicBezTo>
                    <a:pt x="1697" y="3012"/>
                    <a:pt x="1670" y="2878"/>
                    <a:pt x="1697" y="2735"/>
                  </a:cubicBezTo>
                  <a:lnTo>
                    <a:pt x="1697" y="2735"/>
                  </a:lnTo>
                  <a:cubicBezTo>
                    <a:pt x="1670" y="2878"/>
                    <a:pt x="1688" y="3021"/>
                    <a:pt x="1750" y="3146"/>
                  </a:cubicBezTo>
                  <a:cubicBezTo>
                    <a:pt x="1830" y="3262"/>
                    <a:pt x="1955" y="3342"/>
                    <a:pt x="2098" y="3342"/>
                  </a:cubicBezTo>
                  <a:cubicBezTo>
                    <a:pt x="2170" y="3342"/>
                    <a:pt x="2241" y="3324"/>
                    <a:pt x="2303" y="3289"/>
                  </a:cubicBezTo>
                  <a:cubicBezTo>
                    <a:pt x="2366" y="3253"/>
                    <a:pt x="2419" y="3208"/>
                    <a:pt x="2464" y="3164"/>
                  </a:cubicBezTo>
                  <a:cubicBezTo>
                    <a:pt x="2557" y="3062"/>
                    <a:pt x="2634" y="2952"/>
                    <a:pt x="2688" y="2827"/>
                  </a:cubicBezTo>
                  <a:lnTo>
                    <a:pt x="2688" y="2827"/>
                  </a:lnTo>
                  <a:cubicBezTo>
                    <a:pt x="2761" y="2978"/>
                    <a:pt x="2890" y="3096"/>
                    <a:pt x="3035" y="3173"/>
                  </a:cubicBezTo>
                  <a:cubicBezTo>
                    <a:pt x="3078" y="3192"/>
                    <a:pt x="3124" y="3201"/>
                    <a:pt x="3171" y="3201"/>
                  </a:cubicBezTo>
                  <a:cubicBezTo>
                    <a:pt x="3211" y="3201"/>
                    <a:pt x="3253" y="3194"/>
                    <a:pt x="3294" y="3181"/>
                  </a:cubicBezTo>
                  <a:cubicBezTo>
                    <a:pt x="3374" y="3155"/>
                    <a:pt x="3446" y="3110"/>
                    <a:pt x="3508" y="3048"/>
                  </a:cubicBezTo>
                  <a:cubicBezTo>
                    <a:pt x="3633" y="2932"/>
                    <a:pt x="3714" y="2762"/>
                    <a:pt x="3723" y="2592"/>
                  </a:cubicBezTo>
                  <a:cubicBezTo>
                    <a:pt x="3730" y="2450"/>
                    <a:pt x="3712" y="2300"/>
                    <a:pt x="3669" y="2161"/>
                  </a:cubicBezTo>
                  <a:lnTo>
                    <a:pt x="3669" y="2161"/>
                  </a:lnTo>
                  <a:cubicBezTo>
                    <a:pt x="3748" y="2224"/>
                    <a:pt x="3848" y="2263"/>
                    <a:pt x="3954" y="2263"/>
                  </a:cubicBezTo>
                  <a:cubicBezTo>
                    <a:pt x="3963" y="2263"/>
                    <a:pt x="3972" y="2263"/>
                    <a:pt x="3981" y="2262"/>
                  </a:cubicBezTo>
                  <a:cubicBezTo>
                    <a:pt x="4115" y="2244"/>
                    <a:pt x="4240" y="2182"/>
                    <a:pt x="4338" y="2075"/>
                  </a:cubicBezTo>
                  <a:cubicBezTo>
                    <a:pt x="4428" y="1977"/>
                    <a:pt x="4490" y="1852"/>
                    <a:pt x="4508" y="1709"/>
                  </a:cubicBezTo>
                  <a:cubicBezTo>
                    <a:pt x="4516" y="1591"/>
                    <a:pt x="4503" y="1473"/>
                    <a:pt x="4463" y="1356"/>
                  </a:cubicBezTo>
                  <a:lnTo>
                    <a:pt x="4463" y="1356"/>
                  </a:lnTo>
                  <a:cubicBezTo>
                    <a:pt x="4484" y="1365"/>
                    <a:pt x="4505" y="1373"/>
                    <a:pt x="4526" y="1379"/>
                  </a:cubicBezTo>
                  <a:cubicBezTo>
                    <a:pt x="4538" y="1383"/>
                    <a:pt x="4550" y="1386"/>
                    <a:pt x="4561" y="1386"/>
                  </a:cubicBezTo>
                  <a:cubicBezTo>
                    <a:pt x="4593" y="1386"/>
                    <a:pt x="4622" y="1369"/>
                    <a:pt x="4642" y="1343"/>
                  </a:cubicBezTo>
                  <a:cubicBezTo>
                    <a:pt x="4677" y="1272"/>
                    <a:pt x="4695" y="1191"/>
                    <a:pt x="4686" y="1120"/>
                  </a:cubicBezTo>
                  <a:cubicBezTo>
                    <a:pt x="4669" y="968"/>
                    <a:pt x="4642" y="825"/>
                    <a:pt x="4597" y="691"/>
                  </a:cubicBezTo>
                  <a:cubicBezTo>
                    <a:pt x="4437" y="522"/>
                    <a:pt x="4258" y="379"/>
                    <a:pt x="4071" y="245"/>
                  </a:cubicBezTo>
                  <a:cubicBezTo>
                    <a:pt x="4026" y="218"/>
                    <a:pt x="3972" y="192"/>
                    <a:pt x="3919" y="174"/>
                  </a:cubicBezTo>
                  <a:cubicBezTo>
                    <a:pt x="3892" y="156"/>
                    <a:pt x="3856" y="156"/>
                    <a:pt x="3830" y="156"/>
                  </a:cubicBezTo>
                  <a:cubicBezTo>
                    <a:pt x="3794" y="156"/>
                    <a:pt x="3758" y="165"/>
                    <a:pt x="3731" y="192"/>
                  </a:cubicBezTo>
                  <a:cubicBezTo>
                    <a:pt x="3687" y="227"/>
                    <a:pt x="3651" y="281"/>
                    <a:pt x="3642" y="343"/>
                  </a:cubicBezTo>
                  <a:cubicBezTo>
                    <a:pt x="3642" y="366"/>
                    <a:pt x="3644" y="388"/>
                    <a:pt x="3649" y="410"/>
                  </a:cubicBezTo>
                  <a:lnTo>
                    <a:pt x="3649" y="410"/>
                  </a:lnTo>
                  <a:cubicBezTo>
                    <a:pt x="3579" y="341"/>
                    <a:pt x="3501" y="275"/>
                    <a:pt x="3419" y="218"/>
                  </a:cubicBezTo>
                  <a:cubicBezTo>
                    <a:pt x="3312" y="129"/>
                    <a:pt x="3187" y="67"/>
                    <a:pt x="3053" y="22"/>
                  </a:cubicBezTo>
                  <a:cubicBezTo>
                    <a:pt x="3007" y="9"/>
                    <a:pt x="2952" y="1"/>
                    <a:pt x="28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6"/>
            <p:cNvSpPr/>
            <p:nvPr/>
          </p:nvSpPr>
          <p:spPr>
            <a:xfrm rot="1365070">
              <a:off x="7952985" y="4343528"/>
              <a:ext cx="431951" cy="223948"/>
            </a:xfrm>
            <a:custGeom>
              <a:avLst/>
              <a:gdLst/>
              <a:ahLst/>
              <a:cxnLst/>
              <a:rect l="l" t="t" r="r" b="b"/>
              <a:pathLst>
                <a:path w="4766" h="2471" extrusionOk="0">
                  <a:moveTo>
                    <a:pt x="4671" y="0"/>
                  </a:moveTo>
                  <a:cubicBezTo>
                    <a:pt x="4661" y="0"/>
                    <a:pt x="4652" y="2"/>
                    <a:pt x="4642" y="7"/>
                  </a:cubicBezTo>
                  <a:cubicBezTo>
                    <a:pt x="4142" y="239"/>
                    <a:pt x="3642" y="471"/>
                    <a:pt x="3142" y="703"/>
                  </a:cubicBezTo>
                  <a:lnTo>
                    <a:pt x="2428" y="311"/>
                  </a:lnTo>
                  <a:cubicBezTo>
                    <a:pt x="2425" y="309"/>
                    <a:pt x="2423" y="308"/>
                    <a:pt x="2422" y="308"/>
                  </a:cubicBezTo>
                  <a:cubicBezTo>
                    <a:pt x="2395" y="308"/>
                    <a:pt x="2803" y="664"/>
                    <a:pt x="2999" y="775"/>
                  </a:cubicBezTo>
                  <a:lnTo>
                    <a:pt x="2526" y="998"/>
                  </a:lnTo>
                  <a:lnTo>
                    <a:pt x="2464" y="1025"/>
                  </a:lnTo>
                  <a:lnTo>
                    <a:pt x="1322" y="516"/>
                  </a:lnTo>
                  <a:lnTo>
                    <a:pt x="1322" y="516"/>
                  </a:lnTo>
                  <a:cubicBezTo>
                    <a:pt x="1634" y="730"/>
                    <a:pt x="1973" y="926"/>
                    <a:pt x="2312" y="1096"/>
                  </a:cubicBezTo>
                  <a:lnTo>
                    <a:pt x="1902" y="1292"/>
                  </a:lnTo>
                  <a:lnTo>
                    <a:pt x="608" y="1087"/>
                  </a:lnTo>
                  <a:lnTo>
                    <a:pt x="411" y="1051"/>
                  </a:lnTo>
                  <a:lnTo>
                    <a:pt x="411" y="1051"/>
                  </a:lnTo>
                  <a:cubicBezTo>
                    <a:pt x="840" y="1194"/>
                    <a:pt x="1268" y="1301"/>
                    <a:pt x="1696" y="1391"/>
                  </a:cubicBezTo>
                  <a:lnTo>
                    <a:pt x="429" y="1989"/>
                  </a:lnTo>
                  <a:lnTo>
                    <a:pt x="1" y="2194"/>
                  </a:lnTo>
                  <a:cubicBezTo>
                    <a:pt x="438" y="2069"/>
                    <a:pt x="866" y="1908"/>
                    <a:pt x="1286" y="1730"/>
                  </a:cubicBezTo>
                  <a:lnTo>
                    <a:pt x="1759" y="1507"/>
                  </a:lnTo>
                  <a:lnTo>
                    <a:pt x="1759" y="1507"/>
                  </a:lnTo>
                  <a:lnTo>
                    <a:pt x="1304" y="2328"/>
                  </a:lnTo>
                  <a:lnTo>
                    <a:pt x="1223" y="2471"/>
                  </a:lnTo>
                  <a:cubicBezTo>
                    <a:pt x="1464" y="2176"/>
                    <a:pt x="1687" y="1864"/>
                    <a:pt x="1884" y="1533"/>
                  </a:cubicBezTo>
                  <a:lnTo>
                    <a:pt x="1955" y="1408"/>
                  </a:lnTo>
                  <a:lnTo>
                    <a:pt x="2384" y="1203"/>
                  </a:lnTo>
                  <a:lnTo>
                    <a:pt x="2384" y="1203"/>
                  </a:lnTo>
                  <a:cubicBezTo>
                    <a:pt x="2348" y="1587"/>
                    <a:pt x="2348" y="1962"/>
                    <a:pt x="2366" y="2346"/>
                  </a:cubicBezTo>
                  <a:lnTo>
                    <a:pt x="2518" y="1141"/>
                  </a:lnTo>
                  <a:lnTo>
                    <a:pt x="3071" y="882"/>
                  </a:lnTo>
                  <a:lnTo>
                    <a:pt x="3071" y="882"/>
                  </a:lnTo>
                  <a:cubicBezTo>
                    <a:pt x="3054" y="1098"/>
                    <a:pt x="3138" y="1577"/>
                    <a:pt x="3150" y="1577"/>
                  </a:cubicBezTo>
                  <a:cubicBezTo>
                    <a:pt x="3151" y="1577"/>
                    <a:pt x="3151" y="1575"/>
                    <a:pt x="3151" y="1569"/>
                  </a:cubicBezTo>
                  <a:cubicBezTo>
                    <a:pt x="3169" y="1319"/>
                    <a:pt x="3187" y="1069"/>
                    <a:pt x="3196" y="819"/>
                  </a:cubicBezTo>
                  <a:lnTo>
                    <a:pt x="3624" y="623"/>
                  </a:lnTo>
                  <a:cubicBezTo>
                    <a:pt x="3990" y="453"/>
                    <a:pt x="4347" y="284"/>
                    <a:pt x="4704" y="123"/>
                  </a:cubicBezTo>
                  <a:cubicBezTo>
                    <a:pt x="4766" y="85"/>
                    <a:pt x="4728" y="0"/>
                    <a:pt x="4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6"/>
            <p:cNvSpPr/>
            <p:nvPr/>
          </p:nvSpPr>
          <p:spPr>
            <a:xfrm rot="-3603133">
              <a:off x="8208257" y="4081920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6"/>
            <p:cNvSpPr/>
            <p:nvPr/>
          </p:nvSpPr>
          <p:spPr>
            <a:xfrm rot="-3603133">
              <a:off x="8232926" y="4097937"/>
              <a:ext cx="289829" cy="265728"/>
            </a:xfrm>
            <a:custGeom>
              <a:avLst/>
              <a:gdLst/>
              <a:ahLst/>
              <a:cxnLst/>
              <a:rect l="l" t="t" r="r" b="b"/>
              <a:pathLst>
                <a:path w="3198" h="2932" extrusionOk="0">
                  <a:moveTo>
                    <a:pt x="1664" y="2377"/>
                  </a:moveTo>
                  <a:lnTo>
                    <a:pt x="1665" y="2377"/>
                  </a:lnTo>
                  <a:cubicBezTo>
                    <a:pt x="1666" y="2378"/>
                    <a:pt x="1666" y="2378"/>
                    <a:pt x="1666" y="2378"/>
                  </a:cubicBezTo>
                  <a:cubicBezTo>
                    <a:pt x="1667" y="2378"/>
                    <a:pt x="1666" y="2378"/>
                    <a:pt x="1664" y="2377"/>
                  </a:cubicBezTo>
                  <a:close/>
                  <a:moveTo>
                    <a:pt x="3194" y="1"/>
                  </a:moveTo>
                  <a:cubicBezTo>
                    <a:pt x="3194" y="1"/>
                    <a:pt x="3193" y="2"/>
                    <a:pt x="3191" y="3"/>
                  </a:cubicBezTo>
                  <a:cubicBezTo>
                    <a:pt x="3084" y="102"/>
                    <a:pt x="2968" y="200"/>
                    <a:pt x="2861" y="298"/>
                  </a:cubicBezTo>
                  <a:cubicBezTo>
                    <a:pt x="2584" y="548"/>
                    <a:pt x="2307" y="798"/>
                    <a:pt x="2022" y="1048"/>
                  </a:cubicBezTo>
                  <a:cubicBezTo>
                    <a:pt x="2066" y="842"/>
                    <a:pt x="2093" y="637"/>
                    <a:pt x="2111" y="423"/>
                  </a:cubicBezTo>
                  <a:lnTo>
                    <a:pt x="2111" y="423"/>
                  </a:lnTo>
                  <a:cubicBezTo>
                    <a:pt x="2102" y="459"/>
                    <a:pt x="2093" y="494"/>
                    <a:pt x="2084" y="521"/>
                  </a:cubicBezTo>
                  <a:lnTo>
                    <a:pt x="1959" y="1101"/>
                  </a:lnTo>
                  <a:cubicBezTo>
                    <a:pt x="1825" y="1208"/>
                    <a:pt x="1700" y="1315"/>
                    <a:pt x="1575" y="1423"/>
                  </a:cubicBezTo>
                  <a:cubicBezTo>
                    <a:pt x="1406" y="1556"/>
                    <a:pt x="1236" y="1681"/>
                    <a:pt x="1076" y="1815"/>
                  </a:cubicBezTo>
                  <a:lnTo>
                    <a:pt x="1076" y="1780"/>
                  </a:lnTo>
                  <a:cubicBezTo>
                    <a:pt x="1093" y="1529"/>
                    <a:pt x="1094" y="992"/>
                    <a:pt x="1085" y="992"/>
                  </a:cubicBezTo>
                  <a:lnTo>
                    <a:pt x="1085" y="992"/>
                  </a:lnTo>
                  <a:cubicBezTo>
                    <a:pt x="1085" y="992"/>
                    <a:pt x="1085" y="993"/>
                    <a:pt x="1085" y="994"/>
                  </a:cubicBezTo>
                  <a:cubicBezTo>
                    <a:pt x="1076" y="1030"/>
                    <a:pt x="1076" y="1066"/>
                    <a:pt x="1076" y="1101"/>
                  </a:cubicBezTo>
                  <a:lnTo>
                    <a:pt x="1013" y="1869"/>
                  </a:lnTo>
                  <a:cubicBezTo>
                    <a:pt x="933" y="1931"/>
                    <a:pt x="853" y="1994"/>
                    <a:pt x="772" y="2065"/>
                  </a:cubicBezTo>
                  <a:cubicBezTo>
                    <a:pt x="612" y="2199"/>
                    <a:pt x="469" y="2333"/>
                    <a:pt x="326" y="2476"/>
                  </a:cubicBezTo>
                  <a:cubicBezTo>
                    <a:pt x="210" y="2592"/>
                    <a:pt x="112" y="2717"/>
                    <a:pt x="31" y="2851"/>
                  </a:cubicBezTo>
                  <a:cubicBezTo>
                    <a:pt x="1" y="2893"/>
                    <a:pt x="37" y="2932"/>
                    <a:pt x="78" y="2932"/>
                  </a:cubicBezTo>
                  <a:cubicBezTo>
                    <a:pt x="96" y="2932"/>
                    <a:pt x="116" y="2924"/>
                    <a:pt x="130" y="2904"/>
                  </a:cubicBezTo>
                  <a:cubicBezTo>
                    <a:pt x="228" y="2752"/>
                    <a:pt x="344" y="2610"/>
                    <a:pt x="478" y="2485"/>
                  </a:cubicBezTo>
                  <a:cubicBezTo>
                    <a:pt x="603" y="2360"/>
                    <a:pt x="737" y="2235"/>
                    <a:pt x="870" y="2128"/>
                  </a:cubicBezTo>
                  <a:lnTo>
                    <a:pt x="942" y="2154"/>
                  </a:lnTo>
                  <a:cubicBezTo>
                    <a:pt x="1164" y="2237"/>
                    <a:pt x="1623" y="2365"/>
                    <a:pt x="1664" y="2377"/>
                  </a:cubicBezTo>
                  <a:lnTo>
                    <a:pt x="1664" y="2377"/>
                  </a:lnTo>
                  <a:lnTo>
                    <a:pt x="1567" y="2333"/>
                  </a:lnTo>
                  <a:lnTo>
                    <a:pt x="924" y="2092"/>
                  </a:lnTo>
                  <a:lnTo>
                    <a:pt x="995" y="2020"/>
                  </a:lnTo>
                  <a:cubicBezTo>
                    <a:pt x="1129" y="1913"/>
                    <a:pt x="1272" y="1806"/>
                    <a:pt x="1406" y="1708"/>
                  </a:cubicBezTo>
                  <a:lnTo>
                    <a:pt x="1486" y="1726"/>
                  </a:lnTo>
                  <a:cubicBezTo>
                    <a:pt x="1722" y="1785"/>
                    <a:pt x="2227" y="1852"/>
                    <a:pt x="2254" y="1852"/>
                  </a:cubicBezTo>
                  <a:cubicBezTo>
                    <a:pt x="2256" y="1852"/>
                    <a:pt x="2256" y="1851"/>
                    <a:pt x="2254" y="1851"/>
                  </a:cubicBezTo>
                  <a:lnTo>
                    <a:pt x="2147" y="1824"/>
                  </a:lnTo>
                  <a:lnTo>
                    <a:pt x="1459" y="1663"/>
                  </a:lnTo>
                  <a:cubicBezTo>
                    <a:pt x="1549" y="1583"/>
                    <a:pt x="1647" y="1512"/>
                    <a:pt x="1736" y="1440"/>
                  </a:cubicBezTo>
                  <a:cubicBezTo>
                    <a:pt x="1959" y="1253"/>
                    <a:pt x="2129" y="1101"/>
                    <a:pt x="2334" y="905"/>
                  </a:cubicBezTo>
                  <a:lnTo>
                    <a:pt x="2343" y="905"/>
                  </a:lnTo>
                  <a:cubicBezTo>
                    <a:pt x="2448" y="918"/>
                    <a:pt x="2547" y="926"/>
                    <a:pt x="2646" y="926"/>
                  </a:cubicBezTo>
                  <a:cubicBezTo>
                    <a:pt x="2682" y="926"/>
                    <a:pt x="2718" y="925"/>
                    <a:pt x="2754" y="923"/>
                  </a:cubicBezTo>
                  <a:lnTo>
                    <a:pt x="2700" y="914"/>
                  </a:lnTo>
                  <a:lnTo>
                    <a:pt x="2379" y="851"/>
                  </a:lnTo>
                  <a:cubicBezTo>
                    <a:pt x="2722" y="525"/>
                    <a:pt x="3197" y="1"/>
                    <a:pt x="3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6"/>
            <p:cNvSpPr/>
            <p:nvPr/>
          </p:nvSpPr>
          <p:spPr>
            <a:xfrm rot="-3603133">
              <a:off x="8298430" y="4028226"/>
              <a:ext cx="190138" cy="257299"/>
            </a:xfrm>
            <a:custGeom>
              <a:avLst/>
              <a:gdLst/>
              <a:ahLst/>
              <a:cxnLst/>
              <a:rect l="l" t="t" r="r" b="b"/>
              <a:pathLst>
                <a:path w="2098" h="2839" extrusionOk="0">
                  <a:moveTo>
                    <a:pt x="902" y="2838"/>
                  </a:moveTo>
                  <a:cubicBezTo>
                    <a:pt x="295" y="2499"/>
                    <a:pt x="0" y="1776"/>
                    <a:pt x="215" y="1107"/>
                  </a:cubicBezTo>
                  <a:cubicBezTo>
                    <a:pt x="420" y="438"/>
                    <a:pt x="1062" y="0"/>
                    <a:pt x="1759" y="63"/>
                  </a:cubicBezTo>
                  <a:cubicBezTo>
                    <a:pt x="1875" y="72"/>
                    <a:pt x="1982" y="98"/>
                    <a:pt x="2098" y="134"/>
                  </a:cubicBezTo>
                  <a:cubicBezTo>
                    <a:pt x="2080" y="928"/>
                    <a:pt x="1580" y="2365"/>
                    <a:pt x="902" y="28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6"/>
            <p:cNvSpPr/>
            <p:nvPr/>
          </p:nvSpPr>
          <p:spPr>
            <a:xfrm rot="-3603133">
              <a:off x="8227592" y="4068388"/>
              <a:ext cx="296898" cy="274428"/>
            </a:xfrm>
            <a:custGeom>
              <a:avLst/>
              <a:gdLst/>
              <a:ahLst/>
              <a:cxnLst/>
              <a:rect l="l" t="t" r="r" b="b"/>
              <a:pathLst>
                <a:path w="3276" h="3028" extrusionOk="0">
                  <a:moveTo>
                    <a:pt x="3094" y="0"/>
                  </a:moveTo>
                  <a:cubicBezTo>
                    <a:pt x="2734" y="0"/>
                    <a:pt x="2369" y="28"/>
                    <a:pt x="2017" y="82"/>
                  </a:cubicBezTo>
                  <a:cubicBezTo>
                    <a:pt x="1598" y="127"/>
                    <a:pt x="1205" y="243"/>
                    <a:pt x="830" y="422"/>
                  </a:cubicBezTo>
                  <a:cubicBezTo>
                    <a:pt x="455" y="618"/>
                    <a:pt x="179" y="957"/>
                    <a:pt x="63" y="1359"/>
                  </a:cubicBezTo>
                  <a:cubicBezTo>
                    <a:pt x="0" y="1564"/>
                    <a:pt x="0" y="1769"/>
                    <a:pt x="63" y="1975"/>
                  </a:cubicBezTo>
                  <a:cubicBezTo>
                    <a:pt x="125" y="2171"/>
                    <a:pt x="241" y="2349"/>
                    <a:pt x="384" y="2501"/>
                  </a:cubicBezTo>
                  <a:cubicBezTo>
                    <a:pt x="241" y="2349"/>
                    <a:pt x="134" y="2171"/>
                    <a:pt x="71" y="1975"/>
                  </a:cubicBezTo>
                  <a:cubicBezTo>
                    <a:pt x="9" y="1778"/>
                    <a:pt x="9" y="1564"/>
                    <a:pt x="71" y="1368"/>
                  </a:cubicBezTo>
                  <a:cubicBezTo>
                    <a:pt x="188" y="975"/>
                    <a:pt x="464" y="645"/>
                    <a:pt x="839" y="457"/>
                  </a:cubicBezTo>
                  <a:cubicBezTo>
                    <a:pt x="1214" y="288"/>
                    <a:pt x="1607" y="172"/>
                    <a:pt x="2017" y="127"/>
                  </a:cubicBezTo>
                  <a:cubicBezTo>
                    <a:pt x="2361" y="82"/>
                    <a:pt x="2705" y="62"/>
                    <a:pt x="3049" y="62"/>
                  </a:cubicBezTo>
                  <a:cubicBezTo>
                    <a:pt x="3107" y="62"/>
                    <a:pt x="3164" y="63"/>
                    <a:pt x="3222" y="64"/>
                  </a:cubicBezTo>
                  <a:lnTo>
                    <a:pt x="3222" y="64"/>
                  </a:lnTo>
                  <a:cubicBezTo>
                    <a:pt x="3220" y="261"/>
                    <a:pt x="3202" y="457"/>
                    <a:pt x="3160" y="654"/>
                  </a:cubicBezTo>
                  <a:cubicBezTo>
                    <a:pt x="3124" y="859"/>
                    <a:pt x="3070" y="1055"/>
                    <a:pt x="3008" y="1261"/>
                  </a:cubicBezTo>
                  <a:cubicBezTo>
                    <a:pt x="2883" y="1653"/>
                    <a:pt x="2704" y="2028"/>
                    <a:pt x="2472" y="2376"/>
                  </a:cubicBezTo>
                  <a:cubicBezTo>
                    <a:pt x="2365" y="2546"/>
                    <a:pt x="2222" y="2698"/>
                    <a:pt x="2053" y="2822"/>
                  </a:cubicBezTo>
                  <a:cubicBezTo>
                    <a:pt x="1883" y="2938"/>
                    <a:pt x="1687" y="3010"/>
                    <a:pt x="1473" y="3010"/>
                  </a:cubicBezTo>
                  <a:cubicBezTo>
                    <a:pt x="1458" y="3011"/>
                    <a:pt x="1443" y="3011"/>
                    <a:pt x="1428" y="3011"/>
                  </a:cubicBezTo>
                  <a:cubicBezTo>
                    <a:pt x="1238" y="3011"/>
                    <a:pt x="1049" y="2958"/>
                    <a:pt x="884" y="2867"/>
                  </a:cubicBezTo>
                  <a:cubicBezTo>
                    <a:pt x="696" y="2769"/>
                    <a:pt x="527" y="2644"/>
                    <a:pt x="384" y="2501"/>
                  </a:cubicBezTo>
                  <a:lnTo>
                    <a:pt x="384" y="2501"/>
                  </a:lnTo>
                  <a:cubicBezTo>
                    <a:pt x="527" y="2653"/>
                    <a:pt x="696" y="2778"/>
                    <a:pt x="875" y="2876"/>
                  </a:cubicBezTo>
                  <a:cubicBezTo>
                    <a:pt x="1062" y="2974"/>
                    <a:pt x="1267" y="3028"/>
                    <a:pt x="1482" y="3028"/>
                  </a:cubicBezTo>
                  <a:cubicBezTo>
                    <a:pt x="1687" y="3019"/>
                    <a:pt x="1892" y="2956"/>
                    <a:pt x="2071" y="2831"/>
                  </a:cubicBezTo>
                  <a:cubicBezTo>
                    <a:pt x="2240" y="2706"/>
                    <a:pt x="2383" y="2555"/>
                    <a:pt x="2499" y="2385"/>
                  </a:cubicBezTo>
                  <a:cubicBezTo>
                    <a:pt x="2731" y="2037"/>
                    <a:pt x="2919" y="1662"/>
                    <a:pt x="3044" y="1261"/>
                  </a:cubicBezTo>
                  <a:cubicBezTo>
                    <a:pt x="3115" y="1064"/>
                    <a:pt x="3168" y="859"/>
                    <a:pt x="3213" y="654"/>
                  </a:cubicBezTo>
                  <a:cubicBezTo>
                    <a:pt x="3249" y="448"/>
                    <a:pt x="3276" y="243"/>
                    <a:pt x="3276" y="29"/>
                  </a:cubicBezTo>
                  <a:lnTo>
                    <a:pt x="3276" y="2"/>
                  </a:lnTo>
                  <a:lnTo>
                    <a:pt x="3249" y="2"/>
                  </a:lnTo>
                  <a:cubicBezTo>
                    <a:pt x="3197" y="1"/>
                    <a:pt x="3146" y="0"/>
                    <a:pt x="3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6"/>
            <p:cNvSpPr/>
            <p:nvPr/>
          </p:nvSpPr>
          <p:spPr>
            <a:xfrm rot="-9882522">
              <a:off x="7986863" y="4059833"/>
              <a:ext cx="237098" cy="187247"/>
            </a:xfrm>
            <a:custGeom>
              <a:avLst/>
              <a:gdLst/>
              <a:ahLst/>
              <a:cxnLst/>
              <a:rect l="l" t="t" r="r" b="b"/>
              <a:pathLst>
                <a:path w="2616" h="2066" extrusionOk="0">
                  <a:moveTo>
                    <a:pt x="984" y="1"/>
                  </a:moveTo>
                  <a:cubicBezTo>
                    <a:pt x="556" y="1"/>
                    <a:pt x="182" y="150"/>
                    <a:pt x="107" y="150"/>
                  </a:cubicBezTo>
                  <a:lnTo>
                    <a:pt x="98" y="150"/>
                  </a:lnTo>
                  <a:lnTo>
                    <a:pt x="107" y="159"/>
                  </a:lnTo>
                  <a:cubicBezTo>
                    <a:pt x="116" y="275"/>
                    <a:pt x="0" y="1301"/>
                    <a:pt x="500" y="1748"/>
                  </a:cubicBezTo>
                  <a:cubicBezTo>
                    <a:pt x="780" y="1999"/>
                    <a:pt x="1216" y="2065"/>
                    <a:pt x="1599" y="2065"/>
                  </a:cubicBezTo>
                  <a:cubicBezTo>
                    <a:pt x="2033" y="2065"/>
                    <a:pt x="2401" y="1980"/>
                    <a:pt x="2401" y="1980"/>
                  </a:cubicBezTo>
                  <a:cubicBezTo>
                    <a:pt x="2615" y="1141"/>
                    <a:pt x="2062" y="328"/>
                    <a:pt x="1544" y="105"/>
                  </a:cubicBezTo>
                  <a:cubicBezTo>
                    <a:pt x="1360" y="28"/>
                    <a:pt x="1167" y="1"/>
                    <a:pt x="9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6"/>
            <p:cNvSpPr/>
            <p:nvPr/>
          </p:nvSpPr>
          <p:spPr>
            <a:xfrm rot="-9882522">
              <a:off x="7988292" y="4053813"/>
              <a:ext cx="169213" cy="179724"/>
            </a:xfrm>
            <a:custGeom>
              <a:avLst/>
              <a:gdLst/>
              <a:ahLst/>
              <a:cxnLst/>
              <a:rect l="l" t="t" r="r" b="b"/>
              <a:pathLst>
                <a:path w="1867" h="1983" extrusionOk="0">
                  <a:moveTo>
                    <a:pt x="1652" y="1938"/>
                  </a:moveTo>
                  <a:cubicBezTo>
                    <a:pt x="1866" y="1090"/>
                    <a:pt x="1313" y="269"/>
                    <a:pt x="795" y="54"/>
                  </a:cubicBezTo>
                  <a:cubicBezTo>
                    <a:pt x="742" y="28"/>
                    <a:pt x="688" y="10"/>
                    <a:pt x="635" y="1"/>
                  </a:cubicBezTo>
                  <a:cubicBezTo>
                    <a:pt x="1" y="724"/>
                    <a:pt x="438" y="1866"/>
                    <a:pt x="1393" y="1982"/>
                  </a:cubicBezTo>
                  <a:cubicBezTo>
                    <a:pt x="1554" y="1955"/>
                    <a:pt x="1652" y="1938"/>
                    <a:pt x="1652" y="19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6"/>
            <p:cNvSpPr/>
            <p:nvPr/>
          </p:nvSpPr>
          <p:spPr>
            <a:xfrm rot="-9882522">
              <a:off x="7999879" y="4058425"/>
              <a:ext cx="216161" cy="190328"/>
            </a:xfrm>
            <a:custGeom>
              <a:avLst/>
              <a:gdLst/>
              <a:ahLst/>
              <a:cxnLst/>
              <a:rect l="l" t="t" r="r" b="b"/>
              <a:pathLst>
                <a:path w="2385" h="2100" extrusionOk="0">
                  <a:moveTo>
                    <a:pt x="10" y="161"/>
                  </a:moveTo>
                  <a:lnTo>
                    <a:pt x="10" y="170"/>
                  </a:lnTo>
                  <a:cubicBezTo>
                    <a:pt x="9" y="232"/>
                    <a:pt x="8" y="293"/>
                    <a:pt x="8" y="355"/>
                  </a:cubicBezTo>
                  <a:lnTo>
                    <a:pt x="8" y="355"/>
                  </a:lnTo>
                  <a:cubicBezTo>
                    <a:pt x="10" y="293"/>
                    <a:pt x="14" y="232"/>
                    <a:pt x="19" y="170"/>
                  </a:cubicBezTo>
                  <a:lnTo>
                    <a:pt x="10" y="161"/>
                  </a:lnTo>
                  <a:close/>
                  <a:moveTo>
                    <a:pt x="930" y="0"/>
                  </a:moveTo>
                  <a:cubicBezTo>
                    <a:pt x="769" y="0"/>
                    <a:pt x="617" y="18"/>
                    <a:pt x="466" y="54"/>
                  </a:cubicBezTo>
                  <a:cubicBezTo>
                    <a:pt x="314" y="72"/>
                    <a:pt x="171" y="125"/>
                    <a:pt x="19" y="161"/>
                  </a:cubicBezTo>
                  <a:cubicBezTo>
                    <a:pt x="171" y="134"/>
                    <a:pt x="314" y="81"/>
                    <a:pt x="466" y="72"/>
                  </a:cubicBezTo>
                  <a:cubicBezTo>
                    <a:pt x="617" y="36"/>
                    <a:pt x="769" y="27"/>
                    <a:pt x="930" y="27"/>
                  </a:cubicBezTo>
                  <a:cubicBezTo>
                    <a:pt x="1233" y="27"/>
                    <a:pt x="1528" y="143"/>
                    <a:pt x="1760" y="348"/>
                  </a:cubicBezTo>
                  <a:cubicBezTo>
                    <a:pt x="1983" y="554"/>
                    <a:pt x="2152" y="813"/>
                    <a:pt x="2251" y="1098"/>
                  </a:cubicBezTo>
                  <a:cubicBezTo>
                    <a:pt x="2295" y="1250"/>
                    <a:pt x="2322" y="1393"/>
                    <a:pt x="2331" y="1544"/>
                  </a:cubicBezTo>
                  <a:cubicBezTo>
                    <a:pt x="2340" y="1691"/>
                    <a:pt x="2323" y="1837"/>
                    <a:pt x="2290" y="1976"/>
                  </a:cubicBezTo>
                  <a:lnTo>
                    <a:pt x="2290" y="1976"/>
                  </a:lnTo>
                  <a:cubicBezTo>
                    <a:pt x="2030" y="2030"/>
                    <a:pt x="1763" y="2063"/>
                    <a:pt x="1496" y="2063"/>
                  </a:cubicBezTo>
                  <a:cubicBezTo>
                    <a:pt x="1465" y="2063"/>
                    <a:pt x="1434" y="2063"/>
                    <a:pt x="1403" y="2062"/>
                  </a:cubicBezTo>
                  <a:cubicBezTo>
                    <a:pt x="1099" y="2062"/>
                    <a:pt x="796" y="1982"/>
                    <a:pt x="537" y="1839"/>
                  </a:cubicBezTo>
                  <a:cubicBezTo>
                    <a:pt x="269" y="1678"/>
                    <a:pt x="144" y="1375"/>
                    <a:pt x="82" y="1080"/>
                  </a:cubicBezTo>
                  <a:cubicBezTo>
                    <a:pt x="32" y="844"/>
                    <a:pt x="10" y="602"/>
                    <a:pt x="8" y="355"/>
                  </a:cubicBezTo>
                  <a:lnTo>
                    <a:pt x="8" y="355"/>
                  </a:lnTo>
                  <a:cubicBezTo>
                    <a:pt x="1" y="597"/>
                    <a:pt x="20" y="838"/>
                    <a:pt x="55" y="1080"/>
                  </a:cubicBezTo>
                  <a:cubicBezTo>
                    <a:pt x="82" y="1232"/>
                    <a:pt x="135" y="1384"/>
                    <a:pt x="207" y="1518"/>
                  </a:cubicBezTo>
                  <a:cubicBezTo>
                    <a:pt x="278" y="1651"/>
                    <a:pt x="385" y="1776"/>
                    <a:pt x="519" y="1857"/>
                  </a:cubicBezTo>
                  <a:cubicBezTo>
                    <a:pt x="787" y="2017"/>
                    <a:pt x="1090" y="2098"/>
                    <a:pt x="1403" y="2098"/>
                  </a:cubicBezTo>
                  <a:cubicBezTo>
                    <a:pt x="1441" y="2099"/>
                    <a:pt x="1479" y="2099"/>
                    <a:pt x="1517" y="2099"/>
                  </a:cubicBezTo>
                  <a:cubicBezTo>
                    <a:pt x="1784" y="2099"/>
                    <a:pt x="2056" y="2072"/>
                    <a:pt x="2322" y="2017"/>
                  </a:cubicBezTo>
                  <a:lnTo>
                    <a:pt x="2340" y="2017"/>
                  </a:lnTo>
                  <a:lnTo>
                    <a:pt x="2340" y="2008"/>
                  </a:lnTo>
                  <a:cubicBezTo>
                    <a:pt x="2367" y="1848"/>
                    <a:pt x="2384" y="1696"/>
                    <a:pt x="2376" y="1535"/>
                  </a:cubicBezTo>
                  <a:cubicBezTo>
                    <a:pt x="2367" y="1384"/>
                    <a:pt x="2340" y="1232"/>
                    <a:pt x="2286" y="1080"/>
                  </a:cubicBezTo>
                  <a:cubicBezTo>
                    <a:pt x="2188" y="786"/>
                    <a:pt x="2010" y="518"/>
                    <a:pt x="1787" y="313"/>
                  </a:cubicBezTo>
                  <a:cubicBezTo>
                    <a:pt x="1670" y="206"/>
                    <a:pt x="1528" y="125"/>
                    <a:pt x="1385" y="72"/>
                  </a:cubicBezTo>
                  <a:cubicBezTo>
                    <a:pt x="1233" y="27"/>
                    <a:pt x="1081" y="0"/>
                    <a:pt x="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6"/>
            <p:cNvSpPr/>
            <p:nvPr/>
          </p:nvSpPr>
          <p:spPr>
            <a:xfrm rot="-9882522">
              <a:off x="8024556" y="4099755"/>
              <a:ext cx="230209" cy="183350"/>
            </a:xfrm>
            <a:custGeom>
              <a:avLst/>
              <a:gdLst/>
              <a:ahLst/>
              <a:cxnLst/>
              <a:rect l="l" t="t" r="r" b="b"/>
              <a:pathLst>
                <a:path w="2540" h="2023" extrusionOk="0">
                  <a:moveTo>
                    <a:pt x="69" y="0"/>
                  </a:moveTo>
                  <a:cubicBezTo>
                    <a:pt x="32" y="0"/>
                    <a:pt x="0" y="57"/>
                    <a:pt x="36" y="85"/>
                  </a:cubicBezTo>
                  <a:lnTo>
                    <a:pt x="723" y="638"/>
                  </a:lnTo>
                  <a:lnTo>
                    <a:pt x="1035" y="1406"/>
                  </a:lnTo>
                  <a:cubicBezTo>
                    <a:pt x="1008" y="1192"/>
                    <a:pt x="955" y="977"/>
                    <a:pt x="884" y="763"/>
                  </a:cubicBezTo>
                  <a:lnTo>
                    <a:pt x="884" y="763"/>
                  </a:lnTo>
                  <a:lnTo>
                    <a:pt x="1303" y="1102"/>
                  </a:lnTo>
                  <a:lnTo>
                    <a:pt x="1615" y="1870"/>
                  </a:lnTo>
                  <a:cubicBezTo>
                    <a:pt x="1580" y="1647"/>
                    <a:pt x="1526" y="1433"/>
                    <a:pt x="1455" y="1227"/>
                  </a:cubicBezTo>
                  <a:lnTo>
                    <a:pt x="1455" y="1227"/>
                  </a:lnTo>
                  <a:cubicBezTo>
                    <a:pt x="1624" y="1361"/>
                    <a:pt x="2365" y="1888"/>
                    <a:pt x="2526" y="2022"/>
                  </a:cubicBezTo>
                  <a:cubicBezTo>
                    <a:pt x="2527" y="2022"/>
                    <a:pt x="2528" y="2023"/>
                    <a:pt x="2528" y="2023"/>
                  </a:cubicBezTo>
                  <a:cubicBezTo>
                    <a:pt x="2539" y="2023"/>
                    <a:pt x="1683" y="1287"/>
                    <a:pt x="1526" y="1156"/>
                  </a:cubicBezTo>
                  <a:lnTo>
                    <a:pt x="1526" y="1156"/>
                  </a:lnTo>
                  <a:lnTo>
                    <a:pt x="2195" y="1299"/>
                  </a:lnTo>
                  <a:cubicBezTo>
                    <a:pt x="1928" y="1192"/>
                    <a:pt x="1642" y="1102"/>
                    <a:pt x="1365" y="1031"/>
                  </a:cubicBezTo>
                  <a:lnTo>
                    <a:pt x="946" y="692"/>
                  </a:lnTo>
                  <a:lnTo>
                    <a:pt x="946" y="692"/>
                  </a:lnTo>
                  <a:cubicBezTo>
                    <a:pt x="1178" y="736"/>
                    <a:pt x="1410" y="754"/>
                    <a:pt x="1642" y="754"/>
                  </a:cubicBezTo>
                  <a:lnTo>
                    <a:pt x="794" y="567"/>
                  </a:lnTo>
                  <a:lnTo>
                    <a:pt x="98" y="14"/>
                  </a:lnTo>
                  <a:cubicBezTo>
                    <a:pt x="89" y="4"/>
                    <a:pt x="79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0313383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63" name="Google Shape;263;p3"/>
          <p:cNvSpPr txBox="1">
            <a:spLocks noGrp="1"/>
          </p:cNvSpPr>
          <p:nvPr>
            <p:ph type="title" hasCustomPrompt="1"/>
          </p:nvPr>
        </p:nvSpPr>
        <p:spPr>
          <a:xfrm flipH="1">
            <a:off x="2572000" y="11472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4" name="Google Shape;264;p3"/>
          <p:cNvSpPr txBox="1">
            <a:spLocks noGrp="1"/>
          </p:cNvSpPr>
          <p:nvPr>
            <p:ph type="title" idx="2"/>
          </p:nvPr>
        </p:nvSpPr>
        <p:spPr>
          <a:xfrm>
            <a:off x="908800" y="2899300"/>
            <a:ext cx="603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65" name="Google Shape;265;p3"/>
          <p:cNvSpPr txBox="1">
            <a:spLocks noGrp="1"/>
          </p:cNvSpPr>
          <p:nvPr>
            <p:ph type="subTitle" idx="1"/>
          </p:nvPr>
        </p:nvSpPr>
        <p:spPr>
          <a:xfrm>
            <a:off x="1988000" y="4156133"/>
            <a:ext cx="3938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7864069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rgbClr val="FFECC6"/>
        </a:solidFill>
        <a:effectLst/>
      </p:bgPr>
    </p:bg>
    <p:spTree>
      <p:nvGrpSpPr>
        <p:cNvPr id="1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Google Shape;267;p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68" name="Google Shape;268;p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72" name="Google Shape;272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3" name="Google Shape;273;p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21" name="Google Shape;321;p4"/>
          <p:cNvSpPr txBox="1">
            <a:spLocks noGrp="1"/>
          </p:cNvSpPr>
          <p:nvPr>
            <p:ph type="body" idx="1"/>
          </p:nvPr>
        </p:nvSpPr>
        <p:spPr>
          <a:xfrm>
            <a:off x="952600" y="1370633"/>
            <a:ext cx="10286800" cy="477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22" name="Google Shape;322;p4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323" name="Google Shape;323;p4"/>
          <p:cNvGrpSpPr/>
          <p:nvPr/>
        </p:nvGrpSpPr>
        <p:grpSpPr>
          <a:xfrm>
            <a:off x="862974" y="662924"/>
            <a:ext cx="10608863" cy="5459517"/>
            <a:chOff x="647230" y="497193"/>
            <a:chExt cx="7956647" cy="4094638"/>
          </a:xfrm>
        </p:grpSpPr>
        <p:sp>
          <p:nvSpPr>
            <p:cNvPr id="324" name="Google Shape;324;p4"/>
            <p:cNvSpPr/>
            <p:nvPr/>
          </p:nvSpPr>
          <p:spPr>
            <a:xfrm rot="3684608">
              <a:off x="7911495" y="592925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4"/>
            <p:cNvSpPr/>
            <p:nvPr/>
          </p:nvSpPr>
          <p:spPr>
            <a:xfrm rot="3684608">
              <a:off x="7913667" y="58854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4"/>
            <p:cNvSpPr/>
            <p:nvPr/>
          </p:nvSpPr>
          <p:spPr>
            <a:xfrm rot="3684608">
              <a:off x="7930216" y="62635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4"/>
            <p:cNvSpPr/>
            <p:nvPr/>
          </p:nvSpPr>
          <p:spPr>
            <a:xfrm rot="3684608">
              <a:off x="7982843" y="714338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4"/>
            <p:cNvSpPr/>
            <p:nvPr/>
          </p:nvSpPr>
          <p:spPr>
            <a:xfrm rot="3684608">
              <a:off x="7976524" y="713525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4"/>
            <p:cNvSpPr/>
            <p:nvPr/>
          </p:nvSpPr>
          <p:spPr>
            <a:xfrm rot="3684608">
              <a:off x="7996094" y="754982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4"/>
            <p:cNvSpPr/>
            <p:nvPr/>
          </p:nvSpPr>
          <p:spPr>
            <a:xfrm rot="3684608">
              <a:off x="8025740" y="530604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4"/>
            <p:cNvSpPr/>
            <p:nvPr/>
          </p:nvSpPr>
          <p:spPr>
            <a:xfrm rot="3684608">
              <a:off x="8051529" y="587430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4"/>
            <p:cNvSpPr/>
            <p:nvPr/>
          </p:nvSpPr>
          <p:spPr>
            <a:xfrm rot="3684608">
              <a:off x="8213568" y="1013890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4"/>
            <p:cNvSpPr/>
            <p:nvPr/>
          </p:nvSpPr>
          <p:spPr>
            <a:xfrm rot="3684608">
              <a:off x="8200196" y="1025364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4"/>
            <p:cNvSpPr/>
            <p:nvPr/>
          </p:nvSpPr>
          <p:spPr>
            <a:xfrm rot="3684608">
              <a:off x="8216238" y="1083780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4"/>
            <p:cNvSpPr/>
            <p:nvPr/>
          </p:nvSpPr>
          <p:spPr>
            <a:xfrm rot="3684608">
              <a:off x="8229585" y="1024319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4"/>
            <p:cNvSpPr/>
            <p:nvPr/>
          </p:nvSpPr>
          <p:spPr>
            <a:xfrm rot="3684608">
              <a:off x="8002172" y="97840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4"/>
            <p:cNvSpPr/>
            <p:nvPr/>
          </p:nvSpPr>
          <p:spPr>
            <a:xfrm rot="3684608">
              <a:off x="8074514" y="1129973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4"/>
            <p:cNvSpPr/>
            <p:nvPr/>
          </p:nvSpPr>
          <p:spPr>
            <a:xfrm rot="3684608">
              <a:off x="8004303" y="1123297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4"/>
            <p:cNvSpPr/>
            <p:nvPr/>
          </p:nvSpPr>
          <p:spPr>
            <a:xfrm rot="3684608">
              <a:off x="8059260" y="879151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4"/>
            <p:cNvSpPr/>
            <p:nvPr/>
          </p:nvSpPr>
          <p:spPr>
            <a:xfrm rot="3684608">
              <a:off x="8131622" y="1030013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4"/>
            <p:cNvSpPr/>
            <p:nvPr/>
          </p:nvSpPr>
          <p:spPr>
            <a:xfrm rot="3684608">
              <a:off x="8120051" y="784468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4"/>
            <p:cNvSpPr/>
            <p:nvPr/>
          </p:nvSpPr>
          <p:spPr>
            <a:xfrm rot="3684608">
              <a:off x="8190691" y="914797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4"/>
            <p:cNvSpPr/>
            <p:nvPr/>
          </p:nvSpPr>
          <p:spPr>
            <a:xfrm rot="3684608">
              <a:off x="8171332" y="689434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4"/>
            <p:cNvSpPr/>
            <p:nvPr/>
          </p:nvSpPr>
          <p:spPr>
            <a:xfrm rot="3684608">
              <a:off x="8240905" y="794241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4"/>
            <p:cNvSpPr/>
            <p:nvPr/>
          </p:nvSpPr>
          <p:spPr>
            <a:xfrm rot="3684608">
              <a:off x="8102973" y="847175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4"/>
            <p:cNvSpPr/>
            <p:nvPr/>
          </p:nvSpPr>
          <p:spPr>
            <a:xfrm rot="3684608">
              <a:off x="7950254" y="917611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4"/>
            <p:cNvSpPr/>
            <p:nvPr/>
          </p:nvSpPr>
          <p:spPr>
            <a:xfrm rot="3684608">
              <a:off x="8131445" y="840296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4"/>
            <p:cNvSpPr/>
            <p:nvPr/>
          </p:nvSpPr>
          <p:spPr>
            <a:xfrm rot="3684608">
              <a:off x="8019539" y="1103606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4"/>
            <p:cNvSpPr/>
            <p:nvPr/>
          </p:nvSpPr>
          <p:spPr>
            <a:xfrm rot="3684608">
              <a:off x="8036474" y="980067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4"/>
            <p:cNvSpPr/>
            <p:nvPr/>
          </p:nvSpPr>
          <p:spPr>
            <a:xfrm rot="3684608">
              <a:off x="8080450" y="1118207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4"/>
            <p:cNvSpPr/>
            <p:nvPr/>
          </p:nvSpPr>
          <p:spPr>
            <a:xfrm rot="3684608">
              <a:off x="8090496" y="880634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4"/>
            <p:cNvSpPr/>
            <p:nvPr/>
          </p:nvSpPr>
          <p:spPr>
            <a:xfrm rot="3684608">
              <a:off x="8137606" y="1018407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4"/>
            <p:cNvSpPr/>
            <p:nvPr/>
          </p:nvSpPr>
          <p:spPr>
            <a:xfrm rot="3684608">
              <a:off x="8147962" y="7792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4"/>
            <p:cNvSpPr/>
            <p:nvPr/>
          </p:nvSpPr>
          <p:spPr>
            <a:xfrm rot="3684608">
              <a:off x="8194675" y="905914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4"/>
            <p:cNvSpPr/>
            <p:nvPr/>
          </p:nvSpPr>
          <p:spPr>
            <a:xfrm rot="3684608">
              <a:off x="8191859" y="677721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4"/>
            <p:cNvSpPr/>
            <p:nvPr/>
          </p:nvSpPr>
          <p:spPr>
            <a:xfrm rot="3684608">
              <a:off x="8242572" y="787613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4"/>
            <p:cNvSpPr/>
            <p:nvPr/>
          </p:nvSpPr>
          <p:spPr>
            <a:xfrm rot="3684608">
              <a:off x="8025924" y="695963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4"/>
            <p:cNvSpPr/>
            <p:nvPr/>
          </p:nvSpPr>
          <p:spPr>
            <a:xfrm>
              <a:off x="7013994" y="630044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4"/>
            <p:cNvSpPr/>
            <p:nvPr/>
          </p:nvSpPr>
          <p:spPr>
            <a:xfrm>
              <a:off x="7026766" y="613199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4"/>
            <p:cNvSpPr/>
            <p:nvPr/>
          </p:nvSpPr>
          <p:spPr>
            <a:xfrm>
              <a:off x="7025730" y="655657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4"/>
            <p:cNvSpPr/>
            <p:nvPr/>
          </p:nvSpPr>
          <p:spPr>
            <a:xfrm>
              <a:off x="7012199" y="630182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4"/>
            <p:cNvSpPr/>
            <p:nvPr/>
          </p:nvSpPr>
          <p:spPr>
            <a:xfrm>
              <a:off x="7306075" y="550929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4"/>
            <p:cNvSpPr/>
            <p:nvPr/>
          </p:nvSpPr>
          <p:spPr>
            <a:xfrm>
              <a:off x="7309113" y="576748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4"/>
            <p:cNvSpPr/>
            <p:nvPr/>
          </p:nvSpPr>
          <p:spPr>
            <a:xfrm>
              <a:off x="7303590" y="550100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4"/>
            <p:cNvSpPr/>
            <p:nvPr/>
          </p:nvSpPr>
          <p:spPr>
            <a:xfrm>
              <a:off x="7326440" y="60318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4"/>
            <p:cNvSpPr/>
            <p:nvPr/>
          </p:nvSpPr>
          <p:spPr>
            <a:xfrm>
              <a:off x="7378215" y="641228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4"/>
            <p:cNvSpPr/>
            <p:nvPr/>
          </p:nvSpPr>
          <p:spPr>
            <a:xfrm>
              <a:off x="7645513" y="935874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4"/>
            <p:cNvSpPr/>
            <p:nvPr/>
          </p:nvSpPr>
          <p:spPr>
            <a:xfrm>
              <a:off x="7499507" y="929384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4"/>
            <p:cNvSpPr/>
            <p:nvPr/>
          </p:nvSpPr>
          <p:spPr>
            <a:xfrm>
              <a:off x="7310355" y="757070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4"/>
            <p:cNvSpPr/>
            <p:nvPr/>
          </p:nvSpPr>
          <p:spPr>
            <a:xfrm>
              <a:off x="7398442" y="875329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4"/>
            <p:cNvSpPr/>
            <p:nvPr/>
          </p:nvSpPr>
          <p:spPr>
            <a:xfrm>
              <a:off x="7416322" y="89666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4"/>
            <p:cNvSpPr/>
            <p:nvPr/>
          </p:nvSpPr>
          <p:spPr>
            <a:xfrm>
              <a:off x="7335000" y="770878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4"/>
            <p:cNvSpPr/>
            <p:nvPr/>
          </p:nvSpPr>
          <p:spPr>
            <a:xfrm>
              <a:off x="7522910" y="949681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4"/>
            <p:cNvSpPr/>
            <p:nvPr/>
          </p:nvSpPr>
          <p:spPr>
            <a:xfrm>
              <a:off x="7691766" y="960243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4"/>
            <p:cNvSpPr/>
            <p:nvPr/>
          </p:nvSpPr>
          <p:spPr>
            <a:xfrm>
              <a:off x="7650484" y="934631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4"/>
            <p:cNvSpPr/>
            <p:nvPr/>
          </p:nvSpPr>
          <p:spPr>
            <a:xfrm>
              <a:off x="7503857" y="92869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4"/>
            <p:cNvSpPr/>
            <p:nvPr/>
          </p:nvSpPr>
          <p:spPr>
            <a:xfrm>
              <a:off x="7310355" y="755137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4"/>
            <p:cNvSpPr/>
            <p:nvPr/>
          </p:nvSpPr>
          <p:spPr>
            <a:xfrm>
              <a:off x="7401549" y="874086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4"/>
            <p:cNvSpPr/>
            <p:nvPr/>
          </p:nvSpPr>
          <p:spPr>
            <a:xfrm>
              <a:off x="7710819" y="1022100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4"/>
            <p:cNvSpPr/>
            <p:nvPr/>
          </p:nvSpPr>
          <p:spPr>
            <a:xfrm>
              <a:off x="7518008" y="1014851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4"/>
            <p:cNvSpPr/>
            <p:nvPr/>
          </p:nvSpPr>
          <p:spPr>
            <a:xfrm>
              <a:off x="7299310" y="800425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4"/>
            <p:cNvSpPr/>
            <p:nvPr/>
          </p:nvSpPr>
          <p:spPr>
            <a:xfrm>
              <a:off x="7405277" y="948162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4"/>
            <p:cNvSpPr/>
            <p:nvPr/>
          </p:nvSpPr>
          <p:spPr>
            <a:xfrm rot="10769305">
              <a:off x="669173" y="740768"/>
              <a:ext cx="182315" cy="295522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4"/>
            <p:cNvSpPr/>
            <p:nvPr/>
          </p:nvSpPr>
          <p:spPr>
            <a:xfrm rot="10769305">
              <a:off x="676996" y="642876"/>
              <a:ext cx="171676" cy="393390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4"/>
            <p:cNvSpPr/>
            <p:nvPr/>
          </p:nvSpPr>
          <p:spPr>
            <a:xfrm rot="10769305">
              <a:off x="705470" y="819049"/>
              <a:ext cx="145773" cy="21708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4"/>
            <p:cNvSpPr/>
            <p:nvPr/>
          </p:nvSpPr>
          <p:spPr>
            <a:xfrm rot="10769305">
              <a:off x="675065" y="740745"/>
              <a:ext cx="175839" cy="297901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4"/>
            <p:cNvSpPr/>
            <p:nvPr/>
          </p:nvSpPr>
          <p:spPr>
            <a:xfrm rot="10769305">
              <a:off x="741298" y="592180"/>
              <a:ext cx="340313" cy="228117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4"/>
            <p:cNvSpPr/>
            <p:nvPr/>
          </p:nvSpPr>
          <p:spPr>
            <a:xfrm rot="10769305">
              <a:off x="648191" y="598068"/>
              <a:ext cx="431702" cy="217148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4"/>
            <p:cNvSpPr/>
            <p:nvPr/>
          </p:nvSpPr>
          <p:spPr>
            <a:xfrm rot="10769305">
              <a:off x="879998" y="622025"/>
              <a:ext cx="201743" cy="197058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4"/>
            <p:cNvSpPr/>
            <p:nvPr/>
          </p:nvSpPr>
          <p:spPr>
            <a:xfrm rot="10769305">
              <a:off x="741297" y="591130"/>
              <a:ext cx="338595" cy="230166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4"/>
            <p:cNvSpPr/>
            <p:nvPr/>
          </p:nvSpPr>
          <p:spPr>
            <a:xfrm rot="-3510584">
              <a:off x="8071609" y="4092268"/>
              <a:ext cx="195637" cy="222632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4"/>
            <p:cNvSpPr/>
            <p:nvPr/>
          </p:nvSpPr>
          <p:spPr>
            <a:xfrm rot="-3510584">
              <a:off x="8131720" y="4096561"/>
              <a:ext cx="123100" cy="24962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4"/>
            <p:cNvSpPr/>
            <p:nvPr/>
          </p:nvSpPr>
          <p:spPr>
            <a:xfrm rot="-3510584">
              <a:off x="8090761" y="4120883"/>
              <a:ext cx="156061" cy="203552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4"/>
            <p:cNvSpPr/>
            <p:nvPr/>
          </p:nvSpPr>
          <p:spPr>
            <a:xfrm rot="-3510584">
              <a:off x="8079445" y="4094024"/>
              <a:ext cx="174018" cy="224758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4"/>
            <p:cNvSpPr/>
            <p:nvPr/>
          </p:nvSpPr>
          <p:spPr>
            <a:xfrm rot="-3510584">
              <a:off x="8160493" y="4320043"/>
              <a:ext cx="94924" cy="16362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4"/>
            <p:cNvSpPr/>
            <p:nvPr/>
          </p:nvSpPr>
          <p:spPr>
            <a:xfrm rot="-3510584">
              <a:off x="8155483" y="4460402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4"/>
            <p:cNvSpPr/>
            <p:nvPr/>
          </p:nvSpPr>
          <p:spPr>
            <a:xfrm rot="-3510584">
              <a:off x="8079265" y="4388903"/>
              <a:ext cx="136095" cy="135800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4"/>
            <p:cNvSpPr/>
            <p:nvPr/>
          </p:nvSpPr>
          <p:spPr>
            <a:xfrm rot="-3510584">
              <a:off x="8241528" y="4298092"/>
              <a:ext cx="95397" cy="163149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4"/>
            <p:cNvSpPr/>
            <p:nvPr/>
          </p:nvSpPr>
          <p:spPr>
            <a:xfrm rot="-3510584">
              <a:off x="8236757" y="4437870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4"/>
            <p:cNvSpPr/>
            <p:nvPr/>
          </p:nvSpPr>
          <p:spPr>
            <a:xfrm rot="-3510584">
              <a:off x="8318705" y="4275184"/>
              <a:ext cx="101599" cy="160255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4"/>
            <p:cNvSpPr/>
            <p:nvPr/>
          </p:nvSpPr>
          <p:spPr>
            <a:xfrm rot="-3510584">
              <a:off x="8335369" y="4408759"/>
              <a:ext cx="168229" cy="4938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4"/>
            <p:cNvSpPr/>
            <p:nvPr/>
          </p:nvSpPr>
          <p:spPr>
            <a:xfrm rot="-3510584">
              <a:off x="8390600" y="4245115"/>
              <a:ext cx="112822" cy="155057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4"/>
            <p:cNvSpPr/>
            <p:nvPr/>
          </p:nvSpPr>
          <p:spPr>
            <a:xfrm rot="-3510584">
              <a:off x="8428559" y="4371217"/>
              <a:ext cx="164862" cy="5085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4"/>
            <p:cNvSpPr/>
            <p:nvPr/>
          </p:nvSpPr>
          <p:spPr>
            <a:xfrm rot="-3510584">
              <a:off x="8099757" y="4375910"/>
              <a:ext cx="111818" cy="137454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4"/>
            <p:cNvSpPr/>
            <p:nvPr/>
          </p:nvSpPr>
          <p:spPr>
            <a:xfrm rot="-3510584">
              <a:off x="8187124" y="4309468"/>
              <a:ext cx="55407" cy="16527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4"/>
            <p:cNvSpPr/>
            <p:nvPr/>
          </p:nvSpPr>
          <p:spPr>
            <a:xfrm rot="-3510584">
              <a:off x="8158743" y="4457040"/>
              <a:ext cx="166103" cy="5404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4"/>
            <p:cNvSpPr/>
            <p:nvPr/>
          </p:nvSpPr>
          <p:spPr>
            <a:xfrm rot="-3510584">
              <a:off x="8265596" y="4287383"/>
              <a:ext cx="57533" cy="16474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4"/>
            <p:cNvSpPr/>
            <p:nvPr/>
          </p:nvSpPr>
          <p:spPr>
            <a:xfrm rot="-3510584">
              <a:off x="8239789" y="4434636"/>
              <a:ext cx="166634" cy="5446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4"/>
            <p:cNvSpPr/>
            <p:nvPr/>
          </p:nvSpPr>
          <p:spPr>
            <a:xfrm rot="-3510584">
              <a:off x="8342629" y="4263270"/>
              <a:ext cx="65921" cy="161613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4"/>
            <p:cNvSpPr/>
            <p:nvPr/>
          </p:nvSpPr>
          <p:spPr>
            <a:xfrm rot="-3510584">
              <a:off x="8336458" y="4406850"/>
              <a:ext cx="166634" cy="51686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4"/>
            <p:cNvSpPr/>
            <p:nvPr/>
          </p:nvSpPr>
          <p:spPr>
            <a:xfrm rot="-3510584">
              <a:off x="8414731" y="4232618"/>
              <a:ext cx="77026" cy="156651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4"/>
            <p:cNvSpPr/>
            <p:nvPr/>
          </p:nvSpPr>
          <p:spPr>
            <a:xfrm rot="-3510584">
              <a:off x="8428272" y="4369540"/>
              <a:ext cx="166103" cy="5233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4"/>
            <p:cNvSpPr/>
            <p:nvPr/>
          </p:nvSpPr>
          <p:spPr>
            <a:xfrm rot="-3510584">
              <a:off x="8199245" y="4228031"/>
              <a:ext cx="352879" cy="280283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4"/>
            <p:cNvSpPr/>
            <p:nvPr/>
          </p:nvSpPr>
          <p:spPr>
            <a:xfrm rot="-3510584">
              <a:off x="8307125" y="4277354"/>
              <a:ext cx="71769" cy="11022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4"/>
            <p:cNvSpPr/>
            <p:nvPr/>
          </p:nvSpPr>
          <p:spPr>
            <a:xfrm rot="-3510584">
              <a:off x="8113989" y="4292689"/>
              <a:ext cx="225172" cy="257837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4"/>
            <p:cNvSpPr/>
            <p:nvPr/>
          </p:nvSpPr>
          <p:spPr>
            <a:xfrm rot="-3510584">
              <a:off x="8372817" y="4288428"/>
              <a:ext cx="20615" cy="21678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17" name="Google Shape;417;p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8" name="Google Shape;418;p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9" name="Google Shape;419;p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Google Shape;420;p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1" name="Google Shape;421;p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2" name="Google Shape;422;p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3" name="Google Shape;423;p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82017839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bg>
      <p:bgPr>
        <a:solidFill>
          <a:srgbClr val="FFECC6"/>
        </a:solidFill>
        <a:effectLst/>
      </p:bgPr>
    </p:bg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" name="Google Shape;425;p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426" name="Google Shape;426;p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430" name="Google Shape;430;p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1" name="Google Shape;431;p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79" name="Google Shape;479;p5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80" name="Google Shape;480;p5"/>
          <p:cNvSpPr txBox="1">
            <a:spLocks noGrp="1"/>
          </p:cNvSpPr>
          <p:nvPr>
            <p:ph type="body" idx="1"/>
          </p:nvPr>
        </p:nvSpPr>
        <p:spPr>
          <a:xfrm>
            <a:off x="783367" y="1270200"/>
            <a:ext cx="5923200" cy="49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1" name="Google Shape;481;p5"/>
          <p:cNvSpPr txBox="1">
            <a:spLocks noGrp="1"/>
          </p:cNvSpPr>
          <p:nvPr>
            <p:ph type="body" idx="2"/>
          </p:nvPr>
        </p:nvSpPr>
        <p:spPr>
          <a:xfrm>
            <a:off x="6503367" y="2212633"/>
            <a:ext cx="4622000" cy="38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2" name="Google Shape;482;p5"/>
          <p:cNvSpPr/>
          <p:nvPr/>
        </p:nvSpPr>
        <p:spPr>
          <a:xfrm rot="5189938" flipH="1">
            <a:off x="1321973" y="553599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3" name="Google Shape;483;p5"/>
          <p:cNvSpPr/>
          <p:nvPr/>
        </p:nvSpPr>
        <p:spPr>
          <a:xfrm rot="5189938" flipH="1">
            <a:off x="1333759" y="538187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4" name="Google Shape;484;p5"/>
          <p:cNvSpPr/>
          <p:nvPr/>
        </p:nvSpPr>
        <p:spPr>
          <a:xfrm rot="5189938" flipH="1">
            <a:off x="1341543" y="599414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5" name="Google Shape;485;p5"/>
          <p:cNvSpPr/>
          <p:nvPr/>
        </p:nvSpPr>
        <p:spPr>
          <a:xfrm rot="5189938" flipH="1">
            <a:off x="1342770" y="558445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6" name="Google Shape;486;p5"/>
          <p:cNvSpPr/>
          <p:nvPr/>
        </p:nvSpPr>
        <p:spPr>
          <a:xfrm rot="5189938" flipH="1">
            <a:off x="1190260" y="873823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7" name="Google Shape;487;p5"/>
          <p:cNvSpPr/>
          <p:nvPr/>
        </p:nvSpPr>
        <p:spPr>
          <a:xfrm rot="5189938" flipH="1">
            <a:off x="1007540" y="107142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8" name="Google Shape;488;p5"/>
          <p:cNvSpPr/>
          <p:nvPr/>
        </p:nvSpPr>
        <p:spPr>
          <a:xfrm rot="5189938" flipH="1">
            <a:off x="1202586" y="1029880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9" name="Google Shape;489;p5"/>
          <p:cNvSpPr/>
          <p:nvPr/>
        </p:nvSpPr>
        <p:spPr>
          <a:xfrm rot="5189938" flipH="1">
            <a:off x="1084513" y="775106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0" name="Google Shape;490;p5"/>
          <p:cNvSpPr/>
          <p:nvPr/>
        </p:nvSpPr>
        <p:spPr>
          <a:xfrm rot="5189938" flipH="1">
            <a:off x="902471" y="97177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1" name="Google Shape;491;p5"/>
          <p:cNvSpPr/>
          <p:nvPr/>
        </p:nvSpPr>
        <p:spPr>
          <a:xfrm rot="5189938" flipH="1">
            <a:off x="977100" y="675980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2" name="Google Shape;492;p5"/>
          <p:cNvSpPr/>
          <p:nvPr/>
        </p:nvSpPr>
        <p:spPr>
          <a:xfrm rot="5189938" flipH="1">
            <a:off x="781163" y="849366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3" name="Google Shape;493;p5"/>
          <p:cNvSpPr/>
          <p:nvPr/>
        </p:nvSpPr>
        <p:spPr>
          <a:xfrm rot="5189938" flipH="1">
            <a:off x="876273" y="568464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4" name="Google Shape;494;p5"/>
          <p:cNvSpPr/>
          <p:nvPr/>
        </p:nvSpPr>
        <p:spPr>
          <a:xfrm rot="5189938" flipH="1">
            <a:off x="674970" y="718567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5" name="Google Shape;495;p5"/>
          <p:cNvSpPr/>
          <p:nvPr/>
        </p:nvSpPr>
        <p:spPr>
          <a:xfrm rot="5189938" flipH="1">
            <a:off x="1220564" y="1003284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6" name="Google Shape;496;p5"/>
          <p:cNvSpPr/>
          <p:nvPr/>
        </p:nvSpPr>
        <p:spPr>
          <a:xfrm rot="5189938" flipH="1">
            <a:off x="1221619" y="852086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7" name="Google Shape;497;p5"/>
          <p:cNvSpPr/>
          <p:nvPr/>
        </p:nvSpPr>
        <p:spPr>
          <a:xfrm rot="5189938" flipH="1">
            <a:off x="1011611" y="1065270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8" name="Google Shape;498;p5"/>
          <p:cNvSpPr/>
          <p:nvPr/>
        </p:nvSpPr>
        <p:spPr>
          <a:xfrm rot="5189938" flipH="1">
            <a:off x="1117215" y="754571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9" name="Google Shape;499;p5"/>
          <p:cNvSpPr/>
          <p:nvPr/>
        </p:nvSpPr>
        <p:spPr>
          <a:xfrm rot="5189938" flipH="1">
            <a:off x="905759" y="965743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0" name="Google Shape;500;p5"/>
          <p:cNvSpPr/>
          <p:nvPr/>
        </p:nvSpPr>
        <p:spPr>
          <a:xfrm rot="5189938" flipH="1">
            <a:off x="1007552" y="652878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1" name="Google Shape;501;p5"/>
          <p:cNvSpPr/>
          <p:nvPr/>
        </p:nvSpPr>
        <p:spPr>
          <a:xfrm rot="5189938" flipH="1">
            <a:off x="782701" y="846006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2" name="Google Shape;502;p5"/>
          <p:cNvSpPr/>
          <p:nvPr/>
        </p:nvSpPr>
        <p:spPr>
          <a:xfrm rot="5189938" flipH="1">
            <a:off x="906980" y="544335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3" name="Google Shape;503;p5"/>
          <p:cNvSpPr/>
          <p:nvPr/>
        </p:nvSpPr>
        <p:spPr>
          <a:xfrm rot="5189938" flipH="1">
            <a:off x="674158" y="715607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4" name="Google Shape;504;p5"/>
          <p:cNvSpPr/>
          <p:nvPr/>
        </p:nvSpPr>
        <p:spPr>
          <a:xfrm rot="5189938" flipH="1">
            <a:off x="741647" y="587451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5" name="Google Shape;505;p5"/>
          <p:cNvSpPr/>
          <p:nvPr/>
        </p:nvSpPr>
        <p:spPr>
          <a:xfrm rot="5189938" flipH="1">
            <a:off x="1061285" y="705646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6" name="Google Shape;506;p5"/>
          <p:cNvSpPr/>
          <p:nvPr/>
        </p:nvSpPr>
        <p:spPr>
          <a:xfrm rot="5189938" flipH="1">
            <a:off x="1034299" y="807883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7" name="Google Shape;507;p5"/>
          <p:cNvSpPr/>
          <p:nvPr/>
        </p:nvSpPr>
        <p:spPr>
          <a:xfrm rot="5189938" flipH="1">
            <a:off x="1071129" y="699007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8" name="Google Shape;508;p5"/>
          <p:cNvSpPr/>
          <p:nvPr/>
        </p:nvSpPr>
        <p:spPr>
          <a:xfrm rot="-3603133">
            <a:off x="11069059" y="543251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9" name="Google Shape;509;p5"/>
          <p:cNvSpPr/>
          <p:nvPr/>
        </p:nvSpPr>
        <p:spPr>
          <a:xfrm rot="1365070">
            <a:off x="10596964" y="5710920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0" name="Google Shape;510;p5"/>
          <p:cNvSpPr/>
          <p:nvPr/>
        </p:nvSpPr>
        <p:spPr>
          <a:xfrm rot="1365070">
            <a:off x="10609400" y="5822413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1" name="Google Shape;511;p5"/>
          <p:cNvSpPr/>
          <p:nvPr/>
        </p:nvSpPr>
        <p:spPr>
          <a:xfrm rot="1365070">
            <a:off x="10622501" y="5711452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2" name="Google Shape;512;p5"/>
          <p:cNvSpPr/>
          <p:nvPr/>
        </p:nvSpPr>
        <p:spPr>
          <a:xfrm rot="1365070">
            <a:off x="10726347" y="5782338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3" name="Google Shape;513;p5"/>
          <p:cNvSpPr/>
          <p:nvPr/>
        </p:nvSpPr>
        <p:spPr>
          <a:xfrm rot="-3603133">
            <a:off x="11066710" y="543352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4" name="Google Shape;514;p5"/>
          <p:cNvSpPr/>
          <p:nvPr/>
        </p:nvSpPr>
        <p:spPr>
          <a:xfrm rot="-3603133">
            <a:off x="11099602" y="5454883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5" name="Google Shape;515;p5"/>
          <p:cNvSpPr/>
          <p:nvPr/>
        </p:nvSpPr>
        <p:spPr>
          <a:xfrm rot="-3603133">
            <a:off x="11186940" y="5361936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6" name="Google Shape;516;p5"/>
          <p:cNvSpPr/>
          <p:nvPr/>
        </p:nvSpPr>
        <p:spPr>
          <a:xfrm rot="-3603133">
            <a:off x="11092489" y="5415484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7" name="Google Shape;517;p5"/>
          <p:cNvSpPr/>
          <p:nvPr/>
        </p:nvSpPr>
        <p:spPr>
          <a:xfrm rot="-9882522">
            <a:off x="10771517" y="5404078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8" name="Google Shape;518;p5"/>
          <p:cNvSpPr/>
          <p:nvPr/>
        </p:nvSpPr>
        <p:spPr>
          <a:xfrm rot="-9882522">
            <a:off x="10773424" y="5396051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9" name="Google Shape;519;p5"/>
          <p:cNvSpPr/>
          <p:nvPr/>
        </p:nvSpPr>
        <p:spPr>
          <a:xfrm rot="-9882522">
            <a:off x="10788873" y="5402200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Google Shape;520;p5"/>
          <p:cNvSpPr/>
          <p:nvPr/>
        </p:nvSpPr>
        <p:spPr>
          <a:xfrm rot="-9882522">
            <a:off x="10821776" y="5457307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0001608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rgbClr val="FFECC6"/>
        </a:solidFill>
        <a:effectLst/>
      </p:bgPr>
    </p:bg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" name="Google Shape;522;p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523" name="Google Shape;523;p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527" name="Google Shape;527;p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8" name="Google Shape;528;p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76" name="Google Shape;576;p6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577" name="Google Shape;577;p6"/>
          <p:cNvGrpSpPr/>
          <p:nvPr/>
        </p:nvGrpSpPr>
        <p:grpSpPr>
          <a:xfrm>
            <a:off x="863699" y="713515"/>
            <a:ext cx="10563208" cy="5508388"/>
            <a:chOff x="647774" y="535136"/>
            <a:chExt cx="7922406" cy="4131291"/>
          </a:xfrm>
        </p:grpSpPr>
        <p:sp>
          <p:nvSpPr>
            <p:cNvPr id="578" name="Google Shape;578;p6"/>
            <p:cNvSpPr/>
            <p:nvPr/>
          </p:nvSpPr>
          <p:spPr>
            <a:xfrm rot="5189938" flipH="1">
              <a:off x="1066854" y="612099"/>
              <a:ext cx="251925" cy="286696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6"/>
            <p:cNvSpPr/>
            <p:nvPr/>
          </p:nvSpPr>
          <p:spPr>
            <a:xfrm rot="5189938" flipH="1">
              <a:off x="1075694" y="600540"/>
              <a:ext cx="158518" cy="321459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6"/>
            <p:cNvSpPr/>
            <p:nvPr/>
          </p:nvSpPr>
          <p:spPr>
            <a:xfrm rot="5189938" flipH="1">
              <a:off x="1081532" y="646460"/>
              <a:ext cx="200962" cy="262127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6"/>
            <p:cNvSpPr/>
            <p:nvPr/>
          </p:nvSpPr>
          <p:spPr>
            <a:xfrm rot="5189938" flipH="1">
              <a:off x="1082452" y="615733"/>
              <a:ext cx="224086" cy="289435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6"/>
            <p:cNvSpPr/>
            <p:nvPr/>
          </p:nvSpPr>
          <p:spPr>
            <a:xfrm rot="5189938" flipH="1">
              <a:off x="968070" y="852267"/>
              <a:ext cx="122236" cy="210705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6"/>
            <p:cNvSpPr/>
            <p:nvPr/>
          </p:nvSpPr>
          <p:spPr>
            <a:xfrm rot="5189938" flipH="1">
              <a:off x="831030" y="1000467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6"/>
            <p:cNvSpPr/>
            <p:nvPr/>
          </p:nvSpPr>
          <p:spPr>
            <a:xfrm rot="5189938" flipH="1">
              <a:off x="977314" y="969310"/>
              <a:ext cx="175253" cy="174878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6"/>
            <p:cNvSpPr/>
            <p:nvPr/>
          </p:nvSpPr>
          <p:spPr>
            <a:xfrm rot="5189938" flipH="1">
              <a:off x="888760" y="778229"/>
              <a:ext cx="122844" cy="210097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6"/>
            <p:cNvSpPr/>
            <p:nvPr/>
          </p:nvSpPr>
          <p:spPr>
            <a:xfrm rot="5189938" flipH="1">
              <a:off x="752228" y="925730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6"/>
            <p:cNvSpPr/>
            <p:nvPr/>
          </p:nvSpPr>
          <p:spPr>
            <a:xfrm rot="5189938" flipH="1">
              <a:off x="808199" y="703885"/>
              <a:ext cx="130831" cy="206370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6"/>
            <p:cNvSpPr/>
            <p:nvPr/>
          </p:nvSpPr>
          <p:spPr>
            <a:xfrm rot="5189938" flipH="1">
              <a:off x="661247" y="833924"/>
              <a:ext cx="216632" cy="6359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6"/>
            <p:cNvSpPr/>
            <p:nvPr/>
          </p:nvSpPr>
          <p:spPr>
            <a:xfrm rot="5189938" flipH="1">
              <a:off x="732579" y="623248"/>
              <a:ext cx="145283" cy="199676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6"/>
            <p:cNvSpPr/>
            <p:nvPr/>
          </p:nvSpPr>
          <p:spPr>
            <a:xfrm rot="5189938" flipH="1">
              <a:off x="581602" y="735825"/>
              <a:ext cx="212296" cy="65494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6"/>
            <p:cNvSpPr/>
            <p:nvPr/>
          </p:nvSpPr>
          <p:spPr>
            <a:xfrm rot="5189938" flipH="1">
              <a:off x="990798" y="949363"/>
              <a:ext cx="143990" cy="177008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6"/>
            <p:cNvSpPr/>
            <p:nvPr/>
          </p:nvSpPr>
          <p:spPr>
            <a:xfrm rot="5189938" flipH="1">
              <a:off x="991589" y="835964"/>
              <a:ext cx="71348" cy="212835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6"/>
            <p:cNvSpPr/>
            <p:nvPr/>
          </p:nvSpPr>
          <p:spPr>
            <a:xfrm rot="5189938" flipH="1">
              <a:off x="834083" y="995852"/>
              <a:ext cx="213893" cy="69601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6"/>
            <p:cNvSpPr/>
            <p:nvPr/>
          </p:nvSpPr>
          <p:spPr>
            <a:xfrm rot="5189938" flipH="1">
              <a:off x="913286" y="762828"/>
              <a:ext cx="74087" cy="212151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6"/>
            <p:cNvSpPr/>
            <p:nvPr/>
          </p:nvSpPr>
          <p:spPr>
            <a:xfrm rot="5189938" flipH="1">
              <a:off x="754694" y="921207"/>
              <a:ext cx="214578" cy="70134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6"/>
            <p:cNvSpPr/>
            <p:nvPr/>
          </p:nvSpPr>
          <p:spPr>
            <a:xfrm rot="5189938" flipH="1">
              <a:off x="831039" y="686558"/>
              <a:ext cx="84888" cy="208119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6"/>
            <p:cNvSpPr/>
            <p:nvPr/>
          </p:nvSpPr>
          <p:spPr>
            <a:xfrm rot="5189938" flipH="1">
              <a:off x="662401" y="831404"/>
              <a:ext cx="214578" cy="66559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6"/>
            <p:cNvSpPr/>
            <p:nvPr/>
          </p:nvSpPr>
          <p:spPr>
            <a:xfrm rot="5189938" flipH="1">
              <a:off x="755610" y="605151"/>
              <a:ext cx="99188" cy="201730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6"/>
            <p:cNvSpPr/>
            <p:nvPr/>
          </p:nvSpPr>
          <p:spPr>
            <a:xfrm rot="5189938" flipH="1">
              <a:off x="580993" y="733605"/>
              <a:ext cx="213893" cy="6739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6"/>
            <p:cNvSpPr/>
            <p:nvPr/>
          </p:nvSpPr>
          <p:spPr>
            <a:xfrm rot="5189938" flipH="1">
              <a:off x="631610" y="637488"/>
              <a:ext cx="454409" cy="360938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6"/>
            <p:cNvSpPr/>
            <p:nvPr/>
          </p:nvSpPr>
          <p:spPr>
            <a:xfrm rot="5189938" flipH="1">
              <a:off x="871339" y="726134"/>
              <a:ext cx="92418" cy="141941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6"/>
            <p:cNvSpPr/>
            <p:nvPr/>
          </p:nvSpPr>
          <p:spPr>
            <a:xfrm rot="5189938" flipH="1">
              <a:off x="851099" y="802812"/>
              <a:ext cx="289958" cy="33203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6"/>
            <p:cNvSpPr/>
            <p:nvPr/>
          </p:nvSpPr>
          <p:spPr>
            <a:xfrm rot="5189938" flipH="1">
              <a:off x="878722" y="721155"/>
              <a:ext cx="26546" cy="27917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6"/>
            <p:cNvSpPr/>
            <p:nvPr/>
          </p:nvSpPr>
          <p:spPr>
            <a:xfrm rot="1106660">
              <a:off x="7613262" y="764671"/>
              <a:ext cx="88017" cy="73741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6"/>
            <p:cNvSpPr/>
            <p:nvPr/>
          </p:nvSpPr>
          <p:spPr>
            <a:xfrm rot="1106660">
              <a:off x="7613555" y="762125"/>
              <a:ext cx="80634" cy="75874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6"/>
            <p:cNvSpPr/>
            <p:nvPr/>
          </p:nvSpPr>
          <p:spPr>
            <a:xfrm rot="1106660">
              <a:off x="7642030" y="801244"/>
              <a:ext cx="33796" cy="27725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6"/>
            <p:cNvSpPr/>
            <p:nvPr/>
          </p:nvSpPr>
          <p:spPr>
            <a:xfrm rot="1106660">
              <a:off x="7753665" y="808291"/>
              <a:ext cx="78419" cy="78416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6"/>
            <p:cNvSpPr/>
            <p:nvPr/>
          </p:nvSpPr>
          <p:spPr>
            <a:xfrm rot="1106660">
              <a:off x="7747437" y="807443"/>
              <a:ext cx="91134" cy="80631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6"/>
            <p:cNvSpPr/>
            <p:nvPr/>
          </p:nvSpPr>
          <p:spPr>
            <a:xfrm rot="1106660">
              <a:off x="7780259" y="852551"/>
              <a:ext cx="31089" cy="26002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6"/>
            <p:cNvSpPr/>
            <p:nvPr/>
          </p:nvSpPr>
          <p:spPr>
            <a:xfrm rot="1106660">
              <a:off x="7699123" y="565099"/>
              <a:ext cx="231485" cy="259201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6"/>
            <p:cNvSpPr/>
            <p:nvPr/>
          </p:nvSpPr>
          <p:spPr>
            <a:xfrm rot="1106660">
              <a:off x="7746716" y="659365"/>
              <a:ext cx="65213" cy="161180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6"/>
            <p:cNvSpPr/>
            <p:nvPr/>
          </p:nvSpPr>
          <p:spPr>
            <a:xfrm rot="1106660">
              <a:off x="8158677" y="744631"/>
              <a:ext cx="375609" cy="268552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6"/>
            <p:cNvSpPr/>
            <p:nvPr/>
          </p:nvSpPr>
          <p:spPr>
            <a:xfrm rot="1106660">
              <a:off x="8129949" y="771183"/>
              <a:ext cx="380203" cy="191940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6"/>
            <p:cNvSpPr/>
            <p:nvPr/>
          </p:nvSpPr>
          <p:spPr>
            <a:xfrm rot="1106660">
              <a:off x="8203287" y="824302"/>
              <a:ext cx="306787" cy="224094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6"/>
            <p:cNvSpPr/>
            <p:nvPr/>
          </p:nvSpPr>
          <p:spPr>
            <a:xfrm rot="1106660">
              <a:off x="8181368" y="747974"/>
              <a:ext cx="355102" cy="270766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6"/>
            <p:cNvSpPr/>
            <p:nvPr/>
          </p:nvSpPr>
          <p:spPr>
            <a:xfrm rot="1106660">
              <a:off x="7994340" y="951220"/>
              <a:ext cx="138546" cy="227867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6"/>
            <p:cNvSpPr/>
            <p:nvPr/>
          </p:nvSpPr>
          <p:spPr>
            <a:xfrm rot="1106660">
              <a:off x="8096344" y="995056"/>
              <a:ext cx="243871" cy="10146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6"/>
            <p:cNvSpPr/>
            <p:nvPr/>
          </p:nvSpPr>
          <p:spPr>
            <a:xfrm rot="1106660">
              <a:off x="8089754" y="1053031"/>
              <a:ext cx="157413" cy="215317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6"/>
            <p:cNvSpPr/>
            <p:nvPr/>
          </p:nvSpPr>
          <p:spPr>
            <a:xfrm rot="1106660">
              <a:off x="7967943" y="837488"/>
              <a:ext cx="138793" cy="227867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6"/>
            <p:cNvSpPr/>
            <p:nvPr/>
          </p:nvSpPr>
          <p:spPr>
            <a:xfrm rot="1106660">
              <a:off x="8069636" y="880715"/>
              <a:ext cx="244117" cy="101958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6"/>
            <p:cNvSpPr/>
            <p:nvPr/>
          </p:nvSpPr>
          <p:spPr>
            <a:xfrm rot="1106660">
              <a:off x="7948368" y="725046"/>
              <a:ext cx="136988" cy="229671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6"/>
            <p:cNvSpPr/>
            <p:nvPr/>
          </p:nvSpPr>
          <p:spPr>
            <a:xfrm rot="1106660">
              <a:off x="8028104" y="756651"/>
              <a:ext cx="242395" cy="84978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6"/>
            <p:cNvSpPr/>
            <p:nvPr/>
          </p:nvSpPr>
          <p:spPr>
            <a:xfrm rot="1106660">
              <a:off x="7920397" y="620107"/>
              <a:ext cx="133297" cy="227621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6"/>
            <p:cNvSpPr/>
            <p:nvPr/>
          </p:nvSpPr>
          <p:spPr>
            <a:xfrm rot="1106660">
              <a:off x="7978660" y="634617"/>
              <a:ext cx="238621" cy="7423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6"/>
            <p:cNvSpPr/>
            <p:nvPr/>
          </p:nvSpPr>
          <p:spPr>
            <a:xfrm rot="1106660">
              <a:off x="7957080" y="814281"/>
              <a:ext cx="81290" cy="142888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6"/>
            <p:cNvSpPr/>
            <p:nvPr/>
          </p:nvSpPr>
          <p:spPr>
            <a:xfrm rot="1106660">
              <a:off x="7944886" y="852957"/>
              <a:ext cx="333201" cy="396840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6"/>
            <p:cNvSpPr/>
            <p:nvPr/>
          </p:nvSpPr>
          <p:spPr>
            <a:xfrm rot="1106660">
              <a:off x="7938790" y="821194"/>
              <a:ext cx="35190" cy="22803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6"/>
            <p:cNvSpPr/>
            <p:nvPr/>
          </p:nvSpPr>
          <p:spPr>
            <a:xfrm rot="1106660">
              <a:off x="8094801" y="1044175"/>
              <a:ext cx="108360" cy="217614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6"/>
            <p:cNvSpPr/>
            <p:nvPr/>
          </p:nvSpPr>
          <p:spPr>
            <a:xfrm rot="1106660">
              <a:off x="8030379" y="950966"/>
              <a:ext cx="72513" cy="22917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6"/>
            <p:cNvSpPr/>
            <p:nvPr/>
          </p:nvSpPr>
          <p:spPr>
            <a:xfrm rot="1106660">
              <a:off x="8096827" y="990279"/>
              <a:ext cx="219017" cy="104090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6"/>
            <p:cNvSpPr/>
            <p:nvPr/>
          </p:nvSpPr>
          <p:spPr>
            <a:xfrm rot="1106660">
              <a:off x="8001512" y="838183"/>
              <a:ext cx="75466" cy="23008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6"/>
            <p:cNvSpPr/>
            <p:nvPr/>
          </p:nvSpPr>
          <p:spPr>
            <a:xfrm rot="1106660">
              <a:off x="8070114" y="876211"/>
              <a:ext cx="218935" cy="104008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6"/>
            <p:cNvSpPr/>
            <p:nvPr/>
          </p:nvSpPr>
          <p:spPr>
            <a:xfrm rot="1106660">
              <a:off x="7974709" y="723262"/>
              <a:ext cx="73334" cy="231394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6"/>
            <p:cNvSpPr/>
            <p:nvPr/>
          </p:nvSpPr>
          <p:spPr>
            <a:xfrm rot="1106660">
              <a:off x="8028419" y="752495"/>
              <a:ext cx="225579" cy="88670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6"/>
            <p:cNvSpPr/>
            <p:nvPr/>
          </p:nvSpPr>
          <p:spPr>
            <a:xfrm rot="1106660">
              <a:off x="7935994" y="615979"/>
              <a:ext cx="76943" cy="230164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6"/>
            <p:cNvSpPr/>
            <p:nvPr/>
          </p:nvSpPr>
          <p:spPr>
            <a:xfrm rot="1106660">
              <a:off x="7977010" y="630975"/>
              <a:ext cx="230665" cy="76120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6"/>
            <p:cNvSpPr/>
            <p:nvPr/>
          </p:nvSpPr>
          <p:spPr>
            <a:xfrm rot="1106660">
              <a:off x="7867736" y="599945"/>
              <a:ext cx="402269" cy="483787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6"/>
            <p:cNvSpPr/>
            <p:nvPr/>
          </p:nvSpPr>
          <p:spPr>
            <a:xfrm rot="-3603133">
              <a:off x="8210019" y="4081162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6"/>
            <p:cNvSpPr/>
            <p:nvPr/>
          </p:nvSpPr>
          <p:spPr>
            <a:xfrm rot="1365070">
              <a:off x="7855948" y="4289965"/>
              <a:ext cx="453612" cy="300440"/>
            </a:xfrm>
            <a:custGeom>
              <a:avLst/>
              <a:gdLst/>
              <a:ahLst/>
              <a:cxnLst/>
              <a:rect l="l" t="t" r="r" b="b"/>
              <a:pathLst>
                <a:path w="5005" h="3315" extrusionOk="0">
                  <a:moveTo>
                    <a:pt x="3133" y="1"/>
                  </a:moveTo>
                  <a:cubicBezTo>
                    <a:pt x="3086" y="1"/>
                    <a:pt x="3041" y="10"/>
                    <a:pt x="2999" y="30"/>
                  </a:cubicBezTo>
                  <a:cubicBezTo>
                    <a:pt x="2651" y="190"/>
                    <a:pt x="2741" y="458"/>
                    <a:pt x="2741" y="458"/>
                  </a:cubicBezTo>
                  <a:cubicBezTo>
                    <a:pt x="2741" y="458"/>
                    <a:pt x="2316" y="210"/>
                    <a:pt x="1958" y="210"/>
                  </a:cubicBezTo>
                  <a:cubicBezTo>
                    <a:pt x="1832" y="210"/>
                    <a:pt x="1713" y="241"/>
                    <a:pt x="1625" y="324"/>
                  </a:cubicBezTo>
                  <a:cubicBezTo>
                    <a:pt x="1286" y="637"/>
                    <a:pt x="1803" y="896"/>
                    <a:pt x="1803" y="896"/>
                  </a:cubicBezTo>
                  <a:cubicBezTo>
                    <a:pt x="1803" y="896"/>
                    <a:pt x="1673" y="875"/>
                    <a:pt x="1507" y="875"/>
                  </a:cubicBezTo>
                  <a:cubicBezTo>
                    <a:pt x="1237" y="875"/>
                    <a:pt x="875" y="930"/>
                    <a:pt x="831" y="1217"/>
                  </a:cubicBezTo>
                  <a:cubicBezTo>
                    <a:pt x="759" y="1690"/>
                    <a:pt x="1295" y="1734"/>
                    <a:pt x="1295" y="1734"/>
                  </a:cubicBezTo>
                  <a:cubicBezTo>
                    <a:pt x="72" y="1877"/>
                    <a:pt x="1" y="2930"/>
                    <a:pt x="643" y="3127"/>
                  </a:cubicBezTo>
                  <a:cubicBezTo>
                    <a:pt x="733" y="3154"/>
                    <a:pt x="822" y="3166"/>
                    <a:pt x="909" y="3166"/>
                  </a:cubicBezTo>
                  <a:cubicBezTo>
                    <a:pt x="1448" y="3166"/>
                    <a:pt x="1910" y="2716"/>
                    <a:pt x="1911" y="2716"/>
                  </a:cubicBezTo>
                  <a:lnTo>
                    <a:pt x="1911" y="2716"/>
                  </a:lnTo>
                  <a:cubicBezTo>
                    <a:pt x="1911" y="2716"/>
                    <a:pt x="1821" y="3216"/>
                    <a:pt x="2241" y="3305"/>
                  </a:cubicBezTo>
                  <a:cubicBezTo>
                    <a:pt x="2270" y="3311"/>
                    <a:pt x="2297" y="3314"/>
                    <a:pt x="2325" y="3314"/>
                  </a:cubicBezTo>
                  <a:cubicBezTo>
                    <a:pt x="2693" y="3314"/>
                    <a:pt x="2910" y="2788"/>
                    <a:pt x="2910" y="2788"/>
                  </a:cubicBezTo>
                  <a:cubicBezTo>
                    <a:pt x="2910" y="2788"/>
                    <a:pt x="3104" y="3169"/>
                    <a:pt x="3399" y="3169"/>
                  </a:cubicBezTo>
                  <a:cubicBezTo>
                    <a:pt x="3484" y="3169"/>
                    <a:pt x="3578" y="3137"/>
                    <a:pt x="3678" y="3055"/>
                  </a:cubicBezTo>
                  <a:cubicBezTo>
                    <a:pt x="4124" y="2689"/>
                    <a:pt x="3847" y="2074"/>
                    <a:pt x="3847" y="2074"/>
                  </a:cubicBezTo>
                  <a:lnTo>
                    <a:pt x="3847" y="2074"/>
                  </a:lnTo>
                  <a:cubicBezTo>
                    <a:pt x="3847" y="2074"/>
                    <a:pt x="3976" y="2225"/>
                    <a:pt x="4171" y="2225"/>
                  </a:cubicBezTo>
                  <a:cubicBezTo>
                    <a:pt x="4276" y="2225"/>
                    <a:pt x="4400" y="2181"/>
                    <a:pt x="4534" y="2047"/>
                  </a:cubicBezTo>
                  <a:cubicBezTo>
                    <a:pt x="4847" y="1743"/>
                    <a:pt x="4651" y="1297"/>
                    <a:pt x="4651" y="1297"/>
                  </a:cubicBezTo>
                  <a:lnTo>
                    <a:pt x="4651" y="1297"/>
                  </a:lnTo>
                  <a:cubicBezTo>
                    <a:pt x="4703" y="1329"/>
                    <a:pt x="4745" y="1342"/>
                    <a:pt x="4778" y="1342"/>
                  </a:cubicBezTo>
                  <a:cubicBezTo>
                    <a:pt x="5005" y="1342"/>
                    <a:pt x="4793" y="681"/>
                    <a:pt x="4793" y="681"/>
                  </a:cubicBezTo>
                  <a:cubicBezTo>
                    <a:pt x="4793" y="681"/>
                    <a:pt x="4279" y="152"/>
                    <a:pt x="4046" y="152"/>
                  </a:cubicBezTo>
                  <a:cubicBezTo>
                    <a:pt x="4021" y="152"/>
                    <a:pt x="3999" y="158"/>
                    <a:pt x="3981" y="173"/>
                  </a:cubicBezTo>
                  <a:cubicBezTo>
                    <a:pt x="3874" y="244"/>
                    <a:pt x="3847" y="387"/>
                    <a:pt x="3928" y="485"/>
                  </a:cubicBezTo>
                  <a:cubicBezTo>
                    <a:pt x="3928" y="485"/>
                    <a:pt x="3478" y="1"/>
                    <a:pt x="3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6"/>
            <p:cNvSpPr/>
            <p:nvPr/>
          </p:nvSpPr>
          <p:spPr>
            <a:xfrm rot="1365070">
              <a:off x="7865275" y="4373584"/>
              <a:ext cx="326002" cy="208813"/>
            </a:xfrm>
            <a:custGeom>
              <a:avLst/>
              <a:gdLst/>
              <a:ahLst/>
              <a:cxnLst/>
              <a:rect l="l" t="t" r="r" b="b"/>
              <a:pathLst>
                <a:path w="3597" h="2304" extrusionOk="0">
                  <a:moveTo>
                    <a:pt x="884" y="590"/>
                  </a:moveTo>
                  <a:cubicBezTo>
                    <a:pt x="919" y="608"/>
                    <a:pt x="955" y="608"/>
                    <a:pt x="1000" y="616"/>
                  </a:cubicBezTo>
                  <a:cubicBezTo>
                    <a:pt x="919" y="625"/>
                    <a:pt x="848" y="634"/>
                    <a:pt x="777" y="652"/>
                  </a:cubicBezTo>
                  <a:cubicBezTo>
                    <a:pt x="411" y="893"/>
                    <a:pt x="143" y="1259"/>
                    <a:pt x="18" y="1679"/>
                  </a:cubicBezTo>
                  <a:cubicBezTo>
                    <a:pt x="18" y="1696"/>
                    <a:pt x="9" y="1714"/>
                    <a:pt x="0" y="1723"/>
                  </a:cubicBezTo>
                  <a:cubicBezTo>
                    <a:pt x="71" y="1866"/>
                    <a:pt x="196" y="1964"/>
                    <a:pt x="348" y="2009"/>
                  </a:cubicBezTo>
                  <a:cubicBezTo>
                    <a:pt x="982" y="2205"/>
                    <a:pt x="1615" y="1598"/>
                    <a:pt x="1615" y="1598"/>
                  </a:cubicBezTo>
                  <a:cubicBezTo>
                    <a:pt x="1615" y="1598"/>
                    <a:pt x="1517" y="2098"/>
                    <a:pt x="1937" y="2187"/>
                  </a:cubicBezTo>
                  <a:cubicBezTo>
                    <a:pt x="2356" y="2277"/>
                    <a:pt x="2606" y="1670"/>
                    <a:pt x="2606" y="1670"/>
                  </a:cubicBezTo>
                  <a:cubicBezTo>
                    <a:pt x="2606" y="1670"/>
                    <a:pt x="2927" y="2303"/>
                    <a:pt x="3374" y="1937"/>
                  </a:cubicBezTo>
                  <a:cubicBezTo>
                    <a:pt x="3481" y="1848"/>
                    <a:pt x="3561" y="1732"/>
                    <a:pt x="3597" y="1598"/>
                  </a:cubicBezTo>
                  <a:cubicBezTo>
                    <a:pt x="3213" y="483"/>
                    <a:pt x="1901" y="1"/>
                    <a:pt x="884" y="59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6"/>
            <p:cNvSpPr/>
            <p:nvPr/>
          </p:nvSpPr>
          <p:spPr>
            <a:xfrm rot="1365070">
              <a:off x="7875100" y="4290364"/>
              <a:ext cx="425607" cy="302978"/>
            </a:xfrm>
            <a:custGeom>
              <a:avLst/>
              <a:gdLst/>
              <a:ahLst/>
              <a:cxnLst/>
              <a:rect l="l" t="t" r="r" b="b"/>
              <a:pathLst>
                <a:path w="4696" h="3343" extrusionOk="0">
                  <a:moveTo>
                    <a:pt x="1697" y="2735"/>
                  </a:move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close/>
                  <a:moveTo>
                    <a:pt x="1695" y="2737"/>
                  </a:moveTo>
                  <a:lnTo>
                    <a:pt x="1695" y="2737"/>
                  </a:lnTo>
                  <a:cubicBezTo>
                    <a:pt x="1481" y="2941"/>
                    <a:pt x="1214" y="3083"/>
                    <a:pt x="920" y="3164"/>
                  </a:cubicBezTo>
                  <a:cubicBezTo>
                    <a:pt x="1205" y="3092"/>
                    <a:pt x="1481" y="2941"/>
                    <a:pt x="1695" y="2737"/>
                  </a:cubicBezTo>
                  <a:close/>
                  <a:moveTo>
                    <a:pt x="2898" y="1"/>
                  </a:moveTo>
                  <a:cubicBezTo>
                    <a:pt x="2878" y="1"/>
                    <a:pt x="2858" y="2"/>
                    <a:pt x="2839" y="4"/>
                  </a:cubicBezTo>
                  <a:cubicBezTo>
                    <a:pt x="2776" y="22"/>
                    <a:pt x="2705" y="58"/>
                    <a:pt x="2652" y="102"/>
                  </a:cubicBezTo>
                  <a:cubicBezTo>
                    <a:pt x="2540" y="182"/>
                    <a:pt x="2479" y="311"/>
                    <a:pt x="2498" y="439"/>
                  </a:cubicBezTo>
                  <a:lnTo>
                    <a:pt x="2498" y="439"/>
                  </a:lnTo>
                  <a:cubicBezTo>
                    <a:pt x="2367" y="368"/>
                    <a:pt x="2236" y="313"/>
                    <a:pt x="2089" y="272"/>
                  </a:cubicBezTo>
                  <a:cubicBezTo>
                    <a:pt x="1984" y="235"/>
                    <a:pt x="1875" y="215"/>
                    <a:pt x="1762" y="215"/>
                  </a:cubicBezTo>
                  <a:cubicBezTo>
                    <a:pt x="1711" y="215"/>
                    <a:pt x="1660" y="219"/>
                    <a:pt x="1607" y="227"/>
                  </a:cubicBezTo>
                  <a:cubicBezTo>
                    <a:pt x="1527" y="245"/>
                    <a:pt x="1447" y="281"/>
                    <a:pt x="1384" y="343"/>
                  </a:cubicBezTo>
                  <a:cubicBezTo>
                    <a:pt x="1322" y="397"/>
                    <a:pt x="1286" y="477"/>
                    <a:pt x="1277" y="566"/>
                  </a:cubicBezTo>
                  <a:cubicBezTo>
                    <a:pt x="1277" y="647"/>
                    <a:pt x="1313" y="727"/>
                    <a:pt x="1384" y="790"/>
                  </a:cubicBezTo>
                  <a:cubicBezTo>
                    <a:pt x="1417" y="822"/>
                    <a:pt x="1453" y="855"/>
                    <a:pt x="1495" y="884"/>
                  </a:cubicBezTo>
                  <a:lnTo>
                    <a:pt x="1495" y="884"/>
                  </a:lnTo>
                  <a:cubicBezTo>
                    <a:pt x="1438" y="878"/>
                    <a:pt x="1381" y="875"/>
                    <a:pt x="1324" y="875"/>
                  </a:cubicBezTo>
                  <a:cubicBezTo>
                    <a:pt x="1252" y="875"/>
                    <a:pt x="1180" y="880"/>
                    <a:pt x="1107" y="888"/>
                  </a:cubicBezTo>
                  <a:cubicBezTo>
                    <a:pt x="1027" y="897"/>
                    <a:pt x="947" y="915"/>
                    <a:pt x="875" y="941"/>
                  </a:cubicBezTo>
                  <a:cubicBezTo>
                    <a:pt x="795" y="968"/>
                    <a:pt x="724" y="1013"/>
                    <a:pt x="670" y="1075"/>
                  </a:cubicBezTo>
                  <a:cubicBezTo>
                    <a:pt x="572" y="1218"/>
                    <a:pt x="572" y="1405"/>
                    <a:pt x="661" y="1548"/>
                  </a:cubicBezTo>
                  <a:cubicBezTo>
                    <a:pt x="735" y="1648"/>
                    <a:pt x="843" y="1719"/>
                    <a:pt x="961" y="1751"/>
                  </a:cubicBezTo>
                  <a:lnTo>
                    <a:pt x="961" y="1751"/>
                  </a:lnTo>
                  <a:cubicBezTo>
                    <a:pt x="702" y="1797"/>
                    <a:pt x="461" y="1913"/>
                    <a:pt x="260" y="2084"/>
                  </a:cubicBezTo>
                  <a:cubicBezTo>
                    <a:pt x="144" y="2191"/>
                    <a:pt x="72" y="2325"/>
                    <a:pt x="37" y="2476"/>
                  </a:cubicBezTo>
                  <a:cubicBezTo>
                    <a:pt x="1" y="2619"/>
                    <a:pt x="28" y="2780"/>
                    <a:pt x="108" y="2914"/>
                  </a:cubicBezTo>
                  <a:cubicBezTo>
                    <a:pt x="188" y="3039"/>
                    <a:pt x="322" y="3137"/>
                    <a:pt x="474" y="3164"/>
                  </a:cubicBezTo>
                  <a:cubicBezTo>
                    <a:pt x="545" y="3181"/>
                    <a:pt x="619" y="3190"/>
                    <a:pt x="694" y="3190"/>
                  </a:cubicBezTo>
                  <a:cubicBezTo>
                    <a:pt x="768" y="3190"/>
                    <a:pt x="844" y="3181"/>
                    <a:pt x="920" y="3164"/>
                  </a:cubicBezTo>
                  <a:lnTo>
                    <a:pt x="920" y="3164"/>
                  </a:lnTo>
                  <a:cubicBezTo>
                    <a:pt x="854" y="3176"/>
                    <a:pt x="786" y="3183"/>
                    <a:pt x="716" y="3183"/>
                  </a:cubicBezTo>
                  <a:cubicBezTo>
                    <a:pt x="636" y="3183"/>
                    <a:pt x="555" y="3174"/>
                    <a:pt x="474" y="3155"/>
                  </a:cubicBezTo>
                  <a:cubicBezTo>
                    <a:pt x="331" y="3119"/>
                    <a:pt x="206" y="3030"/>
                    <a:pt x="126" y="2905"/>
                  </a:cubicBezTo>
                  <a:cubicBezTo>
                    <a:pt x="45" y="2780"/>
                    <a:pt x="28" y="2628"/>
                    <a:pt x="63" y="2485"/>
                  </a:cubicBezTo>
                  <a:cubicBezTo>
                    <a:pt x="99" y="2343"/>
                    <a:pt x="179" y="2209"/>
                    <a:pt x="286" y="2110"/>
                  </a:cubicBezTo>
                  <a:cubicBezTo>
                    <a:pt x="510" y="1914"/>
                    <a:pt x="795" y="1798"/>
                    <a:pt x="1090" y="1771"/>
                  </a:cubicBezTo>
                  <a:lnTo>
                    <a:pt x="1224" y="1762"/>
                  </a:lnTo>
                  <a:lnTo>
                    <a:pt x="1090" y="1745"/>
                  </a:lnTo>
                  <a:cubicBezTo>
                    <a:pt x="1087" y="1744"/>
                    <a:pt x="1084" y="1744"/>
                    <a:pt x="1081" y="1743"/>
                  </a:cubicBezTo>
                  <a:lnTo>
                    <a:pt x="1081" y="1743"/>
                  </a:lnTo>
                  <a:lnTo>
                    <a:pt x="1081" y="1736"/>
                  </a:lnTo>
                  <a:cubicBezTo>
                    <a:pt x="1071" y="1737"/>
                    <a:pt x="1060" y="1738"/>
                    <a:pt x="1050" y="1739"/>
                  </a:cubicBezTo>
                  <a:lnTo>
                    <a:pt x="1050" y="1739"/>
                  </a:lnTo>
                  <a:cubicBezTo>
                    <a:pt x="913" y="1714"/>
                    <a:pt x="787" y="1644"/>
                    <a:pt x="697" y="1530"/>
                  </a:cubicBezTo>
                  <a:cubicBezTo>
                    <a:pt x="617" y="1396"/>
                    <a:pt x="617" y="1227"/>
                    <a:pt x="706" y="1102"/>
                  </a:cubicBezTo>
                  <a:cubicBezTo>
                    <a:pt x="759" y="1048"/>
                    <a:pt x="822" y="1004"/>
                    <a:pt x="893" y="977"/>
                  </a:cubicBezTo>
                  <a:cubicBezTo>
                    <a:pt x="965" y="950"/>
                    <a:pt x="1036" y="932"/>
                    <a:pt x="1116" y="923"/>
                  </a:cubicBezTo>
                  <a:cubicBezTo>
                    <a:pt x="1178" y="917"/>
                    <a:pt x="1238" y="914"/>
                    <a:pt x="1298" y="914"/>
                  </a:cubicBezTo>
                  <a:cubicBezTo>
                    <a:pt x="1390" y="914"/>
                    <a:pt x="1483" y="921"/>
                    <a:pt x="1578" y="931"/>
                  </a:cubicBezTo>
                  <a:lnTo>
                    <a:pt x="1578" y="931"/>
                  </a:lnTo>
                  <a:cubicBezTo>
                    <a:pt x="1579" y="932"/>
                    <a:pt x="1580" y="932"/>
                    <a:pt x="1581" y="932"/>
                  </a:cubicBezTo>
                  <a:lnTo>
                    <a:pt x="1581" y="931"/>
                  </a:lnTo>
                  <a:lnTo>
                    <a:pt x="1581" y="931"/>
                  </a:lnTo>
                  <a:cubicBezTo>
                    <a:pt x="1584" y="932"/>
                    <a:pt x="1587" y="932"/>
                    <a:pt x="1589" y="932"/>
                  </a:cubicBezTo>
                  <a:lnTo>
                    <a:pt x="1697" y="950"/>
                  </a:lnTo>
                  <a:lnTo>
                    <a:pt x="1598" y="897"/>
                  </a:lnTo>
                  <a:cubicBezTo>
                    <a:pt x="1527" y="861"/>
                    <a:pt x="1464" y="816"/>
                    <a:pt x="1411" y="763"/>
                  </a:cubicBezTo>
                  <a:cubicBezTo>
                    <a:pt x="1357" y="709"/>
                    <a:pt x="1322" y="638"/>
                    <a:pt x="1322" y="566"/>
                  </a:cubicBezTo>
                  <a:cubicBezTo>
                    <a:pt x="1331" y="486"/>
                    <a:pt x="1366" y="424"/>
                    <a:pt x="1420" y="370"/>
                  </a:cubicBezTo>
                  <a:cubicBezTo>
                    <a:pt x="1473" y="317"/>
                    <a:pt x="1545" y="281"/>
                    <a:pt x="1625" y="272"/>
                  </a:cubicBezTo>
                  <a:cubicBezTo>
                    <a:pt x="1672" y="264"/>
                    <a:pt x="1720" y="260"/>
                    <a:pt x="1768" y="260"/>
                  </a:cubicBezTo>
                  <a:cubicBezTo>
                    <a:pt x="1875" y="260"/>
                    <a:pt x="1982" y="280"/>
                    <a:pt x="2080" y="317"/>
                  </a:cubicBezTo>
                  <a:cubicBezTo>
                    <a:pt x="2232" y="361"/>
                    <a:pt x="2375" y="424"/>
                    <a:pt x="2518" y="495"/>
                  </a:cubicBezTo>
                  <a:lnTo>
                    <a:pt x="2571" y="531"/>
                  </a:lnTo>
                  <a:lnTo>
                    <a:pt x="2553" y="468"/>
                  </a:lnTo>
                  <a:cubicBezTo>
                    <a:pt x="2518" y="343"/>
                    <a:pt x="2571" y="209"/>
                    <a:pt x="2678" y="138"/>
                  </a:cubicBezTo>
                  <a:cubicBezTo>
                    <a:pt x="2732" y="93"/>
                    <a:pt x="2794" y="67"/>
                    <a:pt x="2857" y="49"/>
                  </a:cubicBezTo>
                  <a:cubicBezTo>
                    <a:pt x="2874" y="46"/>
                    <a:pt x="2890" y="45"/>
                    <a:pt x="2907" y="45"/>
                  </a:cubicBezTo>
                  <a:cubicBezTo>
                    <a:pt x="2953" y="45"/>
                    <a:pt x="2998" y="54"/>
                    <a:pt x="3044" y="67"/>
                  </a:cubicBezTo>
                  <a:cubicBezTo>
                    <a:pt x="3169" y="111"/>
                    <a:pt x="3285" y="174"/>
                    <a:pt x="3392" y="254"/>
                  </a:cubicBezTo>
                  <a:cubicBezTo>
                    <a:pt x="3491" y="328"/>
                    <a:pt x="3590" y="410"/>
                    <a:pt x="3682" y="500"/>
                  </a:cubicBezTo>
                  <a:lnTo>
                    <a:pt x="3682" y="500"/>
                  </a:lnTo>
                  <a:cubicBezTo>
                    <a:pt x="3686" y="507"/>
                    <a:pt x="3691" y="515"/>
                    <a:pt x="3696" y="522"/>
                  </a:cubicBezTo>
                  <a:lnTo>
                    <a:pt x="3701" y="518"/>
                  </a:lnTo>
                  <a:lnTo>
                    <a:pt x="3701" y="518"/>
                  </a:lnTo>
                  <a:cubicBezTo>
                    <a:pt x="3702" y="519"/>
                    <a:pt x="3703" y="521"/>
                    <a:pt x="3705" y="522"/>
                  </a:cubicBezTo>
                  <a:lnTo>
                    <a:pt x="3740" y="486"/>
                  </a:lnTo>
                  <a:cubicBezTo>
                    <a:pt x="3705" y="441"/>
                    <a:pt x="3687" y="397"/>
                    <a:pt x="3696" y="343"/>
                  </a:cubicBezTo>
                  <a:cubicBezTo>
                    <a:pt x="3696" y="290"/>
                    <a:pt x="3723" y="245"/>
                    <a:pt x="3767" y="218"/>
                  </a:cubicBezTo>
                  <a:cubicBezTo>
                    <a:pt x="3785" y="201"/>
                    <a:pt x="3807" y="194"/>
                    <a:pt x="3831" y="194"/>
                  </a:cubicBezTo>
                  <a:cubicBezTo>
                    <a:pt x="3854" y="194"/>
                    <a:pt x="3879" y="201"/>
                    <a:pt x="3901" y="209"/>
                  </a:cubicBezTo>
                  <a:cubicBezTo>
                    <a:pt x="3955" y="227"/>
                    <a:pt x="3999" y="254"/>
                    <a:pt x="4053" y="281"/>
                  </a:cubicBezTo>
                  <a:cubicBezTo>
                    <a:pt x="4237" y="403"/>
                    <a:pt x="4403" y="543"/>
                    <a:pt x="4561" y="700"/>
                  </a:cubicBezTo>
                  <a:lnTo>
                    <a:pt x="4561" y="700"/>
                  </a:lnTo>
                  <a:cubicBezTo>
                    <a:pt x="4606" y="843"/>
                    <a:pt x="4633" y="977"/>
                    <a:pt x="4651" y="1120"/>
                  </a:cubicBezTo>
                  <a:cubicBezTo>
                    <a:pt x="4660" y="1191"/>
                    <a:pt x="4651" y="1254"/>
                    <a:pt x="4615" y="1316"/>
                  </a:cubicBezTo>
                  <a:cubicBezTo>
                    <a:pt x="4602" y="1336"/>
                    <a:pt x="4584" y="1343"/>
                    <a:pt x="4563" y="1343"/>
                  </a:cubicBezTo>
                  <a:cubicBezTo>
                    <a:pt x="4528" y="1343"/>
                    <a:pt x="4485" y="1321"/>
                    <a:pt x="4445" y="1298"/>
                  </a:cubicBezTo>
                  <a:lnTo>
                    <a:pt x="4392" y="1272"/>
                  </a:lnTo>
                  <a:lnTo>
                    <a:pt x="4419" y="1325"/>
                  </a:lnTo>
                  <a:cubicBezTo>
                    <a:pt x="4419" y="1327"/>
                    <a:pt x="4420" y="1329"/>
                    <a:pt x="4421" y="1332"/>
                  </a:cubicBezTo>
                  <a:lnTo>
                    <a:pt x="4421" y="1332"/>
                  </a:lnTo>
                  <a:lnTo>
                    <a:pt x="4419" y="1334"/>
                  </a:lnTo>
                  <a:cubicBezTo>
                    <a:pt x="4420" y="1335"/>
                    <a:pt x="4421" y="1335"/>
                    <a:pt x="4422" y="1336"/>
                  </a:cubicBezTo>
                  <a:lnTo>
                    <a:pt x="4422" y="1336"/>
                  </a:lnTo>
                  <a:cubicBezTo>
                    <a:pt x="4465" y="1457"/>
                    <a:pt x="4490" y="1579"/>
                    <a:pt x="4472" y="1709"/>
                  </a:cubicBezTo>
                  <a:cubicBezTo>
                    <a:pt x="4463" y="1834"/>
                    <a:pt x="4410" y="1959"/>
                    <a:pt x="4312" y="2048"/>
                  </a:cubicBezTo>
                  <a:cubicBezTo>
                    <a:pt x="4231" y="2146"/>
                    <a:pt x="4106" y="2209"/>
                    <a:pt x="3981" y="2226"/>
                  </a:cubicBezTo>
                  <a:cubicBezTo>
                    <a:pt x="3972" y="2227"/>
                    <a:pt x="3962" y="2227"/>
                    <a:pt x="3953" y="2227"/>
                  </a:cubicBezTo>
                  <a:cubicBezTo>
                    <a:pt x="3830" y="2227"/>
                    <a:pt x="3717" y="2175"/>
                    <a:pt x="3642" y="2084"/>
                  </a:cubicBezTo>
                  <a:lnTo>
                    <a:pt x="3642" y="2084"/>
                  </a:lnTo>
                  <a:cubicBezTo>
                    <a:pt x="3642" y="2084"/>
                    <a:pt x="3642" y="2084"/>
                    <a:pt x="3642" y="2084"/>
                  </a:cubicBezTo>
                  <a:lnTo>
                    <a:pt x="3580" y="2021"/>
                  </a:lnTo>
                  <a:lnTo>
                    <a:pt x="3615" y="2102"/>
                  </a:lnTo>
                  <a:cubicBezTo>
                    <a:pt x="3616" y="2104"/>
                    <a:pt x="3617" y="2106"/>
                    <a:pt x="3618" y="2108"/>
                  </a:cubicBezTo>
                  <a:lnTo>
                    <a:pt x="3618" y="2108"/>
                  </a:lnTo>
                  <a:lnTo>
                    <a:pt x="3615" y="2110"/>
                  </a:lnTo>
                  <a:cubicBezTo>
                    <a:pt x="3618" y="2113"/>
                    <a:pt x="3620" y="2115"/>
                    <a:pt x="3622" y="2117"/>
                  </a:cubicBezTo>
                  <a:lnTo>
                    <a:pt x="3622" y="2117"/>
                  </a:lnTo>
                  <a:cubicBezTo>
                    <a:pt x="3680" y="2265"/>
                    <a:pt x="3704" y="2428"/>
                    <a:pt x="3696" y="2583"/>
                  </a:cubicBezTo>
                  <a:cubicBezTo>
                    <a:pt x="3687" y="2753"/>
                    <a:pt x="3615" y="2914"/>
                    <a:pt x="3490" y="3021"/>
                  </a:cubicBezTo>
                  <a:cubicBezTo>
                    <a:pt x="3437" y="3083"/>
                    <a:pt x="3366" y="3128"/>
                    <a:pt x="3285" y="3155"/>
                  </a:cubicBezTo>
                  <a:cubicBezTo>
                    <a:pt x="3248" y="3167"/>
                    <a:pt x="3211" y="3174"/>
                    <a:pt x="3173" y="3174"/>
                  </a:cubicBezTo>
                  <a:cubicBezTo>
                    <a:pt x="3130" y="3174"/>
                    <a:pt x="3087" y="3165"/>
                    <a:pt x="3044" y="3146"/>
                  </a:cubicBezTo>
                  <a:cubicBezTo>
                    <a:pt x="2892" y="3065"/>
                    <a:pt x="2776" y="2949"/>
                    <a:pt x="2696" y="2798"/>
                  </a:cubicBezTo>
                  <a:lnTo>
                    <a:pt x="2687" y="2780"/>
                  </a:lnTo>
                  <a:lnTo>
                    <a:pt x="2678" y="2798"/>
                  </a:lnTo>
                  <a:cubicBezTo>
                    <a:pt x="2625" y="2932"/>
                    <a:pt x="2553" y="3048"/>
                    <a:pt x="2455" y="3146"/>
                  </a:cubicBezTo>
                  <a:cubicBezTo>
                    <a:pt x="2411" y="3199"/>
                    <a:pt x="2357" y="3244"/>
                    <a:pt x="2295" y="3280"/>
                  </a:cubicBezTo>
                  <a:cubicBezTo>
                    <a:pt x="2241" y="3306"/>
                    <a:pt x="2170" y="3324"/>
                    <a:pt x="2098" y="3333"/>
                  </a:cubicBezTo>
                  <a:cubicBezTo>
                    <a:pt x="1964" y="3333"/>
                    <a:pt x="1830" y="3262"/>
                    <a:pt x="1759" y="3137"/>
                  </a:cubicBezTo>
                  <a:cubicBezTo>
                    <a:pt x="1697" y="3012"/>
                    <a:pt x="1670" y="2878"/>
                    <a:pt x="1697" y="2735"/>
                  </a:cubicBezTo>
                  <a:lnTo>
                    <a:pt x="1697" y="2735"/>
                  </a:lnTo>
                  <a:cubicBezTo>
                    <a:pt x="1670" y="2878"/>
                    <a:pt x="1688" y="3021"/>
                    <a:pt x="1750" y="3146"/>
                  </a:cubicBezTo>
                  <a:cubicBezTo>
                    <a:pt x="1830" y="3262"/>
                    <a:pt x="1955" y="3342"/>
                    <a:pt x="2098" y="3342"/>
                  </a:cubicBezTo>
                  <a:cubicBezTo>
                    <a:pt x="2170" y="3342"/>
                    <a:pt x="2241" y="3324"/>
                    <a:pt x="2303" y="3289"/>
                  </a:cubicBezTo>
                  <a:cubicBezTo>
                    <a:pt x="2366" y="3253"/>
                    <a:pt x="2419" y="3208"/>
                    <a:pt x="2464" y="3164"/>
                  </a:cubicBezTo>
                  <a:cubicBezTo>
                    <a:pt x="2557" y="3062"/>
                    <a:pt x="2634" y="2952"/>
                    <a:pt x="2688" y="2827"/>
                  </a:cubicBezTo>
                  <a:lnTo>
                    <a:pt x="2688" y="2827"/>
                  </a:lnTo>
                  <a:cubicBezTo>
                    <a:pt x="2761" y="2978"/>
                    <a:pt x="2890" y="3096"/>
                    <a:pt x="3035" y="3173"/>
                  </a:cubicBezTo>
                  <a:cubicBezTo>
                    <a:pt x="3078" y="3192"/>
                    <a:pt x="3124" y="3201"/>
                    <a:pt x="3171" y="3201"/>
                  </a:cubicBezTo>
                  <a:cubicBezTo>
                    <a:pt x="3211" y="3201"/>
                    <a:pt x="3253" y="3194"/>
                    <a:pt x="3294" y="3181"/>
                  </a:cubicBezTo>
                  <a:cubicBezTo>
                    <a:pt x="3374" y="3155"/>
                    <a:pt x="3446" y="3110"/>
                    <a:pt x="3508" y="3048"/>
                  </a:cubicBezTo>
                  <a:cubicBezTo>
                    <a:pt x="3633" y="2932"/>
                    <a:pt x="3714" y="2762"/>
                    <a:pt x="3723" y="2592"/>
                  </a:cubicBezTo>
                  <a:cubicBezTo>
                    <a:pt x="3730" y="2450"/>
                    <a:pt x="3712" y="2300"/>
                    <a:pt x="3669" y="2161"/>
                  </a:cubicBezTo>
                  <a:lnTo>
                    <a:pt x="3669" y="2161"/>
                  </a:lnTo>
                  <a:cubicBezTo>
                    <a:pt x="3748" y="2224"/>
                    <a:pt x="3848" y="2263"/>
                    <a:pt x="3954" y="2263"/>
                  </a:cubicBezTo>
                  <a:cubicBezTo>
                    <a:pt x="3963" y="2263"/>
                    <a:pt x="3972" y="2263"/>
                    <a:pt x="3981" y="2262"/>
                  </a:cubicBezTo>
                  <a:cubicBezTo>
                    <a:pt x="4115" y="2244"/>
                    <a:pt x="4240" y="2182"/>
                    <a:pt x="4338" y="2075"/>
                  </a:cubicBezTo>
                  <a:cubicBezTo>
                    <a:pt x="4428" y="1977"/>
                    <a:pt x="4490" y="1852"/>
                    <a:pt x="4508" y="1709"/>
                  </a:cubicBezTo>
                  <a:cubicBezTo>
                    <a:pt x="4516" y="1591"/>
                    <a:pt x="4503" y="1473"/>
                    <a:pt x="4463" y="1356"/>
                  </a:cubicBezTo>
                  <a:lnTo>
                    <a:pt x="4463" y="1356"/>
                  </a:lnTo>
                  <a:cubicBezTo>
                    <a:pt x="4484" y="1365"/>
                    <a:pt x="4505" y="1373"/>
                    <a:pt x="4526" y="1379"/>
                  </a:cubicBezTo>
                  <a:cubicBezTo>
                    <a:pt x="4538" y="1383"/>
                    <a:pt x="4550" y="1386"/>
                    <a:pt x="4561" y="1386"/>
                  </a:cubicBezTo>
                  <a:cubicBezTo>
                    <a:pt x="4593" y="1386"/>
                    <a:pt x="4622" y="1369"/>
                    <a:pt x="4642" y="1343"/>
                  </a:cubicBezTo>
                  <a:cubicBezTo>
                    <a:pt x="4677" y="1272"/>
                    <a:pt x="4695" y="1191"/>
                    <a:pt x="4686" y="1120"/>
                  </a:cubicBezTo>
                  <a:cubicBezTo>
                    <a:pt x="4669" y="968"/>
                    <a:pt x="4642" y="825"/>
                    <a:pt x="4597" y="691"/>
                  </a:cubicBezTo>
                  <a:cubicBezTo>
                    <a:pt x="4437" y="522"/>
                    <a:pt x="4258" y="379"/>
                    <a:pt x="4071" y="245"/>
                  </a:cubicBezTo>
                  <a:cubicBezTo>
                    <a:pt x="4026" y="218"/>
                    <a:pt x="3972" y="192"/>
                    <a:pt x="3919" y="174"/>
                  </a:cubicBezTo>
                  <a:cubicBezTo>
                    <a:pt x="3892" y="156"/>
                    <a:pt x="3856" y="156"/>
                    <a:pt x="3830" y="156"/>
                  </a:cubicBezTo>
                  <a:cubicBezTo>
                    <a:pt x="3794" y="156"/>
                    <a:pt x="3758" y="165"/>
                    <a:pt x="3731" y="192"/>
                  </a:cubicBezTo>
                  <a:cubicBezTo>
                    <a:pt x="3687" y="227"/>
                    <a:pt x="3651" y="281"/>
                    <a:pt x="3642" y="343"/>
                  </a:cubicBezTo>
                  <a:cubicBezTo>
                    <a:pt x="3642" y="366"/>
                    <a:pt x="3644" y="388"/>
                    <a:pt x="3649" y="410"/>
                  </a:cubicBezTo>
                  <a:lnTo>
                    <a:pt x="3649" y="410"/>
                  </a:lnTo>
                  <a:cubicBezTo>
                    <a:pt x="3579" y="341"/>
                    <a:pt x="3501" y="275"/>
                    <a:pt x="3419" y="218"/>
                  </a:cubicBezTo>
                  <a:cubicBezTo>
                    <a:pt x="3312" y="129"/>
                    <a:pt x="3187" y="67"/>
                    <a:pt x="3053" y="22"/>
                  </a:cubicBezTo>
                  <a:cubicBezTo>
                    <a:pt x="3007" y="9"/>
                    <a:pt x="2952" y="1"/>
                    <a:pt x="28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6"/>
            <p:cNvSpPr/>
            <p:nvPr/>
          </p:nvSpPr>
          <p:spPr>
            <a:xfrm rot="1365070">
              <a:off x="7952985" y="4343528"/>
              <a:ext cx="431951" cy="223948"/>
            </a:xfrm>
            <a:custGeom>
              <a:avLst/>
              <a:gdLst/>
              <a:ahLst/>
              <a:cxnLst/>
              <a:rect l="l" t="t" r="r" b="b"/>
              <a:pathLst>
                <a:path w="4766" h="2471" extrusionOk="0">
                  <a:moveTo>
                    <a:pt x="4671" y="0"/>
                  </a:moveTo>
                  <a:cubicBezTo>
                    <a:pt x="4661" y="0"/>
                    <a:pt x="4652" y="2"/>
                    <a:pt x="4642" y="7"/>
                  </a:cubicBezTo>
                  <a:cubicBezTo>
                    <a:pt x="4142" y="239"/>
                    <a:pt x="3642" y="471"/>
                    <a:pt x="3142" y="703"/>
                  </a:cubicBezTo>
                  <a:lnTo>
                    <a:pt x="2428" y="311"/>
                  </a:lnTo>
                  <a:cubicBezTo>
                    <a:pt x="2425" y="309"/>
                    <a:pt x="2423" y="308"/>
                    <a:pt x="2422" y="308"/>
                  </a:cubicBezTo>
                  <a:cubicBezTo>
                    <a:pt x="2395" y="308"/>
                    <a:pt x="2803" y="664"/>
                    <a:pt x="2999" y="775"/>
                  </a:cubicBezTo>
                  <a:lnTo>
                    <a:pt x="2526" y="998"/>
                  </a:lnTo>
                  <a:lnTo>
                    <a:pt x="2464" y="1025"/>
                  </a:lnTo>
                  <a:lnTo>
                    <a:pt x="1322" y="516"/>
                  </a:lnTo>
                  <a:lnTo>
                    <a:pt x="1322" y="516"/>
                  </a:lnTo>
                  <a:cubicBezTo>
                    <a:pt x="1634" y="730"/>
                    <a:pt x="1973" y="926"/>
                    <a:pt x="2312" y="1096"/>
                  </a:cubicBezTo>
                  <a:lnTo>
                    <a:pt x="1902" y="1292"/>
                  </a:lnTo>
                  <a:lnTo>
                    <a:pt x="608" y="1087"/>
                  </a:lnTo>
                  <a:lnTo>
                    <a:pt x="411" y="1051"/>
                  </a:lnTo>
                  <a:lnTo>
                    <a:pt x="411" y="1051"/>
                  </a:lnTo>
                  <a:cubicBezTo>
                    <a:pt x="840" y="1194"/>
                    <a:pt x="1268" y="1301"/>
                    <a:pt x="1696" y="1391"/>
                  </a:cubicBezTo>
                  <a:lnTo>
                    <a:pt x="429" y="1989"/>
                  </a:lnTo>
                  <a:lnTo>
                    <a:pt x="1" y="2194"/>
                  </a:lnTo>
                  <a:cubicBezTo>
                    <a:pt x="438" y="2069"/>
                    <a:pt x="866" y="1908"/>
                    <a:pt x="1286" y="1730"/>
                  </a:cubicBezTo>
                  <a:lnTo>
                    <a:pt x="1759" y="1507"/>
                  </a:lnTo>
                  <a:lnTo>
                    <a:pt x="1759" y="1507"/>
                  </a:lnTo>
                  <a:lnTo>
                    <a:pt x="1304" y="2328"/>
                  </a:lnTo>
                  <a:lnTo>
                    <a:pt x="1223" y="2471"/>
                  </a:lnTo>
                  <a:cubicBezTo>
                    <a:pt x="1464" y="2176"/>
                    <a:pt x="1687" y="1864"/>
                    <a:pt x="1884" y="1533"/>
                  </a:cubicBezTo>
                  <a:lnTo>
                    <a:pt x="1955" y="1408"/>
                  </a:lnTo>
                  <a:lnTo>
                    <a:pt x="2384" y="1203"/>
                  </a:lnTo>
                  <a:lnTo>
                    <a:pt x="2384" y="1203"/>
                  </a:lnTo>
                  <a:cubicBezTo>
                    <a:pt x="2348" y="1587"/>
                    <a:pt x="2348" y="1962"/>
                    <a:pt x="2366" y="2346"/>
                  </a:cubicBezTo>
                  <a:lnTo>
                    <a:pt x="2518" y="1141"/>
                  </a:lnTo>
                  <a:lnTo>
                    <a:pt x="3071" y="882"/>
                  </a:lnTo>
                  <a:lnTo>
                    <a:pt x="3071" y="882"/>
                  </a:lnTo>
                  <a:cubicBezTo>
                    <a:pt x="3054" y="1098"/>
                    <a:pt x="3138" y="1577"/>
                    <a:pt x="3150" y="1577"/>
                  </a:cubicBezTo>
                  <a:cubicBezTo>
                    <a:pt x="3151" y="1577"/>
                    <a:pt x="3151" y="1575"/>
                    <a:pt x="3151" y="1569"/>
                  </a:cubicBezTo>
                  <a:cubicBezTo>
                    <a:pt x="3169" y="1319"/>
                    <a:pt x="3187" y="1069"/>
                    <a:pt x="3196" y="819"/>
                  </a:cubicBezTo>
                  <a:lnTo>
                    <a:pt x="3624" y="623"/>
                  </a:lnTo>
                  <a:cubicBezTo>
                    <a:pt x="3990" y="453"/>
                    <a:pt x="4347" y="284"/>
                    <a:pt x="4704" y="123"/>
                  </a:cubicBezTo>
                  <a:cubicBezTo>
                    <a:pt x="4766" y="85"/>
                    <a:pt x="4728" y="0"/>
                    <a:pt x="4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6"/>
            <p:cNvSpPr/>
            <p:nvPr/>
          </p:nvSpPr>
          <p:spPr>
            <a:xfrm rot="-3603133">
              <a:off x="8208257" y="4081920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6"/>
            <p:cNvSpPr/>
            <p:nvPr/>
          </p:nvSpPr>
          <p:spPr>
            <a:xfrm rot="-3603133">
              <a:off x="8232926" y="4097937"/>
              <a:ext cx="289829" cy="265728"/>
            </a:xfrm>
            <a:custGeom>
              <a:avLst/>
              <a:gdLst/>
              <a:ahLst/>
              <a:cxnLst/>
              <a:rect l="l" t="t" r="r" b="b"/>
              <a:pathLst>
                <a:path w="3198" h="2932" extrusionOk="0">
                  <a:moveTo>
                    <a:pt x="1664" y="2377"/>
                  </a:moveTo>
                  <a:lnTo>
                    <a:pt x="1665" y="2377"/>
                  </a:lnTo>
                  <a:cubicBezTo>
                    <a:pt x="1666" y="2378"/>
                    <a:pt x="1666" y="2378"/>
                    <a:pt x="1666" y="2378"/>
                  </a:cubicBezTo>
                  <a:cubicBezTo>
                    <a:pt x="1667" y="2378"/>
                    <a:pt x="1666" y="2378"/>
                    <a:pt x="1664" y="2377"/>
                  </a:cubicBezTo>
                  <a:close/>
                  <a:moveTo>
                    <a:pt x="3194" y="1"/>
                  </a:moveTo>
                  <a:cubicBezTo>
                    <a:pt x="3194" y="1"/>
                    <a:pt x="3193" y="2"/>
                    <a:pt x="3191" y="3"/>
                  </a:cubicBezTo>
                  <a:cubicBezTo>
                    <a:pt x="3084" y="102"/>
                    <a:pt x="2968" y="200"/>
                    <a:pt x="2861" y="298"/>
                  </a:cubicBezTo>
                  <a:cubicBezTo>
                    <a:pt x="2584" y="548"/>
                    <a:pt x="2307" y="798"/>
                    <a:pt x="2022" y="1048"/>
                  </a:cubicBezTo>
                  <a:cubicBezTo>
                    <a:pt x="2066" y="842"/>
                    <a:pt x="2093" y="637"/>
                    <a:pt x="2111" y="423"/>
                  </a:cubicBezTo>
                  <a:lnTo>
                    <a:pt x="2111" y="423"/>
                  </a:lnTo>
                  <a:cubicBezTo>
                    <a:pt x="2102" y="459"/>
                    <a:pt x="2093" y="494"/>
                    <a:pt x="2084" y="521"/>
                  </a:cubicBezTo>
                  <a:lnTo>
                    <a:pt x="1959" y="1101"/>
                  </a:lnTo>
                  <a:cubicBezTo>
                    <a:pt x="1825" y="1208"/>
                    <a:pt x="1700" y="1315"/>
                    <a:pt x="1575" y="1423"/>
                  </a:cubicBezTo>
                  <a:cubicBezTo>
                    <a:pt x="1406" y="1556"/>
                    <a:pt x="1236" y="1681"/>
                    <a:pt x="1076" y="1815"/>
                  </a:cubicBezTo>
                  <a:lnTo>
                    <a:pt x="1076" y="1780"/>
                  </a:lnTo>
                  <a:cubicBezTo>
                    <a:pt x="1093" y="1529"/>
                    <a:pt x="1094" y="992"/>
                    <a:pt x="1085" y="992"/>
                  </a:cubicBezTo>
                  <a:lnTo>
                    <a:pt x="1085" y="992"/>
                  </a:lnTo>
                  <a:cubicBezTo>
                    <a:pt x="1085" y="992"/>
                    <a:pt x="1085" y="993"/>
                    <a:pt x="1085" y="994"/>
                  </a:cubicBezTo>
                  <a:cubicBezTo>
                    <a:pt x="1076" y="1030"/>
                    <a:pt x="1076" y="1066"/>
                    <a:pt x="1076" y="1101"/>
                  </a:cubicBezTo>
                  <a:lnTo>
                    <a:pt x="1013" y="1869"/>
                  </a:lnTo>
                  <a:cubicBezTo>
                    <a:pt x="933" y="1931"/>
                    <a:pt x="853" y="1994"/>
                    <a:pt x="772" y="2065"/>
                  </a:cubicBezTo>
                  <a:cubicBezTo>
                    <a:pt x="612" y="2199"/>
                    <a:pt x="469" y="2333"/>
                    <a:pt x="326" y="2476"/>
                  </a:cubicBezTo>
                  <a:cubicBezTo>
                    <a:pt x="210" y="2592"/>
                    <a:pt x="112" y="2717"/>
                    <a:pt x="31" y="2851"/>
                  </a:cubicBezTo>
                  <a:cubicBezTo>
                    <a:pt x="1" y="2893"/>
                    <a:pt x="37" y="2932"/>
                    <a:pt x="78" y="2932"/>
                  </a:cubicBezTo>
                  <a:cubicBezTo>
                    <a:pt x="96" y="2932"/>
                    <a:pt x="116" y="2924"/>
                    <a:pt x="130" y="2904"/>
                  </a:cubicBezTo>
                  <a:cubicBezTo>
                    <a:pt x="228" y="2752"/>
                    <a:pt x="344" y="2610"/>
                    <a:pt x="478" y="2485"/>
                  </a:cubicBezTo>
                  <a:cubicBezTo>
                    <a:pt x="603" y="2360"/>
                    <a:pt x="737" y="2235"/>
                    <a:pt x="870" y="2128"/>
                  </a:cubicBezTo>
                  <a:lnTo>
                    <a:pt x="942" y="2154"/>
                  </a:lnTo>
                  <a:cubicBezTo>
                    <a:pt x="1164" y="2237"/>
                    <a:pt x="1623" y="2365"/>
                    <a:pt x="1664" y="2377"/>
                  </a:cubicBezTo>
                  <a:lnTo>
                    <a:pt x="1664" y="2377"/>
                  </a:lnTo>
                  <a:lnTo>
                    <a:pt x="1567" y="2333"/>
                  </a:lnTo>
                  <a:lnTo>
                    <a:pt x="924" y="2092"/>
                  </a:lnTo>
                  <a:lnTo>
                    <a:pt x="995" y="2020"/>
                  </a:lnTo>
                  <a:cubicBezTo>
                    <a:pt x="1129" y="1913"/>
                    <a:pt x="1272" y="1806"/>
                    <a:pt x="1406" y="1708"/>
                  </a:cubicBezTo>
                  <a:lnTo>
                    <a:pt x="1486" y="1726"/>
                  </a:lnTo>
                  <a:cubicBezTo>
                    <a:pt x="1722" y="1785"/>
                    <a:pt x="2227" y="1852"/>
                    <a:pt x="2254" y="1852"/>
                  </a:cubicBezTo>
                  <a:cubicBezTo>
                    <a:pt x="2256" y="1852"/>
                    <a:pt x="2256" y="1851"/>
                    <a:pt x="2254" y="1851"/>
                  </a:cubicBezTo>
                  <a:lnTo>
                    <a:pt x="2147" y="1824"/>
                  </a:lnTo>
                  <a:lnTo>
                    <a:pt x="1459" y="1663"/>
                  </a:lnTo>
                  <a:cubicBezTo>
                    <a:pt x="1549" y="1583"/>
                    <a:pt x="1647" y="1512"/>
                    <a:pt x="1736" y="1440"/>
                  </a:cubicBezTo>
                  <a:cubicBezTo>
                    <a:pt x="1959" y="1253"/>
                    <a:pt x="2129" y="1101"/>
                    <a:pt x="2334" y="905"/>
                  </a:cubicBezTo>
                  <a:lnTo>
                    <a:pt x="2343" y="905"/>
                  </a:lnTo>
                  <a:cubicBezTo>
                    <a:pt x="2448" y="918"/>
                    <a:pt x="2547" y="926"/>
                    <a:pt x="2646" y="926"/>
                  </a:cubicBezTo>
                  <a:cubicBezTo>
                    <a:pt x="2682" y="926"/>
                    <a:pt x="2718" y="925"/>
                    <a:pt x="2754" y="923"/>
                  </a:cubicBezTo>
                  <a:lnTo>
                    <a:pt x="2700" y="914"/>
                  </a:lnTo>
                  <a:lnTo>
                    <a:pt x="2379" y="851"/>
                  </a:lnTo>
                  <a:cubicBezTo>
                    <a:pt x="2722" y="525"/>
                    <a:pt x="3197" y="1"/>
                    <a:pt x="3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6"/>
            <p:cNvSpPr/>
            <p:nvPr/>
          </p:nvSpPr>
          <p:spPr>
            <a:xfrm rot="-3603133">
              <a:off x="8298430" y="4028226"/>
              <a:ext cx="190138" cy="257299"/>
            </a:xfrm>
            <a:custGeom>
              <a:avLst/>
              <a:gdLst/>
              <a:ahLst/>
              <a:cxnLst/>
              <a:rect l="l" t="t" r="r" b="b"/>
              <a:pathLst>
                <a:path w="2098" h="2839" extrusionOk="0">
                  <a:moveTo>
                    <a:pt x="902" y="2838"/>
                  </a:moveTo>
                  <a:cubicBezTo>
                    <a:pt x="295" y="2499"/>
                    <a:pt x="0" y="1776"/>
                    <a:pt x="215" y="1107"/>
                  </a:cubicBezTo>
                  <a:cubicBezTo>
                    <a:pt x="420" y="438"/>
                    <a:pt x="1062" y="0"/>
                    <a:pt x="1759" y="63"/>
                  </a:cubicBezTo>
                  <a:cubicBezTo>
                    <a:pt x="1875" y="72"/>
                    <a:pt x="1982" y="98"/>
                    <a:pt x="2098" y="134"/>
                  </a:cubicBezTo>
                  <a:cubicBezTo>
                    <a:pt x="2080" y="928"/>
                    <a:pt x="1580" y="2365"/>
                    <a:pt x="902" y="28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6"/>
            <p:cNvSpPr/>
            <p:nvPr/>
          </p:nvSpPr>
          <p:spPr>
            <a:xfrm rot="-3603133">
              <a:off x="8227592" y="4068388"/>
              <a:ext cx="296898" cy="274428"/>
            </a:xfrm>
            <a:custGeom>
              <a:avLst/>
              <a:gdLst/>
              <a:ahLst/>
              <a:cxnLst/>
              <a:rect l="l" t="t" r="r" b="b"/>
              <a:pathLst>
                <a:path w="3276" h="3028" extrusionOk="0">
                  <a:moveTo>
                    <a:pt x="3094" y="0"/>
                  </a:moveTo>
                  <a:cubicBezTo>
                    <a:pt x="2734" y="0"/>
                    <a:pt x="2369" y="28"/>
                    <a:pt x="2017" y="82"/>
                  </a:cubicBezTo>
                  <a:cubicBezTo>
                    <a:pt x="1598" y="127"/>
                    <a:pt x="1205" y="243"/>
                    <a:pt x="830" y="422"/>
                  </a:cubicBezTo>
                  <a:cubicBezTo>
                    <a:pt x="455" y="618"/>
                    <a:pt x="179" y="957"/>
                    <a:pt x="63" y="1359"/>
                  </a:cubicBezTo>
                  <a:cubicBezTo>
                    <a:pt x="0" y="1564"/>
                    <a:pt x="0" y="1769"/>
                    <a:pt x="63" y="1975"/>
                  </a:cubicBezTo>
                  <a:cubicBezTo>
                    <a:pt x="125" y="2171"/>
                    <a:pt x="241" y="2349"/>
                    <a:pt x="384" y="2501"/>
                  </a:cubicBezTo>
                  <a:cubicBezTo>
                    <a:pt x="241" y="2349"/>
                    <a:pt x="134" y="2171"/>
                    <a:pt x="71" y="1975"/>
                  </a:cubicBezTo>
                  <a:cubicBezTo>
                    <a:pt x="9" y="1778"/>
                    <a:pt x="9" y="1564"/>
                    <a:pt x="71" y="1368"/>
                  </a:cubicBezTo>
                  <a:cubicBezTo>
                    <a:pt x="188" y="975"/>
                    <a:pt x="464" y="645"/>
                    <a:pt x="839" y="457"/>
                  </a:cubicBezTo>
                  <a:cubicBezTo>
                    <a:pt x="1214" y="288"/>
                    <a:pt x="1607" y="172"/>
                    <a:pt x="2017" y="127"/>
                  </a:cubicBezTo>
                  <a:cubicBezTo>
                    <a:pt x="2361" y="82"/>
                    <a:pt x="2705" y="62"/>
                    <a:pt x="3049" y="62"/>
                  </a:cubicBezTo>
                  <a:cubicBezTo>
                    <a:pt x="3107" y="62"/>
                    <a:pt x="3164" y="63"/>
                    <a:pt x="3222" y="64"/>
                  </a:cubicBezTo>
                  <a:lnTo>
                    <a:pt x="3222" y="64"/>
                  </a:lnTo>
                  <a:cubicBezTo>
                    <a:pt x="3220" y="261"/>
                    <a:pt x="3202" y="457"/>
                    <a:pt x="3160" y="654"/>
                  </a:cubicBezTo>
                  <a:cubicBezTo>
                    <a:pt x="3124" y="859"/>
                    <a:pt x="3070" y="1055"/>
                    <a:pt x="3008" y="1261"/>
                  </a:cubicBezTo>
                  <a:cubicBezTo>
                    <a:pt x="2883" y="1653"/>
                    <a:pt x="2704" y="2028"/>
                    <a:pt x="2472" y="2376"/>
                  </a:cubicBezTo>
                  <a:cubicBezTo>
                    <a:pt x="2365" y="2546"/>
                    <a:pt x="2222" y="2698"/>
                    <a:pt x="2053" y="2822"/>
                  </a:cubicBezTo>
                  <a:cubicBezTo>
                    <a:pt x="1883" y="2938"/>
                    <a:pt x="1687" y="3010"/>
                    <a:pt x="1473" y="3010"/>
                  </a:cubicBezTo>
                  <a:cubicBezTo>
                    <a:pt x="1458" y="3011"/>
                    <a:pt x="1443" y="3011"/>
                    <a:pt x="1428" y="3011"/>
                  </a:cubicBezTo>
                  <a:cubicBezTo>
                    <a:pt x="1238" y="3011"/>
                    <a:pt x="1049" y="2958"/>
                    <a:pt x="884" y="2867"/>
                  </a:cubicBezTo>
                  <a:cubicBezTo>
                    <a:pt x="696" y="2769"/>
                    <a:pt x="527" y="2644"/>
                    <a:pt x="384" y="2501"/>
                  </a:cubicBezTo>
                  <a:lnTo>
                    <a:pt x="384" y="2501"/>
                  </a:lnTo>
                  <a:cubicBezTo>
                    <a:pt x="527" y="2653"/>
                    <a:pt x="696" y="2778"/>
                    <a:pt x="875" y="2876"/>
                  </a:cubicBezTo>
                  <a:cubicBezTo>
                    <a:pt x="1062" y="2974"/>
                    <a:pt x="1267" y="3028"/>
                    <a:pt x="1482" y="3028"/>
                  </a:cubicBezTo>
                  <a:cubicBezTo>
                    <a:pt x="1687" y="3019"/>
                    <a:pt x="1892" y="2956"/>
                    <a:pt x="2071" y="2831"/>
                  </a:cubicBezTo>
                  <a:cubicBezTo>
                    <a:pt x="2240" y="2706"/>
                    <a:pt x="2383" y="2555"/>
                    <a:pt x="2499" y="2385"/>
                  </a:cubicBezTo>
                  <a:cubicBezTo>
                    <a:pt x="2731" y="2037"/>
                    <a:pt x="2919" y="1662"/>
                    <a:pt x="3044" y="1261"/>
                  </a:cubicBezTo>
                  <a:cubicBezTo>
                    <a:pt x="3115" y="1064"/>
                    <a:pt x="3168" y="859"/>
                    <a:pt x="3213" y="654"/>
                  </a:cubicBezTo>
                  <a:cubicBezTo>
                    <a:pt x="3249" y="448"/>
                    <a:pt x="3276" y="243"/>
                    <a:pt x="3276" y="29"/>
                  </a:cubicBezTo>
                  <a:lnTo>
                    <a:pt x="3276" y="2"/>
                  </a:lnTo>
                  <a:lnTo>
                    <a:pt x="3249" y="2"/>
                  </a:lnTo>
                  <a:cubicBezTo>
                    <a:pt x="3197" y="1"/>
                    <a:pt x="3146" y="0"/>
                    <a:pt x="3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6"/>
            <p:cNvSpPr/>
            <p:nvPr/>
          </p:nvSpPr>
          <p:spPr>
            <a:xfrm rot="-9882522">
              <a:off x="7986863" y="4059833"/>
              <a:ext cx="237098" cy="187247"/>
            </a:xfrm>
            <a:custGeom>
              <a:avLst/>
              <a:gdLst/>
              <a:ahLst/>
              <a:cxnLst/>
              <a:rect l="l" t="t" r="r" b="b"/>
              <a:pathLst>
                <a:path w="2616" h="2066" extrusionOk="0">
                  <a:moveTo>
                    <a:pt x="984" y="1"/>
                  </a:moveTo>
                  <a:cubicBezTo>
                    <a:pt x="556" y="1"/>
                    <a:pt x="182" y="150"/>
                    <a:pt x="107" y="150"/>
                  </a:cubicBezTo>
                  <a:lnTo>
                    <a:pt x="98" y="150"/>
                  </a:lnTo>
                  <a:lnTo>
                    <a:pt x="107" y="159"/>
                  </a:lnTo>
                  <a:cubicBezTo>
                    <a:pt x="116" y="275"/>
                    <a:pt x="0" y="1301"/>
                    <a:pt x="500" y="1748"/>
                  </a:cubicBezTo>
                  <a:cubicBezTo>
                    <a:pt x="780" y="1999"/>
                    <a:pt x="1216" y="2065"/>
                    <a:pt x="1599" y="2065"/>
                  </a:cubicBezTo>
                  <a:cubicBezTo>
                    <a:pt x="2033" y="2065"/>
                    <a:pt x="2401" y="1980"/>
                    <a:pt x="2401" y="1980"/>
                  </a:cubicBezTo>
                  <a:cubicBezTo>
                    <a:pt x="2615" y="1141"/>
                    <a:pt x="2062" y="328"/>
                    <a:pt x="1544" y="105"/>
                  </a:cubicBezTo>
                  <a:cubicBezTo>
                    <a:pt x="1360" y="28"/>
                    <a:pt x="1167" y="1"/>
                    <a:pt x="9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6"/>
            <p:cNvSpPr/>
            <p:nvPr/>
          </p:nvSpPr>
          <p:spPr>
            <a:xfrm rot="-9882522">
              <a:off x="7988292" y="4053813"/>
              <a:ext cx="169213" cy="179724"/>
            </a:xfrm>
            <a:custGeom>
              <a:avLst/>
              <a:gdLst/>
              <a:ahLst/>
              <a:cxnLst/>
              <a:rect l="l" t="t" r="r" b="b"/>
              <a:pathLst>
                <a:path w="1867" h="1983" extrusionOk="0">
                  <a:moveTo>
                    <a:pt x="1652" y="1938"/>
                  </a:moveTo>
                  <a:cubicBezTo>
                    <a:pt x="1866" y="1090"/>
                    <a:pt x="1313" y="269"/>
                    <a:pt x="795" y="54"/>
                  </a:cubicBezTo>
                  <a:cubicBezTo>
                    <a:pt x="742" y="28"/>
                    <a:pt x="688" y="10"/>
                    <a:pt x="635" y="1"/>
                  </a:cubicBezTo>
                  <a:cubicBezTo>
                    <a:pt x="1" y="724"/>
                    <a:pt x="438" y="1866"/>
                    <a:pt x="1393" y="1982"/>
                  </a:cubicBezTo>
                  <a:cubicBezTo>
                    <a:pt x="1554" y="1955"/>
                    <a:pt x="1652" y="1938"/>
                    <a:pt x="1652" y="19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6"/>
            <p:cNvSpPr/>
            <p:nvPr/>
          </p:nvSpPr>
          <p:spPr>
            <a:xfrm rot="-9882522">
              <a:off x="7999879" y="4058425"/>
              <a:ext cx="216161" cy="190328"/>
            </a:xfrm>
            <a:custGeom>
              <a:avLst/>
              <a:gdLst/>
              <a:ahLst/>
              <a:cxnLst/>
              <a:rect l="l" t="t" r="r" b="b"/>
              <a:pathLst>
                <a:path w="2385" h="2100" extrusionOk="0">
                  <a:moveTo>
                    <a:pt x="10" y="161"/>
                  </a:moveTo>
                  <a:lnTo>
                    <a:pt x="10" y="170"/>
                  </a:lnTo>
                  <a:cubicBezTo>
                    <a:pt x="9" y="232"/>
                    <a:pt x="8" y="293"/>
                    <a:pt x="8" y="355"/>
                  </a:cubicBezTo>
                  <a:lnTo>
                    <a:pt x="8" y="355"/>
                  </a:lnTo>
                  <a:cubicBezTo>
                    <a:pt x="10" y="293"/>
                    <a:pt x="14" y="232"/>
                    <a:pt x="19" y="170"/>
                  </a:cubicBezTo>
                  <a:lnTo>
                    <a:pt x="10" y="161"/>
                  </a:lnTo>
                  <a:close/>
                  <a:moveTo>
                    <a:pt x="930" y="0"/>
                  </a:moveTo>
                  <a:cubicBezTo>
                    <a:pt x="769" y="0"/>
                    <a:pt x="617" y="18"/>
                    <a:pt x="466" y="54"/>
                  </a:cubicBezTo>
                  <a:cubicBezTo>
                    <a:pt x="314" y="72"/>
                    <a:pt x="171" y="125"/>
                    <a:pt x="19" y="161"/>
                  </a:cubicBezTo>
                  <a:cubicBezTo>
                    <a:pt x="171" y="134"/>
                    <a:pt x="314" y="81"/>
                    <a:pt x="466" y="72"/>
                  </a:cubicBezTo>
                  <a:cubicBezTo>
                    <a:pt x="617" y="36"/>
                    <a:pt x="769" y="27"/>
                    <a:pt x="930" y="27"/>
                  </a:cubicBezTo>
                  <a:cubicBezTo>
                    <a:pt x="1233" y="27"/>
                    <a:pt x="1528" y="143"/>
                    <a:pt x="1760" y="348"/>
                  </a:cubicBezTo>
                  <a:cubicBezTo>
                    <a:pt x="1983" y="554"/>
                    <a:pt x="2152" y="813"/>
                    <a:pt x="2251" y="1098"/>
                  </a:cubicBezTo>
                  <a:cubicBezTo>
                    <a:pt x="2295" y="1250"/>
                    <a:pt x="2322" y="1393"/>
                    <a:pt x="2331" y="1544"/>
                  </a:cubicBezTo>
                  <a:cubicBezTo>
                    <a:pt x="2340" y="1691"/>
                    <a:pt x="2323" y="1837"/>
                    <a:pt x="2290" y="1976"/>
                  </a:cubicBezTo>
                  <a:lnTo>
                    <a:pt x="2290" y="1976"/>
                  </a:lnTo>
                  <a:cubicBezTo>
                    <a:pt x="2030" y="2030"/>
                    <a:pt x="1763" y="2063"/>
                    <a:pt x="1496" y="2063"/>
                  </a:cubicBezTo>
                  <a:cubicBezTo>
                    <a:pt x="1465" y="2063"/>
                    <a:pt x="1434" y="2063"/>
                    <a:pt x="1403" y="2062"/>
                  </a:cubicBezTo>
                  <a:cubicBezTo>
                    <a:pt x="1099" y="2062"/>
                    <a:pt x="796" y="1982"/>
                    <a:pt x="537" y="1839"/>
                  </a:cubicBezTo>
                  <a:cubicBezTo>
                    <a:pt x="269" y="1678"/>
                    <a:pt x="144" y="1375"/>
                    <a:pt x="82" y="1080"/>
                  </a:cubicBezTo>
                  <a:cubicBezTo>
                    <a:pt x="32" y="844"/>
                    <a:pt x="10" y="602"/>
                    <a:pt x="8" y="355"/>
                  </a:cubicBezTo>
                  <a:lnTo>
                    <a:pt x="8" y="355"/>
                  </a:lnTo>
                  <a:cubicBezTo>
                    <a:pt x="1" y="597"/>
                    <a:pt x="20" y="838"/>
                    <a:pt x="55" y="1080"/>
                  </a:cubicBezTo>
                  <a:cubicBezTo>
                    <a:pt x="82" y="1232"/>
                    <a:pt x="135" y="1384"/>
                    <a:pt x="207" y="1518"/>
                  </a:cubicBezTo>
                  <a:cubicBezTo>
                    <a:pt x="278" y="1651"/>
                    <a:pt x="385" y="1776"/>
                    <a:pt x="519" y="1857"/>
                  </a:cubicBezTo>
                  <a:cubicBezTo>
                    <a:pt x="787" y="2017"/>
                    <a:pt x="1090" y="2098"/>
                    <a:pt x="1403" y="2098"/>
                  </a:cubicBezTo>
                  <a:cubicBezTo>
                    <a:pt x="1441" y="2099"/>
                    <a:pt x="1479" y="2099"/>
                    <a:pt x="1517" y="2099"/>
                  </a:cubicBezTo>
                  <a:cubicBezTo>
                    <a:pt x="1784" y="2099"/>
                    <a:pt x="2056" y="2072"/>
                    <a:pt x="2322" y="2017"/>
                  </a:cubicBezTo>
                  <a:lnTo>
                    <a:pt x="2340" y="2017"/>
                  </a:lnTo>
                  <a:lnTo>
                    <a:pt x="2340" y="2008"/>
                  </a:lnTo>
                  <a:cubicBezTo>
                    <a:pt x="2367" y="1848"/>
                    <a:pt x="2384" y="1696"/>
                    <a:pt x="2376" y="1535"/>
                  </a:cubicBezTo>
                  <a:cubicBezTo>
                    <a:pt x="2367" y="1384"/>
                    <a:pt x="2340" y="1232"/>
                    <a:pt x="2286" y="1080"/>
                  </a:cubicBezTo>
                  <a:cubicBezTo>
                    <a:pt x="2188" y="786"/>
                    <a:pt x="2010" y="518"/>
                    <a:pt x="1787" y="313"/>
                  </a:cubicBezTo>
                  <a:cubicBezTo>
                    <a:pt x="1670" y="206"/>
                    <a:pt x="1528" y="125"/>
                    <a:pt x="1385" y="72"/>
                  </a:cubicBezTo>
                  <a:cubicBezTo>
                    <a:pt x="1233" y="27"/>
                    <a:pt x="1081" y="0"/>
                    <a:pt x="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6"/>
            <p:cNvSpPr/>
            <p:nvPr/>
          </p:nvSpPr>
          <p:spPr>
            <a:xfrm rot="-9882522">
              <a:off x="8024556" y="4099755"/>
              <a:ext cx="230209" cy="183350"/>
            </a:xfrm>
            <a:custGeom>
              <a:avLst/>
              <a:gdLst/>
              <a:ahLst/>
              <a:cxnLst/>
              <a:rect l="l" t="t" r="r" b="b"/>
              <a:pathLst>
                <a:path w="2540" h="2023" extrusionOk="0">
                  <a:moveTo>
                    <a:pt x="69" y="0"/>
                  </a:moveTo>
                  <a:cubicBezTo>
                    <a:pt x="32" y="0"/>
                    <a:pt x="0" y="57"/>
                    <a:pt x="36" y="85"/>
                  </a:cubicBezTo>
                  <a:lnTo>
                    <a:pt x="723" y="638"/>
                  </a:lnTo>
                  <a:lnTo>
                    <a:pt x="1035" y="1406"/>
                  </a:lnTo>
                  <a:cubicBezTo>
                    <a:pt x="1008" y="1192"/>
                    <a:pt x="955" y="977"/>
                    <a:pt x="884" y="763"/>
                  </a:cubicBezTo>
                  <a:lnTo>
                    <a:pt x="884" y="763"/>
                  </a:lnTo>
                  <a:lnTo>
                    <a:pt x="1303" y="1102"/>
                  </a:lnTo>
                  <a:lnTo>
                    <a:pt x="1615" y="1870"/>
                  </a:lnTo>
                  <a:cubicBezTo>
                    <a:pt x="1580" y="1647"/>
                    <a:pt x="1526" y="1433"/>
                    <a:pt x="1455" y="1227"/>
                  </a:cubicBezTo>
                  <a:lnTo>
                    <a:pt x="1455" y="1227"/>
                  </a:lnTo>
                  <a:cubicBezTo>
                    <a:pt x="1624" y="1361"/>
                    <a:pt x="2365" y="1888"/>
                    <a:pt x="2526" y="2022"/>
                  </a:cubicBezTo>
                  <a:cubicBezTo>
                    <a:pt x="2527" y="2022"/>
                    <a:pt x="2528" y="2023"/>
                    <a:pt x="2528" y="2023"/>
                  </a:cubicBezTo>
                  <a:cubicBezTo>
                    <a:pt x="2539" y="2023"/>
                    <a:pt x="1683" y="1287"/>
                    <a:pt x="1526" y="1156"/>
                  </a:cubicBezTo>
                  <a:lnTo>
                    <a:pt x="1526" y="1156"/>
                  </a:lnTo>
                  <a:lnTo>
                    <a:pt x="2195" y="1299"/>
                  </a:lnTo>
                  <a:cubicBezTo>
                    <a:pt x="1928" y="1192"/>
                    <a:pt x="1642" y="1102"/>
                    <a:pt x="1365" y="1031"/>
                  </a:cubicBezTo>
                  <a:lnTo>
                    <a:pt x="946" y="692"/>
                  </a:lnTo>
                  <a:lnTo>
                    <a:pt x="946" y="692"/>
                  </a:lnTo>
                  <a:cubicBezTo>
                    <a:pt x="1178" y="736"/>
                    <a:pt x="1410" y="754"/>
                    <a:pt x="1642" y="754"/>
                  </a:cubicBezTo>
                  <a:lnTo>
                    <a:pt x="794" y="567"/>
                  </a:lnTo>
                  <a:lnTo>
                    <a:pt x="98" y="14"/>
                  </a:lnTo>
                  <a:cubicBezTo>
                    <a:pt x="89" y="4"/>
                    <a:pt x="79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10931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721346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rgbClr val="FFECC6"/>
        </a:solidFill>
        <a:effectLst/>
      </p:bgPr>
    </p:bg>
    <p:spTree>
      <p:nvGrpSpPr>
        <p:cNvPr id="1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oogle Shape;709;p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10" name="Google Shape;710;p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14" name="Google Shape;714;p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5" name="Google Shape;715;p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63" name="Google Shape;763;p8"/>
          <p:cNvSpPr txBox="1">
            <a:spLocks noGrp="1"/>
          </p:cNvSpPr>
          <p:nvPr>
            <p:ph type="title"/>
          </p:nvPr>
        </p:nvSpPr>
        <p:spPr>
          <a:xfrm>
            <a:off x="2531000" y="1828800"/>
            <a:ext cx="7130000" cy="32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14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1604171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bg>
      <p:bgPr>
        <a:solidFill>
          <a:srgbClr val="FFECC6"/>
        </a:solidFill>
        <a:effectLst/>
      </p:bgPr>
    </p:bg>
    <p:spTree>
      <p:nvGrpSpPr>
        <p:cNvPr id="1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5" name="Google Shape;765;p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66" name="Google Shape;766;p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0" name="Google Shape;770;p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1" name="Google Shape;771;p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19" name="Google Shape;819;p9"/>
          <p:cNvSpPr txBox="1">
            <a:spLocks noGrp="1"/>
          </p:cNvSpPr>
          <p:nvPr>
            <p:ph type="title"/>
          </p:nvPr>
        </p:nvSpPr>
        <p:spPr>
          <a:xfrm>
            <a:off x="1415884" y="1625667"/>
            <a:ext cx="4548000" cy="108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6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820" name="Google Shape;820;p9"/>
          <p:cNvSpPr txBox="1">
            <a:spLocks noGrp="1"/>
          </p:cNvSpPr>
          <p:nvPr>
            <p:ph type="subTitle" idx="1"/>
          </p:nvPr>
        </p:nvSpPr>
        <p:spPr>
          <a:xfrm>
            <a:off x="1394100" y="2711267"/>
            <a:ext cx="4717600" cy="222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821" name="Google Shape;821;p9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2" name="Google Shape;822;p9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3" name="Google Shape;823;p9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4" name="Google Shape;824;p9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5" name="Google Shape;825;p9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6" name="Google Shape;826;p9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7" name="Google Shape;827;p9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8" name="Google Shape;828;p9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9" name="Google Shape;829;p9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0" name="Google Shape;830;p9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1" name="Google Shape;831;p9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2" name="Google Shape;832;p9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3" name="Google Shape;833;p9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4" name="Google Shape;834;p9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5" name="Google Shape;835;p9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6" name="Google Shape;836;p9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7" name="Google Shape;837;p9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8" name="Google Shape;838;p9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9" name="Google Shape;839;p9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0" name="Google Shape;840;p9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1" name="Google Shape;841;p9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2" name="Google Shape;842;p9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3" name="Google Shape;843;p9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4" name="Google Shape;844;p9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5" name="Google Shape;845;p9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6" name="Google Shape;846;p9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7" name="Google Shape;847;p9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8" name="Google Shape;848;p9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9" name="Google Shape;849;p9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0" name="Google Shape;850;p9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1" name="Google Shape;851;p9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2" name="Google Shape;852;p9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3" name="Google Shape;853;p9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4" name="Google Shape;854;p9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5" name="Google Shape;855;p9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6" name="Google Shape;856;p9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7" name="Google Shape;857;p9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8" name="Google Shape;858;p9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9" name="Google Shape;859;p9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0" name="Google Shape;860;p9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1" name="Google Shape;861;p9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2" name="Google Shape;862;p9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3" name="Google Shape;863;p9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4" name="Google Shape;864;p9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5" name="Google Shape;865;p9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6" name="Google Shape;866;p9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7" name="Google Shape;867;p9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8" name="Google Shape;868;p9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9" name="Google Shape;869;p9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0" name="Google Shape;870;p9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1" name="Google Shape;871;p9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2" name="Google Shape;872;p9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3" name="Google Shape;873;p9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4" name="Google Shape;874;p9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5" name="Google Shape;875;p9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6" name="Google Shape;876;p9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7" name="Google Shape;877;p9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8" name="Google Shape;878;p9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9" name="Google Shape;879;p9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0" name="Google Shape;880;p9"/>
          <p:cNvSpPr/>
          <p:nvPr/>
        </p:nvSpPr>
        <p:spPr>
          <a:xfrm rot="9470733">
            <a:off x="1049926" y="1077170"/>
            <a:ext cx="217293" cy="352205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1" name="Google Shape;881;p9"/>
          <p:cNvSpPr/>
          <p:nvPr/>
        </p:nvSpPr>
        <p:spPr>
          <a:xfrm rot="9470733">
            <a:off x="1037519" y="963514"/>
            <a:ext cx="204613" cy="468847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2" name="Google Shape;882;p9"/>
          <p:cNvSpPr/>
          <p:nvPr/>
        </p:nvSpPr>
        <p:spPr>
          <a:xfrm rot="9470733">
            <a:off x="1108842" y="1159260"/>
            <a:ext cx="173740" cy="258720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3" name="Google Shape;883;p9"/>
          <p:cNvSpPr/>
          <p:nvPr/>
        </p:nvSpPr>
        <p:spPr>
          <a:xfrm rot="9470733">
            <a:off x="1057238" y="1075878"/>
            <a:ext cx="209575" cy="355041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4" name="Google Shape;884;p9"/>
          <p:cNvSpPr/>
          <p:nvPr/>
        </p:nvSpPr>
        <p:spPr>
          <a:xfrm rot="9470733">
            <a:off x="1043073" y="848961"/>
            <a:ext cx="405604" cy="271872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5" name="Google Shape;885;p9"/>
          <p:cNvSpPr/>
          <p:nvPr/>
        </p:nvSpPr>
        <p:spPr>
          <a:xfrm rot="9470733">
            <a:off x="936264" y="876788"/>
            <a:ext cx="514525" cy="258799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6" name="Google Shape;886;p9"/>
          <p:cNvSpPr/>
          <p:nvPr/>
        </p:nvSpPr>
        <p:spPr>
          <a:xfrm rot="9470733">
            <a:off x="1208844" y="852815"/>
            <a:ext cx="240448" cy="234856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7" name="Google Shape;887;p9"/>
          <p:cNvSpPr/>
          <p:nvPr/>
        </p:nvSpPr>
        <p:spPr>
          <a:xfrm rot="9470733">
            <a:off x="1043134" y="848091"/>
            <a:ext cx="403556" cy="274315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8" name="Google Shape;888;p9"/>
          <p:cNvSpPr/>
          <p:nvPr/>
        </p:nvSpPr>
        <p:spPr>
          <a:xfrm>
            <a:off x="11079770" y="1291171"/>
            <a:ext cx="305825" cy="249591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9" name="Google Shape;889;p9"/>
          <p:cNvSpPr/>
          <p:nvPr/>
        </p:nvSpPr>
        <p:spPr>
          <a:xfrm>
            <a:off x="11079769" y="1291485"/>
            <a:ext cx="384507" cy="334179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0" name="Google Shape;890;p9"/>
          <p:cNvSpPr/>
          <p:nvPr/>
        </p:nvSpPr>
        <p:spPr>
          <a:xfrm>
            <a:off x="11079770" y="1289360"/>
            <a:ext cx="206745" cy="23068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1" name="Google Shape;891;p9"/>
          <p:cNvSpPr/>
          <p:nvPr/>
        </p:nvSpPr>
        <p:spPr>
          <a:xfrm>
            <a:off x="11076226" y="1291013"/>
            <a:ext cx="306849" cy="250299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2" name="Google Shape;892;p9"/>
          <p:cNvSpPr/>
          <p:nvPr/>
        </p:nvSpPr>
        <p:spPr>
          <a:xfrm>
            <a:off x="10427088" y="747335"/>
            <a:ext cx="200051" cy="23328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3" name="Google Shape;893;p9"/>
          <p:cNvSpPr/>
          <p:nvPr/>
        </p:nvSpPr>
        <p:spPr>
          <a:xfrm>
            <a:off x="10433074" y="704097"/>
            <a:ext cx="187449" cy="273927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4" name="Google Shape;894;p9"/>
          <p:cNvSpPr/>
          <p:nvPr/>
        </p:nvSpPr>
        <p:spPr>
          <a:xfrm>
            <a:off x="10427403" y="747100"/>
            <a:ext cx="193435" cy="235729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5" name="Google Shape;895;p9"/>
          <p:cNvSpPr/>
          <p:nvPr/>
        </p:nvSpPr>
        <p:spPr>
          <a:xfrm>
            <a:off x="10431657" y="830348"/>
            <a:ext cx="168783" cy="155472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6" name="Google Shape;896;p9"/>
          <p:cNvSpPr/>
          <p:nvPr/>
        </p:nvSpPr>
        <p:spPr>
          <a:xfrm>
            <a:off x="10655886" y="732293"/>
            <a:ext cx="289679" cy="26581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7" name="Google Shape;897;p9"/>
          <p:cNvSpPr/>
          <p:nvPr/>
        </p:nvSpPr>
        <p:spPr>
          <a:xfrm>
            <a:off x="10630998" y="702284"/>
            <a:ext cx="303305" cy="295429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8" name="Google Shape;898;p9"/>
          <p:cNvSpPr/>
          <p:nvPr/>
        </p:nvSpPr>
        <p:spPr>
          <a:xfrm>
            <a:off x="10667856" y="731898"/>
            <a:ext cx="274872" cy="268020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9" name="Google Shape;899;p9"/>
          <p:cNvSpPr/>
          <p:nvPr/>
        </p:nvSpPr>
        <p:spPr>
          <a:xfrm>
            <a:off x="10751499" y="774822"/>
            <a:ext cx="192647" cy="22572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0" name="Google Shape;900;p9"/>
          <p:cNvSpPr/>
          <p:nvPr/>
        </p:nvSpPr>
        <p:spPr>
          <a:xfrm>
            <a:off x="10991481" y="758126"/>
            <a:ext cx="396084" cy="374740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1" name="Google Shape;901;p9"/>
          <p:cNvSpPr/>
          <p:nvPr/>
        </p:nvSpPr>
        <p:spPr>
          <a:xfrm>
            <a:off x="11001010" y="943290"/>
            <a:ext cx="38749" cy="43633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2" name="Google Shape;902;p9"/>
          <p:cNvSpPr/>
          <p:nvPr/>
        </p:nvSpPr>
        <p:spPr>
          <a:xfrm>
            <a:off x="11128917" y="1180357"/>
            <a:ext cx="45839" cy="33945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3" name="Google Shape;903;p9"/>
          <p:cNvSpPr/>
          <p:nvPr/>
        </p:nvSpPr>
        <p:spPr>
          <a:xfrm>
            <a:off x="10900512" y="1133572"/>
            <a:ext cx="40797" cy="43555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4" name="Google Shape;904;p9"/>
          <p:cNvSpPr/>
          <p:nvPr/>
        </p:nvSpPr>
        <p:spPr>
          <a:xfrm>
            <a:off x="10970058" y="1029295"/>
            <a:ext cx="26857" cy="28196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Google Shape;905;p9"/>
          <p:cNvSpPr/>
          <p:nvPr/>
        </p:nvSpPr>
        <p:spPr>
          <a:xfrm>
            <a:off x="11202084" y="1054026"/>
            <a:ext cx="47177" cy="42924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6" name="Google Shape;906;p9"/>
          <p:cNvSpPr/>
          <p:nvPr/>
        </p:nvSpPr>
        <p:spPr>
          <a:xfrm>
            <a:off x="11270919" y="927380"/>
            <a:ext cx="35915" cy="35600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7" name="Google Shape;907;p9"/>
          <p:cNvSpPr/>
          <p:nvPr/>
        </p:nvSpPr>
        <p:spPr>
          <a:xfrm>
            <a:off x="11157742" y="976447"/>
            <a:ext cx="117509" cy="10057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8" name="Google Shape;908;p9"/>
          <p:cNvSpPr/>
          <p:nvPr/>
        </p:nvSpPr>
        <p:spPr>
          <a:xfrm>
            <a:off x="11076936" y="1095848"/>
            <a:ext cx="131529" cy="105065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9" name="Google Shape;909;p9"/>
          <p:cNvSpPr/>
          <p:nvPr/>
        </p:nvSpPr>
        <p:spPr>
          <a:xfrm>
            <a:off x="10909019" y="1079938"/>
            <a:ext cx="120896" cy="108295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0" name="Google Shape;910;p9"/>
          <p:cNvSpPr/>
          <p:nvPr/>
        </p:nvSpPr>
        <p:spPr>
          <a:xfrm>
            <a:off x="10984155" y="1011731"/>
            <a:ext cx="71751" cy="72775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1" name="Google Shape;911;p9"/>
          <p:cNvSpPr/>
          <p:nvPr/>
        </p:nvSpPr>
        <p:spPr>
          <a:xfrm>
            <a:off x="11012982" y="899813"/>
            <a:ext cx="108295" cy="100971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2" name="Google Shape;912;p9"/>
          <p:cNvSpPr/>
          <p:nvPr/>
        </p:nvSpPr>
        <p:spPr>
          <a:xfrm>
            <a:off x="11230201" y="874532"/>
            <a:ext cx="85140" cy="79941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3" name="Google Shape;913;p9"/>
          <p:cNvSpPr/>
          <p:nvPr/>
        </p:nvSpPr>
        <p:spPr>
          <a:xfrm>
            <a:off x="11176014" y="1011889"/>
            <a:ext cx="54265" cy="53320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4" name="Google Shape;914;p9"/>
          <p:cNvSpPr/>
          <p:nvPr/>
        </p:nvSpPr>
        <p:spPr>
          <a:xfrm>
            <a:off x="11093789" y="1129713"/>
            <a:ext cx="58440" cy="5946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5" name="Google Shape;915;p9"/>
          <p:cNvSpPr/>
          <p:nvPr/>
        </p:nvSpPr>
        <p:spPr>
          <a:xfrm>
            <a:off x="10933513" y="1116955"/>
            <a:ext cx="61984" cy="62851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6" name="Google Shape;916;p9"/>
          <p:cNvSpPr/>
          <p:nvPr/>
        </p:nvSpPr>
        <p:spPr>
          <a:xfrm>
            <a:off x="11032671" y="934783"/>
            <a:ext cx="47887" cy="49147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7" name="Google Shape;917;p9"/>
          <p:cNvSpPr/>
          <p:nvPr/>
        </p:nvSpPr>
        <p:spPr>
          <a:xfrm>
            <a:off x="10994710" y="1040322"/>
            <a:ext cx="30953" cy="32921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8" name="Google Shape;918;p9"/>
          <p:cNvSpPr/>
          <p:nvPr/>
        </p:nvSpPr>
        <p:spPr>
          <a:xfrm>
            <a:off x="11249891" y="904617"/>
            <a:ext cx="36624" cy="37568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9" name="Google Shape;919;p9"/>
          <p:cNvSpPr/>
          <p:nvPr/>
        </p:nvSpPr>
        <p:spPr>
          <a:xfrm>
            <a:off x="11157741" y="975818"/>
            <a:ext cx="106720" cy="103727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0" name="Google Shape;920;p9"/>
          <p:cNvSpPr/>
          <p:nvPr/>
        </p:nvSpPr>
        <p:spPr>
          <a:xfrm>
            <a:off x="11214686" y="1027878"/>
            <a:ext cx="3623" cy="3623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1" name="Google Shape;921;p9"/>
          <p:cNvSpPr/>
          <p:nvPr/>
        </p:nvSpPr>
        <p:spPr>
          <a:xfrm>
            <a:off x="11072682" y="1093956"/>
            <a:ext cx="121684" cy="107035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2" name="Google Shape;922;p9"/>
          <p:cNvSpPr/>
          <p:nvPr/>
        </p:nvSpPr>
        <p:spPr>
          <a:xfrm>
            <a:off x="10910358" y="1079938"/>
            <a:ext cx="109713" cy="109713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3" name="Google Shape;923;p9"/>
          <p:cNvSpPr/>
          <p:nvPr/>
        </p:nvSpPr>
        <p:spPr>
          <a:xfrm>
            <a:off x="10980611" y="1149483"/>
            <a:ext cx="2915" cy="4332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4" name="Google Shape;924;p9"/>
          <p:cNvSpPr/>
          <p:nvPr/>
        </p:nvSpPr>
        <p:spPr>
          <a:xfrm>
            <a:off x="10982030" y="1012441"/>
            <a:ext cx="75295" cy="74585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5" name="Google Shape;925;p9"/>
          <p:cNvSpPr/>
          <p:nvPr/>
        </p:nvSpPr>
        <p:spPr>
          <a:xfrm>
            <a:off x="11013691" y="897687"/>
            <a:ext cx="106877" cy="103491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6" name="Google Shape;926;p9"/>
          <p:cNvSpPr/>
          <p:nvPr/>
        </p:nvSpPr>
        <p:spPr>
          <a:xfrm>
            <a:off x="11223034" y="873035"/>
            <a:ext cx="93645" cy="82068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39944224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rgbClr val="FFECC6"/>
        </a:solidFill>
        <a:effectLst/>
      </p:bgPr>
    </p:bg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8" name="Google Shape;928;p10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29" name="Google Shape;929;p10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10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10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10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33" name="Google Shape;933;p1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4" name="Google Shape;934;p10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10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10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10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10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10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10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10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10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10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10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10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10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10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10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10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10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10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10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10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10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10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10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10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10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10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10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10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10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10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10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10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10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10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10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10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10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10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10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10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10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10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10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10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10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10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10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10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82" name="Google Shape;982;p10"/>
          <p:cNvSpPr txBox="1">
            <a:spLocks noGrp="1"/>
          </p:cNvSpPr>
          <p:nvPr>
            <p:ph type="title"/>
          </p:nvPr>
        </p:nvSpPr>
        <p:spPr>
          <a:xfrm>
            <a:off x="2046167" y="906567"/>
            <a:ext cx="4240400" cy="17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56028301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rgbClr val="FFECC6"/>
        </a:solidFill>
        <a:effectLst/>
      </p:bgPr>
    </p:bg>
    <p:spTree>
      <p:nvGrpSpPr>
        <p:cNvPr id="1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4" name="Google Shape;984;p1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85" name="Google Shape;985;p1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1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1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1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89" name="Google Shape;989;p1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90" name="Google Shape;990;p1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1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1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1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1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1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1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1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1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1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1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1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1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1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1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1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1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1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1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1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1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1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1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1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1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1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1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1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1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1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1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1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1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1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1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1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1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1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1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1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1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38" name="Google Shape;1038;p11"/>
          <p:cNvSpPr txBox="1">
            <a:spLocks noGrp="1"/>
          </p:cNvSpPr>
          <p:nvPr>
            <p:ph type="title" hasCustomPrompt="1"/>
          </p:nvPr>
        </p:nvSpPr>
        <p:spPr>
          <a:xfrm>
            <a:off x="1525800" y="2208300"/>
            <a:ext cx="9140400" cy="17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39" name="Google Shape;1039;p11"/>
          <p:cNvSpPr txBox="1">
            <a:spLocks noGrp="1"/>
          </p:cNvSpPr>
          <p:nvPr>
            <p:ph type="body" idx="1"/>
          </p:nvPr>
        </p:nvSpPr>
        <p:spPr>
          <a:xfrm>
            <a:off x="2342200" y="4282384"/>
            <a:ext cx="7507600" cy="50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400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95486362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5601186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1989463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bg>
      <p:bgPr>
        <a:solidFill>
          <a:srgbClr val="FFECC6"/>
        </a:solidFill>
        <a:effectLst/>
      </p:bgPr>
    </p:bg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2" name="Google Shape;1042;p1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43" name="Google Shape;1043;p1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1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1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1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047" name="Google Shape;1047;p1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48" name="Google Shape;1048;p1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1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1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1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1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1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1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1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1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1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1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1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1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1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1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1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1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1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1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1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1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1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1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1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1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1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1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1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1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1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1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1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1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1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1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1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1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1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1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1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1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1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1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1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1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1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1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1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96" name="Google Shape;1096;p13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097" name="Google Shape;1097;p13">
            <a:hlinkClick r:id="rId3" action="ppaction://hlinksldjump"/>
          </p:cNvPr>
          <p:cNvSpPr txBox="1">
            <a:spLocks noGrp="1"/>
          </p:cNvSpPr>
          <p:nvPr>
            <p:ph type="subTitle" idx="1"/>
          </p:nvPr>
        </p:nvSpPr>
        <p:spPr>
          <a:xfrm>
            <a:off x="2432227" y="1473133"/>
            <a:ext cx="3638400" cy="5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098" name="Google Shape;1098;p13"/>
          <p:cNvSpPr txBox="1">
            <a:spLocks noGrp="1"/>
          </p:cNvSpPr>
          <p:nvPr>
            <p:ph type="subTitle" idx="2"/>
          </p:nvPr>
        </p:nvSpPr>
        <p:spPr>
          <a:xfrm>
            <a:off x="2432247" y="2056420"/>
            <a:ext cx="36400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13">
            <a:hlinkClick r:id="rId3" action="ppaction://hlinksldjump"/>
          </p:cNvPr>
          <p:cNvSpPr txBox="1">
            <a:spLocks noGrp="1"/>
          </p:cNvSpPr>
          <p:nvPr>
            <p:ph type="title" idx="3" hasCustomPrompt="1"/>
          </p:nvPr>
        </p:nvSpPr>
        <p:spPr>
          <a:xfrm>
            <a:off x="1513233" y="1669201"/>
            <a:ext cx="8436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0" name="Google Shape;1100;p13">
            <a:hlinkClick r:id="rId4" action="ppaction://hlinksldjump"/>
          </p:cNvPr>
          <p:cNvSpPr txBox="1">
            <a:spLocks noGrp="1"/>
          </p:cNvSpPr>
          <p:nvPr>
            <p:ph type="subTitle" idx="4"/>
          </p:nvPr>
        </p:nvSpPr>
        <p:spPr>
          <a:xfrm>
            <a:off x="2436037" y="3063763"/>
            <a:ext cx="36492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1" name="Google Shape;1101;p13"/>
          <p:cNvSpPr txBox="1">
            <a:spLocks noGrp="1"/>
          </p:cNvSpPr>
          <p:nvPr>
            <p:ph type="subTitle" idx="5"/>
          </p:nvPr>
        </p:nvSpPr>
        <p:spPr>
          <a:xfrm>
            <a:off x="2430351" y="3649817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2" name="Google Shape;1102;p13">
            <a:hlinkClick r:id="rId4" action="ppaction://hlinksldjump"/>
          </p:cNvPr>
          <p:cNvSpPr txBox="1">
            <a:spLocks noGrp="1"/>
          </p:cNvSpPr>
          <p:nvPr>
            <p:ph type="title" idx="6" hasCustomPrompt="1"/>
          </p:nvPr>
        </p:nvSpPr>
        <p:spPr>
          <a:xfrm>
            <a:off x="1514433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3" name="Google Shape;1103;p13">
            <a:hlinkClick r:id="" action="ppaction://noaction"/>
          </p:cNvPr>
          <p:cNvSpPr txBox="1">
            <a:spLocks noGrp="1"/>
          </p:cNvSpPr>
          <p:nvPr>
            <p:ph type="subTitle" idx="7"/>
          </p:nvPr>
        </p:nvSpPr>
        <p:spPr>
          <a:xfrm>
            <a:off x="2438209" y="4656395"/>
            <a:ext cx="3640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4" name="Google Shape;1104;p13"/>
          <p:cNvSpPr txBox="1">
            <a:spLocks noGrp="1"/>
          </p:cNvSpPr>
          <p:nvPr>
            <p:ph type="subTitle" idx="8"/>
          </p:nvPr>
        </p:nvSpPr>
        <p:spPr>
          <a:xfrm>
            <a:off x="2430351" y="5243275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13">
            <a:hlinkClick r:id="" action="ppaction://noaction"/>
          </p:cNvPr>
          <p:cNvSpPr txBox="1">
            <a:spLocks noGrp="1"/>
          </p:cNvSpPr>
          <p:nvPr>
            <p:ph type="title" idx="9" hasCustomPrompt="1"/>
          </p:nvPr>
        </p:nvSpPr>
        <p:spPr>
          <a:xfrm>
            <a:off x="1514433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6" name="Google Shape;1106;p13">
            <a:hlinkClick r:id="" action="ppaction://noaction"/>
          </p:cNvPr>
          <p:cNvSpPr txBox="1">
            <a:spLocks noGrp="1"/>
          </p:cNvSpPr>
          <p:nvPr>
            <p:ph type="subTitle" idx="13"/>
          </p:nvPr>
        </p:nvSpPr>
        <p:spPr>
          <a:xfrm>
            <a:off x="7021679" y="147313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7" name="Google Shape;1107;p13"/>
          <p:cNvSpPr txBox="1">
            <a:spLocks noGrp="1"/>
          </p:cNvSpPr>
          <p:nvPr>
            <p:ph type="subTitle" idx="14"/>
          </p:nvPr>
        </p:nvSpPr>
        <p:spPr>
          <a:xfrm>
            <a:off x="7013780" y="2051820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8" name="Google Shape;1108;p13">
            <a:hlinkClick r:id="" action="ppaction://noaction"/>
          </p:cNvPr>
          <p:cNvSpPr txBox="1">
            <a:spLocks noGrp="1"/>
          </p:cNvSpPr>
          <p:nvPr>
            <p:ph type="title" idx="15" hasCustomPrompt="1"/>
          </p:nvPr>
        </p:nvSpPr>
        <p:spPr>
          <a:xfrm>
            <a:off x="6097367" y="1671016"/>
            <a:ext cx="841200" cy="84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9" name="Google Shape;1109;p13">
            <a:hlinkClick r:id="" action="ppaction://noaction"/>
          </p:cNvPr>
          <p:cNvSpPr txBox="1">
            <a:spLocks noGrp="1"/>
          </p:cNvSpPr>
          <p:nvPr>
            <p:ph type="subTitle" idx="16"/>
          </p:nvPr>
        </p:nvSpPr>
        <p:spPr>
          <a:xfrm>
            <a:off x="7021679" y="306136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0" name="Google Shape;1110;p13"/>
          <p:cNvSpPr txBox="1">
            <a:spLocks noGrp="1"/>
          </p:cNvSpPr>
          <p:nvPr>
            <p:ph type="subTitle" idx="17"/>
          </p:nvPr>
        </p:nvSpPr>
        <p:spPr>
          <a:xfrm>
            <a:off x="7013785" y="3647417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1" name="Google Shape;1111;p13">
            <a:hlinkClick r:id="" action="ppaction://noaction"/>
          </p:cNvPr>
          <p:cNvSpPr txBox="1">
            <a:spLocks noGrp="1"/>
          </p:cNvSpPr>
          <p:nvPr>
            <p:ph type="title" idx="18" hasCustomPrompt="1"/>
          </p:nvPr>
        </p:nvSpPr>
        <p:spPr>
          <a:xfrm>
            <a:off x="6097364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2" name="Google Shape;1112;p13"/>
          <p:cNvSpPr txBox="1">
            <a:spLocks noGrp="1"/>
          </p:cNvSpPr>
          <p:nvPr>
            <p:ph type="subTitle" idx="19"/>
          </p:nvPr>
        </p:nvSpPr>
        <p:spPr>
          <a:xfrm>
            <a:off x="7021679" y="4653995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3" name="Google Shape;1113;p13"/>
          <p:cNvSpPr txBox="1">
            <a:spLocks noGrp="1"/>
          </p:cNvSpPr>
          <p:nvPr>
            <p:ph type="subTitle" idx="20"/>
          </p:nvPr>
        </p:nvSpPr>
        <p:spPr>
          <a:xfrm>
            <a:off x="7013785" y="5240875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4" name="Google Shape;1114;p13">
            <a:hlinkClick r:id="" action="ppaction://noaction"/>
          </p:cNvPr>
          <p:cNvSpPr txBox="1">
            <a:spLocks noGrp="1"/>
          </p:cNvSpPr>
          <p:nvPr>
            <p:ph type="title" idx="21" hasCustomPrompt="1"/>
          </p:nvPr>
        </p:nvSpPr>
        <p:spPr>
          <a:xfrm>
            <a:off x="6097367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5" name="Google Shape;1115;p13"/>
          <p:cNvSpPr/>
          <p:nvPr/>
        </p:nvSpPr>
        <p:spPr>
          <a:xfrm rot="5189938" flipH="1">
            <a:off x="1422473" y="816132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6" name="Google Shape;1116;p13"/>
          <p:cNvSpPr/>
          <p:nvPr/>
        </p:nvSpPr>
        <p:spPr>
          <a:xfrm rot="5189938" flipH="1">
            <a:off x="1434259" y="800721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7" name="Google Shape;1117;p13"/>
          <p:cNvSpPr/>
          <p:nvPr/>
        </p:nvSpPr>
        <p:spPr>
          <a:xfrm rot="5189938" flipH="1">
            <a:off x="1442043" y="861947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8" name="Google Shape;1118;p13"/>
          <p:cNvSpPr/>
          <p:nvPr/>
        </p:nvSpPr>
        <p:spPr>
          <a:xfrm rot="5189938" flipH="1">
            <a:off x="1443270" y="820978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9" name="Google Shape;1119;p13"/>
          <p:cNvSpPr/>
          <p:nvPr/>
        </p:nvSpPr>
        <p:spPr>
          <a:xfrm rot="5189938" flipH="1">
            <a:off x="1290760" y="1136357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0" name="Google Shape;1120;p13"/>
          <p:cNvSpPr/>
          <p:nvPr/>
        </p:nvSpPr>
        <p:spPr>
          <a:xfrm rot="5189938" flipH="1">
            <a:off x="1108040" y="1333956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1" name="Google Shape;1121;p13"/>
          <p:cNvSpPr/>
          <p:nvPr/>
        </p:nvSpPr>
        <p:spPr>
          <a:xfrm rot="5189938" flipH="1">
            <a:off x="1303086" y="1292413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2" name="Google Shape;1122;p13"/>
          <p:cNvSpPr/>
          <p:nvPr/>
        </p:nvSpPr>
        <p:spPr>
          <a:xfrm rot="5189938" flipH="1">
            <a:off x="1185013" y="1037640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3" name="Google Shape;1123;p13"/>
          <p:cNvSpPr/>
          <p:nvPr/>
        </p:nvSpPr>
        <p:spPr>
          <a:xfrm rot="5189938" flipH="1">
            <a:off x="1002971" y="1234307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4" name="Google Shape;1124;p13"/>
          <p:cNvSpPr/>
          <p:nvPr/>
        </p:nvSpPr>
        <p:spPr>
          <a:xfrm rot="5189938" flipH="1">
            <a:off x="1077600" y="938513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5" name="Google Shape;1125;p13"/>
          <p:cNvSpPr/>
          <p:nvPr/>
        </p:nvSpPr>
        <p:spPr>
          <a:xfrm rot="5189938" flipH="1">
            <a:off x="881663" y="1111899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6" name="Google Shape;1126;p13"/>
          <p:cNvSpPr/>
          <p:nvPr/>
        </p:nvSpPr>
        <p:spPr>
          <a:xfrm rot="5189938" flipH="1">
            <a:off x="976773" y="830997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7" name="Google Shape;1127;p13"/>
          <p:cNvSpPr/>
          <p:nvPr/>
        </p:nvSpPr>
        <p:spPr>
          <a:xfrm rot="5189938" flipH="1">
            <a:off x="775470" y="981100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8" name="Google Shape;1128;p13"/>
          <p:cNvSpPr/>
          <p:nvPr/>
        </p:nvSpPr>
        <p:spPr>
          <a:xfrm rot="5189938" flipH="1">
            <a:off x="1321064" y="1265817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9" name="Google Shape;1129;p13"/>
          <p:cNvSpPr/>
          <p:nvPr/>
        </p:nvSpPr>
        <p:spPr>
          <a:xfrm rot="5189938" flipH="1">
            <a:off x="1322119" y="1114619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0" name="Google Shape;1130;p13"/>
          <p:cNvSpPr/>
          <p:nvPr/>
        </p:nvSpPr>
        <p:spPr>
          <a:xfrm rot="5189938" flipH="1">
            <a:off x="1112111" y="1327804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1" name="Google Shape;1131;p13"/>
          <p:cNvSpPr/>
          <p:nvPr/>
        </p:nvSpPr>
        <p:spPr>
          <a:xfrm rot="5189938" flipH="1">
            <a:off x="1217715" y="1017105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2" name="Google Shape;1132;p13"/>
          <p:cNvSpPr/>
          <p:nvPr/>
        </p:nvSpPr>
        <p:spPr>
          <a:xfrm rot="5189938" flipH="1">
            <a:off x="1006259" y="1228276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3" name="Google Shape;1133;p13"/>
          <p:cNvSpPr/>
          <p:nvPr/>
        </p:nvSpPr>
        <p:spPr>
          <a:xfrm rot="5189938" flipH="1">
            <a:off x="1108052" y="915411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4" name="Google Shape;1134;p13"/>
          <p:cNvSpPr/>
          <p:nvPr/>
        </p:nvSpPr>
        <p:spPr>
          <a:xfrm rot="5189938" flipH="1">
            <a:off x="883201" y="1108540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5" name="Google Shape;1135;p13"/>
          <p:cNvSpPr/>
          <p:nvPr/>
        </p:nvSpPr>
        <p:spPr>
          <a:xfrm rot="5189938" flipH="1">
            <a:off x="1007480" y="806868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6" name="Google Shape;1136;p13"/>
          <p:cNvSpPr/>
          <p:nvPr/>
        </p:nvSpPr>
        <p:spPr>
          <a:xfrm rot="5189938" flipH="1">
            <a:off x="774658" y="978141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7" name="Google Shape;1137;p13"/>
          <p:cNvSpPr/>
          <p:nvPr/>
        </p:nvSpPr>
        <p:spPr>
          <a:xfrm rot="5189938" flipH="1">
            <a:off x="842147" y="849984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8" name="Google Shape;1138;p13"/>
          <p:cNvSpPr/>
          <p:nvPr/>
        </p:nvSpPr>
        <p:spPr>
          <a:xfrm rot="5189938" flipH="1">
            <a:off x="1161785" y="968179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9" name="Google Shape;1139;p13"/>
          <p:cNvSpPr/>
          <p:nvPr/>
        </p:nvSpPr>
        <p:spPr>
          <a:xfrm rot="5189938" flipH="1">
            <a:off x="1134799" y="1070416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0" name="Google Shape;1140;p13"/>
          <p:cNvSpPr/>
          <p:nvPr/>
        </p:nvSpPr>
        <p:spPr>
          <a:xfrm rot="5189938" flipH="1">
            <a:off x="1171629" y="961541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1" name="Google Shape;1141;p13"/>
          <p:cNvSpPr/>
          <p:nvPr/>
        </p:nvSpPr>
        <p:spPr>
          <a:xfrm rot="1106660">
            <a:off x="10151017" y="1019562"/>
            <a:ext cx="117356" cy="98321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2" name="Google Shape;1142;p13"/>
          <p:cNvSpPr/>
          <p:nvPr/>
        </p:nvSpPr>
        <p:spPr>
          <a:xfrm rot="1106660">
            <a:off x="10151407" y="1016167"/>
            <a:ext cx="107512" cy="101165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3" name="Google Shape;1143;p13"/>
          <p:cNvSpPr/>
          <p:nvPr/>
        </p:nvSpPr>
        <p:spPr>
          <a:xfrm rot="1106660">
            <a:off x="10189374" y="1068326"/>
            <a:ext cx="45061" cy="36967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4" name="Google Shape;1144;p13"/>
          <p:cNvSpPr/>
          <p:nvPr/>
        </p:nvSpPr>
        <p:spPr>
          <a:xfrm rot="1106660">
            <a:off x="10338221" y="1077721"/>
            <a:ext cx="104559" cy="104555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5" name="Google Shape;1145;p13"/>
          <p:cNvSpPr/>
          <p:nvPr/>
        </p:nvSpPr>
        <p:spPr>
          <a:xfrm rot="1106660">
            <a:off x="10329916" y="1076591"/>
            <a:ext cx="121512" cy="1075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6" name="Google Shape;1146;p13"/>
          <p:cNvSpPr/>
          <p:nvPr/>
        </p:nvSpPr>
        <p:spPr>
          <a:xfrm rot="1106660">
            <a:off x="10373679" y="1136735"/>
            <a:ext cx="41452" cy="34669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7" name="Google Shape;1147;p13"/>
          <p:cNvSpPr/>
          <p:nvPr/>
        </p:nvSpPr>
        <p:spPr>
          <a:xfrm rot="1106660">
            <a:off x="10265498" y="753466"/>
            <a:ext cx="308647" cy="345601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8" name="Google Shape;1148;p13"/>
          <p:cNvSpPr/>
          <p:nvPr/>
        </p:nvSpPr>
        <p:spPr>
          <a:xfrm rot="1106660">
            <a:off x="10328955" y="879153"/>
            <a:ext cx="86951" cy="214907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9" name="Google Shape;1149;p13"/>
          <p:cNvSpPr/>
          <p:nvPr/>
        </p:nvSpPr>
        <p:spPr>
          <a:xfrm rot="1106660">
            <a:off x="10878237" y="992842"/>
            <a:ext cx="500812" cy="358069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0" name="Google Shape;1150;p13"/>
          <p:cNvSpPr/>
          <p:nvPr/>
        </p:nvSpPr>
        <p:spPr>
          <a:xfrm rot="1106660">
            <a:off x="10839933" y="1028244"/>
            <a:ext cx="506937" cy="255920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1" name="Google Shape;1151;p13"/>
          <p:cNvSpPr/>
          <p:nvPr/>
        </p:nvSpPr>
        <p:spPr>
          <a:xfrm rot="1106660">
            <a:off x="10937717" y="1099069"/>
            <a:ext cx="409049" cy="298792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2" name="Google Shape;1152;p13"/>
          <p:cNvSpPr/>
          <p:nvPr/>
        </p:nvSpPr>
        <p:spPr>
          <a:xfrm rot="1106660">
            <a:off x="10908491" y="997299"/>
            <a:ext cx="473469" cy="36102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3" name="Google Shape;1153;p13"/>
          <p:cNvSpPr/>
          <p:nvPr/>
        </p:nvSpPr>
        <p:spPr>
          <a:xfrm rot="1106660">
            <a:off x="10659120" y="1268294"/>
            <a:ext cx="184728" cy="303823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4" name="Google Shape;1154;p13"/>
          <p:cNvSpPr/>
          <p:nvPr/>
        </p:nvSpPr>
        <p:spPr>
          <a:xfrm rot="1106660">
            <a:off x="10795126" y="1326741"/>
            <a:ext cx="325161" cy="135288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5" name="Google Shape;1155;p13"/>
          <p:cNvSpPr/>
          <p:nvPr/>
        </p:nvSpPr>
        <p:spPr>
          <a:xfrm rot="1106660">
            <a:off x="10786339" y="1404042"/>
            <a:ext cx="209884" cy="287089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6" name="Google Shape;1156;p13"/>
          <p:cNvSpPr/>
          <p:nvPr/>
        </p:nvSpPr>
        <p:spPr>
          <a:xfrm rot="1106660">
            <a:off x="10623925" y="1116651"/>
            <a:ext cx="185057" cy="303823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7" name="Google Shape;1157;p13"/>
          <p:cNvSpPr/>
          <p:nvPr/>
        </p:nvSpPr>
        <p:spPr>
          <a:xfrm rot="1106660">
            <a:off x="10759516" y="1174287"/>
            <a:ext cx="325489" cy="135944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8" name="Google Shape;1158;p13"/>
          <p:cNvSpPr/>
          <p:nvPr/>
        </p:nvSpPr>
        <p:spPr>
          <a:xfrm rot="1106660">
            <a:off x="10597824" y="966729"/>
            <a:ext cx="182651" cy="306228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9" name="Google Shape;1159;p13"/>
          <p:cNvSpPr/>
          <p:nvPr/>
        </p:nvSpPr>
        <p:spPr>
          <a:xfrm rot="1106660">
            <a:off x="10704140" y="1008868"/>
            <a:ext cx="323193" cy="113304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0" name="Google Shape;1160;p13"/>
          <p:cNvSpPr/>
          <p:nvPr/>
        </p:nvSpPr>
        <p:spPr>
          <a:xfrm rot="1106660">
            <a:off x="10560530" y="826810"/>
            <a:ext cx="177729" cy="303495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1" name="Google Shape;1161;p13"/>
          <p:cNvSpPr/>
          <p:nvPr/>
        </p:nvSpPr>
        <p:spPr>
          <a:xfrm rot="1106660">
            <a:off x="10638214" y="846157"/>
            <a:ext cx="318161" cy="9897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2" name="Google Shape;1162;p13"/>
          <p:cNvSpPr/>
          <p:nvPr/>
        </p:nvSpPr>
        <p:spPr>
          <a:xfrm rot="1106660">
            <a:off x="10609440" y="1085708"/>
            <a:ext cx="108387" cy="1905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3" name="Google Shape;1163;p13"/>
          <p:cNvSpPr/>
          <p:nvPr/>
        </p:nvSpPr>
        <p:spPr>
          <a:xfrm rot="1106660">
            <a:off x="10593182" y="1137276"/>
            <a:ext cx="444268" cy="529120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4" name="Google Shape;1164;p13"/>
          <p:cNvSpPr/>
          <p:nvPr/>
        </p:nvSpPr>
        <p:spPr>
          <a:xfrm rot="1106660">
            <a:off x="10585053" y="1094926"/>
            <a:ext cx="46920" cy="30404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5" name="Google Shape;1165;p13"/>
          <p:cNvSpPr/>
          <p:nvPr/>
        </p:nvSpPr>
        <p:spPr>
          <a:xfrm rot="1106660">
            <a:off x="10793068" y="1392233"/>
            <a:ext cx="144480" cy="290152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6" name="Google Shape;1166;p13"/>
          <p:cNvSpPr/>
          <p:nvPr/>
        </p:nvSpPr>
        <p:spPr>
          <a:xfrm rot="1106660">
            <a:off x="10707173" y="1267955"/>
            <a:ext cx="96684" cy="30557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7" name="Google Shape;1167;p13"/>
          <p:cNvSpPr/>
          <p:nvPr/>
        </p:nvSpPr>
        <p:spPr>
          <a:xfrm rot="1106660">
            <a:off x="10795770" y="1320372"/>
            <a:ext cx="292023" cy="13878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8" name="Google Shape;1168;p13"/>
          <p:cNvSpPr/>
          <p:nvPr/>
        </p:nvSpPr>
        <p:spPr>
          <a:xfrm rot="1106660">
            <a:off x="10668683" y="1117577"/>
            <a:ext cx="100621" cy="306776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9" name="Google Shape;1169;p13"/>
          <p:cNvSpPr/>
          <p:nvPr/>
        </p:nvSpPr>
        <p:spPr>
          <a:xfrm rot="1106660">
            <a:off x="10760153" y="1168282"/>
            <a:ext cx="291913" cy="138677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0" name="Google Shape;1170;p13"/>
          <p:cNvSpPr/>
          <p:nvPr/>
        </p:nvSpPr>
        <p:spPr>
          <a:xfrm rot="1106660">
            <a:off x="10632945" y="964350"/>
            <a:ext cx="97779" cy="308525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1" name="Google Shape;1171;p13"/>
          <p:cNvSpPr/>
          <p:nvPr/>
        </p:nvSpPr>
        <p:spPr>
          <a:xfrm rot="1106660">
            <a:off x="10704559" y="1003327"/>
            <a:ext cx="300772" cy="11822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2" name="Google Shape;1172;p13"/>
          <p:cNvSpPr/>
          <p:nvPr/>
        </p:nvSpPr>
        <p:spPr>
          <a:xfrm rot="1106660">
            <a:off x="10581326" y="821306"/>
            <a:ext cx="102591" cy="306885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3" name="Google Shape;1173;p13"/>
          <p:cNvSpPr/>
          <p:nvPr/>
        </p:nvSpPr>
        <p:spPr>
          <a:xfrm rot="1106660">
            <a:off x="10636014" y="841300"/>
            <a:ext cx="307553" cy="101493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4" name="Google Shape;1174;p13"/>
          <p:cNvSpPr/>
          <p:nvPr/>
        </p:nvSpPr>
        <p:spPr>
          <a:xfrm rot="1106660">
            <a:off x="10490315" y="799928"/>
            <a:ext cx="536359" cy="6450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5" name="Google Shape;1175;p13"/>
          <p:cNvSpPr/>
          <p:nvPr/>
        </p:nvSpPr>
        <p:spPr>
          <a:xfrm rot="-3603133">
            <a:off x="10946693" y="5441550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6" name="Google Shape;1176;p13"/>
          <p:cNvSpPr/>
          <p:nvPr/>
        </p:nvSpPr>
        <p:spPr>
          <a:xfrm rot="1365070">
            <a:off x="10474597" y="5719953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7" name="Google Shape;1177;p13"/>
          <p:cNvSpPr/>
          <p:nvPr/>
        </p:nvSpPr>
        <p:spPr>
          <a:xfrm rot="1365070">
            <a:off x="10487034" y="5831446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8" name="Google Shape;1178;p13"/>
          <p:cNvSpPr/>
          <p:nvPr/>
        </p:nvSpPr>
        <p:spPr>
          <a:xfrm rot="1365070">
            <a:off x="10500134" y="5720485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9" name="Google Shape;1179;p13"/>
          <p:cNvSpPr/>
          <p:nvPr/>
        </p:nvSpPr>
        <p:spPr>
          <a:xfrm rot="1365070">
            <a:off x="10603981" y="5791371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0" name="Google Shape;1180;p13"/>
          <p:cNvSpPr/>
          <p:nvPr/>
        </p:nvSpPr>
        <p:spPr>
          <a:xfrm rot="-3603133">
            <a:off x="10944343" y="5442561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1" name="Google Shape;1181;p13"/>
          <p:cNvSpPr/>
          <p:nvPr/>
        </p:nvSpPr>
        <p:spPr>
          <a:xfrm rot="-3603133">
            <a:off x="10977235" y="5463916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2" name="Google Shape;1182;p13"/>
          <p:cNvSpPr/>
          <p:nvPr/>
        </p:nvSpPr>
        <p:spPr>
          <a:xfrm rot="-3603133">
            <a:off x="11064574" y="5370969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3" name="Google Shape;1183;p13"/>
          <p:cNvSpPr/>
          <p:nvPr/>
        </p:nvSpPr>
        <p:spPr>
          <a:xfrm rot="-3603133">
            <a:off x="10970123" y="5424517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4" name="Google Shape;1184;p13"/>
          <p:cNvSpPr/>
          <p:nvPr/>
        </p:nvSpPr>
        <p:spPr>
          <a:xfrm rot="-9882522">
            <a:off x="10649151" y="5413111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5" name="Google Shape;1185;p13"/>
          <p:cNvSpPr/>
          <p:nvPr/>
        </p:nvSpPr>
        <p:spPr>
          <a:xfrm rot="-9882522">
            <a:off x="10651057" y="5405084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6" name="Google Shape;1186;p13"/>
          <p:cNvSpPr/>
          <p:nvPr/>
        </p:nvSpPr>
        <p:spPr>
          <a:xfrm rot="-9882522">
            <a:off x="10666506" y="5411233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7" name="Google Shape;1187;p13"/>
          <p:cNvSpPr/>
          <p:nvPr/>
        </p:nvSpPr>
        <p:spPr>
          <a:xfrm rot="-9882522">
            <a:off x="10699409" y="5466340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1064130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solidFill>
          <a:srgbClr val="FFECC6"/>
        </a:solidFill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9" name="Google Shape;1189;p1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190" name="Google Shape;1190;p1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1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1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1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194" name="Google Shape;1194;p1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95" name="Google Shape;1195;p1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1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1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1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1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1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1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1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1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1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1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1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1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1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1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1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1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1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1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1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1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1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1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1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1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1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1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1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1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1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1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1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1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1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1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1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1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1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1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1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1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1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1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1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1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1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1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1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243" name="Google Shape;1243;p14"/>
          <p:cNvSpPr txBox="1">
            <a:spLocks noGrp="1"/>
          </p:cNvSpPr>
          <p:nvPr>
            <p:ph type="title"/>
          </p:nvPr>
        </p:nvSpPr>
        <p:spPr>
          <a:xfrm>
            <a:off x="3330400" y="4225300"/>
            <a:ext cx="5531200" cy="7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2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1244" name="Google Shape;1244;p14"/>
          <p:cNvSpPr txBox="1">
            <a:spLocks noGrp="1"/>
          </p:cNvSpPr>
          <p:nvPr>
            <p:ph type="subTitle" idx="1"/>
          </p:nvPr>
        </p:nvSpPr>
        <p:spPr>
          <a:xfrm>
            <a:off x="2221400" y="2472017"/>
            <a:ext cx="7749200" cy="16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9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245" name="Google Shape;1245;p1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6" name="Google Shape;1246;p1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7" name="Google Shape;1247;p1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8" name="Google Shape;1248;p1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9" name="Google Shape;1249;p1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0" name="Google Shape;1250;p1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1" name="Google Shape;1251;p1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2" name="Google Shape;1252;p1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3" name="Google Shape;1253;p1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4" name="Google Shape;1254;p1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5" name="Google Shape;1255;p1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6" name="Google Shape;1256;p1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7" name="Google Shape;1257;p1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8" name="Google Shape;1258;p1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9" name="Google Shape;1259;p1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0" name="Google Shape;1260;p1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1" name="Google Shape;1261;p1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2" name="Google Shape;1262;p1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3" name="Google Shape;1263;p1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4" name="Google Shape;1264;p1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5" name="Google Shape;1265;p1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6" name="Google Shape;1266;p1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7" name="Google Shape;1267;p1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8" name="Google Shape;1268;p1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9" name="Google Shape;1269;p1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0" name="Google Shape;1270;p1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1" name="Google Shape;1271;p1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2" name="Google Shape;1272;p1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3" name="Google Shape;1273;p1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4" name="Google Shape;1274;p1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5" name="Google Shape;1275;p1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6" name="Google Shape;1276;p1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7" name="Google Shape;1277;p1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8" name="Google Shape;1278;p1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9" name="Google Shape;1279;p1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0" name="Google Shape;1280;p1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1" name="Google Shape;1281;p1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2" name="Google Shape;1282;p1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3" name="Google Shape;1283;p1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4" name="Google Shape;1284;p1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5" name="Google Shape;1285;p1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6" name="Google Shape;1286;p1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7" name="Google Shape;1287;p1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8" name="Google Shape;1288;p1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9" name="Google Shape;1289;p1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0" name="Google Shape;1290;p1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1" name="Google Shape;1291;p1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2" name="Google Shape;1292;p1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3" name="Google Shape;1293;p1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4" name="Google Shape;1294;p1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5" name="Google Shape;1295;p1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6" name="Google Shape;1296;p1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7" name="Google Shape;1297;p1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8" name="Google Shape;1298;p1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9" name="Google Shape;1299;p1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0" name="Google Shape;1300;p1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1" name="Google Shape;1301;p1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2" name="Google Shape;1302;p1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3" name="Google Shape;1303;p1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4" name="Google Shape;1304;p1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5" name="Google Shape;1305;p1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6" name="Google Shape;1306;p1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7" name="Google Shape;1307;p1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8" name="Google Shape;1308;p1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9" name="Google Shape;1309;p1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0" name="Google Shape;1310;p1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1" name="Google Shape;1311;p1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2" name="Google Shape;1312;p1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3" name="Google Shape;1313;p1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4" name="Google Shape;1314;p1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5" name="Google Shape;1315;p1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6" name="Google Shape;1316;p1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7" name="Google Shape;1317;p1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8" name="Google Shape;1318;p1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9" name="Google Shape;1319;p1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0" name="Google Shape;1320;p1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1" name="Google Shape;1321;p1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2" name="Google Shape;1322;p1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3" name="Google Shape;1323;p1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4" name="Google Shape;1324;p1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5" name="Google Shape;1325;p1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6" name="Google Shape;1326;p1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7" name="Google Shape;1327;p1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8" name="Google Shape;1328;p1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9" name="Google Shape;1329;p1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0" name="Google Shape;1330;p1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1" name="Google Shape;1331;p1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2" name="Google Shape;1332;p1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3" name="Google Shape;1333;p1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4" name="Google Shape;1334;p1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5" name="Google Shape;1335;p1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6" name="Google Shape;1336;p1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7" name="Google Shape;1337;p1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8" name="Google Shape;1338;p1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9" name="Google Shape;1339;p1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0" name="Google Shape;1340;p1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1" name="Google Shape;1341;p1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2" name="Google Shape;1342;p1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3" name="Google Shape;1343;p1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4" name="Google Shape;1344;p1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5" name="Google Shape;1345;p1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6" name="Google Shape;1346;p1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7" name="Google Shape;1347;p1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8" name="Google Shape;1348;p1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9" name="Google Shape;1349;p1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0" name="Google Shape;1350;p1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1" name="Google Shape;1351;p1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2" name="Google Shape;1352;p1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3" name="Google Shape;1353;p1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4" name="Google Shape;1354;p1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5" name="Google Shape;1355;p1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6" name="Google Shape;1356;p1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7" name="Google Shape;1357;p1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8" name="Google Shape;1358;p1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9" name="Google Shape;1359;p1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0" name="Google Shape;1360;p1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1" name="Google Shape;1361;p1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2" name="Google Shape;1362;p1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3" name="Google Shape;1363;p1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4" name="Google Shape;1364;p1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5" name="Google Shape;1365;p1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6" name="Google Shape;1366;p1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7" name="Google Shape;1367;p1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8" name="Google Shape;1368;p1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9" name="Google Shape;1369;p1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0" name="Google Shape;1370;p1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1" name="Google Shape;1371;p1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2" name="Google Shape;1372;p1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3" name="Google Shape;1373;p1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4" name="Google Shape;1374;p1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5" name="Google Shape;1375;p1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6" name="Google Shape;1376;p1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7" name="Google Shape;1377;p1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8" name="Google Shape;1378;p1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9" name="Google Shape;1379;p1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0" name="Google Shape;1380;p1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1" name="Google Shape;1381;p1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2" name="Google Shape;1382;p1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3" name="Google Shape;1383;p1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4" name="Google Shape;1384;p1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5" name="Google Shape;1385;p1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6" name="Google Shape;1386;p1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7" name="Google Shape;1387;p1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8" name="Google Shape;1388;p1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9" name="Google Shape;1389;p1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0" name="Google Shape;1390;p1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1" name="Google Shape;1391;p1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2" name="Google Shape;1392;p1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3" name="Google Shape;1393;p1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4" name="Google Shape;1394;p1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5" name="Google Shape;1395;p1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6" name="Google Shape;1396;p1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7" name="Google Shape;1397;p1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8" name="Google Shape;1398;p1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9" name="Google Shape;1399;p1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0" name="Google Shape;1400;p1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1" name="Google Shape;1401;p1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2" name="Google Shape;1402;p1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3" name="Google Shape;1403;p1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4" name="Google Shape;1404;p1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5" name="Google Shape;1405;p1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6" name="Google Shape;1406;p1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7" name="Google Shape;1407;p1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8" name="Google Shape;1408;p1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9" name="Google Shape;1409;p1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0" name="Google Shape;1410;p1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1" name="Google Shape;1411;p1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2" name="Google Shape;1412;p1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3" name="Google Shape;1413;p1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4" name="Google Shape;1414;p1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5" name="Google Shape;1415;p1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6" name="Google Shape;1416;p1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7" name="Google Shape;1417;p1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8" name="Google Shape;1418;p1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9" name="Google Shape;1419;p1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0" name="Google Shape;1420;p1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1" name="Google Shape;1421;p1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2" name="Google Shape;1422;p1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3" name="Google Shape;1423;p1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4" name="Google Shape;1424;p1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5" name="Google Shape;1425;p1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6" name="Google Shape;1426;p1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7" name="Google Shape;1427;p1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8" name="Google Shape;1428;p1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9" name="Google Shape;1429;p1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0" name="Google Shape;1430;p1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1" name="Google Shape;1431;p1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2" name="Google Shape;1432;p1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3" name="Google Shape;1433;p1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4" name="Google Shape;1434;p1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5" name="Google Shape;1435;p1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6" name="Google Shape;1436;p1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7" name="Google Shape;1437;p1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8" name="Google Shape;1438;p1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9" name="Google Shape;1439;p1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0" name="Google Shape;1440;p1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1" name="Google Shape;1441;p1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2" name="Google Shape;1442;p1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3" name="Google Shape;1443;p1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4" name="Google Shape;1444;p1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5" name="Google Shape;1445;p1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6" name="Google Shape;1446;p1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7" name="Google Shape;1447;p1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8" name="Google Shape;1448;p1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9" name="Google Shape;1449;p1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0" name="Google Shape;1450;p1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1" name="Google Shape;1451;p1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2" name="Google Shape;1452;p1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3" name="Google Shape;1453;p1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4" name="Google Shape;1454;p1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5" name="Google Shape;1455;p1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6" name="Google Shape;1456;p1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7" name="Google Shape;1457;p1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78741808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bg>
      <p:bgPr>
        <a:solidFill>
          <a:srgbClr val="FFECC6"/>
        </a:solidFill>
        <a:effectLst/>
      </p:bgPr>
    </p:bg>
    <p:spTree>
      <p:nvGrpSpPr>
        <p:cNvPr id="1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9" name="Google Shape;1459;p1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460" name="Google Shape;1460;p1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1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1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1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64" name="Google Shape;1464;p1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65" name="Google Shape;1465;p1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1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1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1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1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1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1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1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1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1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1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1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1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1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1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1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1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1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1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1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1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1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1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1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1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1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1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1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1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1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1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1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1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1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1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1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1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1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1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1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1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1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1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1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1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1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1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1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13" name="Google Shape;1513;p15"/>
          <p:cNvSpPr txBox="1">
            <a:spLocks noGrp="1"/>
          </p:cNvSpPr>
          <p:nvPr>
            <p:ph type="title" hasCustomPrompt="1"/>
          </p:nvPr>
        </p:nvSpPr>
        <p:spPr>
          <a:xfrm flipH="1">
            <a:off x="4741800" y="1270533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14" name="Google Shape;1514;p15"/>
          <p:cNvSpPr txBox="1">
            <a:spLocks noGrp="1"/>
          </p:cNvSpPr>
          <p:nvPr>
            <p:ph type="title" idx="2"/>
          </p:nvPr>
        </p:nvSpPr>
        <p:spPr>
          <a:xfrm>
            <a:off x="3759800" y="3070333"/>
            <a:ext cx="46724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15" name="Google Shape;1515;p15"/>
          <p:cNvSpPr txBox="1">
            <a:spLocks noGrp="1"/>
          </p:cNvSpPr>
          <p:nvPr>
            <p:ph type="subTitle" idx="1"/>
          </p:nvPr>
        </p:nvSpPr>
        <p:spPr>
          <a:xfrm>
            <a:off x="4014600" y="4328933"/>
            <a:ext cx="4162800" cy="87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89025502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7" name="Google Shape;1517;p1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18" name="Google Shape;1518;p1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1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1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1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22" name="Google Shape;1522;p1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23" name="Google Shape;1523;p1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1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1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1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1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1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1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1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1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1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1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1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1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1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1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1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1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1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1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1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1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1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1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1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1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1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1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1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1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1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1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1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1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71" name="Google Shape;1571;p16"/>
          <p:cNvSpPr txBox="1">
            <a:spLocks noGrp="1"/>
          </p:cNvSpPr>
          <p:nvPr>
            <p:ph type="title" hasCustomPrompt="1"/>
          </p:nvPr>
        </p:nvSpPr>
        <p:spPr>
          <a:xfrm flipH="1">
            <a:off x="6915800" y="13504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72" name="Google Shape;1572;p16"/>
          <p:cNvSpPr txBox="1">
            <a:spLocks noGrp="1"/>
          </p:cNvSpPr>
          <p:nvPr>
            <p:ph type="title" idx="2"/>
          </p:nvPr>
        </p:nvSpPr>
        <p:spPr>
          <a:xfrm>
            <a:off x="5627600" y="3119967"/>
            <a:ext cx="528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73" name="Google Shape;1573;p16"/>
          <p:cNvSpPr txBox="1">
            <a:spLocks noGrp="1"/>
          </p:cNvSpPr>
          <p:nvPr>
            <p:ph type="subTitle" idx="1"/>
          </p:nvPr>
        </p:nvSpPr>
        <p:spPr>
          <a:xfrm>
            <a:off x="6319739" y="4481733"/>
            <a:ext cx="3900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00898841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bg>
      <p:bgPr>
        <a:solidFill>
          <a:srgbClr val="FFECC6"/>
        </a:solidFill>
        <a:effectLst/>
      </p:bgPr>
    </p:bg>
    <p:spTree>
      <p:nvGrpSpPr>
        <p:cNvPr id="1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5" name="Google Shape;1575;p1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76" name="Google Shape;1576;p1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1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80" name="Google Shape;1580;p1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81" name="Google Shape;1581;p1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1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1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1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1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1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1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1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1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1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1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1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1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1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1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1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1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1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1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1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1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1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1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1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1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1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1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1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1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1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1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29" name="Google Shape;1629;p1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630" name="Google Shape;1630;p17"/>
          <p:cNvSpPr/>
          <p:nvPr/>
        </p:nvSpPr>
        <p:spPr>
          <a:xfrm rot="3684608">
            <a:off x="10671628" y="6746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1" name="Google Shape;1631;p17"/>
          <p:cNvSpPr/>
          <p:nvPr/>
        </p:nvSpPr>
        <p:spPr>
          <a:xfrm rot="3684608">
            <a:off x="10674523" y="6688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2" name="Google Shape;1632;p17"/>
          <p:cNvSpPr/>
          <p:nvPr/>
        </p:nvSpPr>
        <p:spPr>
          <a:xfrm rot="3684608">
            <a:off x="10696588" y="7192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3" name="Google Shape;1633;p17"/>
          <p:cNvSpPr/>
          <p:nvPr/>
        </p:nvSpPr>
        <p:spPr>
          <a:xfrm rot="3684608">
            <a:off x="10766758" y="8365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4" name="Google Shape;1634;p17"/>
          <p:cNvSpPr/>
          <p:nvPr/>
        </p:nvSpPr>
        <p:spPr>
          <a:xfrm rot="3684608">
            <a:off x="10758332" y="8354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5" name="Google Shape;1635;p17"/>
          <p:cNvSpPr/>
          <p:nvPr/>
        </p:nvSpPr>
        <p:spPr>
          <a:xfrm rot="3684608">
            <a:off x="10784425" y="8907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6" name="Google Shape;1636;p17"/>
          <p:cNvSpPr/>
          <p:nvPr/>
        </p:nvSpPr>
        <p:spPr>
          <a:xfrm rot="3684608">
            <a:off x="10823954" y="5915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7" name="Google Shape;1637;p17"/>
          <p:cNvSpPr/>
          <p:nvPr/>
        </p:nvSpPr>
        <p:spPr>
          <a:xfrm rot="3684608">
            <a:off x="10858339" y="6673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8" name="Google Shape;1638;p17"/>
          <p:cNvSpPr/>
          <p:nvPr/>
        </p:nvSpPr>
        <p:spPr>
          <a:xfrm rot="3684608">
            <a:off x="11074391" y="12359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9" name="Google Shape;1639;p17"/>
          <p:cNvSpPr/>
          <p:nvPr/>
        </p:nvSpPr>
        <p:spPr>
          <a:xfrm rot="3684608">
            <a:off x="11056562" y="12512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0" name="Google Shape;1640;p17"/>
          <p:cNvSpPr/>
          <p:nvPr/>
        </p:nvSpPr>
        <p:spPr>
          <a:xfrm rot="3684608">
            <a:off x="11077951" y="13291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1" name="Google Shape;1641;p17"/>
          <p:cNvSpPr/>
          <p:nvPr/>
        </p:nvSpPr>
        <p:spPr>
          <a:xfrm rot="3684608">
            <a:off x="11095748" y="12498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2" name="Google Shape;1642;p17"/>
          <p:cNvSpPr/>
          <p:nvPr/>
        </p:nvSpPr>
        <p:spPr>
          <a:xfrm rot="3684608">
            <a:off x="10792529" y="11886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3" name="Google Shape;1643;p17"/>
          <p:cNvSpPr/>
          <p:nvPr/>
        </p:nvSpPr>
        <p:spPr>
          <a:xfrm rot="3684608">
            <a:off x="10888985" y="13907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4" name="Google Shape;1644;p17"/>
          <p:cNvSpPr/>
          <p:nvPr/>
        </p:nvSpPr>
        <p:spPr>
          <a:xfrm rot="3684608">
            <a:off x="10795371" y="13818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5" name="Google Shape;1645;p17"/>
          <p:cNvSpPr/>
          <p:nvPr/>
        </p:nvSpPr>
        <p:spPr>
          <a:xfrm rot="3684608">
            <a:off x="10868648" y="10563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6" name="Google Shape;1646;p17"/>
          <p:cNvSpPr/>
          <p:nvPr/>
        </p:nvSpPr>
        <p:spPr>
          <a:xfrm rot="3684608">
            <a:off x="10965129" y="12574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7" name="Google Shape;1647;p17"/>
          <p:cNvSpPr/>
          <p:nvPr/>
        </p:nvSpPr>
        <p:spPr>
          <a:xfrm rot="3684608">
            <a:off x="10949701" y="9300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8" name="Google Shape;1648;p17"/>
          <p:cNvSpPr/>
          <p:nvPr/>
        </p:nvSpPr>
        <p:spPr>
          <a:xfrm rot="3684608">
            <a:off x="11043889" y="11038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9" name="Google Shape;1649;p17"/>
          <p:cNvSpPr/>
          <p:nvPr/>
        </p:nvSpPr>
        <p:spPr>
          <a:xfrm rot="3684608">
            <a:off x="11018076" y="8033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0" name="Google Shape;1650;p17"/>
          <p:cNvSpPr/>
          <p:nvPr/>
        </p:nvSpPr>
        <p:spPr>
          <a:xfrm rot="3684608">
            <a:off x="11110840" y="9431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1" name="Google Shape;1651;p17"/>
          <p:cNvSpPr/>
          <p:nvPr/>
        </p:nvSpPr>
        <p:spPr>
          <a:xfrm rot="3684608">
            <a:off x="10926931" y="10136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2" name="Google Shape;1652;p17"/>
          <p:cNvSpPr/>
          <p:nvPr/>
        </p:nvSpPr>
        <p:spPr>
          <a:xfrm rot="3684608">
            <a:off x="10723305" y="11075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3" name="Google Shape;1653;p17"/>
          <p:cNvSpPr/>
          <p:nvPr/>
        </p:nvSpPr>
        <p:spPr>
          <a:xfrm rot="3684608">
            <a:off x="10964894" y="10045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4" name="Google Shape;1654;p17"/>
          <p:cNvSpPr/>
          <p:nvPr/>
        </p:nvSpPr>
        <p:spPr>
          <a:xfrm rot="3684608">
            <a:off x="10815686" y="13555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5" name="Google Shape;1655;p17"/>
          <p:cNvSpPr/>
          <p:nvPr/>
        </p:nvSpPr>
        <p:spPr>
          <a:xfrm rot="3684608">
            <a:off x="10838266" y="11908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6" name="Google Shape;1656;p17"/>
          <p:cNvSpPr/>
          <p:nvPr/>
        </p:nvSpPr>
        <p:spPr>
          <a:xfrm rot="3684608">
            <a:off x="10896901" y="13750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7" name="Google Shape;1657;p17"/>
          <p:cNvSpPr/>
          <p:nvPr/>
        </p:nvSpPr>
        <p:spPr>
          <a:xfrm rot="3684608">
            <a:off x="10910295" y="10582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8" name="Google Shape;1658;p17"/>
          <p:cNvSpPr/>
          <p:nvPr/>
        </p:nvSpPr>
        <p:spPr>
          <a:xfrm rot="3684608">
            <a:off x="10973108" y="12419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9" name="Google Shape;1659;p17"/>
          <p:cNvSpPr/>
          <p:nvPr/>
        </p:nvSpPr>
        <p:spPr>
          <a:xfrm rot="3684608">
            <a:off x="10986916" y="9231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0" name="Google Shape;1660;p17"/>
          <p:cNvSpPr/>
          <p:nvPr/>
        </p:nvSpPr>
        <p:spPr>
          <a:xfrm rot="3684608">
            <a:off x="11049201" y="10919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1" name="Google Shape;1661;p17"/>
          <p:cNvSpPr/>
          <p:nvPr/>
        </p:nvSpPr>
        <p:spPr>
          <a:xfrm rot="3684608">
            <a:off x="11045445" y="7877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2" name="Google Shape;1662;p17"/>
          <p:cNvSpPr/>
          <p:nvPr/>
        </p:nvSpPr>
        <p:spPr>
          <a:xfrm rot="3684608">
            <a:off x="11113063" y="9342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3" name="Google Shape;1663;p17"/>
          <p:cNvSpPr/>
          <p:nvPr/>
        </p:nvSpPr>
        <p:spPr>
          <a:xfrm rot="3684608">
            <a:off x="10824199" y="8120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4" name="Google Shape;1664;p17"/>
          <p:cNvSpPr/>
          <p:nvPr/>
        </p:nvSpPr>
        <p:spPr>
          <a:xfrm>
            <a:off x="9474959" y="7241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5" name="Google Shape;1665;p17"/>
          <p:cNvSpPr/>
          <p:nvPr/>
        </p:nvSpPr>
        <p:spPr>
          <a:xfrm>
            <a:off x="9491989" y="701712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6" name="Google Shape;1666;p17"/>
          <p:cNvSpPr/>
          <p:nvPr/>
        </p:nvSpPr>
        <p:spPr>
          <a:xfrm>
            <a:off x="9490607" y="7583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7" name="Google Shape;1667;p17"/>
          <p:cNvSpPr/>
          <p:nvPr/>
        </p:nvSpPr>
        <p:spPr>
          <a:xfrm>
            <a:off x="9472566" y="7243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8" name="Google Shape;1668;p17"/>
          <p:cNvSpPr/>
          <p:nvPr/>
        </p:nvSpPr>
        <p:spPr>
          <a:xfrm>
            <a:off x="9864401" y="6186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9" name="Google Shape;1669;p17"/>
          <p:cNvSpPr/>
          <p:nvPr/>
        </p:nvSpPr>
        <p:spPr>
          <a:xfrm>
            <a:off x="9868451" y="6531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0" name="Google Shape;1670;p17"/>
          <p:cNvSpPr/>
          <p:nvPr/>
        </p:nvSpPr>
        <p:spPr>
          <a:xfrm>
            <a:off x="9861088" y="6175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1" name="Google Shape;1671;p17"/>
          <p:cNvSpPr/>
          <p:nvPr/>
        </p:nvSpPr>
        <p:spPr>
          <a:xfrm>
            <a:off x="9891554" y="6883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2" name="Google Shape;1672;p17"/>
          <p:cNvSpPr/>
          <p:nvPr/>
        </p:nvSpPr>
        <p:spPr>
          <a:xfrm>
            <a:off x="9960587" y="7390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3" name="Google Shape;1673;p17"/>
          <p:cNvSpPr/>
          <p:nvPr/>
        </p:nvSpPr>
        <p:spPr>
          <a:xfrm>
            <a:off x="10316984" y="11319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4" name="Google Shape;1674;p17"/>
          <p:cNvSpPr/>
          <p:nvPr/>
        </p:nvSpPr>
        <p:spPr>
          <a:xfrm>
            <a:off x="10122310" y="11232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5" name="Google Shape;1675;p17"/>
          <p:cNvSpPr/>
          <p:nvPr/>
        </p:nvSpPr>
        <p:spPr>
          <a:xfrm>
            <a:off x="9870107" y="8935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6" name="Google Shape;1676;p17"/>
          <p:cNvSpPr/>
          <p:nvPr/>
        </p:nvSpPr>
        <p:spPr>
          <a:xfrm>
            <a:off x="9987556" y="10512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7" name="Google Shape;1677;p17"/>
          <p:cNvSpPr/>
          <p:nvPr/>
        </p:nvSpPr>
        <p:spPr>
          <a:xfrm>
            <a:off x="10011397" y="10796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8" name="Google Shape;1678;p17"/>
          <p:cNvSpPr/>
          <p:nvPr/>
        </p:nvSpPr>
        <p:spPr>
          <a:xfrm>
            <a:off x="9902968" y="9119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9" name="Google Shape;1679;p17"/>
          <p:cNvSpPr/>
          <p:nvPr/>
        </p:nvSpPr>
        <p:spPr>
          <a:xfrm>
            <a:off x="10153514" y="11503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0" name="Google Shape;1680;p17"/>
          <p:cNvSpPr/>
          <p:nvPr/>
        </p:nvSpPr>
        <p:spPr>
          <a:xfrm>
            <a:off x="10378655" y="11644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1" name="Google Shape;1681;p17"/>
          <p:cNvSpPr/>
          <p:nvPr/>
        </p:nvSpPr>
        <p:spPr>
          <a:xfrm>
            <a:off x="10323612" y="11302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2" name="Google Shape;1682;p17"/>
          <p:cNvSpPr/>
          <p:nvPr/>
        </p:nvSpPr>
        <p:spPr>
          <a:xfrm>
            <a:off x="10128110" y="11223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3" name="Google Shape;1683;p17"/>
          <p:cNvSpPr/>
          <p:nvPr/>
        </p:nvSpPr>
        <p:spPr>
          <a:xfrm>
            <a:off x="9870107" y="8909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4" name="Google Shape;1684;p17"/>
          <p:cNvSpPr/>
          <p:nvPr/>
        </p:nvSpPr>
        <p:spPr>
          <a:xfrm>
            <a:off x="9991699" y="10495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5" name="Google Shape;1685;p17"/>
          <p:cNvSpPr/>
          <p:nvPr/>
        </p:nvSpPr>
        <p:spPr>
          <a:xfrm>
            <a:off x="10404059" y="12469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6" name="Google Shape;1686;p17"/>
          <p:cNvSpPr/>
          <p:nvPr/>
        </p:nvSpPr>
        <p:spPr>
          <a:xfrm>
            <a:off x="10146977" y="12372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7" name="Google Shape;1687;p17"/>
          <p:cNvSpPr/>
          <p:nvPr/>
        </p:nvSpPr>
        <p:spPr>
          <a:xfrm>
            <a:off x="9855381" y="951347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8" name="Google Shape;1688;p17"/>
          <p:cNvSpPr/>
          <p:nvPr/>
        </p:nvSpPr>
        <p:spPr>
          <a:xfrm>
            <a:off x="9996669" y="11483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9" name="Google Shape;1689;p17"/>
          <p:cNvSpPr/>
          <p:nvPr/>
        </p:nvSpPr>
        <p:spPr>
          <a:xfrm rot="-10221533">
            <a:off x="819517" y="10493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0" name="Google Shape;1690;p17"/>
          <p:cNvSpPr/>
          <p:nvPr/>
        </p:nvSpPr>
        <p:spPr>
          <a:xfrm rot="-10221533">
            <a:off x="852364" y="8559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1" name="Google Shape;1691;p17"/>
          <p:cNvSpPr/>
          <p:nvPr/>
        </p:nvSpPr>
        <p:spPr>
          <a:xfrm rot="-10221533">
            <a:off x="877810" y="12111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2" name="Google Shape;1692;p17"/>
          <p:cNvSpPr/>
          <p:nvPr/>
        </p:nvSpPr>
        <p:spPr>
          <a:xfrm rot="-10221533">
            <a:off x="830813" y="10502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3" name="Google Shape;1693;p17"/>
          <p:cNvSpPr/>
          <p:nvPr/>
        </p:nvSpPr>
        <p:spPr>
          <a:xfrm rot="-10221533">
            <a:off x="1023420" y="8110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4" name="Google Shape;1694;p17"/>
          <p:cNvSpPr/>
          <p:nvPr/>
        </p:nvSpPr>
        <p:spPr>
          <a:xfrm rot="-10221533">
            <a:off x="838440" y="8061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5" name="Google Shape;1695;p17"/>
          <p:cNvSpPr/>
          <p:nvPr/>
        </p:nvSpPr>
        <p:spPr>
          <a:xfrm rot="-10221533">
            <a:off x="1293760" y="8948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6" name="Google Shape;1696;p17"/>
          <p:cNvSpPr/>
          <p:nvPr/>
        </p:nvSpPr>
        <p:spPr>
          <a:xfrm rot="-10221533">
            <a:off x="1023456" y="8086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7" name="Google Shape;1697;p17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8" name="Google Shape;1698;p17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9" name="Google Shape;1699;p17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0" name="Google Shape;1700;p17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26604835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bg>
      <p:bgPr>
        <a:solidFill>
          <a:srgbClr val="FFECC6"/>
        </a:solidFill>
        <a:effectLst/>
      </p:bgPr>
    </p:bg>
    <p:spTree>
      <p:nvGrpSpPr>
        <p:cNvPr id="1" name="Shape 1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2" name="Google Shape;1702;p1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703" name="Google Shape;1703;p1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1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707" name="Google Shape;1707;p1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08" name="Google Shape;1708;p1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1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1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1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1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1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1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1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1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1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1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1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756" name="Google Shape;1756;p18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757" name="Google Shape;1757;p18"/>
          <p:cNvSpPr/>
          <p:nvPr/>
        </p:nvSpPr>
        <p:spPr>
          <a:xfrm rot="-7115431">
            <a:off x="1354967" y="5945610"/>
            <a:ext cx="102507" cy="85884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8" name="Google Shape;1758;p18"/>
          <p:cNvSpPr/>
          <p:nvPr/>
        </p:nvSpPr>
        <p:spPr>
          <a:xfrm rot="-7115431">
            <a:off x="1360987" y="5948325"/>
            <a:ext cx="93908" cy="88368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9" name="Google Shape;1759;p18"/>
          <p:cNvSpPr/>
          <p:nvPr/>
        </p:nvSpPr>
        <p:spPr>
          <a:xfrm rot="-7115431">
            <a:off x="1395898" y="5959529"/>
            <a:ext cx="39359" cy="3228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0" name="Google Shape;1760;p18"/>
          <p:cNvSpPr/>
          <p:nvPr/>
        </p:nvSpPr>
        <p:spPr>
          <a:xfrm rot="-7115431">
            <a:off x="1281473" y="5796078"/>
            <a:ext cx="91329" cy="9132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1" name="Google Shape;1761;p18"/>
          <p:cNvSpPr/>
          <p:nvPr/>
        </p:nvSpPr>
        <p:spPr>
          <a:xfrm rot="-7115431">
            <a:off x="1274164" y="5794465"/>
            <a:ext cx="106136" cy="939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2" name="Google Shape;1762;p18"/>
          <p:cNvSpPr/>
          <p:nvPr/>
        </p:nvSpPr>
        <p:spPr>
          <a:xfrm rot="-7115431">
            <a:off x="1320870" y="5808890"/>
            <a:ext cx="36207" cy="30284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3" name="Google Shape;1763;p18"/>
          <p:cNvSpPr/>
          <p:nvPr/>
        </p:nvSpPr>
        <p:spPr>
          <a:xfrm rot="-7115431">
            <a:off x="1052299" y="5803568"/>
            <a:ext cx="269592" cy="30188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4" name="Google Shape;1764;p18"/>
          <p:cNvSpPr/>
          <p:nvPr/>
        </p:nvSpPr>
        <p:spPr>
          <a:xfrm rot="-7115431">
            <a:off x="1215341" y="5850293"/>
            <a:ext cx="75948" cy="187721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5" name="Google Shape;1765;p18"/>
          <p:cNvSpPr/>
          <p:nvPr/>
        </p:nvSpPr>
        <p:spPr>
          <a:xfrm rot="-7115431">
            <a:off x="661545" y="5219146"/>
            <a:ext cx="437443" cy="31277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6" name="Google Shape;1766;p18"/>
          <p:cNvSpPr/>
          <p:nvPr/>
        </p:nvSpPr>
        <p:spPr>
          <a:xfrm rot="-7115431">
            <a:off x="672065" y="5294758"/>
            <a:ext cx="442792" cy="223545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7" name="Google Shape;1767;p18"/>
          <p:cNvSpPr/>
          <p:nvPr/>
        </p:nvSpPr>
        <p:spPr>
          <a:xfrm rot="-7115431">
            <a:off x="738529" y="5187984"/>
            <a:ext cx="357291" cy="260995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8" name="Google Shape;1768;p18"/>
          <p:cNvSpPr/>
          <p:nvPr/>
        </p:nvSpPr>
        <p:spPr>
          <a:xfrm rot="-7115431">
            <a:off x="666420" y="5204191"/>
            <a:ext cx="413560" cy="315352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9" name="Google Shape;1769;p18"/>
          <p:cNvSpPr/>
          <p:nvPr/>
        </p:nvSpPr>
        <p:spPr>
          <a:xfrm rot="-7115431">
            <a:off x="1188508" y="5308646"/>
            <a:ext cx="161355" cy="265389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0" name="Google Shape;1770;p18"/>
          <p:cNvSpPr/>
          <p:nvPr/>
        </p:nvSpPr>
        <p:spPr>
          <a:xfrm rot="-7115431">
            <a:off x="979993" y="5275987"/>
            <a:ext cx="284017" cy="118173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1" name="Google Shape;1771;p18"/>
          <p:cNvSpPr/>
          <p:nvPr/>
        </p:nvSpPr>
        <p:spPr>
          <a:xfrm rot="-7115431">
            <a:off x="1164007" y="5151309"/>
            <a:ext cx="183327" cy="25077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2" name="Google Shape;1772;p18"/>
          <p:cNvSpPr/>
          <p:nvPr/>
        </p:nvSpPr>
        <p:spPr>
          <a:xfrm rot="-7115431">
            <a:off x="1120473" y="5426428"/>
            <a:ext cx="161641" cy="265389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3" name="Google Shape;1773;p18"/>
          <p:cNvSpPr/>
          <p:nvPr/>
        </p:nvSpPr>
        <p:spPr>
          <a:xfrm rot="-7115431">
            <a:off x="911935" y="5394040"/>
            <a:ext cx="284304" cy="11874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4" name="Google Shape;1774;p18"/>
          <p:cNvSpPr/>
          <p:nvPr/>
        </p:nvSpPr>
        <p:spPr>
          <a:xfrm rot="-7115431">
            <a:off x="1050431" y="5536691"/>
            <a:ext cx="159539" cy="267491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5" name="Google Shape;1775;p18"/>
          <p:cNvSpPr/>
          <p:nvPr/>
        </p:nvSpPr>
        <p:spPr>
          <a:xfrm rot="-7115431">
            <a:off x="843841" y="5550546"/>
            <a:ext cx="282299" cy="98972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6" name="Google Shape;1776;p18"/>
          <p:cNvSpPr/>
          <p:nvPr/>
        </p:nvSpPr>
        <p:spPr>
          <a:xfrm rot="-7115431">
            <a:off x="993873" y="5651859"/>
            <a:ext cx="155240" cy="265103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7" name="Google Shape;1777;p18"/>
          <p:cNvSpPr/>
          <p:nvPr/>
        </p:nvSpPr>
        <p:spPr>
          <a:xfrm rot="-7115431">
            <a:off x="788645" y="5706129"/>
            <a:ext cx="277904" cy="8645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8" name="Google Shape;1778;p18"/>
          <p:cNvSpPr/>
          <p:nvPr/>
        </p:nvSpPr>
        <p:spPr>
          <a:xfrm rot="-7115431">
            <a:off x="1135565" y="5563349"/>
            <a:ext cx="94672" cy="1664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9" name="Google Shape;1779;p18"/>
          <p:cNvSpPr/>
          <p:nvPr/>
        </p:nvSpPr>
        <p:spPr>
          <a:xfrm rot="-7115431">
            <a:off x="1023419" y="5183990"/>
            <a:ext cx="388052" cy="462185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0" name="Google Shape;1780;p18"/>
          <p:cNvSpPr/>
          <p:nvPr/>
        </p:nvSpPr>
        <p:spPr>
          <a:xfrm rot="-7115431">
            <a:off x="1155468" y="5711371"/>
            <a:ext cx="40984" cy="2655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1" name="Google Shape;1781;p18"/>
          <p:cNvSpPr/>
          <p:nvPr/>
        </p:nvSpPr>
        <p:spPr>
          <a:xfrm rot="-7115431">
            <a:off x="1203055" y="5172002"/>
            <a:ext cx="126199" cy="25344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2" name="Google Shape;1782;p18"/>
          <p:cNvSpPr/>
          <p:nvPr/>
        </p:nvSpPr>
        <p:spPr>
          <a:xfrm rot="-7115431">
            <a:off x="1224704" y="5305139"/>
            <a:ext cx="84451" cy="266917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3" name="Google Shape;1783;p18"/>
          <p:cNvSpPr/>
          <p:nvPr/>
        </p:nvSpPr>
        <p:spPr>
          <a:xfrm rot="-7115431">
            <a:off x="1001895" y="5286893"/>
            <a:ext cx="255072" cy="121231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4" name="Google Shape;1784;p18"/>
          <p:cNvSpPr/>
          <p:nvPr/>
        </p:nvSpPr>
        <p:spPr>
          <a:xfrm rot="-7115431">
            <a:off x="1157156" y="5422088"/>
            <a:ext cx="87889" cy="267968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5" name="Google Shape;1785;p18"/>
          <p:cNvSpPr/>
          <p:nvPr/>
        </p:nvSpPr>
        <p:spPr>
          <a:xfrm rot="-7115431">
            <a:off x="934161" y="5405425"/>
            <a:ext cx="254976" cy="12113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6" name="Google Shape;1786;p18"/>
          <p:cNvSpPr/>
          <p:nvPr/>
        </p:nvSpPr>
        <p:spPr>
          <a:xfrm rot="-7115431">
            <a:off x="1091443" y="5540828"/>
            <a:ext cx="85405" cy="269497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7" name="Google Shape;1787;p18"/>
          <p:cNvSpPr/>
          <p:nvPr/>
        </p:nvSpPr>
        <p:spPr>
          <a:xfrm rot="-7115431">
            <a:off x="858698" y="5556789"/>
            <a:ext cx="262713" cy="103271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8" name="Google Shape;1788;p18"/>
          <p:cNvSpPr/>
          <p:nvPr/>
        </p:nvSpPr>
        <p:spPr>
          <a:xfrm rot="-7115431">
            <a:off x="1035145" y="5662797"/>
            <a:ext cx="89609" cy="268064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9" name="Google Shape;1789;p18"/>
          <p:cNvSpPr/>
          <p:nvPr/>
        </p:nvSpPr>
        <p:spPr>
          <a:xfrm rot="-7115431">
            <a:off x="795934" y="5711797"/>
            <a:ext cx="268637" cy="88655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0" name="Google Shape;1790;p18"/>
          <p:cNvSpPr/>
          <p:nvPr/>
        </p:nvSpPr>
        <p:spPr>
          <a:xfrm rot="-7115431">
            <a:off x="853180" y="5345764"/>
            <a:ext cx="468491" cy="5634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1" name="Google Shape;1791;p18"/>
          <p:cNvSpPr/>
          <p:nvPr/>
        </p:nvSpPr>
        <p:spPr>
          <a:xfrm rot="10800000">
            <a:off x="2248280" y="5691606"/>
            <a:ext cx="274291" cy="29583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2" name="Google Shape;1792;p18"/>
          <p:cNvSpPr/>
          <p:nvPr/>
        </p:nvSpPr>
        <p:spPr>
          <a:xfrm rot="10800000">
            <a:off x="2254179" y="5714627"/>
            <a:ext cx="253235" cy="29280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3" name="Google Shape;1793;p18"/>
          <p:cNvSpPr/>
          <p:nvPr/>
        </p:nvSpPr>
        <p:spPr>
          <a:xfrm rot="10800000">
            <a:off x="2268024" y="5693735"/>
            <a:ext cx="240619" cy="26331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4" name="Google Shape;1794;p18"/>
          <p:cNvSpPr/>
          <p:nvPr/>
        </p:nvSpPr>
        <p:spPr>
          <a:xfrm rot="10800000">
            <a:off x="2270236" y="5689394"/>
            <a:ext cx="254464" cy="29788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5" name="Google Shape;1795;p18"/>
          <p:cNvSpPr/>
          <p:nvPr/>
        </p:nvSpPr>
        <p:spPr>
          <a:xfrm rot="10800000">
            <a:off x="1822024" y="5833011"/>
            <a:ext cx="353923" cy="248320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6" name="Google Shape;1796;p18"/>
          <p:cNvSpPr/>
          <p:nvPr/>
        </p:nvSpPr>
        <p:spPr>
          <a:xfrm rot="10800000">
            <a:off x="1858563" y="5820968"/>
            <a:ext cx="313779" cy="229723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7" name="Google Shape;1797;p18"/>
          <p:cNvSpPr/>
          <p:nvPr/>
        </p:nvSpPr>
        <p:spPr>
          <a:xfrm rot="10800000">
            <a:off x="1825629" y="5832601"/>
            <a:ext cx="353268" cy="249712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8" name="Google Shape;1798;p18"/>
          <p:cNvSpPr/>
          <p:nvPr/>
        </p:nvSpPr>
        <p:spPr>
          <a:xfrm rot="10800000">
            <a:off x="1755092" y="5882986"/>
            <a:ext cx="396689" cy="13632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9" name="Google Shape;1799;p18"/>
          <p:cNvSpPr/>
          <p:nvPr/>
        </p:nvSpPr>
        <p:spPr>
          <a:xfrm rot="10800000">
            <a:off x="1674149" y="5576907"/>
            <a:ext cx="416188" cy="397263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0" name="Google Shape;1800;p18"/>
          <p:cNvSpPr/>
          <p:nvPr/>
        </p:nvSpPr>
        <p:spPr>
          <a:xfrm rot="10800000">
            <a:off x="1647284" y="5501040"/>
            <a:ext cx="125840" cy="123464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1" name="Google Shape;1801;p18"/>
          <p:cNvSpPr/>
          <p:nvPr/>
        </p:nvSpPr>
        <p:spPr>
          <a:xfrm rot="10800000">
            <a:off x="1822029" y="5507267"/>
            <a:ext cx="124365" cy="124939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2" name="Google Shape;1802;p18"/>
          <p:cNvSpPr/>
          <p:nvPr/>
        </p:nvSpPr>
        <p:spPr>
          <a:xfrm rot="10800000">
            <a:off x="2038393" y="5728635"/>
            <a:ext cx="132476" cy="108061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3" name="Google Shape;1803;p18"/>
          <p:cNvSpPr/>
          <p:nvPr/>
        </p:nvSpPr>
        <p:spPr>
          <a:xfrm rot="10800000">
            <a:off x="1939017" y="5576249"/>
            <a:ext cx="127315" cy="120104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4" name="Google Shape;1804;p18"/>
          <p:cNvSpPr/>
          <p:nvPr/>
        </p:nvSpPr>
        <p:spPr>
          <a:xfrm rot="10800000">
            <a:off x="1996777" y="5618851"/>
            <a:ext cx="48337" cy="5218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5" name="Google Shape;1805;p18"/>
          <p:cNvSpPr/>
          <p:nvPr/>
        </p:nvSpPr>
        <p:spPr>
          <a:xfrm rot="10800000">
            <a:off x="2083780" y="5768368"/>
            <a:ext cx="57840" cy="51941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6" name="Google Shape;1806;p18"/>
          <p:cNvSpPr/>
          <p:nvPr/>
        </p:nvSpPr>
        <p:spPr>
          <a:xfrm rot="10800000">
            <a:off x="1867336" y="5547985"/>
            <a:ext cx="51287" cy="60135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7" name="Google Shape;1807;p18"/>
          <p:cNvSpPr/>
          <p:nvPr/>
        </p:nvSpPr>
        <p:spPr>
          <a:xfrm rot="10800000">
            <a:off x="1669898" y="5541102"/>
            <a:ext cx="48337" cy="5448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8" name="Google Shape;1808;p18"/>
          <p:cNvSpPr/>
          <p:nvPr/>
        </p:nvSpPr>
        <p:spPr>
          <a:xfrm rot="10800000">
            <a:off x="1650889" y="5500713"/>
            <a:ext cx="116336" cy="125265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9" name="Google Shape;1809;p18"/>
          <p:cNvSpPr/>
          <p:nvPr/>
        </p:nvSpPr>
        <p:spPr>
          <a:xfrm rot="10800000">
            <a:off x="1825635" y="5506283"/>
            <a:ext cx="115599" cy="126740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0" name="Google Shape;1810;p18"/>
          <p:cNvSpPr/>
          <p:nvPr/>
        </p:nvSpPr>
        <p:spPr>
          <a:xfrm rot="10800000">
            <a:off x="2038393" y="5728552"/>
            <a:ext cx="132476" cy="110437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1" name="Google Shape;1811;p18"/>
          <p:cNvSpPr/>
          <p:nvPr/>
        </p:nvSpPr>
        <p:spPr>
          <a:xfrm rot="10800000">
            <a:off x="1944835" y="5575185"/>
            <a:ext cx="117811" cy="122644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2" name="Google Shape;1812;p18"/>
          <p:cNvSpPr/>
          <p:nvPr/>
        </p:nvSpPr>
        <p:spPr>
          <a:xfrm rot="10800000">
            <a:off x="1669898" y="5493421"/>
            <a:ext cx="25725" cy="28756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3" name="Google Shape;1813;p18"/>
          <p:cNvSpPr/>
          <p:nvPr/>
        </p:nvSpPr>
        <p:spPr>
          <a:xfrm rot="10800000">
            <a:off x="1896583" y="5500711"/>
            <a:ext cx="27855" cy="30067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4" name="Google Shape;1814;p18"/>
          <p:cNvSpPr/>
          <p:nvPr/>
        </p:nvSpPr>
        <p:spPr>
          <a:xfrm rot="10800000">
            <a:off x="2145880" y="5762716"/>
            <a:ext cx="38096" cy="22529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5" name="Google Shape;1815;p18"/>
          <p:cNvSpPr/>
          <p:nvPr/>
        </p:nvSpPr>
        <p:spPr>
          <a:xfrm rot="10800000">
            <a:off x="2018651" y="5569448"/>
            <a:ext cx="39571" cy="40472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6" name="Google Shape;1816;p18"/>
          <p:cNvSpPr/>
          <p:nvPr/>
        </p:nvSpPr>
        <p:spPr>
          <a:xfrm rot="-10329356">
            <a:off x="846005" y="900803"/>
            <a:ext cx="278505" cy="45141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7" name="Google Shape;1817;p18"/>
          <p:cNvSpPr/>
          <p:nvPr/>
        </p:nvSpPr>
        <p:spPr>
          <a:xfrm rot="-10329356">
            <a:off x="868784" y="752621"/>
            <a:ext cx="262253" cy="600905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8" name="Google Shape;1818;p18"/>
          <p:cNvSpPr/>
          <p:nvPr/>
        </p:nvSpPr>
        <p:spPr>
          <a:xfrm rot="-10329356">
            <a:off x="892487" y="1023745"/>
            <a:ext cx="222684" cy="33159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9" name="Google Shape;1819;p18"/>
          <p:cNvSpPr/>
          <p:nvPr/>
        </p:nvSpPr>
        <p:spPr>
          <a:xfrm rot="-10329356">
            <a:off x="854702" y="901336"/>
            <a:ext cx="268613" cy="4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0" name="Google Shape;1820;p18"/>
          <p:cNvSpPr/>
          <p:nvPr/>
        </p:nvSpPr>
        <p:spPr>
          <a:xfrm rot="-10329356">
            <a:off x="994219" y="710347"/>
            <a:ext cx="519864" cy="348451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1" name="Google Shape;1821;p18"/>
          <p:cNvSpPr/>
          <p:nvPr/>
        </p:nvSpPr>
        <p:spPr>
          <a:xfrm rot="-10329356">
            <a:off x="852667" y="708810"/>
            <a:ext cx="659471" cy="331695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2" name="Google Shape;1822;p18"/>
          <p:cNvSpPr/>
          <p:nvPr/>
        </p:nvSpPr>
        <p:spPr>
          <a:xfrm rot="-10329356">
            <a:off x="1201795" y="771112"/>
            <a:ext cx="308184" cy="301008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3" name="Google Shape;1823;p18"/>
          <p:cNvSpPr/>
          <p:nvPr/>
        </p:nvSpPr>
        <p:spPr>
          <a:xfrm rot="-10329356">
            <a:off x="994237" y="708553"/>
            <a:ext cx="517240" cy="351580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4" name="Google Shape;1824;p18"/>
          <p:cNvSpPr/>
          <p:nvPr/>
        </p:nvSpPr>
        <p:spPr>
          <a:xfrm>
            <a:off x="10952007" y="1363810"/>
            <a:ext cx="398823" cy="325477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5" name="Google Shape;1825;p18"/>
          <p:cNvSpPr/>
          <p:nvPr/>
        </p:nvSpPr>
        <p:spPr>
          <a:xfrm>
            <a:off x="10952007" y="1364220"/>
            <a:ext cx="501431" cy="435784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6" name="Google Shape;1826;p18"/>
          <p:cNvSpPr/>
          <p:nvPr/>
        </p:nvSpPr>
        <p:spPr>
          <a:xfrm>
            <a:off x="10952007" y="1361447"/>
            <a:ext cx="269613" cy="30082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7" name="Google Shape;1827;p18"/>
          <p:cNvSpPr/>
          <p:nvPr/>
        </p:nvSpPr>
        <p:spPr>
          <a:xfrm>
            <a:off x="10947386" y="1363604"/>
            <a:ext cx="400159" cy="326401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8" name="Google Shape;1828;p18"/>
          <p:cNvSpPr/>
          <p:nvPr/>
        </p:nvSpPr>
        <p:spPr>
          <a:xfrm>
            <a:off x="10100865" y="654621"/>
            <a:ext cx="260884" cy="30421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9" name="Google Shape;1829;p18"/>
          <p:cNvSpPr/>
          <p:nvPr/>
        </p:nvSpPr>
        <p:spPr>
          <a:xfrm>
            <a:off x="10108670" y="598234"/>
            <a:ext cx="244449" cy="357213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0" name="Google Shape;1830;p18"/>
          <p:cNvSpPr/>
          <p:nvPr/>
        </p:nvSpPr>
        <p:spPr>
          <a:xfrm>
            <a:off x="10101275" y="654313"/>
            <a:ext cx="252256" cy="307401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1" name="Google Shape;1831;p18"/>
          <p:cNvSpPr/>
          <p:nvPr/>
        </p:nvSpPr>
        <p:spPr>
          <a:xfrm>
            <a:off x="10106822" y="762873"/>
            <a:ext cx="220108" cy="202743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2" name="Google Shape;1832;p18"/>
          <p:cNvSpPr/>
          <p:nvPr/>
        </p:nvSpPr>
        <p:spPr>
          <a:xfrm>
            <a:off x="10399231" y="635003"/>
            <a:ext cx="377768" cy="34663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3" name="Google Shape;1833;p18"/>
          <p:cNvSpPr/>
          <p:nvPr/>
        </p:nvSpPr>
        <p:spPr>
          <a:xfrm>
            <a:off x="10366776" y="595872"/>
            <a:ext cx="395536" cy="385253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4" name="Google Shape;1834;p18"/>
          <p:cNvSpPr/>
          <p:nvPr/>
        </p:nvSpPr>
        <p:spPr>
          <a:xfrm>
            <a:off x="10414844" y="634490"/>
            <a:ext cx="358457" cy="349511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5" name="Google Shape;1835;p18"/>
          <p:cNvSpPr/>
          <p:nvPr/>
        </p:nvSpPr>
        <p:spPr>
          <a:xfrm>
            <a:off x="10523919" y="690464"/>
            <a:ext cx="251228" cy="29435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6" name="Google Shape;1836;p18"/>
          <p:cNvSpPr/>
          <p:nvPr/>
        </p:nvSpPr>
        <p:spPr>
          <a:xfrm>
            <a:off x="10836871" y="668691"/>
            <a:ext cx="516528" cy="488679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7" name="Google Shape;1837;p18"/>
          <p:cNvSpPr/>
          <p:nvPr/>
        </p:nvSpPr>
        <p:spPr>
          <a:xfrm>
            <a:off x="10849299" y="910154"/>
            <a:ext cx="50533" cy="56900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8" name="Google Shape;1838;p18"/>
          <p:cNvSpPr/>
          <p:nvPr/>
        </p:nvSpPr>
        <p:spPr>
          <a:xfrm>
            <a:off x="11016098" y="1219300"/>
            <a:ext cx="59777" cy="44267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9" name="Google Shape;1839;p18"/>
          <p:cNvSpPr/>
          <p:nvPr/>
        </p:nvSpPr>
        <p:spPr>
          <a:xfrm>
            <a:off x="10718243" y="1158294"/>
            <a:ext cx="53204" cy="56797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0" name="Google Shape;1840;p18"/>
          <p:cNvSpPr/>
          <p:nvPr/>
        </p:nvSpPr>
        <p:spPr>
          <a:xfrm>
            <a:off x="10808935" y="1022310"/>
            <a:ext cx="35024" cy="36769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1" name="Google Shape;1841;p18"/>
          <p:cNvSpPr/>
          <p:nvPr/>
        </p:nvSpPr>
        <p:spPr>
          <a:xfrm>
            <a:off x="11111513" y="1054559"/>
            <a:ext cx="61523" cy="55975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2" name="Google Shape;1842;p18"/>
          <p:cNvSpPr/>
          <p:nvPr/>
        </p:nvSpPr>
        <p:spPr>
          <a:xfrm>
            <a:off x="11201281" y="889407"/>
            <a:ext cx="46836" cy="46424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3" name="Google Shape;1843;p18"/>
          <p:cNvSpPr/>
          <p:nvPr/>
        </p:nvSpPr>
        <p:spPr>
          <a:xfrm>
            <a:off x="11053688" y="953394"/>
            <a:ext cx="153243" cy="13115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4" name="Google Shape;1844;p18"/>
          <p:cNvSpPr/>
          <p:nvPr/>
        </p:nvSpPr>
        <p:spPr>
          <a:xfrm>
            <a:off x="10948310" y="1109096"/>
            <a:ext cx="171525" cy="137011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5" name="Google Shape;1845;p18"/>
          <p:cNvSpPr/>
          <p:nvPr/>
        </p:nvSpPr>
        <p:spPr>
          <a:xfrm>
            <a:off x="10729337" y="1088350"/>
            <a:ext cx="157660" cy="141221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6" name="Google Shape;1846;p18"/>
          <p:cNvSpPr/>
          <p:nvPr/>
        </p:nvSpPr>
        <p:spPr>
          <a:xfrm>
            <a:off x="10827320" y="999406"/>
            <a:ext cx="93569" cy="94901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7" name="Google Shape;1847;p18"/>
          <p:cNvSpPr/>
          <p:nvPr/>
        </p:nvSpPr>
        <p:spPr>
          <a:xfrm>
            <a:off x="10864911" y="853460"/>
            <a:ext cx="141227" cy="131669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8" name="Google Shape;1848;p18"/>
          <p:cNvSpPr/>
          <p:nvPr/>
        </p:nvSpPr>
        <p:spPr>
          <a:xfrm>
            <a:off x="11148180" y="820491"/>
            <a:ext cx="111029" cy="104247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9" name="Google Shape;1849;p18"/>
          <p:cNvSpPr/>
          <p:nvPr/>
        </p:nvSpPr>
        <p:spPr>
          <a:xfrm>
            <a:off x="11077517" y="999611"/>
            <a:ext cx="70767" cy="69532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0" name="Google Shape;1850;p18"/>
          <p:cNvSpPr/>
          <p:nvPr/>
        </p:nvSpPr>
        <p:spPr>
          <a:xfrm>
            <a:off x="10970289" y="1153260"/>
            <a:ext cx="76211" cy="7754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1" name="Google Shape;1851;p18"/>
          <p:cNvSpPr/>
          <p:nvPr/>
        </p:nvSpPr>
        <p:spPr>
          <a:xfrm>
            <a:off x="10761278" y="1136621"/>
            <a:ext cx="80833" cy="81960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2" name="Google Shape;1852;p18"/>
          <p:cNvSpPr/>
          <p:nvPr/>
        </p:nvSpPr>
        <p:spPr>
          <a:xfrm>
            <a:off x="10890588" y="899062"/>
            <a:ext cx="62448" cy="64089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3" name="Google Shape;1853;p18"/>
          <p:cNvSpPr/>
          <p:nvPr/>
        </p:nvSpPr>
        <p:spPr>
          <a:xfrm>
            <a:off x="10841083" y="1036689"/>
            <a:ext cx="40365" cy="42932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4" name="Google Shape;1854;p18"/>
          <p:cNvSpPr/>
          <p:nvPr/>
        </p:nvSpPr>
        <p:spPr>
          <a:xfrm>
            <a:off x="11173857" y="859726"/>
            <a:ext cx="47760" cy="48991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5" name="Google Shape;1855;p18"/>
          <p:cNvSpPr/>
          <p:nvPr/>
        </p:nvSpPr>
        <p:spPr>
          <a:xfrm>
            <a:off x="11053689" y="952573"/>
            <a:ext cx="139172" cy="135265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6" name="Google Shape;1856;p18"/>
          <p:cNvSpPr/>
          <p:nvPr/>
        </p:nvSpPr>
        <p:spPr>
          <a:xfrm>
            <a:off x="11127947" y="1020461"/>
            <a:ext cx="4724" cy="4724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7" name="Google Shape;1857;p18"/>
          <p:cNvSpPr/>
          <p:nvPr/>
        </p:nvSpPr>
        <p:spPr>
          <a:xfrm>
            <a:off x="10942763" y="1106632"/>
            <a:ext cx="158687" cy="139579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8" name="Google Shape;1858;p18"/>
          <p:cNvSpPr/>
          <p:nvPr/>
        </p:nvSpPr>
        <p:spPr>
          <a:xfrm>
            <a:off x="10731081" y="1088350"/>
            <a:ext cx="143075" cy="143071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9" name="Google Shape;1859;p18"/>
          <p:cNvSpPr/>
          <p:nvPr/>
        </p:nvSpPr>
        <p:spPr>
          <a:xfrm>
            <a:off x="10822697" y="1179041"/>
            <a:ext cx="3800" cy="5649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0" name="Google Shape;1860;p18"/>
          <p:cNvSpPr/>
          <p:nvPr/>
        </p:nvSpPr>
        <p:spPr>
          <a:xfrm>
            <a:off x="10824547" y="1000331"/>
            <a:ext cx="98191" cy="97263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1" name="Google Shape;1861;p18"/>
          <p:cNvSpPr/>
          <p:nvPr/>
        </p:nvSpPr>
        <p:spPr>
          <a:xfrm>
            <a:off x="10865836" y="850687"/>
            <a:ext cx="139377" cy="134956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2" name="Google Shape;1862;p18"/>
          <p:cNvSpPr/>
          <p:nvPr/>
        </p:nvSpPr>
        <p:spPr>
          <a:xfrm>
            <a:off x="11138833" y="818541"/>
            <a:ext cx="122123" cy="107020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863" name="Google Shape;1863;p18"/>
          <p:cNvGrpSpPr/>
          <p:nvPr/>
        </p:nvGrpSpPr>
        <p:grpSpPr>
          <a:xfrm>
            <a:off x="10005945" y="2179112"/>
            <a:ext cx="1347448" cy="3611991"/>
            <a:chOff x="7504459" y="1634334"/>
            <a:chExt cx="1010586" cy="2708993"/>
          </a:xfrm>
        </p:grpSpPr>
        <p:sp>
          <p:nvSpPr>
            <p:cNvPr id="1864" name="Google Shape;1864;p18"/>
            <p:cNvSpPr/>
            <p:nvPr/>
          </p:nvSpPr>
          <p:spPr>
            <a:xfrm rot="-6479572">
              <a:off x="8081662" y="1806355"/>
              <a:ext cx="363297" cy="32550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18"/>
            <p:cNvSpPr/>
            <p:nvPr/>
          </p:nvSpPr>
          <p:spPr>
            <a:xfrm rot="-6479572">
              <a:off x="8039146" y="1725627"/>
              <a:ext cx="461568" cy="363887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18"/>
            <p:cNvSpPr/>
            <p:nvPr/>
          </p:nvSpPr>
          <p:spPr>
            <a:xfrm rot="-6479572">
              <a:off x="8123749" y="1914020"/>
              <a:ext cx="235762" cy="257057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18"/>
            <p:cNvSpPr/>
            <p:nvPr/>
          </p:nvSpPr>
          <p:spPr>
            <a:xfrm rot="-6479572">
              <a:off x="8083262" y="1802715"/>
              <a:ext cx="359488" cy="328985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18"/>
            <p:cNvSpPr/>
            <p:nvPr/>
          </p:nvSpPr>
          <p:spPr>
            <a:xfrm rot="-4312710">
              <a:off x="7537663" y="4024628"/>
              <a:ext cx="291665" cy="26643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18"/>
            <p:cNvSpPr/>
            <p:nvPr/>
          </p:nvSpPr>
          <p:spPr>
            <a:xfrm rot="-4312710">
              <a:off x="7532096" y="3971992"/>
              <a:ext cx="370559" cy="297852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18"/>
            <p:cNvSpPr/>
            <p:nvPr/>
          </p:nvSpPr>
          <p:spPr>
            <a:xfrm rot="-4312710">
              <a:off x="7539242" y="4090270"/>
              <a:ext cx="189276" cy="210408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18"/>
            <p:cNvSpPr/>
            <p:nvPr/>
          </p:nvSpPr>
          <p:spPr>
            <a:xfrm rot="-4312710">
              <a:off x="7539899" y="4021826"/>
              <a:ext cx="288607" cy="269283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35722099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bg>
      <p:bgPr>
        <a:solidFill>
          <a:srgbClr val="FFECC6"/>
        </a:solidFill>
        <a:effectLst/>
      </p:bgPr>
    </p:bg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3" name="Google Shape;1873;p1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874" name="Google Shape;1874;p1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1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1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1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878" name="Google Shape;1878;p1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79" name="Google Shape;1879;p1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1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1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1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1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1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1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1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1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1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1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1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1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1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1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1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1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1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1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1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1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1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1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1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1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1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1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1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1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1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1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1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1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1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1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1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1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1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1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1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1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1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1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1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1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927" name="Google Shape;1927;p19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928" name="Google Shape;1928;p19"/>
          <p:cNvSpPr/>
          <p:nvPr/>
        </p:nvSpPr>
        <p:spPr>
          <a:xfrm rot="-2831871" flipH="1">
            <a:off x="1805203" y="652547"/>
            <a:ext cx="631124" cy="682965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9" name="Google Shape;1929;p19"/>
          <p:cNvSpPr/>
          <p:nvPr/>
        </p:nvSpPr>
        <p:spPr>
          <a:xfrm rot="-2831871" flipH="1">
            <a:off x="2016021" y="656666"/>
            <a:ext cx="374817" cy="478501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0" name="Google Shape;1930;p19"/>
          <p:cNvSpPr/>
          <p:nvPr/>
        </p:nvSpPr>
        <p:spPr>
          <a:xfrm rot="-2831871" flipH="1">
            <a:off x="1799068" y="643318"/>
            <a:ext cx="636723" cy="697793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1" name="Google Shape;1931;p19"/>
          <p:cNvSpPr/>
          <p:nvPr/>
        </p:nvSpPr>
        <p:spPr>
          <a:xfrm rot="-2831871" flipH="1">
            <a:off x="1847295" y="768996"/>
            <a:ext cx="464711" cy="469584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2" name="Google Shape;1932;p19"/>
          <p:cNvSpPr/>
          <p:nvPr/>
        </p:nvSpPr>
        <p:spPr>
          <a:xfrm rot="-2438499" flipH="1">
            <a:off x="1465120" y="958477"/>
            <a:ext cx="410077" cy="299335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3" name="Google Shape;1933;p19"/>
          <p:cNvSpPr/>
          <p:nvPr/>
        </p:nvSpPr>
        <p:spPr>
          <a:xfrm rot="-2438499" flipH="1">
            <a:off x="1486763" y="980887"/>
            <a:ext cx="412463" cy="220639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4" name="Google Shape;1934;p19"/>
          <p:cNvSpPr/>
          <p:nvPr/>
        </p:nvSpPr>
        <p:spPr>
          <a:xfrm rot="-2438499" flipH="1">
            <a:off x="1466741" y="958400"/>
            <a:ext cx="310955" cy="331373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5" name="Google Shape;1935;p19"/>
          <p:cNvSpPr/>
          <p:nvPr/>
        </p:nvSpPr>
        <p:spPr>
          <a:xfrm rot="-2438499" flipH="1">
            <a:off x="1465190" y="967809"/>
            <a:ext cx="383223" cy="302239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6" name="Google Shape;1936;p19"/>
          <p:cNvSpPr/>
          <p:nvPr/>
        </p:nvSpPr>
        <p:spPr>
          <a:xfrm rot="-2831871" flipH="1">
            <a:off x="940363" y="737301"/>
            <a:ext cx="643669" cy="651135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7" name="Google Shape;1937;p19"/>
          <p:cNvSpPr/>
          <p:nvPr/>
        </p:nvSpPr>
        <p:spPr>
          <a:xfrm rot="-2831871" flipH="1">
            <a:off x="1510574" y="865811"/>
            <a:ext cx="79940" cy="63455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8" name="Google Shape;1938;p19"/>
          <p:cNvSpPr/>
          <p:nvPr/>
        </p:nvSpPr>
        <p:spPr>
          <a:xfrm rot="-2831871" flipH="1">
            <a:off x="1382654" y="780038"/>
            <a:ext cx="103580" cy="82429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9" name="Google Shape;1939;p19"/>
          <p:cNvSpPr/>
          <p:nvPr/>
        </p:nvSpPr>
        <p:spPr>
          <a:xfrm rot="-2831871" flipH="1">
            <a:off x="952325" y="992055"/>
            <a:ext cx="149201" cy="115815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0" name="Google Shape;1940;p19"/>
          <p:cNvSpPr/>
          <p:nvPr/>
        </p:nvSpPr>
        <p:spPr>
          <a:xfrm rot="-2831871" flipH="1">
            <a:off x="1010701" y="1171612"/>
            <a:ext cx="126183" cy="99848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1" name="Google Shape;1941;p19"/>
          <p:cNvSpPr/>
          <p:nvPr/>
        </p:nvSpPr>
        <p:spPr>
          <a:xfrm rot="-2831871" flipH="1">
            <a:off x="1292020" y="992520"/>
            <a:ext cx="138833" cy="110112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2" name="Google Shape;1942;p19"/>
          <p:cNvSpPr/>
          <p:nvPr/>
        </p:nvSpPr>
        <p:spPr>
          <a:xfrm rot="-2831871" flipH="1">
            <a:off x="1296954" y="1195609"/>
            <a:ext cx="112497" cy="89168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3" name="Google Shape;1943;p19"/>
          <p:cNvSpPr/>
          <p:nvPr/>
        </p:nvSpPr>
        <p:spPr>
          <a:xfrm rot="-2831871" flipH="1">
            <a:off x="1431200" y="978098"/>
            <a:ext cx="88961" cy="70609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4" name="Google Shape;1944;p19"/>
          <p:cNvSpPr/>
          <p:nvPr/>
        </p:nvSpPr>
        <p:spPr>
          <a:xfrm rot="-2831871" flipH="1">
            <a:off x="1087125" y="1356812"/>
            <a:ext cx="98915" cy="78489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5" name="Google Shape;1945;p19"/>
          <p:cNvSpPr/>
          <p:nvPr/>
        </p:nvSpPr>
        <p:spPr>
          <a:xfrm rot="-2831871" flipH="1">
            <a:off x="1205169" y="1423195"/>
            <a:ext cx="137071" cy="107831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6" name="Google Shape;1946;p19"/>
          <p:cNvSpPr/>
          <p:nvPr/>
        </p:nvSpPr>
        <p:spPr>
          <a:xfrm rot="-2831871" flipH="1">
            <a:off x="1343637" y="1343738"/>
            <a:ext cx="114571" cy="90724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7" name="Google Shape;1947;p19"/>
          <p:cNvSpPr/>
          <p:nvPr/>
        </p:nvSpPr>
        <p:spPr>
          <a:xfrm rot="-2831871" flipH="1">
            <a:off x="1375560" y="1379901"/>
            <a:ext cx="46347" cy="47695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8" name="Google Shape;1948;p19"/>
          <p:cNvSpPr/>
          <p:nvPr/>
        </p:nvSpPr>
        <p:spPr>
          <a:xfrm rot="-2831871" flipH="1">
            <a:off x="1258846" y="1475164"/>
            <a:ext cx="38985" cy="4271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9" name="Google Shape;1949;p19"/>
          <p:cNvSpPr/>
          <p:nvPr/>
        </p:nvSpPr>
        <p:spPr>
          <a:xfrm rot="-2831871" flipH="1">
            <a:off x="1116605" y="1388944"/>
            <a:ext cx="33489" cy="34941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0" name="Google Shape;1950;p19"/>
          <p:cNvSpPr/>
          <p:nvPr/>
        </p:nvSpPr>
        <p:spPr>
          <a:xfrm rot="-2831871" flipH="1">
            <a:off x="1057519" y="1217133"/>
            <a:ext cx="37119" cy="38052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1" name="Google Shape;1951;p19"/>
          <p:cNvSpPr/>
          <p:nvPr/>
        </p:nvSpPr>
        <p:spPr>
          <a:xfrm rot="-2831871" flipH="1">
            <a:off x="1010945" y="1044516"/>
            <a:ext cx="49147" cy="49561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2" name="Google Shape;1952;p19"/>
          <p:cNvSpPr/>
          <p:nvPr/>
        </p:nvSpPr>
        <p:spPr>
          <a:xfrm rot="-2831871" flipH="1">
            <a:off x="1336684" y="1229152"/>
            <a:ext cx="34320" cy="40229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3" name="Google Shape;1953;p19"/>
          <p:cNvSpPr/>
          <p:nvPr/>
        </p:nvSpPr>
        <p:spPr>
          <a:xfrm rot="-2831871" flipH="1">
            <a:off x="1343000" y="1035568"/>
            <a:ext cx="46451" cy="4800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4" name="Google Shape;1954;p19"/>
          <p:cNvSpPr/>
          <p:nvPr/>
        </p:nvSpPr>
        <p:spPr>
          <a:xfrm rot="-2831871" flipH="1">
            <a:off x="1460165" y="1002669"/>
            <a:ext cx="37119" cy="34735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5" name="Google Shape;1955;p19"/>
          <p:cNvSpPr/>
          <p:nvPr/>
        </p:nvSpPr>
        <p:spPr>
          <a:xfrm rot="-2831871" flipH="1">
            <a:off x="1533188" y="886185"/>
            <a:ext cx="36289" cy="35045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6" name="Google Shape;1956;p19"/>
          <p:cNvSpPr/>
          <p:nvPr/>
        </p:nvSpPr>
        <p:spPr>
          <a:xfrm rot="-2831871" flipH="1">
            <a:off x="1414493" y="820947"/>
            <a:ext cx="35252" cy="34320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7" name="Google Shape;1957;p19"/>
          <p:cNvSpPr/>
          <p:nvPr/>
        </p:nvSpPr>
        <p:spPr>
          <a:xfrm rot="-2831871" flipH="1">
            <a:off x="1507820" y="866934"/>
            <a:ext cx="73097" cy="64076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8" name="Google Shape;1958;p19"/>
          <p:cNvSpPr/>
          <p:nvPr/>
        </p:nvSpPr>
        <p:spPr>
          <a:xfrm rot="-2831871" flipH="1">
            <a:off x="1385159" y="784884"/>
            <a:ext cx="90724" cy="82429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9" name="Google Shape;1959;p19"/>
          <p:cNvSpPr/>
          <p:nvPr/>
        </p:nvSpPr>
        <p:spPr>
          <a:xfrm rot="-2831871" flipH="1">
            <a:off x="955894" y="995537"/>
            <a:ext cx="134375" cy="116852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0" name="Google Shape;1960;p19"/>
          <p:cNvSpPr/>
          <p:nvPr/>
        </p:nvSpPr>
        <p:spPr>
          <a:xfrm rot="-2831871" flipH="1">
            <a:off x="1012131" y="1180301"/>
            <a:ext cx="111253" cy="98707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1" name="Google Shape;1961;p19"/>
          <p:cNvSpPr/>
          <p:nvPr/>
        </p:nvSpPr>
        <p:spPr>
          <a:xfrm rot="-2831871" flipH="1">
            <a:off x="1304235" y="996912"/>
            <a:ext cx="111149" cy="108349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2" name="Google Shape;1962;p19"/>
          <p:cNvSpPr/>
          <p:nvPr/>
        </p:nvSpPr>
        <p:spPr>
          <a:xfrm rot="-2831871" flipH="1">
            <a:off x="1299020" y="1201794"/>
            <a:ext cx="98189" cy="88857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3" name="Google Shape;1963;p19"/>
          <p:cNvSpPr/>
          <p:nvPr/>
        </p:nvSpPr>
        <p:spPr>
          <a:xfrm rot="-2831871" flipH="1">
            <a:off x="1433727" y="978852"/>
            <a:ext cx="80355" cy="70505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4" name="Google Shape;1964;p19"/>
          <p:cNvSpPr/>
          <p:nvPr/>
        </p:nvSpPr>
        <p:spPr>
          <a:xfrm rot="-2831871" flipH="1">
            <a:off x="1088225" y="1361626"/>
            <a:ext cx="88649" cy="78489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5" name="Google Shape;1965;p19"/>
          <p:cNvSpPr/>
          <p:nvPr/>
        </p:nvSpPr>
        <p:spPr>
          <a:xfrm rot="-2831871" flipH="1">
            <a:off x="1215606" y="1427477"/>
            <a:ext cx="111149" cy="107313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6" name="Google Shape;1966;p19"/>
          <p:cNvSpPr/>
          <p:nvPr/>
        </p:nvSpPr>
        <p:spPr>
          <a:xfrm rot="-2831871" flipH="1">
            <a:off x="1345406" y="1350901"/>
            <a:ext cx="100469" cy="89791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7" name="Google Shape;1967;p19"/>
          <p:cNvSpPr/>
          <p:nvPr/>
        </p:nvSpPr>
        <p:spPr>
          <a:xfrm rot="7840409" flipH="1">
            <a:off x="1188675" y="1918487"/>
            <a:ext cx="308884" cy="351505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8" name="Google Shape;1968;p19"/>
          <p:cNvSpPr/>
          <p:nvPr/>
        </p:nvSpPr>
        <p:spPr>
          <a:xfrm rot="7840409" flipH="1">
            <a:off x="1207665" y="1869948"/>
            <a:ext cx="194359" cy="394125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9" name="Google Shape;1969;p19"/>
          <p:cNvSpPr/>
          <p:nvPr/>
        </p:nvSpPr>
        <p:spPr>
          <a:xfrm rot="7840409" flipH="1">
            <a:off x="1191555" y="1943732"/>
            <a:ext cx="246399" cy="321381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0" name="Google Shape;1970;p19"/>
          <p:cNvSpPr/>
          <p:nvPr/>
        </p:nvSpPr>
        <p:spPr>
          <a:xfrm rot="7840409" flipH="1">
            <a:off x="1202942" y="1922642"/>
            <a:ext cx="274751" cy="35486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1" name="Google Shape;1971;p19"/>
          <p:cNvSpPr/>
          <p:nvPr/>
        </p:nvSpPr>
        <p:spPr>
          <a:xfrm rot="7840409" flipH="1">
            <a:off x="951564" y="2003060"/>
            <a:ext cx="149872" cy="258336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2" name="Google Shape;1972;p19"/>
          <p:cNvSpPr/>
          <p:nvPr/>
        </p:nvSpPr>
        <p:spPr>
          <a:xfrm rot="7840409" flipH="1">
            <a:off x="749246" y="2082999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3" name="Google Shape;1973;p19"/>
          <p:cNvSpPr/>
          <p:nvPr/>
        </p:nvSpPr>
        <p:spPr>
          <a:xfrm rot="7840409" flipH="1">
            <a:off x="865811" y="2142740"/>
            <a:ext cx="214876" cy="214409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4" name="Google Shape;1974;p19"/>
          <p:cNvSpPr/>
          <p:nvPr/>
        </p:nvSpPr>
        <p:spPr>
          <a:xfrm rot="7840409" flipH="1">
            <a:off x="945232" y="1870560"/>
            <a:ext cx="150619" cy="25758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5" name="Google Shape;1975;p19"/>
          <p:cNvSpPr/>
          <p:nvPr/>
        </p:nvSpPr>
        <p:spPr>
          <a:xfrm rot="7840409" flipH="1">
            <a:off x="743803" y="1949954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6" name="Google Shape;1976;p19"/>
          <p:cNvSpPr/>
          <p:nvPr/>
        </p:nvSpPr>
        <p:spPr>
          <a:xfrm rot="7840409" flipH="1">
            <a:off x="938113" y="1740418"/>
            <a:ext cx="160411" cy="25302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7" name="Google Shape;1977;p19"/>
          <p:cNvSpPr/>
          <p:nvPr/>
        </p:nvSpPr>
        <p:spPr>
          <a:xfrm rot="7840409" flipH="1">
            <a:off x="743911" y="1790623"/>
            <a:ext cx="265611" cy="77967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8" name="Google Shape;1978;p19"/>
          <p:cNvSpPr/>
          <p:nvPr/>
        </p:nvSpPr>
        <p:spPr>
          <a:xfrm rot="7840409" flipH="1">
            <a:off x="940864" y="1612236"/>
            <a:ext cx="178131" cy="244813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9" name="Google Shape;1979;p19"/>
          <p:cNvSpPr/>
          <p:nvPr/>
        </p:nvSpPr>
        <p:spPr>
          <a:xfrm rot="7840409" flipH="1">
            <a:off x="757626" y="1634132"/>
            <a:ext cx="260295" cy="80299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0" name="Google Shape;1980;p19"/>
          <p:cNvSpPr/>
          <p:nvPr/>
        </p:nvSpPr>
        <p:spPr>
          <a:xfrm rot="7840409" flipH="1">
            <a:off x="899221" y="2122995"/>
            <a:ext cx="176545" cy="21702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1" name="Google Shape;1981;p19"/>
          <p:cNvSpPr/>
          <p:nvPr/>
        </p:nvSpPr>
        <p:spPr>
          <a:xfrm rot="7840409" flipH="1">
            <a:off x="994085" y="1986713"/>
            <a:ext cx="87480" cy="260948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2" name="Google Shape;1982;p19"/>
          <p:cNvSpPr/>
          <p:nvPr/>
        </p:nvSpPr>
        <p:spPr>
          <a:xfrm rot="7840409" flipH="1">
            <a:off x="755459" y="2078466"/>
            <a:ext cx="262253" cy="85335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3" name="Google Shape;1983;p19"/>
          <p:cNvSpPr/>
          <p:nvPr/>
        </p:nvSpPr>
        <p:spPr>
          <a:xfrm rot="7840409" flipH="1">
            <a:off x="987532" y="1856789"/>
            <a:ext cx="90837" cy="26010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4" name="Google Shape;1984;p19"/>
          <p:cNvSpPr/>
          <p:nvPr/>
        </p:nvSpPr>
        <p:spPr>
          <a:xfrm rot="7840409" flipH="1">
            <a:off x="749075" y="1945202"/>
            <a:ext cx="263092" cy="85988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5" name="Google Shape;1985;p19"/>
          <p:cNvSpPr/>
          <p:nvPr/>
        </p:nvSpPr>
        <p:spPr>
          <a:xfrm rot="7840409" flipH="1">
            <a:off x="980219" y="1724766"/>
            <a:ext cx="104080" cy="255165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6" name="Google Shape;1986;p19"/>
          <p:cNvSpPr/>
          <p:nvPr/>
        </p:nvSpPr>
        <p:spPr>
          <a:xfrm rot="7840409" flipH="1">
            <a:off x="746169" y="1788001"/>
            <a:ext cx="263092" cy="8160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7" name="Google Shape;1987;p19"/>
          <p:cNvSpPr/>
          <p:nvPr/>
        </p:nvSpPr>
        <p:spPr>
          <a:xfrm rot="7840409" flipH="1">
            <a:off x="983691" y="1595952"/>
            <a:ext cx="121613" cy="2473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8" name="Google Shape;1988;p19"/>
          <p:cNvSpPr/>
          <p:nvPr/>
        </p:nvSpPr>
        <p:spPr>
          <a:xfrm rot="7840409" flipH="1">
            <a:off x="757896" y="1632013"/>
            <a:ext cx="262253" cy="82631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9" name="Google Shape;1989;p19"/>
          <p:cNvSpPr/>
          <p:nvPr/>
        </p:nvSpPr>
        <p:spPr>
          <a:xfrm rot="7840409" flipH="1">
            <a:off x="717438" y="1642587"/>
            <a:ext cx="557148" cy="442528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0" name="Google Shape;1990;p19"/>
          <p:cNvSpPr/>
          <p:nvPr/>
        </p:nvSpPr>
        <p:spPr>
          <a:xfrm rot="7840409" flipH="1">
            <a:off x="1008809" y="1808685"/>
            <a:ext cx="113313" cy="174027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1" name="Google Shape;1991;p19"/>
          <p:cNvSpPr/>
          <p:nvPr/>
        </p:nvSpPr>
        <p:spPr>
          <a:xfrm rot="7840409" flipH="1">
            <a:off x="810055" y="1910250"/>
            <a:ext cx="355515" cy="40708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2" name="Google Shape;1992;p19"/>
          <p:cNvSpPr/>
          <p:nvPr/>
        </p:nvSpPr>
        <p:spPr>
          <a:xfrm rot="7840409" flipH="1">
            <a:off x="1079682" y="1802244"/>
            <a:ext cx="32548" cy="34227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3" name="Google Shape;1993;p19"/>
          <p:cNvSpPr/>
          <p:nvPr/>
        </p:nvSpPr>
        <p:spPr>
          <a:xfrm rot="3422581" flipH="1">
            <a:off x="1046120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4" name="Google Shape;1994;p19"/>
          <p:cNvSpPr/>
          <p:nvPr/>
        </p:nvSpPr>
        <p:spPr>
          <a:xfrm rot="3422581" flipH="1">
            <a:off x="953600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5" name="Google Shape;1995;p19"/>
          <p:cNvSpPr/>
          <p:nvPr/>
        </p:nvSpPr>
        <p:spPr>
          <a:xfrm rot="3422581" flipH="1">
            <a:off x="1169387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6" name="Google Shape;1996;p19"/>
          <p:cNvSpPr/>
          <p:nvPr/>
        </p:nvSpPr>
        <p:spPr>
          <a:xfrm rot="3422581" flipH="1">
            <a:off x="1046677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7" name="Google Shape;1997;p19"/>
          <p:cNvSpPr/>
          <p:nvPr/>
        </p:nvSpPr>
        <p:spPr>
          <a:xfrm rot="7115392" flipH="1">
            <a:off x="10586652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8" name="Google Shape;1998;p19"/>
          <p:cNvSpPr/>
          <p:nvPr/>
        </p:nvSpPr>
        <p:spPr>
          <a:xfrm rot="7115392" flipH="1">
            <a:off x="10589547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9" name="Google Shape;1999;p19"/>
          <p:cNvSpPr/>
          <p:nvPr/>
        </p:nvSpPr>
        <p:spPr>
          <a:xfrm rot="7115392" flipH="1">
            <a:off x="10611614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0" name="Google Shape;2000;p19"/>
          <p:cNvSpPr/>
          <p:nvPr/>
        </p:nvSpPr>
        <p:spPr>
          <a:xfrm rot="7115392" flipH="1">
            <a:off x="10681782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1" name="Google Shape;2001;p19"/>
          <p:cNvSpPr/>
          <p:nvPr/>
        </p:nvSpPr>
        <p:spPr>
          <a:xfrm rot="7115392" flipH="1">
            <a:off x="10673356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2" name="Google Shape;2002;p19"/>
          <p:cNvSpPr/>
          <p:nvPr/>
        </p:nvSpPr>
        <p:spPr>
          <a:xfrm rot="7115392" flipH="1">
            <a:off x="10699449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3" name="Google Shape;2003;p19"/>
          <p:cNvSpPr/>
          <p:nvPr/>
        </p:nvSpPr>
        <p:spPr>
          <a:xfrm rot="7115392" flipH="1">
            <a:off x="10738980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4" name="Google Shape;2004;p19"/>
          <p:cNvSpPr/>
          <p:nvPr/>
        </p:nvSpPr>
        <p:spPr>
          <a:xfrm rot="7115392" flipH="1">
            <a:off x="10773363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5" name="Google Shape;2005;p19"/>
          <p:cNvSpPr/>
          <p:nvPr/>
        </p:nvSpPr>
        <p:spPr>
          <a:xfrm rot="7115392" flipH="1">
            <a:off x="10989416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6" name="Google Shape;2006;p19"/>
          <p:cNvSpPr/>
          <p:nvPr/>
        </p:nvSpPr>
        <p:spPr>
          <a:xfrm rot="7115392" flipH="1">
            <a:off x="10971587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7" name="Google Shape;2007;p19"/>
          <p:cNvSpPr/>
          <p:nvPr/>
        </p:nvSpPr>
        <p:spPr>
          <a:xfrm rot="7115392" flipH="1">
            <a:off x="10992975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8" name="Google Shape;2008;p19"/>
          <p:cNvSpPr/>
          <p:nvPr/>
        </p:nvSpPr>
        <p:spPr>
          <a:xfrm rot="7115392" flipH="1">
            <a:off x="11010773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9" name="Google Shape;2009;p19"/>
          <p:cNvSpPr/>
          <p:nvPr/>
        </p:nvSpPr>
        <p:spPr>
          <a:xfrm rot="7115392" flipH="1">
            <a:off x="10707553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0" name="Google Shape;2010;p19"/>
          <p:cNvSpPr/>
          <p:nvPr/>
        </p:nvSpPr>
        <p:spPr>
          <a:xfrm rot="7115392" flipH="1">
            <a:off x="108040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1" name="Google Shape;2011;p19"/>
          <p:cNvSpPr/>
          <p:nvPr/>
        </p:nvSpPr>
        <p:spPr>
          <a:xfrm rot="7115392" flipH="1">
            <a:off x="10710395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2" name="Google Shape;2012;p19"/>
          <p:cNvSpPr/>
          <p:nvPr/>
        </p:nvSpPr>
        <p:spPr>
          <a:xfrm rot="7115392" flipH="1">
            <a:off x="10783672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3" name="Google Shape;2013;p19"/>
          <p:cNvSpPr/>
          <p:nvPr/>
        </p:nvSpPr>
        <p:spPr>
          <a:xfrm rot="7115392" flipH="1">
            <a:off x="10880153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4" name="Google Shape;2014;p19"/>
          <p:cNvSpPr/>
          <p:nvPr/>
        </p:nvSpPr>
        <p:spPr>
          <a:xfrm rot="7115392" flipH="1">
            <a:off x="10864725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5" name="Google Shape;2015;p19"/>
          <p:cNvSpPr/>
          <p:nvPr/>
        </p:nvSpPr>
        <p:spPr>
          <a:xfrm rot="7115392" flipH="1">
            <a:off x="10958913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6" name="Google Shape;2016;p19"/>
          <p:cNvSpPr/>
          <p:nvPr/>
        </p:nvSpPr>
        <p:spPr>
          <a:xfrm rot="7115392" flipH="1">
            <a:off x="10933100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7" name="Google Shape;2017;p19"/>
          <p:cNvSpPr/>
          <p:nvPr/>
        </p:nvSpPr>
        <p:spPr>
          <a:xfrm rot="7115392" flipH="1">
            <a:off x="11025864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8" name="Google Shape;2018;p19"/>
          <p:cNvSpPr/>
          <p:nvPr/>
        </p:nvSpPr>
        <p:spPr>
          <a:xfrm rot="7115392" flipH="1">
            <a:off x="10841955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9" name="Google Shape;2019;p19"/>
          <p:cNvSpPr/>
          <p:nvPr/>
        </p:nvSpPr>
        <p:spPr>
          <a:xfrm rot="7115392" flipH="1">
            <a:off x="10638331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0" name="Google Shape;2020;p19"/>
          <p:cNvSpPr/>
          <p:nvPr/>
        </p:nvSpPr>
        <p:spPr>
          <a:xfrm rot="7115392" flipH="1">
            <a:off x="10879918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1" name="Google Shape;2021;p19"/>
          <p:cNvSpPr/>
          <p:nvPr/>
        </p:nvSpPr>
        <p:spPr>
          <a:xfrm rot="7115392" flipH="1">
            <a:off x="10730710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2" name="Google Shape;2022;p19"/>
          <p:cNvSpPr/>
          <p:nvPr/>
        </p:nvSpPr>
        <p:spPr>
          <a:xfrm rot="7115392" flipH="1">
            <a:off x="10753290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3" name="Google Shape;2023;p19"/>
          <p:cNvSpPr/>
          <p:nvPr/>
        </p:nvSpPr>
        <p:spPr>
          <a:xfrm rot="7115392" flipH="1">
            <a:off x="10811925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4" name="Google Shape;2024;p19"/>
          <p:cNvSpPr/>
          <p:nvPr/>
        </p:nvSpPr>
        <p:spPr>
          <a:xfrm rot="7115392" flipH="1">
            <a:off x="1082531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5" name="Google Shape;2025;p19"/>
          <p:cNvSpPr/>
          <p:nvPr/>
        </p:nvSpPr>
        <p:spPr>
          <a:xfrm rot="7115392" flipH="1">
            <a:off x="10888133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6" name="Google Shape;2026;p19"/>
          <p:cNvSpPr/>
          <p:nvPr/>
        </p:nvSpPr>
        <p:spPr>
          <a:xfrm rot="7115392" flipH="1">
            <a:off x="1090194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7" name="Google Shape;2027;p19"/>
          <p:cNvSpPr/>
          <p:nvPr/>
        </p:nvSpPr>
        <p:spPr>
          <a:xfrm rot="7115392" flipH="1">
            <a:off x="10964226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8" name="Google Shape;2028;p19"/>
          <p:cNvSpPr/>
          <p:nvPr/>
        </p:nvSpPr>
        <p:spPr>
          <a:xfrm rot="7115392" flipH="1">
            <a:off x="10960469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9" name="Google Shape;2029;p19"/>
          <p:cNvSpPr/>
          <p:nvPr/>
        </p:nvSpPr>
        <p:spPr>
          <a:xfrm rot="7115392" flipH="1">
            <a:off x="11028087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0" name="Google Shape;2030;p19"/>
          <p:cNvSpPr/>
          <p:nvPr/>
        </p:nvSpPr>
        <p:spPr>
          <a:xfrm rot="7115392" flipH="1">
            <a:off x="10739223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1" name="Google Shape;2031;p19"/>
          <p:cNvSpPr/>
          <p:nvPr/>
        </p:nvSpPr>
        <p:spPr>
          <a:xfrm rot="10800000" flipH="1">
            <a:off x="9389985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2" name="Google Shape;2032;p19"/>
          <p:cNvSpPr/>
          <p:nvPr/>
        </p:nvSpPr>
        <p:spPr>
          <a:xfrm rot="10800000" flipH="1">
            <a:off x="9407013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3" name="Google Shape;2033;p19"/>
          <p:cNvSpPr/>
          <p:nvPr/>
        </p:nvSpPr>
        <p:spPr>
          <a:xfrm rot="10800000" flipH="1">
            <a:off x="9405631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4" name="Google Shape;2034;p19"/>
          <p:cNvSpPr/>
          <p:nvPr/>
        </p:nvSpPr>
        <p:spPr>
          <a:xfrm rot="10800000" flipH="1">
            <a:off x="9387592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5" name="Google Shape;2035;p19"/>
          <p:cNvSpPr/>
          <p:nvPr/>
        </p:nvSpPr>
        <p:spPr>
          <a:xfrm rot="10800000" flipH="1">
            <a:off x="9779426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6" name="Google Shape;2036;p19"/>
          <p:cNvSpPr/>
          <p:nvPr/>
        </p:nvSpPr>
        <p:spPr>
          <a:xfrm rot="10800000" flipH="1">
            <a:off x="9783475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7" name="Google Shape;2037;p19"/>
          <p:cNvSpPr/>
          <p:nvPr/>
        </p:nvSpPr>
        <p:spPr>
          <a:xfrm rot="10800000" flipH="1">
            <a:off x="9776112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8" name="Google Shape;2038;p19"/>
          <p:cNvSpPr/>
          <p:nvPr/>
        </p:nvSpPr>
        <p:spPr>
          <a:xfrm rot="10800000" flipH="1">
            <a:off x="9806580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9" name="Google Shape;2039;p19"/>
          <p:cNvSpPr/>
          <p:nvPr/>
        </p:nvSpPr>
        <p:spPr>
          <a:xfrm rot="10800000" flipH="1">
            <a:off x="9875612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0" name="Google Shape;2040;p19"/>
          <p:cNvSpPr/>
          <p:nvPr/>
        </p:nvSpPr>
        <p:spPr>
          <a:xfrm rot="10800000" flipH="1">
            <a:off x="10232009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1" name="Google Shape;2041;p19"/>
          <p:cNvSpPr/>
          <p:nvPr/>
        </p:nvSpPr>
        <p:spPr>
          <a:xfrm rot="10800000" flipH="1">
            <a:off x="1003733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2" name="Google Shape;2042;p19"/>
          <p:cNvSpPr/>
          <p:nvPr/>
        </p:nvSpPr>
        <p:spPr>
          <a:xfrm rot="10800000" flipH="1">
            <a:off x="9785132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3" name="Google Shape;2043;p19"/>
          <p:cNvSpPr/>
          <p:nvPr/>
        </p:nvSpPr>
        <p:spPr>
          <a:xfrm rot="10800000" flipH="1">
            <a:off x="9902581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4" name="Google Shape;2044;p19"/>
          <p:cNvSpPr/>
          <p:nvPr/>
        </p:nvSpPr>
        <p:spPr>
          <a:xfrm rot="10800000" flipH="1">
            <a:off x="9926421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5" name="Google Shape;2045;p19"/>
          <p:cNvSpPr/>
          <p:nvPr/>
        </p:nvSpPr>
        <p:spPr>
          <a:xfrm rot="10800000" flipH="1">
            <a:off x="9817993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6" name="Google Shape;2046;p19"/>
          <p:cNvSpPr/>
          <p:nvPr/>
        </p:nvSpPr>
        <p:spPr>
          <a:xfrm rot="10800000" flipH="1">
            <a:off x="10068538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7" name="Google Shape;2047;p19"/>
          <p:cNvSpPr/>
          <p:nvPr/>
        </p:nvSpPr>
        <p:spPr>
          <a:xfrm rot="10800000" flipH="1">
            <a:off x="1029367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8" name="Google Shape;2048;p19"/>
          <p:cNvSpPr/>
          <p:nvPr/>
        </p:nvSpPr>
        <p:spPr>
          <a:xfrm rot="10800000" flipH="1">
            <a:off x="10238636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9" name="Google Shape;2049;p19"/>
          <p:cNvSpPr/>
          <p:nvPr/>
        </p:nvSpPr>
        <p:spPr>
          <a:xfrm rot="10800000" flipH="1">
            <a:off x="10043134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0" name="Google Shape;2050;p19"/>
          <p:cNvSpPr/>
          <p:nvPr/>
        </p:nvSpPr>
        <p:spPr>
          <a:xfrm rot="10800000" flipH="1">
            <a:off x="9785132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1" name="Google Shape;2051;p19"/>
          <p:cNvSpPr/>
          <p:nvPr/>
        </p:nvSpPr>
        <p:spPr>
          <a:xfrm rot="10800000" flipH="1">
            <a:off x="9906723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2" name="Google Shape;2052;p19"/>
          <p:cNvSpPr/>
          <p:nvPr/>
        </p:nvSpPr>
        <p:spPr>
          <a:xfrm rot="10800000" flipH="1">
            <a:off x="10319085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3" name="Google Shape;2053;p19"/>
          <p:cNvSpPr/>
          <p:nvPr/>
        </p:nvSpPr>
        <p:spPr>
          <a:xfrm rot="10800000" flipH="1">
            <a:off x="10062003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4" name="Google Shape;2054;p19"/>
          <p:cNvSpPr/>
          <p:nvPr/>
        </p:nvSpPr>
        <p:spPr>
          <a:xfrm rot="10800000" flipH="1">
            <a:off x="9770405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5" name="Google Shape;2055;p19"/>
          <p:cNvSpPr/>
          <p:nvPr/>
        </p:nvSpPr>
        <p:spPr>
          <a:xfrm rot="10800000" flipH="1">
            <a:off x="9911693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6" name="Google Shape;2056;p19"/>
          <p:cNvSpPr/>
          <p:nvPr/>
        </p:nvSpPr>
        <p:spPr>
          <a:xfrm rot="-2247870" flipH="1">
            <a:off x="10873283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7" name="Google Shape;2057;p19"/>
          <p:cNvSpPr/>
          <p:nvPr/>
        </p:nvSpPr>
        <p:spPr>
          <a:xfrm rot="-2247870" flipH="1">
            <a:off x="10917880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8" name="Google Shape;2058;p19"/>
          <p:cNvSpPr/>
          <p:nvPr/>
        </p:nvSpPr>
        <p:spPr>
          <a:xfrm rot="-2247870" flipH="1">
            <a:off x="10883350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9" name="Google Shape;2059;p19"/>
          <p:cNvSpPr/>
          <p:nvPr/>
        </p:nvSpPr>
        <p:spPr>
          <a:xfrm rot="-2247870" flipH="1">
            <a:off x="10878781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0" name="Google Shape;2060;p19"/>
          <p:cNvSpPr/>
          <p:nvPr/>
        </p:nvSpPr>
        <p:spPr>
          <a:xfrm rot="-2247870" flipH="1">
            <a:off x="1105479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1" name="Google Shape;2061;p19"/>
          <p:cNvSpPr/>
          <p:nvPr/>
        </p:nvSpPr>
        <p:spPr>
          <a:xfrm rot="-2247870" flipH="1">
            <a:off x="10955497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2" name="Google Shape;2062;p19"/>
          <p:cNvSpPr/>
          <p:nvPr/>
        </p:nvSpPr>
        <p:spPr>
          <a:xfrm rot="-2247870" flipH="1">
            <a:off x="11192096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3" name="Google Shape;2063;p19"/>
          <p:cNvSpPr/>
          <p:nvPr/>
        </p:nvSpPr>
        <p:spPr>
          <a:xfrm rot="-2247870" flipH="1">
            <a:off x="11055035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18868834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bg>
      <p:bgPr>
        <a:solidFill>
          <a:srgbClr val="FFECC6"/>
        </a:solidFill>
        <a:effectLst/>
      </p:bgPr>
    </p:bg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20"/>
          <p:cNvSpPr/>
          <p:nvPr/>
        </p:nvSpPr>
        <p:spPr>
          <a:xfrm>
            <a:off x="216233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6" name="Google Shape;2066;p20"/>
          <p:cNvSpPr/>
          <p:nvPr/>
        </p:nvSpPr>
        <p:spPr>
          <a:xfrm>
            <a:off x="219374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7" name="Google Shape;2067;p20"/>
          <p:cNvSpPr/>
          <p:nvPr/>
        </p:nvSpPr>
        <p:spPr>
          <a:xfrm>
            <a:off x="474797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8" name="Google Shape;2068;p20"/>
          <p:cNvSpPr/>
          <p:nvPr/>
        </p:nvSpPr>
        <p:spPr>
          <a:xfrm>
            <a:off x="629569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69" name="Google Shape;2069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617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070" name="Google Shape;2070;p20"/>
          <p:cNvSpPr/>
          <p:nvPr/>
        </p:nvSpPr>
        <p:spPr>
          <a:xfrm>
            <a:off x="2059220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1" name="Google Shape;2071;p20"/>
          <p:cNvSpPr/>
          <p:nvPr/>
        </p:nvSpPr>
        <p:spPr>
          <a:xfrm>
            <a:off x="2059220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2" name="Google Shape;2072;p20"/>
          <p:cNvSpPr/>
          <p:nvPr/>
        </p:nvSpPr>
        <p:spPr>
          <a:xfrm>
            <a:off x="2101068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3" name="Google Shape;2073;p20"/>
          <p:cNvSpPr/>
          <p:nvPr/>
        </p:nvSpPr>
        <p:spPr>
          <a:xfrm>
            <a:off x="2114544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4" name="Google Shape;2074;p20"/>
          <p:cNvSpPr/>
          <p:nvPr/>
        </p:nvSpPr>
        <p:spPr>
          <a:xfrm>
            <a:off x="1565470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5" name="Google Shape;2075;p20"/>
          <p:cNvSpPr/>
          <p:nvPr/>
        </p:nvSpPr>
        <p:spPr>
          <a:xfrm>
            <a:off x="156547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6" name="Google Shape;2076;p20"/>
          <p:cNvSpPr/>
          <p:nvPr/>
        </p:nvSpPr>
        <p:spPr>
          <a:xfrm>
            <a:off x="160675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7" name="Google Shape;2077;p20"/>
          <p:cNvSpPr/>
          <p:nvPr/>
        </p:nvSpPr>
        <p:spPr>
          <a:xfrm>
            <a:off x="1621797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8" name="Google Shape;2078;p20"/>
          <p:cNvSpPr/>
          <p:nvPr/>
        </p:nvSpPr>
        <p:spPr>
          <a:xfrm>
            <a:off x="373065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9" name="Google Shape;2079;p20"/>
          <p:cNvSpPr/>
          <p:nvPr/>
        </p:nvSpPr>
        <p:spPr>
          <a:xfrm>
            <a:off x="3741323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0" name="Google Shape;2080;p20"/>
          <p:cNvSpPr/>
          <p:nvPr/>
        </p:nvSpPr>
        <p:spPr>
          <a:xfrm>
            <a:off x="3771936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1" name="Google Shape;2081;p20"/>
          <p:cNvSpPr/>
          <p:nvPr/>
        </p:nvSpPr>
        <p:spPr>
          <a:xfrm>
            <a:off x="378698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2" name="Google Shape;2082;p20"/>
          <p:cNvSpPr/>
          <p:nvPr/>
        </p:nvSpPr>
        <p:spPr>
          <a:xfrm>
            <a:off x="3236862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3" name="Google Shape;2083;p20"/>
          <p:cNvSpPr/>
          <p:nvPr/>
        </p:nvSpPr>
        <p:spPr>
          <a:xfrm>
            <a:off x="3247529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4" name="Google Shape;2084;p20"/>
          <p:cNvSpPr/>
          <p:nvPr/>
        </p:nvSpPr>
        <p:spPr>
          <a:xfrm>
            <a:off x="3277619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5" name="Google Shape;2085;p20"/>
          <p:cNvSpPr/>
          <p:nvPr/>
        </p:nvSpPr>
        <p:spPr>
          <a:xfrm>
            <a:off x="3293712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6" name="Google Shape;2086;p20"/>
          <p:cNvSpPr/>
          <p:nvPr/>
        </p:nvSpPr>
        <p:spPr>
          <a:xfrm>
            <a:off x="541271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7" name="Google Shape;2087;p20"/>
          <p:cNvSpPr/>
          <p:nvPr/>
        </p:nvSpPr>
        <p:spPr>
          <a:xfrm>
            <a:off x="541271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8" name="Google Shape;2088;p20"/>
          <p:cNvSpPr/>
          <p:nvPr/>
        </p:nvSpPr>
        <p:spPr>
          <a:xfrm>
            <a:off x="54428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9" name="Google Shape;2089;p20"/>
          <p:cNvSpPr/>
          <p:nvPr/>
        </p:nvSpPr>
        <p:spPr>
          <a:xfrm>
            <a:off x="545737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0" name="Google Shape;2090;p20"/>
          <p:cNvSpPr/>
          <p:nvPr/>
        </p:nvSpPr>
        <p:spPr>
          <a:xfrm>
            <a:off x="4918396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1" name="Google Shape;2091;p20"/>
          <p:cNvSpPr/>
          <p:nvPr/>
        </p:nvSpPr>
        <p:spPr>
          <a:xfrm>
            <a:off x="4918396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2" name="Google Shape;2092;p20"/>
          <p:cNvSpPr/>
          <p:nvPr/>
        </p:nvSpPr>
        <p:spPr>
          <a:xfrm>
            <a:off x="4949055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3" name="Google Shape;2093;p20"/>
          <p:cNvSpPr/>
          <p:nvPr/>
        </p:nvSpPr>
        <p:spPr>
          <a:xfrm>
            <a:off x="4964624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4" name="Google Shape;2094;p20"/>
          <p:cNvSpPr/>
          <p:nvPr/>
        </p:nvSpPr>
        <p:spPr>
          <a:xfrm>
            <a:off x="708358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5" name="Google Shape;2095;p20"/>
          <p:cNvSpPr/>
          <p:nvPr/>
        </p:nvSpPr>
        <p:spPr>
          <a:xfrm>
            <a:off x="708358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6" name="Google Shape;2096;p20"/>
          <p:cNvSpPr/>
          <p:nvPr/>
        </p:nvSpPr>
        <p:spPr>
          <a:xfrm>
            <a:off x="7114241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7" name="Google Shape;2097;p20"/>
          <p:cNvSpPr/>
          <p:nvPr/>
        </p:nvSpPr>
        <p:spPr>
          <a:xfrm>
            <a:off x="712928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8" name="Google Shape;2098;p20"/>
          <p:cNvSpPr/>
          <p:nvPr/>
        </p:nvSpPr>
        <p:spPr>
          <a:xfrm>
            <a:off x="6589265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9" name="Google Shape;2099;p20"/>
          <p:cNvSpPr/>
          <p:nvPr/>
        </p:nvSpPr>
        <p:spPr>
          <a:xfrm>
            <a:off x="6589788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0" name="Google Shape;2100;p20"/>
          <p:cNvSpPr/>
          <p:nvPr/>
        </p:nvSpPr>
        <p:spPr>
          <a:xfrm>
            <a:off x="662044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1" name="Google Shape;2101;p20"/>
          <p:cNvSpPr/>
          <p:nvPr/>
        </p:nvSpPr>
        <p:spPr>
          <a:xfrm>
            <a:off x="663653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2" name="Google Shape;2102;p20"/>
          <p:cNvSpPr/>
          <p:nvPr/>
        </p:nvSpPr>
        <p:spPr>
          <a:xfrm>
            <a:off x="875497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3" name="Google Shape;2103;p20"/>
          <p:cNvSpPr/>
          <p:nvPr/>
        </p:nvSpPr>
        <p:spPr>
          <a:xfrm>
            <a:off x="875497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4" name="Google Shape;2104;p20"/>
          <p:cNvSpPr/>
          <p:nvPr/>
        </p:nvSpPr>
        <p:spPr>
          <a:xfrm>
            <a:off x="8785108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5" name="Google Shape;2105;p20"/>
          <p:cNvSpPr/>
          <p:nvPr/>
        </p:nvSpPr>
        <p:spPr>
          <a:xfrm>
            <a:off x="880067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6" name="Google Shape;2106;p20"/>
          <p:cNvSpPr/>
          <p:nvPr/>
        </p:nvSpPr>
        <p:spPr>
          <a:xfrm>
            <a:off x="8260700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7" name="Google Shape;2107;p20"/>
          <p:cNvSpPr/>
          <p:nvPr/>
        </p:nvSpPr>
        <p:spPr>
          <a:xfrm>
            <a:off x="8260700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8" name="Google Shape;2108;p20"/>
          <p:cNvSpPr/>
          <p:nvPr/>
        </p:nvSpPr>
        <p:spPr>
          <a:xfrm>
            <a:off x="829131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9" name="Google Shape;2109;p20"/>
          <p:cNvSpPr/>
          <p:nvPr/>
        </p:nvSpPr>
        <p:spPr>
          <a:xfrm>
            <a:off x="8307930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0" name="Google Shape;2110;p20"/>
          <p:cNvSpPr/>
          <p:nvPr/>
        </p:nvSpPr>
        <p:spPr>
          <a:xfrm>
            <a:off x="1042588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1" name="Google Shape;2111;p20"/>
          <p:cNvSpPr/>
          <p:nvPr/>
        </p:nvSpPr>
        <p:spPr>
          <a:xfrm>
            <a:off x="1042588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2" name="Google Shape;2112;p20"/>
          <p:cNvSpPr/>
          <p:nvPr/>
        </p:nvSpPr>
        <p:spPr>
          <a:xfrm>
            <a:off x="10456500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3" name="Google Shape;2113;p20"/>
          <p:cNvSpPr/>
          <p:nvPr/>
        </p:nvSpPr>
        <p:spPr>
          <a:xfrm>
            <a:off x="1047207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4" name="Google Shape;2114;p20"/>
          <p:cNvSpPr/>
          <p:nvPr/>
        </p:nvSpPr>
        <p:spPr>
          <a:xfrm>
            <a:off x="9932092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5" name="Google Shape;2115;p20"/>
          <p:cNvSpPr/>
          <p:nvPr/>
        </p:nvSpPr>
        <p:spPr>
          <a:xfrm>
            <a:off x="9931568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6" name="Google Shape;2116;p20"/>
          <p:cNvSpPr/>
          <p:nvPr/>
        </p:nvSpPr>
        <p:spPr>
          <a:xfrm>
            <a:off x="99627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7" name="Google Shape;2117;p20"/>
          <p:cNvSpPr/>
          <p:nvPr/>
        </p:nvSpPr>
        <p:spPr>
          <a:xfrm>
            <a:off x="997879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8" name="Google Shape;2118;p20"/>
          <p:cNvSpPr txBox="1">
            <a:spLocks noGrp="1"/>
          </p:cNvSpPr>
          <p:nvPr>
            <p:ph type="subTitle" idx="1"/>
          </p:nvPr>
        </p:nvSpPr>
        <p:spPr>
          <a:xfrm>
            <a:off x="4542200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19" name="Google Shape;2119;p20"/>
          <p:cNvSpPr txBox="1">
            <a:spLocks noGrp="1"/>
          </p:cNvSpPr>
          <p:nvPr>
            <p:ph type="subTitle" idx="2"/>
          </p:nvPr>
        </p:nvSpPr>
        <p:spPr>
          <a:xfrm>
            <a:off x="7811467" y="3624540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0" name="Google Shape;2120;p20"/>
          <p:cNvSpPr txBox="1">
            <a:spLocks noGrp="1"/>
          </p:cNvSpPr>
          <p:nvPr>
            <p:ph type="subTitle" idx="3"/>
          </p:nvPr>
        </p:nvSpPr>
        <p:spPr>
          <a:xfrm>
            <a:off x="7811467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1" name="Google Shape;2121;p20"/>
          <p:cNvSpPr txBox="1">
            <a:spLocks noGrp="1"/>
          </p:cNvSpPr>
          <p:nvPr>
            <p:ph type="subTitle" idx="4"/>
          </p:nvPr>
        </p:nvSpPr>
        <p:spPr>
          <a:xfrm>
            <a:off x="1272933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2" name="Google Shape;2122;p20"/>
          <p:cNvSpPr txBox="1">
            <a:spLocks noGrp="1"/>
          </p:cNvSpPr>
          <p:nvPr>
            <p:ph type="subTitle" idx="5"/>
          </p:nvPr>
        </p:nvSpPr>
        <p:spPr>
          <a:xfrm>
            <a:off x="1272933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3" name="Google Shape;2123;p20"/>
          <p:cNvSpPr txBox="1">
            <a:spLocks noGrp="1"/>
          </p:cNvSpPr>
          <p:nvPr>
            <p:ph type="subTitle" idx="6"/>
          </p:nvPr>
        </p:nvSpPr>
        <p:spPr>
          <a:xfrm>
            <a:off x="4542200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4" name="Google Shape;2124;p20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4102182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bg>
      <p:bgPr>
        <a:solidFill>
          <a:srgbClr val="FFECC6"/>
        </a:solidFill>
        <a:effectLst/>
      </p:bgPr>
    </p:bg>
    <p:spTree>
      <p:nvGrpSpPr>
        <p:cNvPr id="1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6" name="Google Shape;2126;p2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27" name="Google Shape;2127;p2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2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2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2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31" name="Google Shape;2131;p2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32" name="Google Shape;2132;p2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2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2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2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2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2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2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2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2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2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2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2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2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2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2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2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2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2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2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2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2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2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2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2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2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2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2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2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2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2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2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2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2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2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2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2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2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2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2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2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2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2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2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2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2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2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2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2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180" name="Google Shape;2180;p21"/>
          <p:cNvSpPr txBox="1">
            <a:spLocks noGrp="1"/>
          </p:cNvSpPr>
          <p:nvPr>
            <p:ph type="subTitle" idx="1"/>
          </p:nvPr>
        </p:nvSpPr>
        <p:spPr>
          <a:xfrm>
            <a:off x="2593233" y="1682400"/>
            <a:ext cx="7005600" cy="349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81" name="Google Shape;2181;p21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2182" name="Google Shape;2182;p21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183" name="Google Shape;2183;p21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21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21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21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21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21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21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21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21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21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21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21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21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21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21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21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21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21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21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21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21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21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21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21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21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21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21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21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21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21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21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21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21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21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21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21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21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21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21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21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21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21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21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21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21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21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21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21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21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21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21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21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21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21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21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21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21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21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21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242" name="Google Shape;2242;p21"/>
          <p:cNvGrpSpPr/>
          <p:nvPr/>
        </p:nvGrpSpPr>
        <p:grpSpPr>
          <a:xfrm>
            <a:off x="9975900" y="700501"/>
            <a:ext cx="1363669" cy="1214031"/>
            <a:chOff x="7481925" y="525375"/>
            <a:chExt cx="1022752" cy="910523"/>
          </a:xfrm>
        </p:grpSpPr>
        <p:sp>
          <p:nvSpPr>
            <p:cNvPr id="2243" name="Google Shape;2243;p21"/>
            <p:cNvSpPr/>
            <p:nvPr/>
          </p:nvSpPr>
          <p:spPr>
            <a:xfrm>
              <a:off x="8125517" y="1106065"/>
              <a:ext cx="301573" cy="246112"/>
            </a:xfrm>
            <a:custGeom>
              <a:avLst/>
              <a:gdLst/>
              <a:ahLst/>
              <a:cxnLst/>
              <a:rect l="l" t="t" r="r" b="b"/>
              <a:pathLst>
                <a:path w="3883" h="3169" extrusionOk="0">
                  <a:moveTo>
                    <a:pt x="527" y="1"/>
                  </a:moveTo>
                  <a:cubicBezTo>
                    <a:pt x="351" y="1"/>
                    <a:pt x="175" y="11"/>
                    <a:pt x="0" y="31"/>
                  </a:cubicBezTo>
                  <a:cubicBezTo>
                    <a:pt x="116" y="192"/>
                    <a:pt x="402" y="1531"/>
                    <a:pt x="562" y="1870"/>
                  </a:cubicBezTo>
                  <a:cubicBezTo>
                    <a:pt x="714" y="2209"/>
                    <a:pt x="1223" y="2709"/>
                    <a:pt x="1964" y="3021"/>
                  </a:cubicBezTo>
                  <a:cubicBezTo>
                    <a:pt x="2237" y="3133"/>
                    <a:pt x="2566" y="3169"/>
                    <a:pt x="2872" y="3169"/>
                  </a:cubicBezTo>
                  <a:cubicBezTo>
                    <a:pt x="3393" y="3169"/>
                    <a:pt x="3847" y="3066"/>
                    <a:pt x="3847" y="3066"/>
                  </a:cubicBezTo>
                  <a:cubicBezTo>
                    <a:pt x="3847" y="3066"/>
                    <a:pt x="3883" y="3021"/>
                    <a:pt x="3775" y="2557"/>
                  </a:cubicBezTo>
                  <a:cubicBezTo>
                    <a:pt x="3677" y="2093"/>
                    <a:pt x="3338" y="1111"/>
                    <a:pt x="2874" y="718"/>
                  </a:cubicBezTo>
                  <a:cubicBezTo>
                    <a:pt x="2401" y="335"/>
                    <a:pt x="2106" y="201"/>
                    <a:pt x="1366" y="76"/>
                  </a:cubicBezTo>
                  <a:cubicBezTo>
                    <a:pt x="1091" y="26"/>
                    <a:pt x="809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21"/>
            <p:cNvSpPr/>
            <p:nvPr/>
          </p:nvSpPr>
          <p:spPr>
            <a:xfrm>
              <a:off x="8125517" y="1106375"/>
              <a:ext cx="379161" cy="329522"/>
            </a:xfrm>
            <a:custGeom>
              <a:avLst/>
              <a:gdLst/>
              <a:ahLst/>
              <a:cxnLst/>
              <a:rect l="l" t="t" r="r" b="b"/>
              <a:pathLst>
                <a:path w="4882" h="4243" extrusionOk="0">
                  <a:moveTo>
                    <a:pt x="661" y="0"/>
                  </a:moveTo>
                  <a:cubicBezTo>
                    <a:pt x="687" y="99"/>
                    <a:pt x="705" y="197"/>
                    <a:pt x="723" y="295"/>
                  </a:cubicBezTo>
                  <a:cubicBezTo>
                    <a:pt x="741" y="384"/>
                    <a:pt x="759" y="465"/>
                    <a:pt x="795" y="554"/>
                  </a:cubicBezTo>
                  <a:cubicBezTo>
                    <a:pt x="661" y="447"/>
                    <a:pt x="536" y="357"/>
                    <a:pt x="402" y="259"/>
                  </a:cubicBezTo>
                  <a:cubicBezTo>
                    <a:pt x="268" y="170"/>
                    <a:pt x="152" y="99"/>
                    <a:pt x="27" y="27"/>
                  </a:cubicBezTo>
                  <a:lnTo>
                    <a:pt x="0" y="27"/>
                  </a:lnTo>
                  <a:cubicBezTo>
                    <a:pt x="0" y="36"/>
                    <a:pt x="9" y="45"/>
                    <a:pt x="18" y="54"/>
                  </a:cubicBezTo>
                  <a:cubicBezTo>
                    <a:pt x="286" y="224"/>
                    <a:pt x="545" y="411"/>
                    <a:pt x="795" y="616"/>
                  </a:cubicBezTo>
                  <a:cubicBezTo>
                    <a:pt x="598" y="625"/>
                    <a:pt x="393" y="625"/>
                    <a:pt x="197" y="634"/>
                  </a:cubicBezTo>
                  <a:lnTo>
                    <a:pt x="205" y="661"/>
                  </a:lnTo>
                  <a:cubicBezTo>
                    <a:pt x="348" y="661"/>
                    <a:pt x="491" y="657"/>
                    <a:pt x="634" y="657"/>
                  </a:cubicBezTo>
                  <a:cubicBezTo>
                    <a:pt x="705" y="657"/>
                    <a:pt x="777" y="658"/>
                    <a:pt x="848" y="661"/>
                  </a:cubicBezTo>
                  <a:cubicBezTo>
                    <a:pt x="1053" y="830"/>
                    <a:pt x="1259" y="1018"/>
                    <a:pt x="1464" y="1196"/>
                  </a:cubicBezTo>
                  <a:cubicBezTo>
                    <a:pt x="1189" y="1281"/>
                    <a:pt x="904" y="1321"/>
                    <a:pt x="616" y="1321"/>
                  </a:cubicBezTo>
                  <a:cubicBezTo>
                    <a:pt x="538" y="1321"/>
                    <a:pt x="461" y="1318"/>
                    <a:pt x="384" y="1312"/>
                  </a:cubicBezTo>
                  <a:lnTo>
                    <a:pt x="384" y="1330"/>
                  </a:lnTo>
                  <a:cubicBezTo>
                    <a:pt x="468" y="1341"/>
                    <a:pt x="551" y="1345"/>
                    <a:pt x="635" y="1345"/>
                  </a:cubicBezTo>
                  <a:cubicBezTo>
                    <a:pt x="694" y="1345"/>
                    <a:pt x="753" y="1343"/>
                    <a:pt x="812" y="1339"/>
                  </a:cubicBezTo>
                  <a:cubicBezTo>
                    <a:pt x="1053" y="1330"/>
                    <a:pt x="1294" y="1304"/>
                    <a:pt x="1526" y="1259"/>
                  </a:cubicBezTo>
                  <a:cubicBezTo>
                    <a:pt x="1625" y="1339"/>
                    <a:pt x="1723" y="1420"/>
                    <a:pt x="1830" y="1500"/>
                  </a:cubicBezTo>
                  <a:cubicBezTo>
                    <a:pt x="1928" y="1571"/>
                    <a:pt x="2053" y="1661"/>
                    <a:pt x="2160" y="1741"/>
                  </a:cubicBezTo>
                  <a:cubicBezTo>
                    <a:pt x="1840" y="1816"/>
                    <a:pt x="1513" y="1852"/>
                    <a:pt x="1186" y="1852"/>
                  </a:cubicBezTo>
                  <a:cubicBezTo>
                    <a:pt x="966" y="1852"/>
                    <a:pt x="745" y="1836"/>
                    <a:pt x="527" y="1803"/>
                  </a:cubicBezTo>
                  <a:lnTo>
                    <a:pt x="527" y="1803"/>
                  </a:lnTo>
                  <a:lnTo>
                    <a:pt x="536" y="1839"/>
                  </a:lnTo>
                  <a:cubicBezTo>
                    <a:pt x="643" y="1857"/>
                    <a:pt x="741" y="1866"/>
                    <a:pt x="848" y="1875"/>
                  </a:cubicBezTo>
                  <a:cubicBezTo>
                    <a:pt x="971" y="1885"/>
                    <a:pt x="1094" y="1890"/>
                    <a:pt x="1218" y="1890"/>
                  </a:cubicBezTo>
                  <a:cubicBezTo>
                    <a:pt x="1543" y="1890"/>
                    <a:pt x="1870" y="1854"/>
                    <a:pt x="2187" y="1777"/>
                  </a:cubicBezTo>
                  <a:lnTo>
                    <a:pt x="2196" y="1777"/>
                  </a:lnTo>
                  <a:cubicBezTo>
                    <a:pt x="2365" y="1893"/>
                    <a:pt x="2535" y="2018"/>
                    <a:pt x="2704" y="2134"/>
                  </a:cubicBezTo>
                  <a:lnTo>
                    <a:pt x="2687" y="2151"/>
                  </a:lnTo>
                  <a:cubicBezTo>
                    <a:pt x="2267" y="2508"/>
                    <a:pt x="1714" y="2580"/>
                    <a:pt x="1187" y="2589"/>
                  </a:cubicBezTo>
                  <a:lnTo>
                    <a:pt x="1259" y="2642"/>
                  </a:lnTo>
                  <a:cubicBezTo>
                    <a:pt x="1776" y="2633"/>
                    <a:pt x="2347" y="2508"/>
                    <a:pt x="2749" y="2169"/>
                  </a:cubicBezTo>
                  <a:cubicBezTo>
                    <a:pt x="2794" y="2205"/>
                    <a:pt x="2847" y="2241"/>
                    <a:pt x="2892" y="2276"/>
                  </a:cubicBezTo>
                  <a:cubicBezTo>
                    <a:pt x="3061" y="2401"/>
                    <a:pt x="3222" y="2544"/>
                    <a:pt x="3392" y="2687"/>
                  </a:cubicBezTo>
                  <a:cubicBezTo>
                    <a:pt x="3079" y="2883"/>
                    <a:pt x="2749" y="3035"/>
                    <a:pt x="2401" y="3133"/>
                  </a:cubicBezTo>
                  <a:cubicBezTo>
                    <a:pt x="2437" y="3142"/>
                    <a:pt x="2490" y="3151"/>
                    <a:pt x="2535" y="3151"/>
                  </a:cubicBezTo>
                  <a:cubicBezTo>
                    <a:pt x="2696" y="3097"/>
                    <a:pt x="2856" y="3035"/>
                    <a:pt x="3008" y="2955"/>
                  </a:cubicBezTo>
                  <a:cubicBezTo>
                    <a:pt x="3151" y="2883"/>
                    <a:pt x="3285" y="2803"/>
                    <a:pt x="3418" y="2714"/>
                  </a:cubicBezTo>
                  <a:lnTo>
                    <a:pt x="3499" y="2785"/>
                  </a:lnTo>
                  <a:cubicBezTo>
                    <a:pt x="3552" y="2830"/>
                    <a:pt x="3597" y="2883"/>
                    <a:pt x="3651" y="2928"/>
                  </a:cubicBezTo>
                  <a:cubicBezTo>
                    <a:pt x="3668" y="2946"/>
                    <a:pt x="3677" y="2955"/>
                    <a:pt x="3686" y="2964"/>
                  </a:cubicBezTo>
                  <a:cubicBezTo>
                    <a:pt x="3740" y="3017"/>
                    <a:pt x="3784" y="3062"/>
                    <a:pt x="3838" y="3115"/>
                  </a:cubicBezTo>
                  <a:cubicBezTo>
                    <a:pt x="4177" y="3463"/>
                    <a:pt x="4481" y="3829"/>
                    <a:pt x="4766" y="4222"/>
                  </a:cubicBezTo>
                  <a:cubicBezTo>
                    <a:pt x="4776" y="4236"/>
                    <a:pt x="4789" y="4242"/>
                    <a:pt x="4803" y="4242"/>
                  </a:cubicBezTo>
                  <a:cubicBezTo>
                    <a:pt x="4841" y="4242"/>
                    <a:pt x="4881" y="4199"/>
                    <a:pt x="4855" y="4160"/>
                  </a:cubicBezTo>
                  <a:cubicBezTo>
                    <a:pt x="4597" y="3811"/>
                    <a:pt x="4320" y="3481"/>
                    <a:pt x="4025" y="3169"/>
                  </a:cubicBezTo>
                  <a:cubicBezTo>
                    <a:pt x="3963" y="3115"/>
                    <a:pt x="3900" y="3053"/>
                    <a:pt x="3838" y="2990"/>
                  </a:cubicBezTo>
                  <a:lnTo>
                    <a:pt x="3820" y="2981"/>
                  </a:lnTo>
                  <a:lnTo>
                    <a:pt x="3749" y="2910"/>
                  </a:lnTo>
                  <a:lnTo>
                    <a:pt x="3686" y="2856"/>
                  </a:lnTo>
                  <a:lnTo>
                    <a:pt x="3642" y="2812"/>
                  </a:lnTo>
                  <a:lnTo>
                    <a:pt x="3552" y="2732"/>
                  </a:lnTo>
                  <a:cubicBezTo>
                    <a:pt x="3490" y="2669"/>
                    <a:pt x="3418" y="2615"/>
                    <a:pt x="3347" y="2553"/>
                  </a:cubicBezTo>
                  <a:cubicBezTo>
                    <a:pt x="3472" y="2392"/>
                    <a:pt x="3552" y="2196"/>
                    <a:pt x="3606" y="2000"/>
                  </a:cubicBezTo>
                  <a:cubicBezTo>
                    <a:pt x="3588" y="1964"/>
                    <a:pt x="3579" y="1928"/>
                    <a:pt x="3561" y="1893"/>
                  </a:cubicBezTo>
                  <a:cubicBezTo>
                    <a:pt x="3526" y="2125"/>
                    <a:pt x="3436" y="2339"/>
                    <a:pt x="3302" y="2526"/>
                  </a:cubicBezTo>
                  <a:cubicBezTo>
                    <a:pt x="3222" y="2455"/>
                    <a:pt x="3142" y="2392"/>
                    <a:pt x="3061" y="2330"/>
                  </a:cubicBezTo>
                  <a:lnTo>
                    <a:pt x="2937" y="2232"/>
                  </a:lnTo>
                  <a:cubicBezTo>
                    <a:pt x="3088" y="1866"/>
                    <a:pt x="3169" y="1473"/>
                    <a:pt x="3160" y="1080"/>
                  </a:cubicBezTo>
                  <a:cubicBezTo>
                    <a:pt x="3142" y="1054"/>
                    <a:pt x="3124" y="1027"/>
                    <a:pt x="3097" y="1000"/>
                  </a:cubicBezTo>
                  <a:lnTo>
                    <a:pt x="3097" y="1143"/>
                  </a:lnTo>
                  <a:cubicBezTo>
                    <a:pt x="3097" y="1375"/>
                    <a:pt x="3079" y="1598"/>
                    <a:pt x="3026" y="1821"/>
                  </a:cubicBezTo>
                  <a:cubicBezTo>
                    <a:pt x="2999" y="1946"/>
                    <a:pt x="2963" y="2071"/>
                    <a:pt x="2919" y="2196"/>
                  </a:cubicBezTo>
                  <a:cubicBezTo>
                    <a:pt x="2758" y="2080"/>
                    <a:pt x="2588" y="1964"/>
                    <a:pt x="2428" y="1848"/>
                  </a:cubicBezTo>
                  <a:cubicBezTo>
                    <a:pt x="2553" y="1420"/>
                    <a:pt x="2615" y="973"/>
                    <a:pt x="2615" y="518"/>
                  </a:cubicBezTo>
                  <a:lnTo>
                    <a:pt x="2562" y="491"/>
                  </a:lnTo>
                  <a:lnTo>
                    <a:pt x="2562" y="714"/>
                  </a:lnTo>
                  <a:cubicBezTo>
                    <a:pt x="2562" y="955"/>
                    <a:pt x="2535" y="1196"/>
                    <a:pt x="2481" y="1437"/>
                  </a:cubicBezTo>
                  <a:cubicBezTo>
                    <a:pt x="2455" y="1562"/>
                    <a:pt x="2419" y="1696"/>
                    <a:pt x="2383" y="1821"/>
                  </a:cubicBezTo>
                  <a:cubicBezTo>
                    <a:pt x="2249" y="1732"/>
                    <a:pt x="2124" y="1643"/>
                    <a:pt x="1990" y="1553"/>
                  </a:cubicBezTo>
                  <a:cubicBezTo>
                    <a:pt x="1982" y="1544"/>
                    <a:pt x="2106" y="804"/>
                    <a:pt x="2044" y="233"/>
                  </a:cubicBezTo>
                  <a:lnTo>
                    <a:pt x="1990" y="215"/>
                  </a:lnTo>
                  <a:lnTo>
                    <a:pt x="1990" y="215"/>
                  </a:lnTo>
                  <a:cubicBezTo>
                    <a:pt x="2026" y="643"/>
                    <a:pt x="1999" y="1071"/>
                    <a:pt x="1928" y="1500"/>
                  </a:cubicBezTo>
                  <a:cubicBezTo>
                    <a:pt x="1928" y="1500"/>
                    <a:pt x="1928" y="1500"/>
                    <a:pt x="1928" y="1509"/>
                  </a:cubicBezTo>
                  <a:cubicBezTo>
                    <a:pt x="1803" y="1411"/>
                    <a:pt x="1482" y="1161"/>
                    <a:pt x="1473" y="1152"/>
                  </a:cubicBezTo>
                  <a:lnTo>
                    <a:pt x="1384" y="1071"/>
                  </a:lnTo>
                  <a:cubicBezTo>
                    <a:pt x="1375" y="822"/>
                    <a:pt x="1339" y="581"/>
                    <a:pt x="1303" y="340"/>
                  </a:cubicBezTo>
                  <a:cubicBezTo>
                    <a:pt x="1285" y="241"/>
                    <a:pt x="1268" y="152"/>
                    <a:pt x="1241" y="54"/>
                  </a:cubicBezTo>
                  <a:lnTo>
                    <a:pt x="1178" y="45"/>
                  </a:lnTo>
                  <a:lnTo>
                    <a:pt x="1178" y="45"/>
                  </a:lnTo>
                  <a:cubicBezTo>
                    <a:pt x="1196" y="143"/>
                    <a:pt x="1223" y="250"/>
                    <a:pt x="1241" y="357"/>
                  </a:cubicBezTo>
                  <a:cubicBezTo>
                    <a:pt x="1285" y="581"/>
                    <a:pt x="1321" y="813"/>
                    <a:pt x="1357" y="1036"/>
                  </a:cubicBezTo>
                  <a:cubicBezTo>
                    <a:pt x="1232" y="929"/>
                    <a:pt x="1107" y="813"/>
                    <a:pt x="991" y="714"/>
                  </a:cubicBezTo>
                  <a:cubicBezTo>
                    <a:pt x="946" y="679"/>
                    <a:pt x="911" y="643"/>
                    <a:pt x="866" y="607"/>
                  </a:cubicBezTo>
                  <a:cubicBezTo>
                    <a:pt x="830" y="491"/>
                    <a:pt x="803" y="375"/>
                    <a:pt x="777" y="250"/>
                  </a:cubicBezTo>
                  <a:cubicBezTo>
                    <a:pt x="759" y="170"/>
                    <a:pt x="741" y="81"/>
                    <a:pt x="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21"/>
            <p:cNvSpPr/>
            <p:nvPr/>
          </p:nvSpPr>
          <p:spPr>
            <a:xfrm>
              <a:off x="8125517" y="1104278"/>
              <a:ext cx="203871" cy="227473"/>
            </a:xfrm>
            <a:custGeom>
              <a:avLst/>
              <a:gdLst/>
              <a:ahLst/>
              <a:cxnLst/>
              <a:rect l="l" t="t" r="r" b="b"/>
              <a:pathLst>
                <a:path w="2625" h="2929" extrusionOk="0">
                  <a:moveTo>
                    <a:pt x="1785" y="179"/>
                  </a:moveTo>
                  <a:cubicBezTo>
                    <a:pt x="1660" y="152"/>
                    <a:pt x="1526" y="126"/>
                    <a:pt x="1366" y="99"/>
                  </a:cubicBezTo>
                  <a:cubicBezTo>
                    <a:pt x="911" y="19"/>
                    <a:pt x="455" y="1"/>
                    <a:pt x="0" y="54"/>
                  </a:cubicBezTo>
                  <a:cubicBezTo>
                    <a:pt x="116" y="224"/>
                    <a:pt x="402" y="1554"/>
                    <a:pt x="554" y="1893"/>
                  </a:cubicBezTo>
                  <a:cubicBezTo>
                    <a:pt x="696" y="2196"/>
                    <a:pt x="1107" y="2625"/>
                    <a:pt x="1714" y="2928"/>
                  </a:cubicBezTo>
                  <a:cubicBezTo>
                    <a:pt x="2597" y="2232"/>
                    <a:pt x="2624" y="911"/>
                    <a:pt x="1776" y="1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21"/>
            <p:cNvSpPr/>
            <p:nvPr/>
          </p:nvSpPr>
          <p:spPr>
            <a:xfrm>
              <a:off x="8122022" y="1105909"/>
              <a:ext cx="302583" cy="246811"/>
            </a:xfrm>
            <a:custGeom>
              <a:avLst/>
              <a:gdLst/>
              <a:ahLst/>
              <a:cxnLst/>
              <a:rect l="l" t="t" r="r" b="b"/>
              <a:pathLst>
                <a:path w="3896" h="3178" extrusionOk="0">
                  <a:moveTo>
                    <a:pt x="3844" y="2670"/>
                  </a:moveTo>
                  <a:lnTo>
                    <a:pt x="3844" y="2670"/>
                  </a:lnTo>
                  <a:cubicBezTo>
                    <a:pt x="3848" y="2695"/>
                    <a:pt x="3852" y="2720"/>
                    <a:pt x="3856" y="2746"/>
                  </a:cubicBezTo>
                  <a:cubicBezTo>
                    <a:pt x="3860" y="2770"/>
                    <a:pt x="3866" y="2795"/>
                    <a:pt x="3871" y="2819"/>
                  </a:cubicBezTo>
                  <a:lnTo>
                    <a:pt x="3871" y="2819"/>
                  </a:lnTo>
                  <a:cubicBezTo>
                    <a:pt x="3866" y="2787"/>
                    <a:pt x="3861" y="2755"/>
                    <a:pt x="3856" y="2720"/>
                  </a:cubicBezTo>
                  <a:cubicBezTo>
                    <a:pt x="3852" y="2703"/>
                    <a:pt x="3848" y="2687"/>
                    <a:pt x="3844" y="2670"/>
                  </a:cubicBezTo>
                  <a:close/>
                  <a:moveTo>
                    <a:pt x="3871" y="2819"/>
                  </a:moveTo>
                  <a:cubicBezTo>
                    <a:pt x="3875" y="2843"/>
                    <a:pt x="3878" y="2867"/>
                    <a:pt x="3882" y="2892"/>
                  </a:cubicBezTo>
                  <a:lnTo>
                    <a:pt x="3882" y="2892"/>
                  </a:lnTo>
                  <a:cubicBezTo>
                    <a:pt x="3880" y="2867"/>
                    <a:pt x="3876" y="2843"/>
                    <a:pt x="3871" y="2819"/>
                  </a:cubicBezTo>
                  <a:close/>
                  <a:moveTo>
                    <a:pt x="3882" y="2892"/>
                  </a:moveTo>
                  <a:cubicBezTo>
                    <a:pt x="3883" y="2900"/>
                    <a:pt x="3883" y="2908"/>
                    <a:pt x="3883" y="2916"/>
                  </a:cubicBezTo>
                  <a:cubicBezTo>
                    <a:pt x="3889" y="2953"/>
                    <a:pt x="3895" y="2989"/>
                    <a:pt x="3896" y="3023"/>
                  </a:cubicBezTo>
                  <a:lnTo>
                    <a:pt x="3896" y="3023"/>
                  </a:lnTo>
                  <a:cubicBezTo>
                    <a:pt x="3896" y="2981"/>
                    <a:pt x="3889" y="2937"/>
                    <a:pt x="3883" y="2898"/>
                  </a:cubicBezTo>
                  <a:cubicBezTo>
                    <a:pt x="3883" y="2896"/>
                    <a:pt x="3882" y="2894"/>
                    <a:pt x="3882" y="2892"/>
                  </a:cubicBezTo>
                  <a:close/>
                  <a:moveTo>
                    <a:pt x="3896" y="3023"/>
                  </a:moveTo>
                  <a:cubicBezTo>
                    <a:pt x="3895" y="3038"/>
                    <a:pt x="3894" y="3053"/>
                    <a:pt x="3892" y="3068"/>
                  </a:cubicBezTo>
                  <a:cubicBezTo>
                    <a:pt x="3895" y="3054"/>
                    <a:pt x="3896" y="3039"/>
                    <a:pt x="3896" y="3023"/>
                  </a:cubicBezTo>
                  <a:close/>
                  <a:moveTo>
                    <a:pt x="543" y="0"/>
                  </a:moveTo>
                  <a:cubicBezTo>
                    <a:pt x="384" y="0"/>
                    <a:pt x="225" y="7"/>
                    <a:pt x="66" y="22"/>
                  </a:cubicBezTo>
                  <a:lnTo>
                    <a:pt x="66" y="22"/>
                  </a:lnTo>
                  <a:cubicBezTo>
                    <a:pt x="65" y="20"/>
                    <a:pt x="64" y="17"/>
                    <a:pt x="63" y="15"/>
                  </a:cubicBezTo>
                  <a:lnTo>
                    <a:pt x="60" y="22"/>
                  </a:lnTo>
                  <a:lnTo>
                    <a:pt x="60" y="22"/>
                  </a:lnTo>
                  <a:cubicBezTo>
                    <a:pt x="52" y="23"/>
                    <a:pt x="44" y="24"/>
                    <a:pt x="36" y="24"/>
                  </a:cubicBezTo>
                  <a:lnTo>
                    <a:pt x="1" y="24"/>
                  </a:lnTo>
                  <a:lnTo>
                    <a:pt x="18" y="60"/>
                  </a:lnTo>
                  <a:cubicBezTo>
                    <a:pt x="72" y="167"/>
                    <a:pt x="108" y="274"/>
                    <a:pt x="143" y="390"/>
                  </a:cubicBezTo>
                  <a:cubicBezTo>
                    <a:pt x="170" y="497"/>
                    <a:pt x="206" y="613"/>
                    <a:pt x="242" y="720"/>
                  </a:cubicBezTo>
                  <a:lnTo>
                    <a:pt x="429" y="1408"/>
                  </a:lnTo>
                  <a:cubicBezTo>
                    <a:pt x="465" y="1524"/>
                    <a:pt x="500" y="1631"/>
                    <a:pt x="536" y="1747"/>
                  </a:cubicBezTo>
                  <a:cubicBezTo>
                    <a:pt x="572" y="1854"/>
                    <a:pt x="625" y="1961"/>
                    <a:pt x="688" y="2059"/>
                  </a:cubicBezTo>
                  <a:cubicBezTo>
                    <a:pt x="831" y="2256"/>
                    <a:pt x="1000" y="2425"/>
                    <a:pt x="1188" y="2568"/>
                  </a:cubicBezTo>
                  <a:cubicBezTo>
                    <a:pt x="1375" y="2711"/>
                    <a:pt x="1580" y="2836"/>
                    <a:pt x="1794" y="2943"/>
                  </a:cubicBezTo>
                  <a:cubicBezTo>
                    <a:pt x="2009" y="3050"/>
                    <a:pt x="2241" y="3121"/>
                    <a:pt x="2473" y="3157"/>
                  </a:cubicBezTo>
                  <a:cubicBezTo>
                    <a:pt x="2618" y="3171"/>
                    <a:pt x="2764" y="3178"/>
                    <a:pt x="2910" y="3178"/>
                  </a:cubicBezTo>
                  <a:cubicBezTo>
                    <a:pt x="3240" y="3178"/>
                    <a:pt x="3570" y="3142"/>
                    <a:pt x="3892" y="3068"/>
                  </a:cubicBezTo>
                  <a:lnTo>
                    <a:pt x="3892" y="3068"/>
                  </a:lnTo>
                  <a:cubicBezTo>
                    <a:pt x="3602" y="3124"/>
                    <a:pt x="3305" y="3151"/>
                    <a:pt x="3009" y="3151"/>
                  </a:cubicBezTo>
                  <a:cubicBezTo>
                    <a:pt x="2832" y="3151"/>
                    <a:pt x="2656" y="3141"/>
                    <a:pt x="2482" y="3121"/>
                  </a:cubicBezTo>
                  <a:cubicBezTo>
                    <a:pt x="2250" y="3086"/>
                    <a:pt x="2018" y="3014"/>
                    <a:pt x="1812" y="2907"/>
                  </a:cubicBezTo>
                  <a:cubicBezTo>
                    <a:pt x="1598" y="2800"/>
                    <a:pt x="1402" y="2675"/>
                    <a:pt x="1214" y="2532"/>
                  </a:cubicBezTo>
                  <a:cubicBezTo>
                    <a:pt x="1027" y="2389"/>
                    <a:pt x="857" y="2220"/>
                    <a:pt x="723" y="2032"/>
                  </a:cubicBezTo>
                  <a:cubicBezTo>
                    <a:pt x="652" y="1934"/>
                    <a:pt x="607" y="1827"/>
                    <a:pt x="572" y="1720"/>
                  </a:cubicBezTo>
                  <a:cubicBezTo>
                    <a:pt x="536" y="1604"/>
                    <a:pt x="500" y="1497"/>
                    <a:pt x="465" y="1381"/>
                  </a:cubicBezTo>
                  <a:lnTo>
                    <a:pt x="286" y="694"/>
                  </a:lnTo>
                  <a:cubicBezTo>
                    <a:pt x="250" y="578"/>
                    <a:pt x="224" y="462"/>
                    <a:pt x="188" y="355"/>
                  </a:cubicBezTo>
                  <a:cubicBezTo>
                    <a:pt x="165" y="253"/>
                    <a:pt x="127" y="151"/>
                    <a:pt x="83" y="56"/>
                  </a:cubicBezTo>
                  <a:lnTo>
                    <a:pt x="83" y="56"/>
                  </a:lnTo>
                  <a:cubicBezTo>
                    <a:pt x="249" y="38"/>
                    <a:pt x="416" y="29"/>
                    <a:pt x="583" y="29"/>
                  </a:cubicBezTo>
                  <a:cubicBezTo>
                    <a:pt x="870" y="29"/>
                    <a:pt x="1157" y="55"/>
                    <a:pt x="1437" y="105"/>
                  </a:cubicBezTo>
                  <a:cubicBezTo>
                    <a:pt x="1670" y="140"/>
                    <a:pt x="1902" y="194"/>
                    <a:pt x="2116" y="265"/>
                  </a:cubicBezTo>
                  <a:cubicBezTo>
                    <a:pt x="2339" y="346"/>
                    <a:pt x="2544" y="462"/>
                    <a:pt x="2732" y="604"/>
                  </a:cubicBezTo>
                  <a:cubicBezTo>
                    <a:pt x="3124" y="863"/>
                    <a:pt x="3347" y="1292"/>
                    <a:pt x="3535" y="1720"/>
                  </a:cubicBezTo>
                  <a:cubicBezTo>
                    <a:pt x="3624" y="1934"/>
                    <a:pt x="3704" y="2157"/>
                    <a:pt x="3767" y="2381"/>
                  </a:cubicBezTo>
                  <a:cubicBezTo>
                    <a:pt x="3797" y="2479"/>
                    <a:pt x="3821" y="2577"/>
                    <a:pt x="3844" y="2670"/>
                  </a:cubicBezTo>
                  <a:lnTo>
                    <a:pt x="3844" y="2670"/>
                  </a:lnTo>
                  <a:cubicBezTo>
                    <a:pt x="3827" y="2576"/>
                    <a:pt x="3806" y="2490"/>
                    <a:pt x="3785" y="2398"/>
                  </a:cubicBezTo>
                  <a:cubicBezTo>
                    <a:pt x="3722" y="2175"/>
                    <a:pt x="3642" y="1952"/>
                    <a:pt x="3562" y="1729"/>
                  </a:cubicBezTo>
                  <a:cubicBezTo>
                    <a:pt x="3472" y="1515"/>
                    <a:pt x="3365" y="1301"/>
                    <a:pt x="3240" y="1104"/>
                  </a:cubicBezTo>
                  <a:cubicBezTo>
                    <a:pt x="3169" y="997"/>
                    <a:pt x="3098" y="908"/>
                    <a:pt x="3017" y="819"/>
                  </a:cubicBezTo>
                  <a:cubicBezTo>
                    <a:pt x="2937" y="738"/>
                    <a:pt x="2848" y="667"/>
                    <a:pt x="2749" y="596"/>
                  </a:cubicBezTo>
                  <a:cubicBezTo>
                    <a:pt x="2562" y="444"/>
                    <a:pt x="2357" y="328"/>
                    <a:pt x="2134" y="247"/>
                  </a:cubicBezTo>
                  <a:cubicBezTo>
                    <a:pt x="1911" y="176"/>
                    <a:pt x="1678" y="122"/>
                    <a:pt x="1446" y="78"/>
                  </a:cubicBezTo>
                  <a:cubicBezTo>
                    <a:pt x="1148" y="26"/>
                    <a:pt x="846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21"/>
            <p:cNvSpPr/>
            <p:nvPr/>
          </p:nvSpPr>
          <p:spPr>
            <a:xfrm>
              <a:off x="7481925" y="569798"/>
              <a:ext cx="197269" cy="230036"/>
            </a:xfrm>
            <a:custGeom>
              <a:avLst/>
              <a:gdLst/>
              <a:ahLst/>
              <a:cxnLst/>
              <a:rect l="l" t="t" r="r" b="b"/>
              <a:pathLst>
                <a:path w="2540" h="2962" extrusionOk="0">
                  <a:moveTo>
                    <a:pt x="1670" y="0"/>
                  </a:moveTo>
                  <a:cubicBezTo>
                    <a:pt x="1491" y="0"/>
                    <a:pt x="1266" y="39"/>
                    <a:pt x="1094" y="198"/>
                  </a:cubicBezTo>
                  <a:cubicBezTo>
                    <a:pt x="746" y="519"/>
                    <a:pt x="85" y="1385"/>
                    <a:pt x="41" y="2054"/>
                  </a:cubicBezTo>
                  <a:cubicBezTo>
                    <a:pt x="1" y="2649"/>
                    <a:pt x="271" y="2962"/>
                    <a:pt x="751" y="2962"/>
                  </a:cubicBezTo>
                  <a:cubicBezTo>
                    <a:pt x="811" y="2962"/>
                    <a:pt x="875" y="2957"/>
                    <a:pt x="942" y="2947"/>
                  </a:cubicBezTo>
                  <a:cubicBezTo>
                    <a:pt x="1540" y="2866"/>
                    <a:pt x="2316" y="1688"/>
                    <a:pt x="2423" y="1081"/>
                  </a:cubicBezTo>
                  <a:cubicBezTo>
                    <a:pt x="2540" y="475"/>
                    <a:pt x="1977" y="37"/>
                    <a:pt x="1977" y="37"/>
                  </a:cubicBezTo>
                  <a:cubicBezTo>
                    <a:pt x="1977" y="37"/>
                    <a:pt x="1845" y="0"/>
                    <a:pt x="16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21"/>
            <p:cNvSpPr/>
            <p:nvPr/>
          </p:nvSpPr>
          <p:spPr>
            <a:xfrm>
              <a:off x="7487827" y="527161"/>
              <a:ext cx="184843" cy="270110"/>
            </a:xfrm>
            <a:custGeom>
              <a:avLst/>
              <a:gdLst/>
              <a:ahLst/>
              <a:cxnLst/>
              <a:rect l="l" t="t" r="r" b="b"/>
              <a:pathLst>
                <a:path w="2380" h="3478" extrusionOk="0">
                  <a:moveTo>
                    <a:pt x="1223" y="1050"/>
                  </a:moveTo>
                  <a:cubicBezTo>
                    <a:pt x="1216" y="1052"/>
                    <a:pt x="1208" y="1054"/>
                    <a:pt x="1201" y="1056"/>
                  </a:cubicBezTo>
                  <a:lnTo>
                    <a:pt x="1201" y="1056"/>
                  </a:lnTo>
                  <a:cubicBezTo>
                    <a:pt x="1211" y="1054"/>
                    <a:pt x="1221" y="1052"/>
                    <a:pt x="1232" y="1050"/>
                  </a:cubicBezTo>
                  <a:close/>
                  <a:moveTo>
                    <a:pt x="1201" y="1056"/>
                  </a:moveTo>
                  <a:cubicBezTo>
                    <a:pt x="1006" y="1092"/>
                    <a:pt x="811" y="1153"/>
                    <a:pt x="625" y="1238"/>
                  </a:cubicBezTo>
                  <a:lnTo>
                    <a:pt x="598" y="1273"/>
                  </a:lnTo>
                  <a:cubicBezTo>
                    <a:pt x="788" y="1179"/>
                    <a:pt x="994" y="1109"/>
                    <a:pt x="1201" y="1056"/>
                  </a:cubicBezTo>
                  <a:close/>
                  <a:moveTo>
                    <a:pt x="2351" y="0"/>
                  </a:moveTo>
                  <a:cubicBezTo>
                    <a:pt x="2347" y="0"/>
                    <a:pt x="2343" y="2"/>
                    <a:pt x="2339" y="6"/>
                  </a:cubicBezTo>
                  <a:cubicBezTo>
                    <a:pt x="2053" y="301"/>
                    <a:pt x="1821" y="640"/>
                    <a:pt x="1642" y="1015"/>
                  </a:cubicBezTo>
                  <a:lnTo>
                    <a:pt x="1482" y="1015"/>
                  </a:lnTo>
                  <a:cubicBezTo>
                    <a:pt x="1455" y="1015"/>
                    <a:pt x="1428" y="1015"/>
                    <a:pt x="1410" y="1024"/>
                  </a:cubicBezTo>
                  <a:lnTo>
                    <a:pt x="1357" y="1024"/>
                  </a:lnTo>
                  <a:lnTo>
                    <a:pt x="1294" y="1032"/>
                  </a:lnTo>
                  <a:lnTo>
                    <a:pt x="1232" y="1050"/>
                  </a:lnTo>
                  <a:lnTo>
                    <a:pt x="1250" y="1050"/>
                  </a:lnTo>
                  <a:lnTo>
                    <a:pt x="1330" y="1041"/>
                  </a:lnTo>
                  <a:lnTo>
                    <a:pt x="1384" y="1041"/>
                  </a:lnTo>
                  <a:lnTo>
                    <a:pt x="1455" y="1032"/>
                  </a:lnTo>
                  <a:lnTo>
                    <a:pt x="1625" y="1032"/>
                  </a:lnTo>
                  <a:cubicBezTo>
                    <a:pt x="1571" y="1131"/>
                    <a:pt x="1517" y="1229"/>
                    <a:pt x="1473" y="1327"/>
                  </a:cubicBezTo>
                  <a:cubicBezTo>
                    <a:pt x="1464" y="1345"/>
                    <a:pt x="1455" y="1372"/>
                    <a:pt x="1446" y="1389"/>
                  </a:cubicBezTo>
                  <a:cubicBezTo>
                    <a:pt x="1348" y="1604"/>
                    <a:pt x="1250" y="1818"/>
                    <a:pt x="1152" y="2023"/>
                  </a:cubicBezTo>
                  <a:lnTo>
                    <a:pt x="1134" y="2023"/>
                  </a:lnTo>
                  <a:cubicBezTo>
                    <a:pt x="911" y="2023"/>
                    <a:pt x="679" y="2041"/>
                    <a:pt x="446" y="2086"/>
                  </a:cubicBezTo>
                  <a:cubicBezTo>
                    <a:pt x="339" y="2103"/>
                    <a:pt x="223" y="2139"/>
                    <a:pt x="116" y="2175"/>
                  </a:cubicBezTo>
                  <a:lnTo>
                    <a:pt x="72" y="2184"/>
                  </a:lnTo>
                  <a:lnTo>
                    <a:pt x="63" y="2228"/>
                  </a:lnTo>
                  <a:lnTo>
                    <a:pt x="125" y="2202"/>
                  </a:lnTo>
                  <a:cubicBezTo>
                    <a:pt x="232" y="2166"/>
                    <a:pt x="339" y="2139"/>
                    <a:pt x="455" y="2121"/>
                  </a:cubicBezTo>
                  <a:cubicBezTo>
                    <a:pt x="641" y="2084"/>
                    <a:pt x="827" y="2066"/>
                    <a:pt x="1018" y="2066"/>
                  </a:cubicBezTo>
                  <a:cubicBezTo>
                    <a:pt x="1057" y="2066"/>
                    <a:pt x="1095" y="2066"/>
                    <a:pt x="1134" y="2068"/>
                  </a:cubicBezTo>
                  <a:cubicBezTo>
                    <a:pt x="1018" y="2309"/>
                    <a:pt x="893" y="2550"/>
                    <a:pt x="750" y="2782"/>
                  </a:cubicBezTo>
                  <a:lnTo>
                    <a:pt x="741" y="2782"/>
                  </a:lnTo>
                  <a:cubicBezTo>
                    <a:pt x="491" y="2853"/>
                    <a:pt x="241" y="2933"/>
                    <a:pt x="0" y="3032"/>
                  </a:cubicBezTo>
                  <a:cubicBezTo>
                    <a:pt x="0" y="3041"/>
                    <a:pt x="9" y="3058"/>
                    <a:pt x="9" y="3067"/>
                  </a:cubicBezTo>
                  <a:cubicBezTo>
                    <a:pt x="63" y="3050"/>
                    <a:pt x="125" y="3023"/>
                    <a:pt x="170" y="3005"/>
                  </a:cubicBezTo>
                  <a:cubicBezTo>
                    <a:pt x="348" y="2942"/>
                    <a:pt x="536" y="2889"/>
                    <a:pt x="723" y="2835"/>
                  </a:cubicBezTo>
                  <a:lnTo>
                    <a:pt x="723" y="2835"/>
                  </a:lnTo>
                  <a:cubicBezTo>
                    <a:pt x="589" y="3050"/>
                    <a:pt x="455" y="3255"/>
                    <a:pt x="322" y="3460"/>
                  </a:cubicBezTo>
                  <a:lnTo>
                    <a:pt x="366" y="3478"/>
                  </a:lnTo>
                  <a:cubicBezTo>
                    <a:pt x="589" y="3157"/>
                    <a:pt x="812" y="2835"/>
                    <a:pt x="1000" y="2496"/>
                  </a:cubicBezTo>
                  <a:cubicBezTo>
                    <a:pt x="1098" y="2791"/>
                    <a:pt x="1160" y="3085"/>
                    <a:pt x="1178" y="3389"/>
                  </a:cubicBezTo>
                  <a:lnTo>
                    <a:pt x="1205" y="3380"/>
                  </a:lnTo>
                  <a:cubicBezTo>
                    <a:pt x="1187" y="3067"/>
                    <a:pt x="1125" y="2755"/>
                    <a:pt x="1027" y="2452"/>
                  </a:cubicBezTo>
                  <a:cubicBezTo>
                    <a:pt x="1071" y="2380"/>
                    <a:pt x="1116" y="2300"/>
                    <a:pt x="1152" y="2219"/>
                  </a:cubicBezTo>
                  <a:cubicBezTo>
                    <a:pt x="1268" y="1987"/>
                    <a:pt x="1375" y="1755"/>
                    <a:pt x="1491" y="1523"/>
                  </a:cubicBezTo>
                  <a:cubicBezTo>
                    <a:pt x="1580" y="1720"/>
                    <a:pt x="1660" y="1934"/>
                    <a:pt x="1732" y="2148"/>
                  </a:cubicBezTo>
                  <a:cubicBezTo>
                    <a:pt x="1785" y="2336"/>
                    <a:pt x="1821" y="2523"/>
                    <a:pt x="1848" y="2719"/>
                  </a:cubicBezTo>
                  <a:lnTo>
                    <a:pt x="1866" y="2701"/>
                  </a:lnTo>
                  <a:cubicBezTo>
                    <a:pt x="1848" y="2514"/>
                    <a:pt x="1821" y="2318"/>
                    <a:pt x="1767" y="2139"/>
                  </a:cubicBezTo>
                  <a:cubicBezTo>
                    <a:pt x="1714" y="1898"/>
                    <a:pt x="1625" y="1675"/>
                    <a:pt x="1509" y="1470"/>
                  </a:cubicBezTo>
                  <a:lnTo>
                    <a:pt x="1553" y="1381"/>
                  </a:lnTo>
                  <a:cubicBezTo>
                    <a:pt x="1589" y="1300"/>
                    <a:pt x="1625" y="1220"/>
                    <a:pt x="1660" y="1148"/>
                  </a:cubicBezTo>
                  <a:cubicBezTo>
                    <a:pt x="1669" y="1140"/>
                    <a:pt x="1669" y="1131"/>
                    <a:pt x="1669" y="1122"/>
                  </a:cubicBezTo>
                  <a:cubicBezTo>
                    <a:pt x="1714" y="1041"/>
                    <a:pt x="1750" y="970"/>
                    <a:pt x="1785" y="899"/>
                  </a:cubicBezTo>
                  <a:cubicBezTo>
                    <a:pt x="1848" y="979"/>
                    <a:pt x="1892" y="1068"/>
                    <a:pt x="1946" y="1148"/>
                  </a:cubicBezTo>
                  <a:cubicBezTo>
                    <a:pt x="2089" y="1389"/>
                    <a:pt x="2205" y="1639"/>
                    <a:pt x="2294" y="1898"/>
                  </a:cubicBezTo>
                  <a:lnTo>
                    <a:pt x="2312" y="1827"/>
                  </a:lnTo>
                  <a:cubicBezTo>
                    <a:pt x="2214" y="1532"/>
                    <a:pt x="2071" y="1256"/>
                    <a:pt x="1901" y="997"/>
                  </a:cubicBezTo>
                  <a:cubicBezTo>
                    <a:pt x="1874" y="952"/>
                    <a:pt x="1839" y="908"/>
                    <a:pt x="1803" y="863"/>
                  </a:cubicBezTo>
                  <a:lnTo>
                    <a:pt x="1848" y="774"/>
                  </a:lnTo>
                  <a:cubicBezTo>
                    <a:pt x="1990" y="515"/>
                    <a:pt x="2169" y="265"/>
                    <a:pt x="2365" y="42"/>
                  </a:cubicBezTo>
                  <a:cubicBezTo>
                    <a:pt x="2379" y="21"/>
                    <a:pt x="2366" y="0"/>
                    <a:pt x="2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21"/>
            <p:cNvSpPr/>
            <p:nvPr/>
          </p:nvSpPr>
          <p:spPr>
            <a:xfrm>
              <a:off x="7482235" y="569565"/>
              <a:ext cx="190745" cy="232444"/>
            </a:xfrm>
            <a:custGeom>
              <a:avLst/>
              <a:gdLst/>
              <a:ahLst/>
              <a:cxnLst/>
              <a:rect l="l" t="t" r="r" b="b"/>
              <a:pathLst>
                <a:path w="2456" h="2993" extrusionOk="0">
                  <a:moveTo>
                    <a:pt x="1671" y="0"/>
                  </a:moveTo>
                  <a:cubicBezTo>
                    <a:pt x="1599" y="0"/>
                    <a:pt x="1526" y="7"/>
                    <a:pt x="1456" y="22"/>
                  </a:cubicBezTo>
                  <a:cubicBezTo>
                    <a:pt x="1375" y="40"/>
                    <a:pt x="1286" y="67"/>
                    <a:pt x="1215" y="103"/>
                  </a:cubicBezTo>
                  <a:cubicBezTo>
                    <a:pt x="1134" y="147"/>
                    <a:pt x="1072" y="210"/>
                    <a:pt x="1009" y="272"/>
                  </a:cubicBezTo>
                  <a:cubicBezTo>
                    <a:pt x="768" y="522"/>
                    <a:pt x="554" y="799"/>
                    <a:pt x="376" y="1093"/>
                  </a:cubicBezTo>
                  <a:cubicBezTo>
                    <a:pt x="286" y="1245"/>
                    <a:pt x="206" y="1397"/>
                    <a:pt x="144" y="1557"/>
                  </a:cubicBezTo>
                  <a:cubicBezTo>
                    <a:pt x="72" y="1718"/>
                    <a:pt x="28" y="1888"/>
                    <a:pt x="19" y="2066"/>
                  </a:cubicBezTo>
                  <a:cubicBezTo>
                    <a:pt x="1" y="2245"/>
                    <a:pt x="19" y="2423"/>
                    <a:pt x="81" y="2584"/>
                  </a:cubicBezTo>
                  <a:cubicBezTo>
                    <a:pt x="117" y="2673"/>
                    <a:pt x="170" y="2744"/>
                    <a:pt x="233" y="2807"/>
                  </a:cubicBezTo>
                  <a:cubicBezTo>
                    <a:pt x="295" y="2869"/>
                    <a:pt x="376" y="2914"/>
                    <a:pt x="456" y="2950"/>
                  </a:cubicBezTo>
                  <a:cubicBezTo>
                    <a:pt x="549" y="2979"/>
                    <a:pt x="648" y="2993"/>
                    <a:pt x="746" y="2993"/>
                  </a:cubicBezTo>
                  <a:cubicBezTo>
                    <a:pt x="827" y="2993"/>
                    <a:pt x="906" y="2984"/>
                    <a:pt x="983" y="2968"/>
                  </a:cubicBezTo>
                  <a:cubicBezTo>
                    <a:pt x="1152" y="2914"/>
                    <a:pt x="1313" y="2825"/>
                    <a:pt x="1438" y="2709"/>
                  </a:cubicBezTo>
                  <a:cubicBezTo>
                    <a:pt x="1822" y="2352"/>
                    <a:pt x="2134" y="1923"/>
                    <a:pt x="2330" y="1433"/>
                  </a:cubicBezTo>
                  <a:cubicBezTo>
                    <a:pt x="2402" y="1281"/>
                    <a:pt x="2446" y="1102"/>
                    <a:pt x="2455" y="933"/>
                  </a:cubicBezTo>
                  <a:cubicBezTo>
                    <a:pt x="2446" y="754"/>
                    <a:pt x="2402" y="585"/>
                    <a:pt x="2312" y="433"/>
                  </a:cubicBezTo>
                  <a:cubicBezTo>
                    <a:pt x="2223" y="281"/>
                    <a:pt x="2107" y="147"/>
                    <a:pt x="1973" y="40"/>
                  </a:cubicBezTo>
                  <a:lnTo>
                    <a:pt x="1973" y="40"/>
                  </a:lnTo>
                  <a:cubicBezTo>
                    <a:pt x="2107" y="147"/>
                    <a:pt x="2214" y="290"/>
                    <a:pt x="2303" y="442"/>
                  </a:cubicBezTo>
                  <a:cubicBezTo>
                    <a:pt x="2384" y="594"/>
                    <a:pt x="2428" y="763"/>
                    <a:pt x="2428" y="933"/>
                  </a:cubicBezTo>
                  <a:cubicBezTo>
                    <a:pt x="2419" y="1102"/>
                    <a:pt x="2375" y="1272"/>
                    <a:pt x="2303" y="1433"/>
                  </a:cubicBezTo>
                  <a:cubicBezTo>
                    <a:pt x="2241" y="1584"/>
                    <a:pt x="2161" y="1736"/>
                    <a:pt x="2071" y="1888"/>
                  </a:cubicBezTo>
                  <a:cubicBezTo>
                    <a:pt x="1893" y="2182"/>
                    <a:pt x="1670" y="2450"/>
                    <a:pt x="1420" y="2682"/>
                  </a:cubicBezTo>
                  <a:cubicBezTo>
                    <a:pt x="1295" y="2789"/>
                    <a:pt x="1143" y="2878"/>
                    <a:pt x="983" y="2923"/>
                  </a:cubicBezTo>
                  <a:cubicBezTo>
                    <a:pt x="912" y="2938"/>
                    <a:pt x="841" y="2945"/>
                    <a:pt x="771" y="2945"/>
                  </a:cubicBezTo>
                  <a:cubicBezTo>
                    <a:pt x="673" y="2945"/>
                    <a:pt x="576" y="2931"/>
                    <a:pt x="483" y="2905"/>
                  </a:cubicBezTo>
                  <a:cubicBezTo>
                    <a:pt x="402" y="2878"/>
                    <a:pt x="331" y="2834"/>
                    <a:pt x="269" y="2780"/>
                  </a:cubicBezTo>
                  <a:cubicBezTo>
                    <a:pt x="215" y="2718"/>
                    <a:pt x="161" y="2646"/>
                    <a:pt x="135" y="2575"/>
                  </a:cubicBezTo>
                  <a:cubicBezTo>
                    <a:pt x="72" y="2414"/>
                    <a:pt x="54" y="2245"/>
                    <a:pt x="63" y="2075"/>
                  </a:cubicBezTo>
                  <a:cubicBezTo>
                    <a:pt x="81" y="1906"/>
                    <a:pt x="117" y="1736"/>
                    <a:pt x="188" y="1575"/>
                  </a:cubicBezTo>
                  <a:cubicBezTo>
                    <a:pt x="251" y="1415"/>
                    <a:pt x="322" y="1263"/>
                    <a:pt x="411" y="1111"/>
                  </a:cubicBezTo>
                  <a:cubicBezTo>
                    <a:pt x="581" y="817"/>
                    <a:pt x="786" y="540"/>
                    <a:pt x="1027" y="290"/>
                  </a:cubicBezTo>
                  <a:cubicBezTo>
                    <a:pt x="1081" y="228"/>
                    <a:pt x="1152" y="174"/>
                    <a:pt x="1224" y="129"/>
                  </a:cubicBezTo>
                  <a:cubicBezTo>
                    <a:pt x="1295" y="85"/>
                    <a:pt x="1375" y="58"/>
                    <a:pt x="1465" y="40"/>
                  </a:cubicBezTo>
                  <a:cubicBezTo>
                    <a:pt x="1549" y="22"/>
                    <a:pt x="1634" y="13"/>
                    <a:pt x="1719" y="13"/>
                  </a:cubicBezTo>
                  <a:cubicBezTo>
                    <a:pt x="1804" y="13"/>
                    <a:pt x="1888" y="22"/>
                    <a:pt x="1973" y="40"/>
                  </a:cubicBezTo>
                  <a:cubicBezTo>
                    <a:pt x="1874" y="14"/>
                    <a:pt x="1773" y="0"/>
                    <a:pt x="1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21"/>
            <p:cNvSpPr/>
            <p:nvPr/>
          </p:nvSpPr>
          <p:spPr>
            <a:xfrm>
              <a:off x="7486429" y="651656"/>
              <a:ext cx="166436" cy="153306"/>
            </a:xfrm>
            <a:custGeom>
              <a:avLst/>
              <a:gdLst/>
              <a:ahLst/>
              <a:cxnLst/>
              <a:rect l="l" t="t" r="r" b="b"/>
              <a:pathLst>
                <a:path w="2143" h="1974" extrusionOk="0">
                  <a:moveTo>
                    <a:pt x="884" y="1893"/>
                  </a:moveTo>
                  <a:cubicBezTo>
                    <a:pt x="1312" y="1830"/>
                    <a:pt x="1839" y="1206"/>
                    <a:pt x="2142" y="634"/>
                  </a:cubicBezTo>
                  <a:cubicBezTo>
                    <a:pt x="1589" y="1"/>
                    <a:pt x="572" y="99"/>
                    <a:pt x="152" y="831"/>
                  </a:cubicBezTo>
                  <a:cubicBezTo>
                    <a:pt x="63" y="982"/>
                    <a:pt x="9" y="1152"/>
                    <a:pt x="0" y="1330"/>
                  </a:cubicBezTo>
                  <a:cubicBezTo>
                    <a:pt x="72" y="1768"/>
                    <a:pt x="393" y="1973"/>
                    <a:pt x="884" y="1893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21"/>
            <p:cNvSpPr/>
            <p:nvPr/>
          </p:nvSpPr>
          <p:spPr>
            <a:xfrm>
              <a:off x="7707535" y="554965"/>
              <a:ext cx="285652" cy="262111"/>
            </a:xfrm>
            <a:custGeom>
              <a:avLst/>
              <a:gdLst/>
              <a:ahLst/>
              <a:cxnLst/>
              <a:rect l="l" t="t" r="r" b="b"/>
              <a:pathLst>
                <a:path w="3678" h="3375" extrusionOk="0">
                  <a:moveTo>
                    <a:pt x="1292" y="0"/>
                  </a:moveTo>
                  <a:cubicBezTo>
                    <a:pt x="753" y="0"/>
                    <a:pt x="322" y="353"/>
                    <a:pt x="322" y="353"/>
                  </a:cubicBezTo>
                  <a:cubicBezTo>
                    <a:pt x="322" y="353"/>
                    <a:pt x="0" y="978"/>
                    <a:pt x="286" y="1496"/>
                  </a:cubicBezTo>
                  <a:cubicBezTo>
                    <a:pt x="581" y="2004"/>
                    <a:pt x="1482" y="3066"/>
                    <a:pt x="2285" y="3298"/>
                  </a:cubicBezTo>
                  <a:cubicBezTo>
                    <a:pt x="2455" y="3350"/>
                    <a:pt x="2611" y="3375"/>
                    <a:pt x="2751" y="3375"/>
                  </a:cubicBezTo>
                  <a:cubicBezTo>
                    <a:pt x="3267" y="3375"/>
                    <a:pt x="3575" y="3038"/>
                    <a:pt x="3624" y="2442"/>
                  </a:cubicBezTo>
                  <a:cubicBezTo>
                    <a:pt x="3678" y="1674"/>
                    <a:pt x="2455" y="389"/>
                    <a:pt x="1732" y="85"/>
                  </a:cubicBezTo>
                  <a:cubicBezTo>
                    <a:pt x="1582" y="24"/>
                    <a:pt x="1433" y="0"/>
                    <a:pt x="1292" y="0"/>
                  </a:cubicBezTo>
                  <a:close/>
                </a:path>
              </a:pathLst>
            </a:custGeom>
            <a:solidFill>
              <a:srgbClr val="EB9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21"/>
            <p:cNvSpPr/>
            <p:nvPr/>
          </p:nvSpPr>
          <p:spPr>
            <a:xfrm>
              <a:off x="7682994" y="525375"/>
              <a:ext cx="299088" cy="291312"/>
            </a:xfrm>
            <a:custGeom>
              <a:avLst/>
              <a:gdLst/>
              <a:ahLst/>
              <a:cxnLst/>
              <a:rect l="l" t="t" r="r" b="b"/>
              <a:pathLst>
                <a:path w="3851" h="3751" extrusionOk="0">
                  <a:moveTo>
                    <a:pt x="30" y="0"/>
                  </a:moveTo>
                  <a:cubicBezTo>
                    <a:pt x="15" y="0"/>
                    <a:pt x="0" y="19"/>
                    <a:pt x="13" y="38"/>
                  </a:cubicBezTo>
                  <a:cubicBezTo>
                    <a:pt x="290" y="466"/>
                    <a:pt x="638" y="850"/>
                    <a:pt x="1048" y="1171"/>
                  </a:cubicBezTo>
                  <a:cubicBezTo>
                    <a:pt x="1030" y="1225"/>
                    <a:pt x="1022" y="1270"/>
                    <a:pt x="1022" y="1323"/>
                  </a:cubicBezTo>
                  <a:cubicBezTo>
                    <a:pt x="1022" y="1341"/>
                    <a:pt x="1013" y="1359"/>
                    <a:pt x="1013" y="1377"/>
                  </a:cubicBezTo>
                  <a:cubicBezTo>
                    <a:pt x="1004" y="1395"/>
                    <a:pt x="1004" y="1439"/>
                    <a:pt x="995" y="1466"/>
                  </a:cubicBezTo>
                  <a:lnTo>
                    <a:pt x="995" y="1537"/>
                  </a:lnTo>
                  <a:lnTo>
                    <a:pt x="995" y="1618"/>
                  </a:lnTo>
                  <a:lnTo>
                    <a:pt x="995" y="1689"/>
                  </a:lnTo>
                  <a:cubicBezTo>
                    <a:pt x="986" y="1957"/>
                    <a:pt x="1004" y="2225"/>
                    <a:pt x="1048" y="2492"/>
                  </a:cubicBezTo>
                  <a:lnTo>
                    <a:pt x="1093" y="2537"/>
                  </a:lnTo>
                  <a:cubicBezTo>
                    <a:pt x="1039" y="2260"/>
                    <a:pt x="1013" y="1984"/>
                    <a:pt x="1022" y="1698"/>
                  </a:cubicBezTo>
                  <a:lnTo>
                    <a:pt x="1022" y="1662"/>
                  </a:lnTo>
                  <a:lnTo>
                    <a:pt x="1022" y="1555"/>
                  </a:lnTo>
                  <a:lnTo>
                    <a:pt x="1022" y="1502"/>
                  </a:lnTo>
                  <a:cubicBezTo>
                    <a:pt x="1022" y="1475"/>
                    <a:pt x="1030" y="1430"/>
                    <a:pt x="1030" y="1395"/>
                  </a:cubicBezTo>
                  <a:cubicBezTo>
                    <a:pt x="1039" y="1368"/>
                    <a:pt x="1030" y="1368"/>
                    <a:pt x="1039" y="1350"/>
                  </a:cubicBezTo>
                  <a:cubicBezTo>
                    <a:pt x="1048" y="1296"/>
                    <a:pt x="1057" y="1243"/>
                    <a:pt x="1066" y="1198"/>
                  </a:cubicBezTo>
                  <a:cubicBezTo>
                    <a:pt x="1182" y="1288"/>
                    <a:pt x="1289" y="1377"/>
                    <a:pt x="1396" y="1457"/>
                  </a:cubicBezTo>
                  <a:lnTo>
                    <a:pt x="1459" y="1511"/>
                  </a:lnTo>
                  <a:cubicBezTo>
                    <a:pt x="1700" y="1698"/>
                    <a:pt x="1932" y="1877"/>
                    <a:pt x="2164" y="2055"/>
                  </a:cubicBezTo>
                  <a:cubicBezTo>
                    <a:pt x="2155" y="2064"/>
                    <a:pt x="2155" y="2064"/>
                    <a:pt x="2155" y="2064"/>
                  </a:cubicBezTo>
                  <a:cubicBezTo>
                    <a:pt x="2084" y="2350"/>
                    <a:pt x="2048" y="2644"/>
                    <a:pt x="2039" y="2930"/>
                  </a:cubicBezTo>
                  <a:cubicBezTo>
                    <a:pt x="2039" y="3073"/>
                    <a:pt x="2039" y="3224"/>
                    <a:pt x="2057" y="3367"/>
                  </a:cubicBezTo>
                  <a:lnTo>
                    <a:pt x="2057" y="3421"/>
                  </a:lnTo>
                  <a:lnTo>
                    <a:pt x="2101" y="3456"/>
                  </a:lnTo>
                  <a:cubicBezTo>
                    <a:pt x="2101" y="3430"/>
                    <a:pt x="2093" y="3394"/>
                    <a:pt x="2093" y="3367"/>
                  </a:cubicBezTo>
                  <a:cubicBezTo>
                    <a:pt x="2084" y="3224"/>
                    <a:pt x="2075" y="3081"/>
                    <a:pt x="2084" y="2939"/>
                  </a:cubicBezTo>
                  <a:cubicBezTo>
                    <a:pt x="2093" y="2653"/>
                    <a:pt x="2128" y="2367"/>
                    <a:pt x="2200" y="2091"/>
                  </a:cubicBezTo>
                  <a:cubicBezTo>
                    <a:pt x="2467" y="2305"/>
                    <a:pt x="2735" y="2519"/>
                    <a:pt x="2985" y="2760"/>
                  </a:cubicBezTo>
                  <a:cubicBezTo>
                    <a:pt x="2985" y="2760"/>
                    <a:pt x="2985" y="2760"/>
                    <a:pt x="2985" y="2769"/>
                  </a:cubicBezTo>
                  <a:cubicBezTo>
                    <a:pt x="2994" y="3099"/>
                    <a:pt x="3030" y="3430"/>
                    <a:pt x="3074" y="3751"/>
                  </a:cubicBezTo>
                  <a:lnTo>
                    <a:pt x="3128" y="3751"/>
                  </a:lnTo>
                  <a:cubicBezTo>
                    <a:pt x="3119" y="3679"/>
                    <a:pt x="3101" y="3608"/>
                    <a:pt x="3092" y="3537"/>
                  </a:cubicBezTo>
                  <a:cubicBezTo>
                    <a:pt x="3065" y="3296"/>
                    <a:pt x="3047" y="3055"/>
                    <a:pt x="3039" y="2814"/>
                  </a:cubicBezTo>
                  <a:lnTo>
                    <a:pt x="3039" y="2814"/>
                  </a:lnTo>
                  <a:cubicBezTo>
                    <a:pt x="3262" y="3028"/>
                    <a:pt x="3485" y="3251"/>
                    <a:pt x="3699" y="3483"/>
                  </a:cubicBezTo>
                  <a:cubicBezTo>
                    <a:pt x="3708" y="3465"/>
                    <a:pt x="3717" y="3447"/>
                    <a:pt x="3726" y="3438"/>
                  </a:cubicBezTo>
                  <a:cubicBezTo>
                    <a:pt x="3396" y="3073"/>
                    <a:pt x="3056" y="2707"/>
                    <a:pt x="2699" y="2376"/>
                  </a:cubicBezTo>
                  <a:cubicBezTo>
                    <a:pt x="2865" y="2361"/>
                    <a:pt x="3031" y="2352"/>
                    <a:pt x="3198" y="2352"/>
                  </a:cubicBezTo>
                  <a:cubicBezTo>
                    <a:pt x="3418" y="2352"/>
                    <a:pt x="3637" y="2368"/>
                    <a:pt x="3851" y="2403"/>
                  </a:cubicBezTo>
                  <a:lnTo>
                    <a:pt x="3842" y="2376"/>
                  </a:lnTo>
                  <a:cubicBezTo>
                    <a:pt x="3580" y="2329"/>
                    <a:pt x="3314" y="2305"/>
                    <a:pt x="3050" y="2305"/>
                  </a:cubicBezTo>
                  <a:cubicBezTo>
                    <a:pt x="2918" y="2305"/>
                    <a:pt x="2786" y="2311"/>
                    <a:pt x="2655" y="2323"/>
                  </a:cubicBezTo>
                  <a:cubicBezTo>
                    <a:pt x="2574" y="2251"/>
                    <a:pt x="2485" y="2180"/>
                    <a:pt x="2405" y="2109"/>
                  </a:cubicBezTo>
                  <a:cubicBezTo>
                    <a:pt x="2155" y="1903"/>
                    <a:pt x="1887" y="1707"/>
                    <a:pt x="1628" y="1511"/>
                  </a:cubicBezTo>
                  <a:cubicBezTo>
                    <a:pt x="1905" y="1448"/>
                    <a:pt x="2191" y="1412"/>
                    <a:pt x="2476" y="1386"/>
                  </a:cubicBezTo>
                  <a:cubicBezTo>
                    <a:pt x="2568" y="1379"/>
                    <a:pt x="2662" y="1376"/>
                    <a:pt x="2755" y="1376"/>
                  </a:cubicBezTo>
                  <a:cubicBezTo>
                    <a:pt x="2907" y="1376"/>
                    <a:pt x="3059" y="1384"/>
                    <a:pt x="3208" y="1395"/>
                  </a:cubicBezTo>
                  <a:lnTo>
                    <a:pt x="3190" y="1377"/>
                  </a:lnTo>
                  <a:cubicBezTo>
                    <a:pt x="2991" y="1347"/>
                    <a:pt x="2791" y="1330"/>
                    <a:pt x="2591" y="1330"/>
                  </a:cubicBezTo>
                  <a:cubicBezTo>
                    <a:pt x="2550" y="1330"/>
                    <a:pt x="2509" y="1331"/>
                    <a:pt x="2467" y="1332"/>
                  </a:cubicBezTo>
                  <a:cubicBezTo>
                    <a:pt x="2164" y="1341"/>
                    <a:pt x="1869" y="1386"/>
                    <a:pt x="1575" y="1466"/>
                  </a:cubicBezTo>
                  <a:lnTo>
                    <a:pt x="1477" y="1395"/>
                  </a:lnTo>
                  <a:lnTo>
                    <a:pt x="1227" y="1198"/>
                  </a:lnTo>
                  <a:lnTo>
                    <a:pt x="1200" y="1171"/>
                  </a:lnTo>
                  <a:cubicBezTo>
                    <a:pt x="1111" y="1109"/>
                    <a:pt x="1030" y="1038"/>
                    <a:pt x="950" y="966"/>
                  </a:cubicBezTo>
                  <a:cubicBezTo>
                    <a:pt x="1066" y="922"/>
                    <a:pt x="1182" y="877"/>
                    <a:pt x="1307" y="832"/>
                  </a:cubicBezTo>
                  <a:cubicBezTo>
                    <a:pt x="1637" y="734"/>
                    <a:pt x="1976" y="663"/>
                    <a:pt x="2316" y="627"/>
                  </a:cubicBezTo>
                  <a:lnTo>
                    <a:pt x="2235" y="574"/>
                  </a:lnTo>
                  <a:cubicBezTo>
                    <a:pt x="1843" y="618"/>
                    <a:pt x="1468" y="716"/>
                    <a:pt x="1102" y="850"/>
                  </a:cubicBezTo>
                  <a:cubicBezTo>
                    <a:pt x="1030" y="877"/>
                    <a:pt x="968" y="904"/>
                    <a:pt x="905" y="931"/>
                  </a:cubicBezTo>
                  <a:lnTo>
                    <a:pt x="816" y="850"/>
                  </a:lnTo>
                  <a:cubicBezTo>
                    <a:pt x="531" y="600"/>
                    <a:pt x="272" y="324"/>
                    <a:pt x="49" y="11"/>
                  </a:cubicBezTo>
                  <a:cubicBezTo>
                    <a:pt x="43" y="3"/>
                    <a:pt x="37" y="0"/>
                    <a:pt x="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21"/>
            <p:cNvSpPr/>
            <p:nvPr/>
          </p:nvSpPr>
          <p:spPr>
            <a:xfrm>
              <a:off x="7719340" y="554576"/>
              <a:ext cx="271051" cy="264285"/>
            </a:xfrm>
            <a:custGeom>
              <a:avLst/>
              <a:gdLst/>
              <a:ahLst/>
              <a:cxnLst/>
              <a:rect l="l" t="t" r="r" b="b"/>
              <a:pathLst>
                <a:path w="3490" h="3403" extrusionOk="0">
                  <a:moveTo>
                    <a:pt x="1130" y="0"/>
                  </a:moveTo>
                  <a:cubicBezTo>
                    <a:pt x="1003" y="0"/>
                    <a:pt x="875" y="18"/>
                    <a:pt x="750" y="55"/>
                  </a:cubicBezTo>
                  <a:cubicBezTo>
                    <a:pt x="545" y="117"/>
                    <a:pt x="339" y="224"/>
                    <a:pt x="170" y="358"/>
                  </a:cubicBezTo>
                  <a:cubicBezTo>
                    <a:pt x="348" y="224"/>
                    <a:pt x="545" y="135"/>
                    <a:pt x="750" y="73"/>
                  </a:cubicBezTo>
                  <a:cubicBezTo>
                    <a:pt x="866" y="39"/>
                    <a:pt x="985" y="23"/>
                    <a:pt x="1102" y="23"/>
                  </a:cubicBezTo>
                  <a:cubicBezTo>
                    <a:pt x="1201" y="23"/>
                    <a:pt x="1298" y="34"/>
                    <a:pt x="1392" y="55"/>
                  </a:cubicBezTo>
                  <a:cubicBezTo>
                    <a:pt x="1607" y="117"/>
                    <a:pt x="1803" y="206"/>
                    <a:pt x="1973" y="340"/>
                  </a:cubicBezTo>
                  <a:cubicBezTo>
                    <a:pt x="2151" y="465"/>
                    <a:pt x="2312" y="608"/>
                    <a:pt x="2472" y="760"/>
                  </a:cubicBezTo>
                  <a:cubicBezTo>
                    <a:pt x="2785" y="1063"/>
                    <a:pt x="3052" y="1402"/>
                    <a:pt x="3267" y="1786"/>
                  </a:cubicBezTo>
                  <a:cubicBezTo>
                    <a:pt x="3374" y="1974"/>
                    <a:pt x="3427" y="2179"/>
                    <a:pt x="3445" y="2393"/>
                  </a:cubicBezTo>
                  <a:cubicBezTo>
                    <a:pt x="3445" y="2607"/>
                    <a:pt x="3392" y="2821"/>
                    <a:pt x="3276" y="3009"/>
                  </a:cubicBezTo>
                  <a:cubicBezTo>
                    <a:pt x="3222" y="3089"/>
                    <a:pt x="3151" y="3170"/>
                    <a:pt x="3061" y="3232"/>
                  </a:cubicBezTo>
                  <a:cubicBezTo>
                    <a:pt x="2972" y="3286"/>
                    <a:pt x="2874" y="3321"/>
                    <a:pt x="2767" y="3339"/>
                  </a:cubicBezTo>
                  <a:cubicBezTo>
                    <a:pt x="2703" y="3347"/>
                    <a:pt x="2638" y="3351"/>
                    <a:pt x="2574" y="3351"/>
                  </a:cubicBezTo>
                  <a:cubicBezTo>
                    <a:pt x="2425" y="3351"/>
                    <a:pt x="2277" y="3329"/>
                    <a:pt x="2133" y="3286"/>
                  </a:cubicBezTo>
                  <a:cubicBezTo>
                    <a:pt x="1928" y="3214"/>
                    <a:pt x="1732" y="3116"/>
                    <a:pt x="1553" y="2991"/>
                  </a:cubicBezTo>
                  <a:cubicBezTo>
                    <a:pt x="1375" y="2875"/>
                    <a:pt x="1214" y="2732"/>
                    <a:pt x="1053" y="2589"/>
                  </a:cubicBezTo>
                  <a:cubicBezTo>
                    <a:pt x="732" y="2286"/>
                    <a:pt x="455" y="1956"/>
                    <a:pt x="205" y="1599"/>
                  </a:cubicBezTo>
                  <a:cubicBezTo>
                    <a:pt x="152" y="1501"/>
                    <a:pt x="98" y="1411"/>
                    <a:pt x="63" y="1304"/>
                  </a:cubicBezTo>
                  <a:cubicBezTo>
                    <a:pt x="36" y="1197"/>
                    <a:pt x="18" y="1090"/>
                    <a:pt x="18" y="983"/>
                  </a:cubicBezTo>
                  <a:cubicBezTo>
                    <a:pt x="27" y="769"/>
                    <a:pt x="80" y="555"/>
                    <a:pt x="170" y="358"/>
                  </a:cubicBezTo>
                  <a:lnTo>
                    <a:pt x="170" y="358"/>
                  </a:lnTo>
                  <a:cubicBezTo>
                    <a:pt x="72" y="555"/>
                    <a:pt x="18" y="769"/>
                    <a:pt x="9" y="992"/>
                  </a:cubicBezTo>
                  <a:cubicBezTo>
                    <a:pt x="0" y="1099"/>
                    <a:pt x="18" y="1206"/>
                    <a:pt x="45" y="1313"/>
                  </a:cubicBezTo>
                  <a:cubicBezTo>
                    <a:pt x="80" y="1420"/>
                    <a:pt x="125" y="1518"/>
                    <a:pt x="188" y="1608"/>
                  </a:cubicBezTo>
                  <a:cubicBezTo>
                    <a:pt x="429" y="1974"/>
                    <a:pt x="714" y="2313"/>
                    <a:pt x="1027" y="2616"/>
                  </a:cubicBezTo>
                  <a:cubicBezTo>
                    <a:pt x="1187" y="2768"/>
                    <a:pt x="1357" y="2902"/>
                    <a:pt x="1535" y="3036"/>
                  </a:cubicBezTo>
                  <a:cubicBezTo>
                    <a:pt x="1714" y="3161"/>
                    <a:pt x="1910" y="3259"/>
                    <a:pt x="2124" y="3330"/>
                  </a:cubicBezTo>
                  <a:cubicBezTo>
                    <a:pt x="2276" y="3376"/>
                    <a:pt x="2442" y="3403"/>
                    <a:pt x="2605" y="3403"/>
                  </a:cubicBezTo>
                  <a:cubicBezTo>
                    <a:pt x="2663" y="3403"/>
                    <a:pt x="2720" y="3400"/>
                    <a:pt x="2776" y="3393"/>
                  </a:cubicBezTo>
                  <a:cubicBezTo>
                    <a:pt x="2892" y="3375"/>
                    <a:pt x="2999" y="3330"/>
                    <a:pt x="3088" y="3277"/>
                  </a:cubicBezTo>
                  <a:cubicBezTo>
                    <a:pt x="3186" y="3205"/>
                    <a:pt x="3267" y="3125"/>
                    <a:pt x="3320" y="3036"/>
                  </a:cubicBezTo>
                  <a:cubicBezTo>
                    <a:pt x="3436" y="2839"/>
                    <a:pt x="3490" y="2616"/>
                    <a:pt x="3490" y="2393"/>
                  </a:cubicBezTo>
                  <a:cubicBezTo>
                    <a:pt x="3481" y="2170"/>
                    <a:pt x="3409" y="1956"/>
                    <a:pt x="3302" y="1759"/>
                  </a:cubicBezTo>
                  <a:cubicBezTo>
                    <a:pt x="2972" y="1188"/>
                    <a:pt x="2526" y="697"/>
                    <a:pt x="1990" y="314"/>
                  </a:cubicBezTo>
                  <a:cubicBezTo>
                    <a:pt x="1812" y="180"/>
                    <a:pt x="1616" y="81"/>
                    <a:pt x="1401" y="28"/>
                  </a:cubicBezTo>
                  <a:cubicBezTo>
                    <a:pt x="1312" y="9"/>
                    <a:pt x="1221" y="0"/>
                    <a:pt x="11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21"/>
            <p:cNvSpPr/>
            <p:nvPr/>
          </p:nvSpPr>
          <p:spPr>
            <a:xfrm>
              <a:off x="7801818" y="596903"/>
              <a:ext cx="189969" cy="222581"/>
            </a:xfrm>
            <a:custGeom>
              <a:avLst/>
              <a:gdLst/>
              <a:ahLst/>
              <a:cxnLst/>
              <a:rect l="l" t="t" r="r" b="b"/>
              <a:pathLst>
                <a:path w="2446" h="2866" extrusionOk="0">
                  <a:moveTo>
                    <a:pt x="2410" y="1902"/>
                  </a:moveTo>
                  <a:cubicBezTo>
                    <a:pt x="2446" y="1348"/>
                    <a:pt x="1821" y="527"/>
                    <a:pt x="1205" y="1"/>
                  </a:cubicBezTo>
                  <a:cubicBezTo>
                    <a:pt x="0" y="643"/>
                    <a:pt x="161" y="2419"/>
                    <a:pt x="1464" y="2839"/>
                  </a:cubicBezTo>
                  <a:cubicBezTo>
                    <a:pt x="2026" y="2866"/>
                    <a:pt x="2356" y="2526"/>
                    <a:pt x="2410" y="190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21"/>
            <p:cNvSpPr/>
            <p:nvPr/>
          </p:nvSpPr>
          <p:spPr>
            <a:xfrm>
              <a:off x="8038456" y="580438"/>
              <a:ext cx="390577" cy="369518"/>
            </a:xfrm>
            <a:custGeom>
              <a:avLst/>
              <a:gdLst/>
              <a:ahLst/>
              <a:cxnLst/>
              <a:rect l="l" t="t" r="r" b="b"/>
              <a:pathLst>
                <a:path w="5029" h="4758" extrusionOk="0">
                  <a:moveTo>
                    <a:pt x="4925" y="1"/>
                  </a:moveTo>
                  <a:cubicBezTo>
                    <a:pt x="4916" y="1"/>
                    <a:pt x="4906" y="3"/>
                    <a:pt x="4896" y="7"/>
                  </a:cubicBezTo>
                  <a:cubicBezTo>
                    <a:pt x="4415" y="177"/>
                    <a:pt x="3977" y="418"/>
                    <a:pt x="3576" y="721"/>
                  </a:cubicBezTo>
                  <a:cubicBezTo>
                    <a:pt x="3344" y="900"/>
                    <a:pt x="3129" y="1096"/>
                    <a:pt x="2942" y="1310"/>
                  </a:cubicBezTo>
                  <a:cubicBezTo>
                    <a:pt x="2933" y="1293"/>
                    <a:pt x="2924" y="1293"/>
                    <a:pt x="2906" y="1293"/>
                  </a:cubicBezTo>
                  <a:cubicBezTo>
                    <a:pt x="2826" y="1319"/>
                    <a:pt x="2737" y="1319"/>
                    <a:pt x="2647" y="1319"/>
                  </a:cubicBezTo>
                  <a:cubicBezTo>
                    <a:pt x="2558" y="1310"/>
                    <a:pt x="2469" y="1293"/>
                    <a:pt x="2389" y="1257"/>
                  </a:cubicBezTo>
                  <a:cubicBezTo>
                    <a:pt x="2381" y="1254"/>
                    <a:pt x="2373" y="1253"/>
                    <a:pt x="2366" y="1253"/>
                  </a:cubicBezTo>
                  <a:cubicBezTo>
                    <a:pt x="2311" y="1253"/>
                    <a:pt x="2289" y="1340"/>
                    <a:pt x="2353" y="1364"/>
                  </a:cubicBezTo>
                  <a:cubicBezTo>
                    <a:pt x="2439" y="1398"/>
                    <a:pt x="2532" y="1414"/>
                    <a:pt x="2628" y="1414"/>
                  </a:cubicBezTo>
                  <a:cubicBezTo>
                    <a:pt x="2681" y="1414"/>
                    <a:pt x="2736" y="1409"/>
                    <a:pt x="2790" y="1400"/>
                  </a:cubicBezTo>
                  <a:cubicBezTo>
                    <a:pt x="2826" y="1391"/>
                    <a:pt x="2853" y="1382"/>
                    <a:pt x="2888" y="1364"/>
                  </a:cubicBezTo>
                  <a:lnTo>
                    <a:pt x="2888" y="1364"/>
                  </a:lnTo>
                  <a:cubicBezTo>
                    <a:pt x="2799" y="1471"/>
                    <a:pt x="2701" y="1587"/>
                    <a:pt x="2630" y="1676"/>
                  </a:cubicBezTo>
                  <a:cubicBezTo>
                    <a:pt x="2558" y="1774"/>
                    <a:pt x="2487" y="1873"/>
                    <a:pt x="2415" y="1971"/>
                  </a:cubicBezTo>
                  <a:cubicBezTo>
                    <a:pt x="2264" y="2051"/>
                    <a:pt x="2094" y="2123"/>
                    <a:pt x="1933" y="2194"/>
                  </a:cubicBezTo>
                  <a:cubicBezTo>
                    <a:pt x="1770" y="2259"/>
                    <a:pt x="1599" y="2302"/>
                    <a:pt x="1428" y="2302"/>
                  </a:cubicBezTo>
                  <a:cubicBezTo>
                    <a:pt x="1412" y="2302"/>
                    <a:pt x="1396" y="2302"/>
                    <a:pt x="1380" y="2301"/>
                  </a:cubicBezTo>
                  <a:cubicBezTo>
                    <a:pt x="1362" y="2301"/>
                    <a:pt x="1362" y="2337"/>
                    <a:pt x="1380" y="2337"/>
                  </a:cubicBezTo>
                  <a:cubicBezTo>
                    <a:pt x="1424" y="2341"/>
                    <a:pt x="1469" y="2343"/>
                    <a:pt x="1513" y="2343"/>
                  </a:cubicBezTo>
                  <a:cubicBezTo>
                    <a:pt x="1655" y="2343"/>
                    <a:pt x="1795" y="2320"/>
                    <a:pt x="1924" y="2265"/>
                  </a:cubicBezTo>
                  <a:cubicBezTo>
                    <a:pt x="2058" y="2212"/>
                    <a:pt x="2192" y="2158"/>
                    <a:pt x="2326" y="2096"/>
                  </a:cubicBezTo>
                  <a:lnTo>
                    <a:pt x="2326" y="2096"/>
                  </a:lnTo>
                  <a:cubicBezTo>
                    <a:pt x="2165" y="2328"/>
                    <a:pt x="2014" y="2569"/>
                    <a:pt x="1853" y="2810"/>
                  </a:cubicBezTo>
                  <a:cubicBezTo>
                    <a:pt x="1683" y="3069"/>
                    <a:pt x="1505" y="3327"/>
                    <a:pt x="1318" y="3568"/>
                  </a:cubicBezTo>
                  <a:lnTo>
                    <a:pt x="1291" y="3568"/>
                  </a:lnTo>
                  <a:cubicBezTo>
                    <a:pt x="1184" y="3613"/>
                    <a:pt x="1068" y="3640"/>
                    <a:pt x="952" y="3640"/>
                  </a:cubicBezTo>
                  <a:lnTo>
                    <a:pt x="586" y="3675"/>
                  </a:lnTo>
                  <a:cubicBezTo>
                    <a:pt x="550" y="3684"/>
                    <a:pt x="559" y="3729"/>
                    <a:pt x="595" y="3729"/>
                  </a:cubicBezTo>
                  <a:lnTo>
                    <a:pt x="978" y="3702"/>
                  </a:lnTo>
                  <a:cubicBezTo>
                    <a:pt x="1059" y="3702"/>
                    <a:pt x="1148" y="3693"/>
                    <a:pt x="1228" y="3675"/>
                  </a:cubicBezTo>
                  <a:lnTo>
                    <a:pt x="1228" y="3675"/>
                  </a:lnTo>
                  <a:cubicBezTo>
                    <a:pt x="1175" y="3738"/>
                    <a:pt x="1112" y="3809"/>
                    <a:pt x="1050" y="3881"/>
                  </a:cubicBezTo>
                  <a:cubicBezTo>
                    <a:pt x="755" y="4193"/>
                    <a:pt x="407" y="4461"/>
                    <a:pt x="23" y="4657"/>
                  </a:cubicBezTo>
                  <a:cubicBezTo>
                    <a:pt x="1" y="4672"/>
                    <a:pt x="10" y="4706"/>
                    <a:pt x="29" y="4706"/>
                  </a:cubicBezTo>
                  <a:cubicBezTo>
                    <a:pt x="33" y="4706"/>
                    <a:pt x="37" y="4705"/>
                    <a:pt x="41" y="4702"/>
                  </a:cubicBezTo>
                  <a:cubicBezTo>
                    <a:pt x="300" y="4586"/>
                    <a:pt x="532" y="4434"/>
                    <a:pt x="746" y="4247"/>
                  </a:cubicBezTo>
                  <a:lnTo>
                    <a:pt x="746" y="4247"/>
                  </a:lnTo>
                  <a:cubicBezTo>
                    <a:pt x="675" y="4398"/>
                    <a:pt x="639" y="4559"/>
                    <a:pt x="621" y="4720"/>
                  </a:cubicBezTo>
                  <a:cubicBezTo>
                    <a:pt x="621" y="4744"/>
                    <a:pt x="643" y="4758"/>
                    <a:pt x="662" y="4758"/>
                  </a:cubicBezTo>
                  <a:cubicBezTo>
                    <a:pt x="678" y="4758"/>
                    <a:pt x="693" y="4749"/>
                    <a:pt x="693" y="4729"/>
                  </a:cubicBezTo>
                  <a:cubicBezTo>
                    <a:pt x="711" y="4523"/>
                    <a:pt x="773" y="4327"/>
                    <a:pt x="862" y="4149"/>
                  </a:cubicBezTo>
                  <a:cubicBezTo>
                    <a:pt x="969" y="4050"/>
                    <a:pt x="1077" y="3943"/>
                    <a:pt x="1175" y="3836"/>
                  </a:cubicBezTo>
                  <a:cubicBezTo>
                    <a:pt x="1353" y="3631"/>
                    <a:pt x="1532" y="3417"/>
                    <a:pt x="1683" y="3194"/>
                  </a:cubicBezTo>
                  <a:lnTo>
                    <a:pt x="1683" y="3194"/>
                  </a:lnTo>
                  <a:cubicBezTo>
                    <a:pt x="1576" y="3684"/>
                    <a:pt x="1559" y="4193"/>
                    <a:pt x="1648" y="4684"/>
                  </a:cubicBezTo>
                  <a:cubicBezTo>
                    <a:pt x="1648" y="4696"/>
                    <a:pt x="1657" y="4701"/>
                    <a:pt x="1666" y="4701"/>
                  </a:cubicBezTo>
                  <a:cubicBezTo>
                    <a:pt x="1677" y="4701"/>
                    <a:pt x="1688" y="4694"/>
                    <a:pt x="1683" y="4684"/>
                  </a:cubicBezTo>
                  <a:cubicBezTo>
                    <a:pt x="1621" y="4157"/>
                    <a:pt x="1639" y="3631"/>
                    <a:pt x="1746" y="3122"/>
                  </a:cubicBezTo>
                  <a:cubicBezTo>
                    <a:pt x="1844" y="2979"/>
                    <a:pt x="1942" y="2845"/>
                    <a:pt x="2032" y="2712"/>
                  </a:cubicBezTo>
                  <a:lnTo>
                    <a:pt x="2032" y="2712"/>
                  </a:lnTo>
                  <a:cubicBezTo>
                    <a:pt x="2023" y="2792"/>
                    <a:pt x="2023" y="2872"/>
                    <a:pt x="2032" y="2953"/>
                  </a:cubicBezTo>
                  <a:cubicBezTo>
                    <a:pt x="2040" y="2973"/>
                    <a:pt x="2057" y="2982"/>
                    <a:pt x="2073" y="2982"/>
                  </a:cubicBezTo>
                  <a:cubicBezTo>
                    <a:pt x="2093" y="2982"/>
                    <a:pt x="2112" y="2968"/>
                    <a:pt x="2112" y="2944"/>
                  </a:cubicBezTo>
                  <a:cubicBezTo>
                    <a:pt x="2103" y="2845"/>
                    <a:pt x="2103" y="2738"/>
                    <a:pt x="2112" y="2649"/>
                  </a:cubicBezTo>
                  <a:cubicBezTo>
                    <a:pt x="2112" y="2631"/>
                    <a:pt x="2112" y="2622"/>
                    <a:pt x="2103" y="2613"/>
                  </a:cubicBezTo>
                  <a:cubicBezTo>
                    <a:pt x="2299" y="2337"/>
                    <a:pt x="2487" y="2051"/>
                    <a:pt x="2701" y="1783"/>
                  </a:cubicBezTo>
                  <a:lnTo>
                    <a:pt x="2701" y="1783"/>
                  </a:lnTo>
                  <a:cubicBezTo>
                    <a:pt x="2638" y="1935"/>
                    <a:pt x="2594" y="2096"/>
                    <a:pt x="2567" y="2265"/>
                  </a:cubicBezTo>
                  <a:cubicBezTo>
                    <a:pt x="2549" y="2408"/>
                    <a:pt x="2549" y="2551"/>
                    <a:pt x="2558" y="2694"/>
                  </a:cubicBezTo>
                  <a:cubicBezTo>
                    <a:pt x="2558" y="2837"/>
                    <a:pt x="2585" y="2988"/>
                    <a:pt x="2638" y="3122"/>
                  </a:cubicBezTo>
                  <a:cubicBezTo>
                    <a:pt x="2642" y="3133"/>
                    <a:pt x="2651" y="3138"/>
                    <a:pt x="2661" y="3138"/>
                  </a:cubicBezTo>
                  <a:cubicBezTo>
                    <a:pt x="2676" y="3138"/>
                    <a:pt x="2692" y="3126"/>
                    <a:pt x="2692" y="3104"/>
                  </a:cubicBezTo>
                  <a:cubicBezTo>
                    <a:pt x="2665" y="2970"/>
                    <a:pt x="2638" y="2828"/>
                    <a:pt x="2630" y="2694"/>
                  </a:cubicBezTo>
                  <a:cubicBezTo>
                    <a:pt x="2621" y="2551"/>
                    <a:pt x="2630" y="2417"/>
                    <a:pt x="2647" y="2283"/>
                  </a:cubicBezTo>
                  <a:cubicBezTo>
                    <a:pt x="2674" y="2051"/>
                    <a:pt x="2737" y="1828"/>
                    <a:pt x="2835" y="1614"/>
                  </a:cubicBezTo>
                  <a:cubicBezTo>
                    <a:pt x="3040" y="1364"/>
                    <a:pt x="3272" y="1141"/>
                    <a:pt x="3513" y="936"/>
                  </a:cubicBezTo>
                  <a:lnTo>
                    <a:pt x="3513" y="936"/>
                  </a:lnTo>
                  <a:cubicBezTo>
                    <a:pt x="3486" y="1016"/>
                    <a:pt x="3460" y="1105"/>
                    <a:pt x="3442" y="1194"/>
                  </a:cubicBezTo>
                  <a:cubicBezTo>
                    <a:pt x="3424" y="1284"/>
                    <a:pt x="3415" y="1364"/>
                    <a:pt x="3406" y="1453"/>
                  </a:cubicBezTo>
                  <a:cubicBezTo>
                    <a:pt x="3406" y="1533"/>
                    <a:pt x="3406" y="1614"/>
                    <a:pt x="3424" y="1694"/>
                  </a:cubicBezTo>
                  <a:cubicBezTo>
                    <a:pt x="3424" y="1708"/>
                    <a:pt x="3435" y="1714"/>
                    <a:pt x="3446" y="1714"/>
                  </a:cubicBezTo>
                  <a:cubicBezTo>
                    <a:pt x="3457" y="1714"/>
                    <a:pt x="3468" y="1708"/>
                    <a:pt x="3468" y="1694"/>
                  </a:cubicBezTo>
                  <a:lnTo>
                    <a:pt x="3468" y="1444"/>
                  </a:lnTo>
                  <a:cubicBezTo>
                    <a:pt x="3477" y="1364"/>
                    <a:pt x="3486" y="1293"/>
                    <a:pt x="3504" y="1212"/>
                  </a:cubicBezTo>
                  <a:cubicBezTo>
                    <a:pt x="3522" y="1087"/>
                    <a:pt x="3558" y="971"/>
                    <a:pt x="3602" y="855"/>
                  </a:cubicBezTo>
                  <a:cubicBezTo>
                    <a:pt x="3656" y="819"/>
                    <a:pt x="3709" y="775"/>
                    <a:pt x="3763" y="739"/>
                  </a:cubicBezTo>
                  <a:cubicBezTo>
                    <a:pt x="4129" y="480"/>
                    <a:pt x="4531" y="275"/>
                    <a:pt x="4950" y="123"/>
                  </a:cubicBezTo>
                  <a:cubicBezTo>
                    <a:pt x="5028" y="100"/>
                    <a:pt x="4990" y="1"/>
                    <a:pt x="4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21"/>
            <p:cNvSpPr/>
            <p:nvPr/>
          </p:nvSpPr>
          <p:spPr>
            <a:xfrm>
              <a:off x="8047854" y="763025"/>
              <a:ext cx="38211" cy="43025"/>
            </a:xfrm>
            <a:custGeom>
              <a:avLst/>
              <a:gdLst/>
              <a:ahLst/>
              <a:cxnLst/>
              <a:rect l="l" t="t" r="r" b="b"/>
              <a:pathLst>
                <a:path w="492" h="554" extrusionOk="0">
                  <a:moveTo>
                    <a:pt x="262" y="0"/>
                  </a:moveTo>
                  <a:cubicBezTo>
                    <a:pt x="249" y="0"/>
                    <a:pt x="236" y="1"/>
                    <a:pt x="224" y="4"/>
                  </a:cubicBezTo>
                  <a:cubicBezTo>
                    <a:pt x="143" y="13"/>
                    <a:pt x="72" y="66"/>
                    <a:pt x="45" y="146"/>
                  </a:cubicBezTo>
                  <a:cubicBezTo>
                    <a:pt x="36" y="164"/>
                    <a:pt x="27" y="182"/>
                    <a:pt x="27" y="200"/>
                  </a:cubicBezTo>
                  <a:cubicBezTo>
                    <a:pt x="1" y="307"/>
                    <a:pt x="36" y="414"/>
                    <a:pt x="108" y="494"/>
                  </a:cubicBezTo>
                  <a:cubicBezTo>
                    <a:pt x="151" y="534"/>
                    <a:pt x="206" y="553"/>
                    <a:pt x="260" y="553"/>
                  </a:cubicBezTo>
                  <a:cubicBezTo>
                    <a:pt x="350" y="553"/>
                    <a:pt x="440" y="500"/>
                    <a:pt x="474" y="405"/>
                  </a:cubicBezTo>
                  <a:cubicBezTo>
                    <a:pt x="491" y="361"/>
                    <a:pt x="491" y="307"/>
                    <a:pt x="491" y="253"/>
                  </a:cubicBezTo>
                  <a:cubicBezTo>
                    <a:pt x="483" y="209"/>
                    <a:pt x="465" y="173"/>
                    <a:pt x="456" y="137"/>
                  </a:cubicBezTo>
                  <a:cubicBezTo>
                    <a:pt x="438" y="102"/>
                    <a:pt x="411" y="66"/>
                    <a:pt x="375" y="39"/>
                  </a:cubicBezTo>
                  <a:cubicBezTo>
                    <a:pt x="341" y="12"/>
                    <a:pt x="302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21"/>
            <p:cNvSpPr/>
            <p:nvPr/>
          </p:nvSpPr>
          <p:spPr>
            <a:xfrm>
              <a:off x="8173978" y="996792"/>
              <a:ext cx="45201" cy="33473"/>
            </a:xfrm>
            <a:custGeom>
              <a:avLst/>
              <a:gdLst/>
              <a:ahLst/>
              <a:cxnLst/>
              <a:rect l="l" t="t" r="r" b="b"/>
              <a:pathLst>
                <a:path w="582" h="431" extrusionOk="0">
                  <a:moveTo>
                    <a:pt x="253" y="0"/>
                  </a:moveTo>
                  <a:cubicBezTo>
                    <a:pt x="165" y="0"/>
                    <a:pt x="87" y="45"/>
                    <a:pt x="54" y="126"/>
                  </a:cubicBezTo>
                  <a:cubicBezTo>
                    <a:pt x="19" y="153"/>
                    <a:pt x="1" y="189"/>
                    <a:pt x="10" y="233"/>
                  </a:cubicBezTo>
                  <a:cubicBezTo>
                    <a:pt x="19" y="251"/>
                    <a:pt x="28" y="269"/>
                    <a:pt x="37" y="287"/>
                  </a:cubicBezTo>
                  <a:cubicBezTo>
                    <a:pt x="70" y="378"/>
                    <a:pt x="157" y="431"/>
                    <a:pt x="247" y="431"/>
                  </a:cubicBezTo>
                  <a:cubicBezTo>
                    <a:pt x="255" y="431"/>
                    <a:pt x="262" y="430"/>
                    <a:pt x="269" y="430"/>
                  </a:cubicBezTo>
                  <a:cubicBezTo>
                    <a:pt x="313" y="430"/>
                    <a:pt x="349" y="430"/>
                    <a:pt x="394" y="412"/>
                  </a:cubicBezTo>
                  <a:cubicBezTo>
                    <a:pt x="519" y="385"/>
                    <a:pt x="581" y="242"/>
                    <a:pt x="536" y="126"/>
                  </a:cubicBezTo>
                  <a:cubicBezTo>
                    <a:pt x="501" y="73"/>
                    <a:pt x="456" y="28"/>
                    <a:pt x="394" y="19"/>
                  </a:cubicBezTo>
                  <a:cubicBezTo>
                    <a:pt x="367" y="10"/>
                    <a:pt x="340" y="1"/>
                    <a:pt x="313" y="1"/>
                  </a:cubicBezTo>
                  <a:lnTo>
                    <a:pt x="278" y="1"/>
                  </a:lnTo>
                  <a:cubicBezTo>
                    <a:pt x="269" y="1"/>
                    <a:pt x="261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21"/>
            <p:cNvSpPr/>
            <p:nvPr/>
          </p:nvSpPr>
          <p:spPr>
            <a:xfrm>
              <a:off x="7948756" y="950660"/>
              <a:ext cx="40230" cy="42947"/>
            </a:xfrm>
            <a:custGeom>
              <a:avLst/>
              <a:gdLst/>
              <a:ahLst/>
              <a:cxnLst/>
              <a:rect l="l" t="t" r="r" b="b"/>
              <a:pathLst>
                <a:path w="518" h="553" extrusionOk="0">
                  <a:moveTo>
                    <a:pt x="251" y="1"/>
                  </a:moveTo>
                  <a:cubicBezTo>
                    <a:pt x="236" y="1"/>
                    <a:pt x="221" y="2"/>
                    <a:pt x="206" y="6"/>
                  </a:cubicBezTo>
                  <a:cubicBezTo>
                    <a:pt x="161" y="15"/>
                    <a:pt x="125" y="33"/>
                    <a:pt x="90" y="60"/>
                  </a:cubicBezTo>
                  <a:cubicBezTo>
                    <a:pt x="27" y="104"/>
                    <a:pt x="0" y="185"/>
                    <a:pt x="9" y="265"/>
                  </a:cubicBezTo>
                  <a:cubicBezTo>
                    <a:pt x="18" y="292"/>
                    <a:pt x="36" y="328"/>
                    <a:pt x="54" y="354"/>
                  </a:cubicBezTo>
                  <a:cubicBezTo>
                    <a:pt x="78" y="469"/>
                    <a:pt x="185" y="553"/>
                    <a:pt x="305" y="553"/>
                  </a:cubicBezTo>
                  <a:cubicBezTo>
                    <a:pt x="317" y="553"/>
                    <a:pt x="328" y="552"/>
                    <a:pt x="339" y="551"/>
                  </a:cubicBezTo>
                  <a:cubicBezTo>
                    <a:pt x="420" y="533"/>
                    <a:pt x="482" y="461"/>
                    <a:pt x="500" y="372"/>
                  </a:cubicBezTo>
                  <a:cubicBezTo>
                    <a:pt x="518" y="310"/>
                    <a:pt x="509" y="238"/>
                    <a:pt x="482" y="176"/>
                  </a:cubicBezTo>
                  <a:cubicBezTo>
                    <a:pt x="473" y="149"/>
                    <a:pt x="455" y="122"/>
                    <a:pt x="438" y="104"/>
                  </a:cubicBezTo>
                  <a:cubicBezTo>
                    <a:pt x="429" y="87"/>
                    <a:pt x="411" y="69"/>
                    <a:pt x="402" y="60"/>
                  </a:cubicBezTo>
                  <a:cubicBezTo>
                    <a:pt x="360" y="25"/>
                    <a:pt x="30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21"/>
            <p:cNvSpPr/>
            <p:nvPr/>
          </p:nvSpPr>
          <p:spPr>
            <a:xfrm>
              <a:off x="8017332" y="847834"/>
              <a:ext cx="26484" cy="27803"/>
            </a:xfrm>
            <a:custGeom>
              <a:avLst/>
              <a:gdLst/>
              <a:ahLst/>
              <a:cxnLst/>
              <a:rect l="l" t="t" r="r" b="b"/>
              <a:pathLst>
                <a:path w="341" h="358" extrusionOk="0">
                  <a:moveTo>
                    <a:pt x="162" y="0"/>
                  </a:moveTo>
                  <a:cubicBezTo>
                    <a:pt x="144" y="0"/>
                    <a:pt x="126" y="9"/>
                    <a:pt x="108" y="18"/>
                  </a:cubicBezTo>
                  <a:lnTo>
                    <a:pt x="99" y="18"/>
                  </a:lnTo>
                  <a:cubicBezTo>
                    <a:pt x="63" y="36"/>
                    <a:pt x="28" y="63"/>
                    <a:pt x="19" y="108"/>
                  </a:cubicBezTo>
                  <a:cubicBezTo>
                    <a:pt x="10" y="134"/>
                    <a:pt x="1" y="170"/>
                    <a:pt x="10" y="197"/>
                  </a:cubicBezTo>
                  <a:cubicBezTo>
                    <a:pt x="10" y="268"/>
                    <a:pt x="54" y="322"/>
                    <a:pt x="117" y="349"/>
                  </a:cubicBezTo>
                  <a:cubicBezTo>
                    <a:pt x="135" y="357"/>
                    <a:pt x="162" y="357"/>
                    <a:pt x="179" y="357"/>
                  </a:cubicBezTo>
                  <a:cubicBezTo>
                    <a:pt x="206" y="357"/>
                    <a:pt x="224" y="349"/>
                    <a:pt x="242" y="340"/>
                  </a:cubicBezTo>
                  <a:cubicBezTo>
                    <a:pt x="269" y="331"/>
                    <a:pt x="286" y="313"/>
                    <a:pt x="304" y="286"/>
                  </a:cubicBezTo>
                  <a:cubicBezTo>
                    <a:pt x="322" y="277"/>
                    <a:pt x="331" y="250"/>
                    <a:pt x="331" y="232"/>
                  </a:cubicBezTo>
                  <a:cubicBezTo>
                    <a:pt x="340" y="224"/>
                    <a:pt x="340" y="206"/>
                    <a:pt x="340" y="197"/>
                  </a:cubicBezTo>
                  <a:cubicBezTo>
                    <a:pt x="340" y="179"/>
                    <a:pt x="340" y="152"/>
                    <a:pt x="331" y="134"/>
                  </a:cubicBezTo>
                  <a:lnTo>
                    <a:pt x="313" y="116"/>
                  </a:lnTo>
                  <a:cubicBezTo>
                    <a:pt x="304" y="90"/>
                    <a:pt x="295" y="72"/>
                    <a:pt x="278" y="54"/>
                  </a:cubicBezTo>
                  <a:cubicBezTo>
                    <a:pt x="260" y="36"/>
                    <a:pt x="242" y="18"/>
                    <a:pt x="215" y="9"/>
                  </a:cubicBezTo>
                  <a:cubicBezTo>
                    <a:pt x="197" y="0"/>
                    <a:pt x="179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21"/>
            <p:cNvSpPr/>
            <p:nvPr/>
          </p:nvSpPr>
          <p:spPr>
            <a:xfrm>
              <a:off x="8246127" y="872220"/>
              <a:ext cx="46521" cy="42326"/>
            </a:xfrm>
            <a:custGeom>
              <a:avLst/>
              <a:gdLst/>
              <a:ahLst/>
              <a:cxnLst/>
              <a:rect l="l" t="t" r="r" b="b"/>
              <a:pathLst>
                <a:path w="599" h="545" extrusionOk="0">
                  <a:moveTo>
                    <a:pt x="305" y="0"/>
                  </a:moveTo>
                  <a:cubicBezTo>
                    <a:pt x="239" y="0"/>
                    <a:pt x="171" y="25"/>
                    <a:pt x="116" y="61"/>
                  </a:cubicBezTo>
                  <a:cubicBezTo>
                    <a:pt x="54" y="115"/>
                    <a:pt x="9" y="195"/>
                    <a:pt x="9" y="284"/>
                  </a:cubicBezTo>
                  <a:cubicBezTo>
                    <a:pt x="0" y="347"/>
                    <a:pt x="18" y="409"/>
                    <a:pt x="63" y="454"/>
                  </a:cubicBezTo>
                  <a:cubicBezTo>
                    <a:pt x="89" y="490"/>
                    <a:pt x="125" y="508"/>
                    <a:pt x="161" y="525"/>
                  </a:cubicBezTo>
                  <a:cubicBezTo>
                    <a:pt x="188" y="543"/>
                    <a:pt x="223" y="543"/>
                    <a:pt x="259" y="543"/>
                  </a:cubicBezTo>
                  <a:cubicBezTo>
                    <a:pt x="268" y="544"/>
                    <a:pt x="277" y="544"/>
                    <a:pt x="286" y="544"/>
                  </a:cubicBezTo>
                  <a:cubicBezTo>
                    <a:pt x="382" y="544"/>
                    <a:pt x="470" y="501"/>
                    <a:pt x="527" y="427"/>
                  </a:cubicBezTo>
                  <a:cubicBezTo>
                    <a:pt x="589" y="347"/>
                    <a:pt x="598" y="249"/>
                    <a:pt x="562" y="159"/>
                  </a:cubicBezTo>
                  <a:cubicBezTo>
                    <a:pt x="527" y="88"/>
                    <a:pt x="464" y="35"/>
                    <a:pt x="393" y="17"/>
                  </a:cubicBezTo>
                  <a:cubicBezTo>
                    <a:pt x="365" y="5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21"/>
            <p:cNvSpPr/>
            <p:nvPr/>
          </p:nvSpPr>
          <p:spPr>
            <a:xfrm>
              <a:off x="8314004" y="747337"/>
              <a:ext cx="35415" cy="35103"/>
            </a:xfrm>
            <a:custGeom>
              <a:avLst/>
              <a:gdLst/>
              <a:ahLst/>
              <a:cxnLst/>
              <a:rect l="l" t="t" r="r" b="b"/>
              <a:pathLst>
                <a:path w="456" h="452" extrusionOk="0">
                  <a:moveTo>
                    <a:pt x="197" y="0"/>
                  </a:moveTo>
                  <a:cubicBezTo>
                    <a:pt x="179" y="0"/>
                    <a:pt x="161" y="0"/>
                    <a:pt x="144" y="9"/>
                  </a:cubicBezTo>
                  <a:cubicBezTo>
                    <a:pt x="117" y="18"/>
                    <a:pt x="90" y="27"/>
                    <a:pt x="72" y="45"/>
                  </a:cubicBezTo>
                  <a:cubicBezTo>
                    <a:pt x="63" y="63"/>
                    <a:pt x="45" y="72"/>
                    <a:pt x="36" y="90"/>
                  </a:cubicBezTo>
                  <a:cubicBezTo>
                    <a:pt x="19" y="107"/>
                    <a:pt x="10" y="134"/>
                    <a:pt x="10" y="161"/>
                  </a:cubicBezTo>
                  <a:cubicBezTo>
                    <a:pt x="1" y="188"/>
                    <a:pt x="1" y="206"/>
                    <a:pt x="10" y="232"/>
                  </a:cubicBezTo>
                  <a:cubicBezTo>
                    <a:pt x="10" y="241"/>
                    <a:pt x="10" y="250"/>
                    <a:pt x="10" y="268"/>
                  </a:cubicBezTo>
                  <a:cubicBezTo>
                    <a:pt x="10" y="295"/>
                    <a:pt x="19" y="322"/>
                    <a:pt x="36" y="339"/>
                  </a:cubicBezTo>
                  <a:cubicBezTo>
                    <a:pt x="45" y="348"/>
                    <a:pt x="45" y="357"/>
                    <a:pt x="54" y="366"/>
                  </a:cubicBezTo>
                  <a:cubicBezTo>
                    <a:pt x="63" y="384"/>
                    <a:pt x="81" y="393"/>
                    <a:pt x="99" y="402"/>
                  </a:cubicBezTo>
                  <a:cubicBezTo>
                    <a:pt x="108" y="420"/>
                    <a:pt x="135" y="429"/>
                    <a:pt x="153" y="438"/>
                  </a:cubicBezTo>
                  <a:cubicBezTo>
                    <a:pt x="179" y="447"/>
                    <a:pt x="208" y="451"/>
                    <a:pt x="237" y="451"/>
                  </a:cubicBezTo>
                  <a:cubicBezTo>
                    <a:pt x="266" y="451"/>
                    <a:pt x="295" y="447"/>
                    <a:pt x="322" y="438"/>
                  </a:cubicBezTo>
                  <a:cubicBezTo>
                    <a:pt x="376" y="411"/>
                    <a:pt x="420" y="366"/>
                    <a:pt x="438" y="313"/>
                  </a:cubicBezTo>
                  <a:lnTo>
                    <a:pt x="429" y="304"/>
                  </a:lnTo>
                  <a:cubicBezTo>
                    <a:pt x="456" y="232"/>
                    <a:pt x="438" y="152"/>
                    <a:pt x="393" y="90"/>
                  </a:cubicBezTo>
                  <a:cubicBezTo>
                    <a:pt x="367" y="54"/>
                    <a:pt x="331" y="36"/>
                    <a:pt x="295" y="18"/>
                  </a:cubicBezTo>
                  <a:lnTo>
                    <a:pt x="277" y="9"/>
                  </a:lnTo>
                  <a:cubicBezTo>
                    <a:pt x="269" y="9"/>
                    <a:pt x="260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21"/>
            <p:cNvSpPr/>
            <p:nvPr/>
          </p:nvSpPr>
          <p:spPr>
            <a:xfrm>
              <a:off x="8202403" y="795721"/>
              <a:ext cx="115876" cy="99175"/>
            </a:xfrm>
            <a:custGeom>
              <a:avLst/>
              <a:gdLst/>
              <a:ahLst/>
              <a:cxnLst/>
              <a:rect l="l" t="t" r="r" b="b"/>
              <a:pathLst>
                <a:path w="1492" h="1277" extrusionOk="0">
                  <a:moveTo>
                    <a:pt x="768" y="654"/>
                  </a:moveTo>
                  <a:lnTo>
                    <a:pt x="768" y="654"/>
                  </a:lnTo>
                  <a:cubicBezTo>
                    <a:pt x="765" y="657"/>
                    <a:pt x="762" y="660"/>
                    <a:pt x="759" y="663"/>
                  </a:cubicBezTo>
                  <a:lnTo>
                    <a:pt x="759" y="663"/>
                  </a:lnTo>
                  <a:lnTo>
                    <a:pt x="759" y="663"/>
                  </a:lnTo>
                  <a:lnTo>
                    <a:pt x="768" y="654"/>
                  </a:lnTo>
                  <a:close/>
                  <a:moveTo>
                    <a:pt x="719" y="1"/>
                  </a:moveTo>
                  <a:cubicBezTo>
                    <a:pt x="642" y="1"/>
                    <a:pt x="565" y="16"/>
                    <a:pt x="492" y="47"/>
                  </a:cubicBezTo>
                  <a:cubicBezTo>
                    <a:pt x="420" y="73"/>
                    <a:pt x="367" y="109"/>
                    <a:pt x="313" y="154"/>
                  </a:cubicBezTo>
                  <a:cubicBezTo>
                    <a:pt x="108" y="261"/>
                    <a:pt x="1" y="493"/>
                    <a:pt x="45" y="716"/>
                  </a:cubicBezTo>
                  <a:cubicBezTo>
                    <a:pt x="106" y="1047"/>
                    <a:pt x="394" y="1276"/>
                    <a:pt x="718" y="1276"/>
                  </a:cubicBezTo>
                  <a:cubicBezTo>
                    <a:pt x="779" y="1276"/>
                    <a:pt x="840" y="1268"/>
                    <a:pt x="902" y="1252"/>
                  </a:cubicBezTo>
                  <a:cubicBezTo>
                    <a:pt x="1322" y="1127"/>
                    <a:pt x="1491" y="520"/>
                    <a:pt x="1170" y="198"/>
                  </a:cubicBezTo>
                  <a:cubicBezTo>
                    <a:pt x="1048" y="70"/>
                    <a:pt x="884" y="1"/>
                    <a:pt x="719" y="1"/>
                  </a:cubicBezTo>
                  <a:close/>
                </a:path>
              </a:pathLst>
            </a:custGeom>
            <a:solidFill>
              <a:srgbClr val="E56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21"/>
            <p:cNvSpPr/>
            <p:nvPr/>
          </p:nvSpPr>
          <p:spPr>
            <a:xfrm>
              <a:off x="8122721" y="913459"/>
              <a:ext cx="129701" cy="103602"/>
            </a:xfrm>
            <a:custGeom>
              <a:avLst/>
              <a:gdLst/>
              <a:ahLst/>
              <a:cxnLst/>
              <a:rect l="l" t="t" r="r" b="b"/>
              <a:pathLst>
                <a:path w="1670" h="1334" extrusionOk="0">
                  <a:moveTo>
                    <a:pt x="732" y="0"/>
                  </a:moveTo>
                  <a:cubicBezTo>
                    <a:pt x="403" y="0"/>
                    <a:pt x="89" y="215"/>
                    <a:pt x="27" y="575"/>
                  </a:cubicBezTo>
                  <a:cubicBezTo>
                    <a:pt x="0" y="762"/>
                    <a:pt x="54" y="949"/>
                    <a:pt x="179" y="1092"/>
                  </a:cubicBezTo>
                  <a:cubicBezTo>
                    <a:pt x="241" y="1172"/>
                    <a:pt x="331" y="1226"/>
                    <a:pt x="429" y="1262"/>
                  </a:cubicBezTo>
                  <a:cubicBezTo>
                    <a:pt x="535" y="1309"/>
                    <a:pt x="649" y="1333"/>
                    <a:pt x="764" y="1333"/>
                  </a:cubicBezTo>
                  <a:cubicBezTo>
                    <a:pt x="927" y="1333"/>
                    <a:pt x="1090" y="1285"/>
                    <a:pt x="1232" y="1190"/>
                  </a:cubicBezTo>
                  <a:cubicBezTo>
                    <a:pt x="1669" y="878"/>
                    <a:pt x="1464" y="235"/>
                    <a:pt x="1018" y="57"/>
                  </a:cubicBezTo>
                  <a:cubicBezTo>
                    <a:pt x="925" y="19"/>
                    <a:pt x="828" y="0"/>
                    <a:pt x="7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21"/>
            <p:cNvSpPr/>
            <p:nvPr/>
          </p:nvSpPr>
          <p:spPr>
            <a:xfrm>
              <a:off x="7957143" y="897771"/>
              <a:ext cx="119216" cy="106786"/>
            </a:xfrm>
            <a:custGeom>
              <a:avLst/>
              <a:gdLst/>
              <a:ahLst/>
              <a:cxnLst/>
              <a:rect l="l" t="t" r="r" b="b"/>
              <a:pathLst>
                <a:path w="1535" h="1375" extrusionOk="0">
                  <a:moveTo>
                    <a:pt x="749" y="0"/>
                  </a:moveTo>
                  <a:cubicBezTo>
                    <a:pt x="696" y="0"/>
                    <a:pt x="633" y="0"/>
                    <a:pt x="571" y="18"/>
                  </a:cubicBezTo>
                  <a:cubicBezTo>
                    <a:pt x="508" y="18"/>
                    <a:pt x="446" y="27"/>
                    <a:pt x="392" y="54"/>
                  </a:cubicBezTo>
                  <a:cubicBezTo>
                    <a:pt x="196" y="152"/>
                    <a:pt x="62" y="348"/>
                    <a:pt x="53" y="571"/>
                  </a:cubicBezTo>
                  <a:cubicBezTo>
                    <a:pt x="0" y="1003"/>
                    <a:pt x="339" y="1375"/>
                    <a:pt x="770" y="1375"/>
                  </a:cubicBezTo>
                  <a:cubicBezTo>
                    <a:pt x="775" y="1375"/>
                    <a:pt x="780" y="1375"/>
                    <a:pt x="785" y="1374"/>
                  </a:cubicBezTo>
                  <a:cubicBezTo>
                    <a:pt x="1285" y="1357"/>
                    <a:pt x="1535" y="812"/>
                    <a:pt x="1311" y="384"/>
                  </a:cubicBezTo>
                  <a:cubicBezTo>
                    <a:pt x="1195" y="179"/>
                    <a:pt x="990" y="36"/>
                    <a:pt x="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21"/>
            <p:cNvSpPr/>
            <p:nvPr/>
          </p:nvSpPr>
          <p:spPr>
            <a:xfrm>
              <a:off x="8031234" y="830515"/>
              <a:ext cx="70753" cy="71760"/>
            </a:xfrm>
            <a:custGeom>
              <a:avLst/>
              <a:gdLst/>
              <a:ahLst/>
              <a:cxnLst/>
              <a:rect l="l" t="t" r="r" b="b"/>
              <a:pathLst>
                <a:path w="911" h="924" extrusionOk="0">
                  <a:moveTo>
                    <a:pt x="366" y="0"/>
                  </a:moveTo>
                  <a:cubicBezTo>
                    <a:pt x="331" y="9"/>
                    <a:pt x="295" y="18"/>
                    <a:pt x="259" y="36"/>
                  </a:cubicBezTo>
                  <a:cubicBezTo>
                    <a:pt x="241" y="45"/>
                    <a:pt x="224" y="54"/>
                    <a:pt x="206" y="63"/>
                  </a:cubicBezTo>
                  <a:cubicBezTo>
                    <a:pt x="170" y="81"/>
                    <a:pt x="143" y="107"/>
                    <a:pt x="116" y="134"/>
                  </a:cubicBezTo>
                  <a:cubicBezTo>
                    <a:pt x="81" y="170"/>
                    <a:pt x="54" y="215"/>
                    <a:pt x="36" y="268"/>
                  </a:cubicBezTo>
                  <a:lnTo>
                    <a:pt x="36" y="277"/>
                  </a:lnTo>
                  <a:cubicBezTo>
                    <a:pt x="27" y="313"/>
                    <a:pt x="18" y="348"/>
                    <a:pt x="9" y="384"/>
                  </a:cubicBezTo>
                  <a:cubicBezTo>
                    <a:pt x="9" y="411"/>
                    <a:pt x="9" y="438"/>
                    <a:pt x="9" y="455"/>
                  </a:cubicBezTo>
                  <a:cubicBezTo>
                    <a:pt x="0" y="482"/>
                    <a:pt x="0" y="509"/>
                    <a:pt x="9" y="527"/>
                  </a:cubicBezTo>
                  <a:lnTo>
                    <a:pt x="45" y="643"/>
                  </a:lnTo>
                  <a:lnTo>
                    <a:pt x="45" y="652"/>
                  </a:lnTo>
                  <a:cubicBezTo>
                    <a:pt x="81" y="723"/>
                    <a:pt x="125" y="786"/>
                    <a:pt x="197" y="830"/>
                  </a:cubicBezTo>
                  <a:cubicBezTo>
                    <a:pt x="215" y="848"/>
                    <a:pt x="232" y="857"/>
                    <a:pt x="250" y="866"/>
                  </a:cubicBezTo>
                  <a:cubicBezTo>
                    <a:pt x="277" y="875"/>
                    <a:pt x="295" y="893"/>
                    <a:pt x="313" y="902"/>
                  </a:cubicBezTo>
                  <a:cubicBezTo>
                    <a:pt x="352" y="915"/>
                    <a:pt x="396" y="923"/>
                    <a:pt x="441" y="923"/>
                  </a:cubicBezTo>
                  <a:cubicBezTo>
                    <a:pt x="458" y="923"/>
                    <a:pt x="475" y="922"/>
                    <a:pt x="491" y="920"/>
                  </a:cubicBezTo>
                  <a:cubicBezTo>
                    <a:pt x="501" y="922"/>
                    <a:pt x="510" y="923"/>
                    <a:pt x="520" y="923"/>
                  </a:cubicBezTo>
                  <a:cubicBezTo>
                    <a:pt x="546" y="923"/>
                    <a:pt x="572" y="915"/>
                    <a:pt x="598" y="902"/>
                  </a:cubicBezTo>
                  <a:cubicBezTo>
                    <a:pt x="625" y="902"/>
                    <a:pt x="643" y="893"/>
                    <a:pt x="661" y="884"/>
                  </a:cubicBezTo>
                  <a:cubicBezTo>
                    <a:pt x="714" y="866"/>
                    <a:pt x="759" y="830"/>
                    <a:pt x="795" y="786"/>
                  </a:cubicBezTo>
                  <a:cubicBezTo>
                    <a:pt x="821" y="759"/>
                    <a:pt x="839" y="732"/>
                    <a:pt x="857" y="696"/>
                  </a:cubicBezTo>
                  <a:cubicBezTo>
                    <a:pt x="875" y="670"/>
                    <a:pt x="893" y="634"/>
                    <a:pt x="893" y="598"/>
                  </a:cubicBezTo>
                  <a:cubicBezTo>
                    <a:pt x="911" y="563"/>
                    <a:pt x="911" y="518"/>
                    <a:pt x="902" y="482"/>
                  </a:cubicBezTo>
                  <a:cubicBezTo>
                    <a:pt x="911" y="455"/>
                    <a:pt x="902" y="420"/>
                    <a:pt x="902" y="393"/>
                  </a:cubicBezTo>
                  <a:cubicBezTo>
                    <a:pt x="893" y="366"/>
                    <a:pt x="884" y="348"/>
                    <a:pt x="884" y="331"/>
                  </a:cubicBezTo>
                  <a:cubicBezTo>
                    <a:pt x="866" y="277"/>
                    <a:pt x="839" y="223"/>
                    <a:pt x="795" y="179"/>
                  </a:cubicBezTo>
                  <a:cubicBezTo>
                    <a:pt x="777" y="152"/>
                    <a:pt x="750" y="125"/>
                    <a:pt x="714" y="98"/>
                  </a:cubicBezTo>
                  <a:lnTo>
                    <a:pt x="705" y="90"/>
                  </a:lnTo>
                  <a:cubicBezTo>
                    <a:pt x="670" y="63"/>
                    <a:pt x="625" y="45"/>
                    <a:pt x="589" y="36"/>
                  </a:cubicBezTo>
                  <a:lnTo>
                    <a:pt x="581" y="27"/>
                  </a:lnTo>
                  <a:cubicBezTo>
                    <a:pt x="554" y="9"/>
                    <a:pt x="518" y="9"/>
                    <a:pt x="4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21"/>
            <p:cNvSpPr/>
            <p:nvPr/>
          </p:nvSpPr>
          <p:spPr>
            <a:xfrm>
              <a:off x="8059658" y="720155"/>
              <a:ext cx="106789" cy="99563"/>
            </a:xfrm>
            <a:custGeom>
              <a:avLst/>
              <a:gdLst/>
              <a:ahLst/>
              <a:cxnLst/>
              <a:rect l="l" t="t" r="r" b="b"/>
              <a:pathLst>
                <a:path w="1375" h="1282" extrusionOk="0">
                  <a:moveTo>
                    <a:pt x="716" y="0"/>
                  </a:moveTo>
                  <a:cubicBezTo>
                    <a:pt x="511" y="0"/>
                    <a:pt x="311" y="97"/>
                    <a:pt x="179" y="270"/>
                  </a:cubicBezTo>
                  <a:cubicBezTo>
                    <a:pt x="0" y="502"/>
                    <a:pt x="0" y="823"/>
                    <a:pt x="179" y="1046"/>
                  </a:cubicBezTo>
                  <a:cubicBezTo>
                    <a:pt x="303" y="1200"/>
                    <a:pt x="487" y="1282"/>
                    <a:pt x="677" y="1282"/>
                  </a:cubicBezTo>
                  <a:cubicBezTo>
                    <a:pt x="719" y="1282"/>
                    <a:pt x="762" y="1278"/>
                    <a:pt x="804" y="1270"/>
                  </a:cubicBezTo>
                  <a:cubicBezTo>
                    <a:pt x="866" y="1261"/>
                    <a:pt x="920" y="1243"/>
                    <a:pt x="964" y="1216"/>
                  </a:cubicBezTo>
                  <a:cubicBezTo>
                    <a:pt x="1071" y="1162"/>
                    <a:pt x="1161" y="1091"/>
                    <a:pt x="1232" y="993"/>
                  </a:cubicBezTo>
                  <a:cubicBezTo>
                    <a:pt x="1357" y="805"/>
                    <a:pt x="1375" y="565"/>
                    <a:pt x="1286" y="359"/>
                  </a:cubicBezTo>
                  <a:cubicBezTo>
                    <a:pt x="1187" y="163"/>
                    <a:pt x="991" y="20"/>
                    <a:pt x="768" y="2"/>
                  </a:cubicBezTo>
                  <a:cubicBezTo>
                    <a:pt x="751" y="1"/>
                    <a:pt x="733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21"/>
            <p:cNvSpPr/>
            <p:nvPr/>
          </p:nvSpPr>
          <p:spPr>
            <a:xfrm>
              <a:off x="8273853" y="695225"/>
              <a:ext cx="83956" cy="78827"/>
            </a:xfrm>
            <a:custGeom>
              <a:avLst/>
              <a:gdLst/>
              <a:ahLst/>
              <a:cxnLst/>
              <a:rect l="l" t="t" r="r" b="b"/>
              <a:pathLst>
                <a:path w="1081" h="1015" extrusionOk="0">
                  <a:moveTo>
                    <a:pt x="558" y="0"/>
                  </a:moveTo>
                  <a:cubicBezTo>
                    <a:pt x="350" y="0"/>
                    <a:pt x="157" y="131"/>
                    <a:pt x="89" y="332"/>
                  </a:cubicBezTo>
                  <a:cubicBezTo>
                    <a:pt x="0" y="546"/>
                    <a:pt x="72" y="796"/>
                    <a:pt x="268" y="930"/>
                  </a:cubicBezTo>
                  <a:cubicBezTo>
                    <a:pt x="346" y="984"/>
                    <a:pt x="445" y="1014"/>
                    <a:pt x="544" y="1014"/>
                  </a:cubicBezTo>
                  <a:cubicBezTo>
                    <a:pt x="592" y="1014"/>
                    <a:pt x="641" y="1007"/>
                    <a:pt x="687" y="993"/>
                  </a:cubicBezTo>
                  <a:cubicBezTo>
                    <a:pt x="794" y="966"/>
                    <a:pt x="884" y="894"/>
                    <a:pt x="946" y="805"/>
                  </a:cubicBezTo>
                  <a:cubicBezTo>
                    <a:pt x="1062" y="653"/>
                    <a:pt x="1080" y="457"/>
                    <a:pt x="1009" y="288"/>
                  </a:cubicBezTo>
                  <a:cubicBezTo>
                    <a:pt x="937" y="118"/>
                    <a:pt x="777" y="11"/>
                    <a:pt x="598" y="2"/>
                  </a:cubicBezTo>
                  <a:cubicBezTo>
                    <a:pt x="585" y="1"/>
                    <a:pt x="572" y="0"/>
                    <a:pt x="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21"/>
            <p:cNvSpPr/>
            <p:nvPr/>
          </p:nvSpPr>
          <p:spPr>
            <a:xfrm>
              <a:off x="8220421" y="830670"/>
              <a:ext cx="53511" cy="52578"/>
            </a:xfrm>
            <a:custGeom>
              <a:avLst/>
              <a:gdLst/>
              <a:ahLst/>
              <a:cxnLst/>
              <a:rect l="l" t="t" r="r" b="b"/>
              <a:pathLst>
                <a:path w="689" h="677" extrusionOk="0">
                  <a:moveTo>
                    <a:pt x="352" y="1"/>
                  </a:moveTo>
                  <a:cubicBezTo>
                    <a:pt x="331" y="1"/>
                    <a:pt x="309" y="3"/>
                    <a:pt x="287" y="7"/>
                  </a:cubicBezTo>
                  <a:cubicBezTo>
                    <a:pt x="278" y="7"/>
                    <a:pt x="206" y="34"/>
                    <a:pt x="197" y="34"/>
                  </a:cubicBezTo>
                  <a:lnTo>
                    <a:pt x="188" y="34"/>
                  </a:lnTo>
                  <a:lnTo>
                    <a:pt x="162" y="43"/>
                  </a:lnTo>
                  <a:cubicBezTo>
                    <a:pt x="117" y="70"/>
                    <a:pt x="90" y="114"/>
                    <a:pt x="63" y="159"/>
                  </a:cubicBezTo>
                  <a:cubicBezTo>
                    <a:pt x="63" y="168"/>
                    <a:pt x="28" y="230"/>
                    <a:pt x="28" y="239"/>
                  </a:cubicBezTo>
                  <a:cubicBezTo>
                    <a:pt x="19" y="248"/>
                    <a:pt x="19" y="266"/>
                    <a:pt x="10" y="275"/>
                  </a:cubicBezTo>
                  <a:cubicBezTo>
                    <a:pt x="1" y="302"/>
                    <a:pt x="1" y="329"/>
                    <a:pt x="10" y="364"/>
                  </a:cubicBezTo>
                  <a:cubicBezTo>
                    <a:pt x="1" y="391"/>
                    <a:pt x="10" y="418"/>
                    <a:pt x="19" y="445"/>
                  </a:cubicBezTo>
                  <a:cubicBezTo>
                    <a:pt x="28" y="462"/>
                    <a:pt x="28" y="480"/>
                    <a:pt x="37" y="489"/>
                  </a:cubicBezTo>
                  <a:lnTo>
                    <a:pt x="81" y="561"/>
                  </a:lnTo>
                  <a:lnTo>
                    <a:pt x="144" y="614"/>
                  </a:lnTo>
                  <a:lnTo>
                    <a:pt x="215" y="659"/>
                  </a:lnTo>
                  <a:lnTo>
                    <a:pt x="224" y="659"/>
                  </a:lnTo>
                  <a:lnTo>
                    <a:pt x="304" y="677"/>
                  </a:lnTo>
                  <a:lnTo>
                    <a:pt x="411" y="677"/>
                  </a:lnTo>
                  <a:lnTo>
                    <a:pt x="492" y="650"/>
                  </a:lnTo>
                  <a:cubicBezTo>
                    <a:pt x="536" y="632"/>
                    <a:pt x="563" y="605"/>
                    <a:pt x="590" y="578"/>
                  </a:cubicBezTo>
                  <a:cubicBezTo>
                    <a:pt x="608" y="561"/>
                    <a:pt x="617" y="552"/>
                    <a:pt x="626" y="543"/>
                  </a:cubicBezTo>
                  <a:cubicBezTo>
                    <a:pt x="635" y="516"/>
                    <a:pt x="652" y="489"/>
                    <a:pt x="661" y="462"/>
                  </a:cubicBezTo>
                  <a:cubicBezTo>
                    <a:pt x="670" y="453"/>
                    <a:pt x="688" y="391"/>
                    <a:pt x="688" y="382"/>
                  </a:cubicBezTo>
                  <a:cubicBezTo>
                    <a:pt x="688" y="355"/>
                    <a:pt x="688" y="337"/>
                    <a:pt x="679" y="337"/>
                  </a:cubicBezTo>
                  <a:cubicBezTo>
                    <a:pt x="679" y="302"/>
                    <a:pt x="679" y="275"/>
                    <a:pt x="661" y="248"/>
                  </a:cubicBezTo>
                  <a:cubicBezTo>
                    <a:pt x="661" y="230"/>
                    <a:pt x="652" y="213"/>
                    <a:pt x="652" y="195"/>
                  </a:cubicBezTo>
                  <a:cubicBezTo>
                    <a:pt x="644" y="186"/>
                    <a:pt x="608" y="132"/>
                    <a:pt x="599" y="123"/>
                  </a:cubicBezTo>
                  <a:cubicBezTo>
                    <a:pt x="590" y="114"/>
                    <a:pt x="545" y="70"/>
                    <a:pt x="536" y="61"/>
                  </a:cubicBezTo>
                  <a:cubicBezTo>
                    <a:pt x="510" y="52"/>
                    <a:pt x="483" y="34"/>
                    <a:pt x="456" y="25"/>
                  </a:cubicBezTo>
                  <a:lnTo>
                    <a:pt x="411" y="7"/>
                  </a:lnTo>
                  <a:cubicBezTo>
                    <a:pt x="394" y="3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21"/>
            <p:cNvSpPr/>
            <p:nvPr/>
          </p:nvSpPr>
          <p:spPr>
            <a:xfrm>
              <a:off x="8139341" y="946855"/>
              <a:ext cx="57627" cy="58635"/>
            </a:xfrm>
            <a:custGeom>
              <a:avLst/>
              <a:gdLst/>
              <a:ahLst/>
              <a:cxnLst/>
              <a:rect l="l" t="t" r="r" b="b"/>
              <a:pathLst>
                <a:path w="742" h="755" extrusionOk="0">
                  <a:moveTo>
                    <a:pt x="333" y="0"/>
                  </a:moveTo>
                  <a:cubicBezTo>
                    <a:pt x="255" y="0"/>
                    <a:pt x="179" y="26"/>
                    <a:pt x="117" y="73"/>
                  </a:cubicBezTo>
                  <a:cubicBezTo>
                    <a:pt x="81" y="100"/>
                    <a:pt x="54" y="136"/>
                    <a:pt x="36" y="180"/>
                  </a:cubicBezTo>
                  <a:cubicBezTo>
                    <a:pt x="19" y="216"/>
                    <a:pt x="1" y="261"/>
                    <a:pt x="1" y="305"/>
                  </a:cubicBezTo>
                  <a:cubicBezTo>
                    <a:pt x="1" y="332"/>
                    <a:pt x="1" y="368"/>
                    <a:pt x="1" y="403"/>
                  </a:cubicBezTo>
                  <a:cubicBezTo>
                    <a:pt x="10" y="448"/>
                    <a:pt x="19" y="493"/>
                    <a:pt x="36" y="528"/>
                  </a:cubicBezTo>
                  <a:cubicBezTo>
                    <a:pt x="63" y="591"/>
                    <a:pt x="108" y="653"/>
                    <a:pt x="170" y="689"/>
                  </a:cubicBezTo>
                  <a:cubicBezTo>
                    <a:pt x="215" y="725"/>
                    <a:pt x="260" y="742"/>
                    <a:pt x="313" y="751"/>
                  </a:cubicBezTo>
                  <a:cubicBezTo>
                    <a:pt x="331" y="754"/>
                    <a:pt x="349" y="755"/>
                    <a:pt x="367" y="755"/>
                  </a:cubicBezTo>
                  <a:cubicBezTo>
                    <a:pt x="420" y="755"/>
                    <a:pt x="474" y="745"/>
                    <a:pt x="527" y="725"/>
                  </a:cubicBezTo>
                  <a:cubicBezTo>
                    <a:pt x="554" y="716"/>
                    <a:pt x="572" y="698"/>
                    <a:pt x="590" y="680"/>
                  </a:cubicBezTo>
                  <a:cubicBezTo>
                    <a:pt x="625" y="662"/>
                    <a:pt x="652" y="635"/>
                    <a:pt x="679" y="600"/>
                  </a:cubicBezTo>
                  <a:cubicBezTo>
                    <a:pt x="697" y="564"/>
                    <a:pt x="715" y="528"/>
                    <a:pt x="724" y="484"/>
                  </a:cubicBezTo>
                  <a:cubicBezTo>
                    <a:pt x="733" y="439"/>
                    <a:pt x="741" y="385"/>
                    <a:pt x="733" y="341"/>
                  </a:cubicBezTo>
                  <a:cubicBezTo>
                    <a:pt x="715" y="278"/>
                    <a:pt x="688" y="225"/>
                    <a:pt x="652" y="180"/>
                  </a:cubicBezTo>
                  <a:lnTo>
                    <a:pt x="634" y="162"/>
                  </a:lnTo>
                  <a:lnTo>
                    <a:pt x="617" y="136"/>
                  </a:lnTo>
                  <a:lnTo>
                    <a:pt x="617" y="127"/>
                  </a:lnTo>
                  <a:cubicBezTo>
                    <a:pt x="554" y="55"/>
                    <a:pt x="465" y="11"/>
                    <a:pt x="367" y="2"/>
                  </a:cubicBezTo>
                  <a:cubicBezTo>
                    <a:pt x="355" y="1"/>
                    <a:pt x="344" y="0"/>
                    <a:pt x="3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21"/>
            <p:cNvSpPr/>
            <p:nvPr/>
          </p:nvSpPr>
          <p:spPr>
            <a:xfrm>
              <a:off x="7981297" y="934273"/>
              <a:ext cx="61122" cy="61975"/>
            </a:xfrm>
            <a:custGeom>
              <a:avLst/>
              <a:gdLst/>
              <a:ahLst/>
              <a:cxnLst/>
              <a:rect l="l" t="t" r="r" b="b"/>
              <a:pathLst>
                <a:path w="787" h="798" extrusionOk="0">
                  <a:moveTo>
                    <a:pt x="374" y="1"/>
                  </a:moveTo>
                  <a:cubicBezTo>
                    <a:pt x="318" y="1"/>
                    <a:pt x="266" y="17"/>
                    <a:pt x="215" y="39"/>
                  </a:cubicBezTo>
                  <a:cubicBezTo>
                    <a:pt x="153" y="66"/>
                    <a:pt x="108" y="110"/>
                    <a:pt x="63" y="164"/>
                  </a:cubicBezTo>
                  <a:cubicBezTo>
                    <a:pt x="28" y="208"/>
                    <a:pt x="10" y="271"/>
                    <a:pt x="1" y="333"/>
                  </a:cubicBezTo>
                  <a:cubicBezTo>
                    <a:pt x="1" y="360"/>
                    <a:pt x="1" y="378"/>
                    <a:pt x="1" y="396"/>
                  </a:cubicBezTo>
                  <a:cubicBezTo>
                    <a:pt x="1" y="414"/>
                    <a:pt x="1" y="431"/>
                    <a:pt x="1" y="449"/>
                  </a:cubicBezTo>
                  <a:cubicBezTo>
                    <a:pt x="10" y="521"/>
                    <a:pt x="36" y="583"/>
                    <a:pt x="81" y="637"/>
                  </a:cubicBezTo>
                  <a:lnTo>
                    <a:pt x="144" y="690"/>
                  </a:lnTo>
                  <a:cubicBezTo>
                    <a:pt x="161" y="708"/>
                    <a:pt x="179" y="717"/>
                    <a:pt x="197" y="735"/>
                  </a:cubicBezTo>
                  <a:cubicBezTo>
                    <a:pt x="251" y="771"/>
                    <a:pt x="304" y="788"/>
                    <a:pt x="367" y="797"/>
                  </a:cubicBezTo>
                  <a:lnTo>
                    <a:pt x="465" y="797"/>
                  </a:lnTo>
                  <a:cubicBezTo>
                    <a:pt x="510" y="788"/>
                    <a:pt x="554" y="771"/>
                    <a:pt x="599" y="744"/>
                  </a:cubicBezTo>
                  <a:cubicBezTo>
                    <a:pt x="634" y="717"/>
                    <a:pt x="670" y="690"/>
                    <a:pt x="697" y="655"/>
                  </a:cubicBezTo>
                  <a:cubicBezTo>
                    <a:pt x="742" y="592"/>
                    <a:pt x="768" y="521"/>
                    <a:pt x="777" y="449"/>
                  </a:cubicBezTo>
                  <a:cubicBezTo>
                    <a:pt x="786" y="378"/>
                    <a:pt x="768" y="307"/>
                    <a:pt x="742" y="244"/>
                  </a:cubicBezTo>
                  <a:cubicBezTo>
                    <a:pt x="724" y="208"/>
                    <a:pt x="706" y="173"/>
                    <a:pt x="679" y="146"/>
                  </a:cubicBezTo>
                  <a:cubicBezTo>
                    <a:pt x="670" y="137"/>
                    <a:pt x="661" y="119"/>
                    <a:pt x="652" y="119"/>
                  </a:cubicBezTo>
                  <a:lnTo>
                    <a:pt x="626" y="92"/>
                  </a:lnTo>
                  <a:cubicBezTo>
                    <a:pt x="599" y="66"/>
                    <a:pt x="554" y="39"/>
                    <a:pt x="518" y="30"/>
                  </a:cubicBezTo>
                  <a:lnTo>
                    <a:pt x="501" y="30"/>
                  </a:lnTo>
                  <a:cubicBezTo>
                    <a:pt x="474" y="12"/>
                    <a:pt x="438" y="12"/>
                    <a:pt x="411" y="3"/>
                  </a:cubicBezTo>
                  <a:cubicBezTo>
                    <a:pt x="399" y="1"/>
                    <a:pt x="386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21"/>
            <p:cNvSpPr/>
            <p:nvPr/>
          </p:nvSpPr>
          <p:spPr>
            <a:xfrm>
              <a:off x="8079074" y="754637"/>
              <a:ext cx="47220" cy="48461"/>
            </a:xfrm>
            <a:custGeom>
              <a:avLst/>
              <a:gdLst/>
              <a:ahLst/>
              <a:cxnLst/>
              <a:rect l="l" t="t" r="r" b="b"/>
              <a:pathLst>
                <a:path w="608" h="624" extrusionOk="0">
                  <a:moveTo>
                    <a:pt x="284" y="1"/>
                  </a:moveTo>
                  <a:cubicBezTo>
                    <a:pt x="270" y="1"/>
                    <a:pt x="256" y="2"/>
                    <a:pt x="241" y="4"/>
                  </a:cubicBezTo>
                  <a:cubicBezTo>
                    <a:pt x="197" y="13"/>
                    <a:pt x="161" y="22"/>
                    <a:pt x="134" y="49"/>
                  </a:cubicBezTo>
                  <a:cubicBezTo>
                    <a:pt x="107" y="58"/>
                    <a:pt x="89" y="76"/>
                    <a:pt x="81" y="94"/>
                  </a:cubicBezTo>
                  <a:cubicBezTo>
                    <a:pt x="45" y="121"/>
                    <a:pt x="27" y="156"/>
                    <a:pt x="18" y="192"/>
                  </a:cubicBezTo>
                  <a:lnTo>
                    <a:pt x="0" y="263"/>
                  </a:lnTo>
                  <a:lnTo>
                    <a:pt x="0" y="272"/>
                  </a:lnTo>
                  <a:lnTo>
                    <a:pt x="0" y="353"/>
                  </a:lnTo>
                  <a:cubicBezTo>
                    <a:pt x="0" y="361"/>
                    <a:pt x="9" y="379"/>
                    <a:pt x="9" y="388"/>
                  </a:cubicBezTo>
                  <a:cubicBezTo>
                    <a:pt x="18" y="406"/>
                    <a:pt x="18" y="424"/>
                    <a:pt x="27" y="433"/>
                  </a:cubicBezTo>
                  <a:lnTo>
                    <a:pt x="54" y="486"/>
                  </a:lnTo>
                  <a:lnTo>
                    <a:pt x="54" y="495"/>
                  </a:lnTo>
                  <a:lnTo>
                    <a:pt x="72" y="513"/>
                  </a:lnTo>
                  <a:cubicBezTo>
                    <a:pt x="89" y="531"/>
                    <a:pt x="107" y="549"/>
                    <a:pt x="134" y="567"/>
                  </a:cubicBezTo>
                  <a:lnTo>
                    <a:pt x="170" y="585"/>
                  </a:lnTo>
                  <a:cubicBezTo>
                    <a:pt x="179" y="594"/>
                    <a:pt x="188" y="602"/>
                    <a:pt x="205" y="602"/>
                  </a:cubicBezTo>
                  <a:cubicBezTo>
                    <a:pt x="238" y="616"/>
                    <a:pt x="276" y="624"/>
                    <a:pt x="314" y="624"/>
                  </a:cubicBezTo>
                  <a:cubicBezTo>
                    <a:pt x="329" y="624"/>
                    <a:pt x="343" y="623"/>
                    <a:pt x="357" y="620"/>
                  </a:cubicBezTo>
                  <a:lnTo>
                    <a:pt x="429" y="594"/>
                  </a:lnTo>
                  <a:cubicBezTo>
                    <a:pt x="464" y="585"/>
                    <a:pt x="491" y="558"/>
                    <a:pt x="518" y="531"/>
                  </a:cubicBezTo>
                  <a:cubicBezTo>
                    <a:pt x="536" y="513"/>
                    <a:pt x="554" y="495"/>
                    <a:pt x="562" y="469"/>
                  </a:cubicBezTo>
                  <a:cubicBezTo>
                    <a:pt x="580" y="433"/>
                    <a:pt x="598" y="397"/>
                    <a:pt x="598" y="361"/>
                  </a:cubicBezTo>
                  <a:lnTo>
                    <a:pt x="598" y="281"/>
                  </a:lnTo>
                  <a:cubicBezTo>
                    <a:pt x="598" y="280"/>
                    <a:pt x="598" y="279"/>
                    <a:pt x="599" y="279"/>
                  </a:cubicBezTo>
                  <a:cubicBezTo>
                    <a:pt x="600" y="279"/>
                    <a:pt x="605" y="292"/>
                    <a:pt x="607" y="292"/>
                  </a:cubicBezTo>
                  <a:cubicBezTo>
                    <a:pt x="607" y="292"/>
                    <a:pt x="607" y="291"/>
                    <a:pt x="607" y="290"/>
                  </a:cubicBezTo>
                  <a:lnTo>
                    <a:pt x="607" y="263"/>
                  </a:lnTo>
                  <a:cubicBezTo>
                    <a:pt x="598" y="210"/>
                    <a:pt x="571" y="156"/>
                    <a:pt x="536" y="112"/>
                  </a:cubicBezTo>
                  <a:cubicBezTo>
                    <a:pt x="518" y="94"/>
                    <a:pt x="500" y="76"/>
                    <a:pt x="473" y="58"/>
                  </a:cubicBezTo>
                  <a:cubicBezTo>
                    <a:pt x="464" y="49"/>
                    <a:pt x="455" y="49"/>
                    <a:pt x="438" y="40"/>
                  </a:cubicBezTo>
                  <a:lnTo>
                    <a:pt x="402" y="22"/>
                  </a:lnTo>
                  <a:cubicBezTo>
                    <a:pt x="363" y="9"/>
                    <a:pt x="323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21"/>
            <p:cNvSpPr/>
            <p:nvPr/>
          </p:nvSpPr>
          <p:spPr>
            <a:xfrm>
              <a:off x="8041641" y="858706"/>
              <a:ext cx="30522" cy="32463"/>
            </a:xfrm>
            <a:custGeom>
              <a:avLst/>
              <a:gdLst/>
              <a:ahLst/>
              <a:cxnLst/>
              <a:rect l="l" t="t" r="r" b="b"/>
              <a:pathLst>
                <a:path w="393" h="418" extrusionOk="0">
                  <a:moveTo>
                    <a:pt x="178" y="1"/>
                  </a:moveTo>
                  <a:cubicBezTo>
                    <a:pt x="136" y="1"/>
                    <a:pt x="101" y="17"/>
                    <a:pt x="72" y="39"/>
                  </a:cubicBezTo>
                  <a:cubicBezTo>
                    <a:pt x="54" y="57"/>
                    <a:pt x="36" y="75"/>
                    <a:pt x="27" y="101"/>
                  </a:cubicBezTo>
                  <a:cubicBezTo>
                    <a:pt x="9" y="119"/>
                    <a:pt x="9" y="137"/>
                    <a:pt x="0" y="164"/>
                  </a:cubicBezTo>
                  <a:cubicBezTo>
                    <a:pt x="0" y="191"/>
                    <a:pt x="0" y="217"/>
                    <a:pt x="9" y="235"/>
                  </a:cubicBezTo>
                  <a:cubicBezTo>
                    <a:pt x="18" y="253"/>
                    <a:pt x="18" y="271"/>
                    <a:pt x="27" y="280"/>
                  </a:cubicBezTo>
                  <a:cubicBezTo>
                    <a:pt x="27" y="280"/>
                    <a:pt x="27" y="289"/>
                    <a:pt x="27" y="289"/>
                  </a:cubicBezTo>
                  <a:cubicBezTo>
                    <a:pt x="45" y="325"/>
                    <a:pt x="63" y="360"/>
                    <a:pt x="98" y="387"/>
                  </a:cubicBezTo>
                  <a:cubicBezTo>
                    <a:pt x="132" y="407"/>
                    <a:pt x="165" y="417"/>
                    <a:pt x="199" y="417"/>
                  </a:cubicBezTo>
                  <a:cubicBezTo>
                    <a:pt x="210" y="417"/>
                    <a:pt x="221" y="416"/>
                    <a:pt x="232" y="414"/>
                  </a:cubicBezTo>
                  <a:cubicBezTo>
                    <a:pt x="259" y="414"/>
                    <a:pt x="286" y="405"/>
                    <a:pt x="304" y="387"/>
                  </a:cubicBezTo>
                  <a:cubicBezTo>
                    <a:pt x="322" y="378"/>
                    <a:pt x="339" y="360"/>
                    <a:pt x="357" y="342"/>
                  </a:cubicBezTo>
                  <a:cubicBezTo>
                    <a:pt x="384" y="298"/>
                    <a:pt x="393" y="253"/>
                    <a:pt x="384" y="209"/>
                  </a:cubicBezTo>
                  <a:lnTo>
                    <a:pt x="384" y="200"/>
                  </a:lnTo>
                  <a:lnTo>
                    <a:pt x="384" y="173"/>
                  </a:lnTo>
                  <a:lnTo>
                    <a:pt x="375" y="128"/>
                  </a:lnTo>
                  <a:cubicBezTo>
                    <a:pt x="357" y="101"/>
                    <a:pt x="348" y="84"/>
                    <a:pt x="330" y="66"/>
                  </a:cubicBezTo>
                  <a:cubicBezTo>
                    <a:pt x="295" y="30"/>
                    <a:pt x="250" y="3"/>
                    <a:pt x="206" y="3"/>
                  </a:cubicBezTo>
                  <a:cubicBezTo>
                    <a:pt x="196" y="2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21"/>
            <p:cNvSpPr/>
            <p:nvPr/>
          </p:nvSpPr>
          <p:spPr>
            <a:xfrm>
              <a:off x="8293268" y="724892"/>
              <a:ext cx="36114" cy="37045"/>
            </a:xfrm>
            <a:custGeom>
              <a:avLst/>
              <a:gdLst/>
              <a:ahLst/>
              <a:cxnLst/>
              <a:rect l="l" t="t" r="r" b="b"/>
              <a:pathLst>
                <a:path w="465" h="477" extrusionOk="0">
                  <a:moveTo>
                    <a:pt x="257" y="0"/>
                  </a:moveTo>
                  <a:cubicBezTo>
                    <a:pt x="249" y="0"/>
                    <a:pt x="240" y="1"/>
                    <a:pt x="232" y="4"/>
                  </a:cubicBezTo>
                  <a:cubicBezTo>
                    <a:pt x="205" y="4"/>
                    <a:pt x="170" y="4"/>
                    <a:pt x="143" y="22"/>
                  </a:cubicBezTo>
                  <a:lnTo>
                    <a:pt x="125" y="30"/>
                  </a:lnTo>
                  <a:lnTo>
                    <a:pt x="80" y="57"/>
                  </a:lnTo>
                  <a:cubicBezTo>
                    <a:pt x="36" y="102"/>
                    <a:pt x="9" y="155"/>
                    <a:pt x="0" y="209"/>
                  </a:cubicBezTo>
                  <a:lnTo>
                    <a:pt x="0" y="245"/>
                  </a:lnTo>
                  <a:cubicBezTo>
                    <a:pt x="0" y="254"/>
                    <a:pt x="0" y="263"/>
                    <a:pt x="0" y="280"/>
                  </a:cubicBezTo>
                  <a:lnTo>
                    <a:pt x="18" y="334"/>
                  </a:lnTo>
                  <a:cubicBezTo>
                    <a:pt x="18" y="343"/>
                    <a:pt x="27" y="352"/>
                    <a:pt x="36" y="361"/>
                  </a:cubicBezTo>
                  <a:cubicBezTo>
                    <a:pt x="36" y="370"/>
                    <a:pt x="45" y="387"/>
                    <a:pt x="54" y="396"/>
                  </a:cubicBezTo>
                  <a:cubicBezTo>
                    <a:pt x="63" y="405"/>
                    <a:pt x="80" y="423"/>
                    <a:pt x="98" y="441"/>
                  </a:cubicBezTo>
                  <a:cubicBezTo>
                    <a:pt x="125" y="459"/>
                    <a:pt x="152" y="468"/>
                    <a:pt x="179" y="477"/>
                  </a:cubicBezTo>
                  <a:lnTo>
                    <a:pt x="241" y="477"/>
                  </a:lnTo>
                  <a:cubicBezTo>
                    <a:pt x="268" y="477"/>
                    <a:pt x="295" y="468"/>
                    <a:pt x="321" y="459"/>
                  </a:cubicBezTo>
                  <a:lnTo>
                    <a:pt x="375" y="423"/>
                  </a:lnTo>
                  <a:cubicBezTo>
                    <a:pt x="402" y="405"/>
                    <a:pt x="420" y="387"/>
                    <a:pt x="428" y="361"/>
                  </a:cubicBezTo>
                  <a:cubicBezTo>
                    <a:pt x="446" y="334"/>
                    <a:pt x="455" y="307"/>
                    <a:pt x="455" y="271"/>
                  </a:cubicBezTo>
                  <a:lnTo>
                    <a:pt x="455" y="254"/>
                  </a:lnTo>
                  <a:cubicBezTo>
                    <a:pt x="464" y="227"/>
                    <a:pt x="464" y="200"/>
                    <a:pt x="464" y="164"/>
                  </a:cubicBezTo>
                  <a:lnTo>
                    <a:pt x="446" y="138"/>
                  </a:lnTo>
                  <a:cubicBezTo>
                    <a:pt x="437" y="120"/>
                    <a:pt x="428" y="102"/>
                    <a:pt x="411" y="84"/>
                  </a:cubicBezTo>
                  <a:cubicBezTo>
                    <a:pt x="393" y="48"/>
                    <a:pt x="357" y="30"/>
                    <a:pt x="321" y="13"/>
                  </a:cubicBezTo>
                  <a:cubicBezTo>
                    <a:pt x="302" y="6"/>
                    <a:pt x="279" y="0"/>
                    <a:pt x="2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21"/>
            <p:cNvSpPr/>
            <p:nvPr/>
          </p:nvSpPr>
          <p:spPr>
            <a:xfrm>
              <a:off x="8202403" y="795100"/>
              <a:ext cx="105236" cy="102282"/>
            </a:xfrm>
            <a:custGeom>
              <a:avLst/>
              <a:gdLst/>
              <a:ahLst/>
              <a:cxnLst/>
              <a:rect l="l" t="t" r="r" b="b"/>
              <a:pathLst>
                <a:path w="1355" h="1317" extrusionOk="0">
                  <a:moveTo>
                    <a:pt x="1170" y="207"/>
                  </a:moveTo>
                  <a:lnTo>
                    <a:pt x="1170" y="207"/>
                  </a:lnTo>
                  <a:cubicBezTo>
                    <a:pt x="1196" y="235"/>
                    <a:pt x="1219" y="265"/>
                    <a:pt x="1239" y="297"/>
                  </a:cubicBezTo>
                  <a:lnTo>
                    <a:pt x="1239" y="297"/>
                  </a:lnTo>
                  <a:cubicBezTo>
                    <a:pt x="1219" y="265"/>
                    <a:pt x="1196" y="235"/>
                    <a:pt x="1170" y="207"/>
                  </a:cubicBezTo>
                  <a:close/>
                  <a:moveTo>
                    <a:pt x="1239" y="297"/>
                  </a:moveTo>
                  <a:cubicBezTo>
                    <a:pt x="1287" y="374"/>
                    <a:pt x="1318" y="460"/>
                    <a:pt x="1331" y="554"/>
                  </a:cubicBezTo>
                  <a:cubicBezTo>
                    <a:pt x="1339" y="611"/>
                    <a:pt x="1340" y="670"/>
                    <a:pt x="1333" y="728"/>
                  </a:cubicBezTo>
                  <a:lnTo>
                    <a:pt x="1333" y="728"/>
                  </a:lnTo>
                  <a:cubicBezTo>
                    <a:pt x="1354" y="578"/>
                    <a:pt x="1321" y="425"/>
                    <a:pt x="1239" y="297"/>
                  </a:cubicBezTo>
                  <a:close/>
                  <a:moveTo>
                    <a:pt x="716" y="0"/>
                  </a:moveTo>
                  <a:cubicBezTo>
                    <a:pt x="567" y="0"/>
                    <a:pt x="420" y="53"/>
                    <a:pt x="304" y="153"/>
                  </a:cubicBezTo>
                  <a:cubicBezTo>
                    <a:pt x="179" y="206"/>
                    <a:pt x="90" y="314"/>
                    <a:pt x="45" y="447"/>
                  </a:cubicBezTo>
                  <a:cubicBezTo>
                    <a:pt x="1" y="572"/>
                    <a:pt x="1" y="715"/>
                    <a:pt x="45" y="840"/>
                  </a:cubicBezTo>
                  <a:cubicBezTo>
                    <a:pt x="135" y="1099"/>
                    <a:pt x="367" y="1286"/>
                    <a:pt x="643" y="1313"/>
                  </a:cubicBezTo>
                  <a:cubicBezTo>
                    <a:pt x="664" y="1315"/>
                    <a:pt x="684" y="1316"/>
                    <a:pt x="704" y="1316"/>
                  </a:cubicBezTo>
                  <a:cubicBezTo>
                    <a:pt x="950" y="1316"/>
                    <a:pt x="1178" y="1168"/>
                    <a:pt x="1277" y="929"/>
                  </a:cubicBezTo>
                  <a:cubicBezTo>
                    <a:pt x="1306" y="866"/>
                    <a:pt x="1325" y="798"/>
                    <a:pt x="1333" y="728"/>
                  </a:cubicBezTo>
                  <a:lnTo>
                    <a:pt x="1333" y="728"/>
                  </a:lnTo>
                  <a:cubicBezTo>
                    <a:pt x="1323" y="797"/>
                    <a:pt x="1302" y="865"/>
                    <a:pt x="1268" y="929"/>
                  </a:cubicBezTo>
                  <a:cubicBezTo>
                    <a:pt x="1172" y="1138"/>
                    <a:pt x="961" y="1274"/>
                    <a:pt x="732" y="1274"/>
                  </a:cubicBezTo>
                  <a:cubicBezTo>
                    <a:pt x="705" y="1274"/>
                    <a:pt x="679" y="1272"/>
                    <a:pt x="652" y="1268"/>
                  </a:cubicBezTo>
                  <a:cubicBezTo>
                    <a:pt x="394" y="1233"/>
                    <a:pt x="179" y="1063"/>
                    <a:pt x="99" y="822"/>
                  </a:cubicBezTo>
                  <a:cubicBezTo>
                    <a:pt x="54" y="706"/>
                    <a:pt x="54" y="572"/>
                    <a:pt x="90" y="456"/>
                  </a:cubicBezTo>
                  <a:cubicBezTo>
                    <a:pt x="126" y="331"/>
                    <a:pt x="206" y="233"/>
                    <a:pt x="322" y="171"/>
                  </a:cubicBezTo>
                  <a:cubicBezTo>
                    <a:pt x="422" y="70"/>
                    <a:pt x="570" y="9"/>
                    <a:pt x="720" y="9"/>
                  </a:cubicBezTo>
                  <a:cubicBezTo>
                    <a:pt x="730" y="9"/>
                    <a:pt x="740" y="10"/>
                    <a:pt x="751" y="10"/>
                  </a:cubicBezTo>
                  <a:cubicBezTo>
                    <a:pt x="902" y="28"/>
                    <a:pt x="1054" y="90"/>
                    <a:pt x="1170" y="206"/>
                  </a:cubicBezTo>
                  <a:cubicBezTo>
                    <a:pt x="1063" y="90"/>
                    <a:pt x="911" y="19"/>
                    <a:pt x="751" y="1"/>
                  </a:cubicBezTo>
                  <a:cubicBezTo>
                    <a:pt x="739" y="1"/>
                    <a:pt x="727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21"/>
            <p:cNvSpPr/>
            <p:nvPr/>
          </p:nvSpPr>
          <p:spPr>
            <a:xfrm>
              <a:off x="8258553" y="846436"/>
              <a:ext cx="3573" cy="3572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28" y="1"/>
                  </a:moveTo>
                  <a:lnTo>
                    <a:pt x="1" y="18"/>
                  </a:lnTo>
                  <a:lnTo>
                    <a:pt x="45" y="45"/>
                  </a:lnTo>
                  <a:lnTo>
                    <a:pt x="45" y="18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21"/>
            <p:cNvSpPr/>
            <p:nvPr/>
          </p:nvSpPr>
          <p:spPr>
            <a:xfrm>
              <a:off x="8118527" y="911595"/>
              <a:ext cx="119992" cy="105543"/>
            </a:xfrm>
            <a:custGeom>
              <a:avLst/>
              <a:gdLst/>
              <a:ahLst/>
              <a:cxnLst/>
              <a:rect l="l" t="t" r="r" b="b"/>
              <a:pathLst>
                <a:path w="1545" h="1359" extrusionOk="0">
                  <a:moveTo>
                    <a:pt x="1518" y="848"/>
                  </a:moveTo>
                  <a:cubicBezTo>
                    <a:pt x="1491" y="991"/>
                    <a:pt x="1402" y="1125"/>
                    <a:pt x="1286" y="1214"/>
                  </a:cubicBezTo>
                  <a:cubicBezTo>
                    <a:pt x="1411" y="1125"/>
                    <a:pt x="1491" y="1000"/>
                    <a:pt x="1518" y="848"/>
                  </a:cubicBezTo>
                  <a:close/>
                  <a:moveTo>
                    <a:pt x="777" y="0"/>
                  </a:moveTo>
                  <a:cubicBezTo>
                    <a:pt x="601" y="0"/>
                    <a:pt x="427" y="59"/>
                    <a:pt x="287" y="179"/>
                  </a:cubicBezTo>
                  <a:cubicBezTo>
                    <a:pt x="233" y="233"/>
                    <a:pt x="179" y="286"/>
                    <a:pt x="144" y="358"/>
                  </a:cubicBezTo>
                  <a:cubicBezTo>
                    <a:pt x="108" y="420"/>
                    <a:pt x="81" y="491"/>
                    <a:pt x="63" y="572"/>
                  </a:cubicBezTo>
                  <a:cubicBezTo>
                    <a:pt x="1" y="875"/>
                    <a:pt x="179" y="1188"/>
                    <a:pt x="483" y="1295"/>
                  </a:cubicBezTo>
                  <a:cubicBezTo>
                    <a:pt x="586" y="1338"/>
                    <a:pt x="697" y="1359"/>
                    <a:pt x="808" y="1359"/>
                  </a:cubicBezTo>
                  <a:cubicBezTo>
                    <a:pt x="974" y="1359"/>
                    <a:pt x="1141" y="1311"/>
                    <a:pt x="1286" y="1215"/>
                  </a:cubicBezTo>
                  <a:lnTo>
                    <a:pt x="1286" y="1215"/>
                  </a:lnTo>
                  <a:cubicBezTo>
                    <a:pt x="1148" y="1306"/>
                    <a:pt x="989" y="1352"/>
                    <a:pt x="831" y="1352"/>
                  </a:cubicBezTo>
                  <a:cubicBezTo>
                    <a:pt x="712" y="1352"/>
                    <a:pt x="593" y="1326"/>
                    <a:pt x="483" y="1277"/>
                  </a:cubicBezTo>
                  <a:cubicBezTo>
                    <a:pt x="206" y="1161"/>
                    <a:pt x="46" y="866"/>
                    <a:pt x="108" y="581"/>
                  </a:cubicBezTo>
                  <a:cubicBezTo>
                    <a:pt x="171" y="286"/>
                    <a:pt x="420" y="81"/>
                    <a:pt x="706" y="54"/>
                  </a:cubicBezTo>
                  <a:cubicBezTo>
                    <a:pt x="740" y="49"/>
                    <a:pt x="775" y="46"/>
                    <a:pt x="809" y="46"/>
                  </a:cubicBezTo>
                  <a:cubicBezTo>
                    <a:pt x="1067" y="46"/>
                    <a:pt x="1312" y="192"/>
                    <a:pt x="1438" y="429"/>
                  </a:cubicBezTo>
                  <a:cubicBezTo>
                    <a:pt x="1509" y="554"/>
                    <a:pt x="1536" y="706"/>
                    <a:pt x="1518" y="848"/>
                  </a:cubicBezTo>
                  <a:cubicBezTo>
                    <a:pt x="1545" y="706"/>
                    <a:pt x="1518" y="554"/>
                    <a:pt x="1447" y="420"/>
                  </a:cubicBezTo>
                  <a:cubicBezTo>
                    <a:pt x="1384" y="277"/>
                    <a:pt x="1277" y="170"/>
                    <a:pt x="1143" y="90"/>
                  </a:cubicBezTo>
                  <a:cubicBezTo>
                    <a:pt x="1028" y="30"/>
                    <a:pt x="902" y="0"/>
                    <a:pt x="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21"/>
            <p:cNvSpPr/>
            <p:nvPr/>
          </p:nvSpPr>
          <p:spPr>
            <a:xfrm>
              <a:off x="7958464" y="897771"/>
              <a:ext cx="108187" cy="108184"/>
            </a:xfrm>
            <a:custGeom>
              <a:avLst/>
              <a:gdLst/>
              <a:ahLst/>
              <a:cxnLst/>
              <a:rect l="l" t="t" r="r" b="b"/>
              <a:pathLst>
                <a:path w="1393" h="1393" extrusionOk="0">
                  <a:moveTo>
                    <a:pt x="732" y="0"/>
                  </a:moveTo>
                  <a:cubicBezTo>
                    <a:pt x="670" y="0"/>
                    <a:pt x="616" y="0"/>
                    <a:pt x="554" y="9"/>
                  </a:cubicBezTo>
                  <a:cubicBezTo>
                    <a:pt x="375" y="18"/>
                    <a:pt x="214" y="107"/>
                    <a:pt x="125" y="259"/>
                  </a:cubicBezTo>
                  <a:cubicBezTo>
                    <a:pt x="36" y="411"/>
                    <a:pt x="0" y="589"/>
                    <a:pt x="27" y="759"/>
                  </a:cubicBezTo>
                  <a:cubicBezTo>
                    <a:pt x="45" y="937"/>
                    <a:pt x="134" y="1098"/>
                    <a:pt x="268" y="1214"/>
                  </a:cubicBezTo>
                  <a:cubicBezTo>
                    <a:pt x="402" y="1330"/>
                    <a:pt x="571" y="1392"/>
                    <a:pt x="750" y="1392"/>
                  </a:cubicBezTo>
                  <a:cubicBezTo>
                    <a:pt x="937" y="1392"/>
                    <a:pt x="1107" y="1312"/>
                    <a:pt x="1223" y="1178"/>
                  </a:cubicBezTo>
                  <a:cubicBezTo>
                    <a:pt x="1339" y="1044"/>
                    <a:pt x="1393" y="866"/>
                    <a:pt x="1384" y="687"/>
                  </a:cubicBezTo>
                  <a:cubicBezTo>
                    <a:pt x="1375" y="518"/>
                    <a:pt x="1303" y="348"/>
                    <a:pt x="1178" y="223"/>
                  </a:cubicBezTo>
                  <a:cubicBezTo>
                    <a:pt x="1062" y="98"/>
                    <a:pt x="902" y="18"/>
                    <a:pt x="732" y="0"/>
                  </a:cubicBezTo>
                  <a:lnTo>
                    <a:pt x="732" y="0"/>
                  </a:lnTo>
                  <a:cubicBezTo>
                    <a:pt x="1089" y="54"/>
                    <a:pt x="1357" y="348"/>
                    <a:pt x="1366" y="705"/>
                  </a:cubicBezTo>
                  <a:cubicBezTo>
                    <a:pt x="1366" y="866"/>
                    <a:pt x="1303" y="1035"/>
                    <a:pt x="1196" y="1160"/>
                  </a:cubicBezTo>
                  <a:cubicBezTo>
                    <a:pt x="1080" y="1276"/>
                    <a:pt x="920" y="1348"/>
                    <a:pt x="759" y="1348"/>
                  </a:cubicBezTo>
                  <a:cubicBezTo>
                    <a:pt x="748" y="1348"/>
                    <a:pt x="737" y="1349"/>
                    <a:pt x="727" y="1349"/>
                  </a:cubicBezTo>
                  <a:cubicBezTo>
                    <a:pt x="569" y="1349"/>
                    <a:pt x="421" y="1287"/>
                    <a:pt x="304" y="1187"/>
                  </a:cubicBezTo>
                  <a:cubicBezTo>
                    <a:pt x="170" y="1080"/>
                    <a:pt x="81" y="928"/>
                    <a:pt x="54" y="759"/>
                  </a:cubicBezTo>
                  <a:cubicBezTo>
                    <a:pt x="27" y="589"/>
                    <a:pt x="54" y="420"/>
                    <a:pt x="143" y="268"/>
                  </a:cubicBezTo>
                  <a:cubicBezTo>
                    <a:pt x="179" y="196"/>
                    <a:pt x="241" y="134"/>
                    <a:pt x="313" y="89"/>
                  </a:cubicBezTo>
                  <a:cubicBezTo>
                    <a:pt x="384" y="45"/>
                    <a:pt x="473" y="18"/>
                    <a:pt x="554" y="18"/>
                  </a:cubicBezTo>
                  <a:cubicBezTo>
                    <a:pt x="616" y="0"/>
                    <a:pt x="679" y="0"/>
                    <a:pt x="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21"/>
            <p:cNvSpPr/>
            <p:nvPr/>
          </p:nvSpPr>
          <p:spPr>
            <a:xfrm>
              <a:off x="8027739" y="966348"/>
              <a:ext cx="2874" cy="4271"/>
            </a:xfrm>
            <a:custGeom>
              <a:avLst/>
              <a:gdLst/>
              <a:ahLst/>
              <a:cxnLst/>
              <a:rect l="l" t="t" r="r" b="b"/>
              <a:pathLst>
                <a:path w="37" h="55" extrusionOk="0">
                  <a:moveTo>
                    <a:pt x="1" y="1"/>
                  </a:moveTo>
                  <a:lnTo>
                    <a:pt x="6" y="10"/>
                  </a:lnTo>
                  <a:lnTo>
                    <a:pt x="6" y="10"/>
                  </a:lnTo>
                  <a:cubicBezTo>
                    <a:pt x="7" y="10"/>
                    <a:pt x="8" y="10"/>
                    <a:pt x="10" y="10"/>
                  </a:cubicBezTo>
                  <a:lnTo>
                    <a:pt x="20" y="27"/>
                  </a:lnTo>
                  <a:lnTo>
                    <a:pt x="20" y="27"/>
                  </a:lnTo>
                  <a:cubicBezTo>
                    <a:pt x="28" y="26"/>
                    <a:pt x="27" y="18"/>
                    <a:pt x="19" y="10"/>
                  </a:cubicBezTo>
                  <a:cubicBezTo>
                    <a:pt x="19" y="10"/>
                    <a:pt x="10" y="1"/>
                    <a:pt x="1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1" y="12"/>
                    <a:pt x="2" y="20"/>
                    <a:pt x="10" y="27"/>
                  </a:cubicBezTo>
                  <a:lnTo>
                    <a:pt x="17" y="27"/>
                  </a:lnTo>
                  <a:lnTo>
                    <a:pt x="6" y="10"/>
                  </a:lnTo>
                  <a:close/>
                  <a:moveTo>
                    <a:pt x="20" y="27"/>
                  </a:moveTo>
                  <a:lnTo>
                    <a:pt x="20" y="27"/>
                  </a:lnTo>
                  <a:cubicBezTo>
                    <a:pt x="20" y="27"/>
                    <a:pt x="19" y="27"/>
                    <a:pt x="19" y="27"/>
                  </a:cubicBezTo>
                  <a:lnTo>
                    <a:pt x="20" y="27"/>
                  </a:lnTo>
                  <a:lnTo>
                    <a:pt x="20" y="27"/>
                  </a:lnTo>
                  <a:close/>
                  <a:moveTo>
                    <a:pt x="17" y="27"/>
                  </a:moveTo>
                  <a:lnTo>
                    <a:pt x="17" y="28"/>
                  </a:lnTo>
                  <a:lnTo>
                    <a:pt x="17" y="28"/>
                  </a:lnTo>
                  <a:cubicBezTo>
                    <a:pt x="17" y="27"/>
                    <a:pt x="18" y="27"/>
                    <a:pt x="19" y="27"/>
                  </a:cubicBezTo>
                  <a:close/>
                  <a:moveTo>
                    <a:pt x="20" y="27"/>
                  </a:moveTo>
                  <a:lnTo>
                    <a:pt x="28" y="39"/>
                  </a:lnTo>
                  <a:lnTo>
                    <a:pt x="28" y="39"/>
                  </a:lnTo>
                  <a:cubicBezTo>
                    <a:pt x="28" y="36"/>
                    <a:pt x="28" y="34"/>
                    <a:pt x="28" y="27"/>
                  </a:cubicBezTo>
                  <a:close/>
                  <a:moveTo>
                    <a:pt x="17" y="28"/>
                  </a:moveTo>
                  <a:lnTo>
                    <a:pt x="17" y="28"/>
                  </a:lnTo>
                  <a:cubicBezTo>
                    <a:pt x="10" y="29"/>
                    <a:pt x="10" y="36"/>
                    <a:pt x="19" y="36"/>
                  </a:cubicBezTo>
                  <a:cubicBezTo>
                    <a:pt x="19" y="45"/>
                    <a:pt x="28" y="45"/>
                    <a:pt x="36" y="54"/>
                  </a:cubicBezTo>
                  <a:lnTo>
                    <a:pt x="28" y="39"/>
                  </a:lnTo>
                  <a:lnTo>
                    <a:pt x="28" y="39"/>
                  </a:lnTo>
                  <a:cubicBezTo>
                    <a:pt x="28" y="41"/>
                    <a:pt x="28" y="43"/>
                    <a:pt x="28" y="45"/>
                  </a:cubicBezTo>
                  <a:lnTo>
                    <a:pt x="17" y="28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21"/>
            <p:cNvSpPr/>
            <p:nvPr/>
          </p:nvSpPr>
          <p:spPr>
            <a:xfrm>
              <a:off x="8029137" y="831214"/>
              <a:ext cx="74248" cy="73546"/>
            </a:xfrm>
            <a:custGeom>
              <a:avLst/>
              <a:gdLst/>
              <a:ahLst/>
              <a:cxnLst/>
              <a:rect l="l" t="t" r="r" b="b"/>
              <a:pathLst>
                <a:path w="956" h="947" extrusionOk="0">
                  <a:moveTo>
                    <a:pt x="420" y="0"/>
                  </a:moveTo>
                  <a:cubicBezTo>
                    <a:pt x="390" y="0"/>
                    <a:pt x="361" y="6"/>
                    <a:pt x="336" y="19"/>
                  </a:cubicBezTo>
                  <a:lnTo>
                    <a:pt x="336" y="19"/>
                  </a:lnTo>
                  <a:cubicBezTo>
                    <a:pt x="358" y="13"/>
                    <a:pt x="378" y="9"/>
                    <a:pt x="402" y="9"/>
                  </a:cubicBezTo>
                  <a:cubicBezTo>
                    <a:pt x="420" y="5"/>
                    <a:pt x="438" y="2"/>
                    <a:pt x="456" y="2"/>
                  </a:cubicBezTo>
                  <a:cubicBezTo>
                    <a:pt x="474" y="2"/>
                    <a:pt x="491" y="5"/>
                    <a:pt x="509" y="9"/>
                  </a:cubicBezTo>
                  <a:cubicBezTo>
                    <a:pt x="545" y="9"/>
                    <a:pt x="581" y="18"/>
                    <a:pt x="616" y="27"/>
                  </a:cubicBezTo>
                  <a:cubicBezTo>
                    <a:pt x="581" y="18"/>
                    <a:pt x="554" y="9"/>
                    <a:pt x="518" y="0"/>
                  </a:cubicBezTo>
                  <a:close/>
                  <a:moveTo>
                    <a:pt x="336" y="19"/>
                  </a:moveTo>
                  <a:lnTo>
                    <a:pt x="336" y="19"/>
                  </a:lnTo>
                  <a:cubicBezTo>
                    <a:pt x="326" y="21"/>
                    <a:pt x="316" y="24"/>
                    <a:pt x="304" y="27"/>
                  </a:cubicBezTo>
                  <a:cubicBezTo>
                    <a:pt x="286" y="27"/>
                    <a:pt x="268" y="36"/>
                    <a:pt x="259" y="45"/>
                  </a:cubicBezTo>
                  <a:cubicBezTo>
                    <a:pt x="242" y="54"/>
                    <a:pt x="224" y="63"/>
                    <a:pt x="215" y="72"/>
                  </a:cubicBezTo>
                  <a:cubicBezTo>
                    <a:pt x="179" y="81"/>
                    <a:pt x="143" y="107"/>
                    <a:pt x="126" y="134"/>
                  </a:cubicBezTo>
                  <a:cubicBezTo>
                    <a:pt x="90" y="170"/>
                    <a:pt x="54" y="206"/>
                    <a:pt x="36" y="250"/>
                  </a:cubicBezTo>
                  <a:cubicBezTo>
                    <a:pt x="27" y="295"/>
                    <a:pt x="10" y="339"/>
                    <a:pt x="1" y="384"/>
                  </a:cubicBezTo>
                  <a:lnTo>
                    <a:pt x="1" y="536"/>
                  </a:lnTo>
                  <a:lnTo>
                    <a:pt x="18" y="589"/>
                  </a:lnTo>
                  <a:lnTo>
                    <a:pt x="27" y="625"/>
                  </a:lnTo>
                  <a:cubicBezTo>
                    <a:pt x="27" y="634"/>
                    <a:pt x="27" y="643"/>
                    <a:pt x="36" y="661"/>
                  </a:cubicBezTo>
                  <a:cubicBezTo>
                    <a:pt x="63" y="705"/>
                    <a:pt x="90" y="741"/>
                    <a:pt x="117" y="777"/>
                  </a:cubicBezTo>
                  <a:cubicBezTo>
                    <a:pt x="152" y="812"/>
                    <a:pt x="188" y="848"/>
                    <a:pt x="233" y="875"/>
                  </a:cubicBezTo>
                  <a:cubicBezTo>
                    <a:pt x="268" y="893"/>
                    <a:pt x="313" y="920"/>
                    <a:pt x="358" y="937"/>
                  </a:cubicBezTo>
                  <a:cubicBezTo>
                    <a:pt x="411" y="946"/>
                    <a:pt x="456" y="946"/>
                    <a:pt x="509" y="946"/>
                  </a:cubicBezTo>
                  <a:cubicBezTo>
                    <a:pt x="545" y="946"/>
                    <a:pt x="590" y="946"/>
                    <a:pt x="634" y="928"/>
                  </a:cubicBezTo>
                  <a:cubicBezTo>
                    <a:pt x="670" y="911"/>
                    <a:pt x="706" y="902"/>
                    <a:pt x="741" y="875"/>
                  </a:cubicBezTo>
                  <a:cubicBezTo>
                    <a:pt x="777" y="857"/>
                    <a:pt x="804" y="830"/>
                    <a:pt x="831" y="795"/>
                  </a:cubicBezTo>
                  <a:cubicBezTo>
                    <a:pt x="857" y="768"/>
                    <a:pt x="884" y="732"/>
                    <a:pt x="902" y="696"/>
                  </a:cubicBezTo>
                  <a:cubicBezTo>
                    <a:pt x="920" y="661"/>
                    <a:pt x="938" y="625"/>
                    <a:pt x="938" y="589"/>
                  </a:cubicBezTo>
                  <a:cubicBezTo>
                    <a:pt x="947" y="545"/>
                    <a:pt x="956" y="509"/>
                    <a:pt x="947" y="473"/>
                  </a:cubicBezTo>
                  <a:cubicBezTo>
                    <a:pt x="947" y="438"/>
                    <a:pt x="947" y="411"/>
                    <a:pt x="938" y="384"/>
                  </a:cubicBezTo>
                  <a:cubicBezTo>
                    <a:pt x="920" y="295"/>
                    <a:pt x="875" y="223"/>
                    <a:pt x="822" y="161"/>
                  </a:cubicBezTo>
                  <a:cubicBezTo>
                    <a:pt x="795" y="125"/>
                    <a:pt x="759" y="98"/>
                    <a:pt x="732" y="81"/>
                  </a:cubicBezTo>
                  <a:cubicBezTo>
                    <a:pt x="697" y="54"/>
                    <a:pt x="652" y="36"/>
                    <a:pt x="616" y="27"/>
                  </a:cubicBezTo>
                  <a:lnTo>
                    <a:pt x="616" y="27"/>
                  </a:lnTo>
                  <a:cubicBezTo>
                    <a:pt x="652" y="45"/>
                    <a:pt x="688" y="72"/>
                    <a:pt x="724" y="98"/>
                  </a:cubicBezTo>
                  <a:cubicBezTo>
                    <a:pt x="750" y="125"/>
                    <a:pt x="786" y="152"/>
                    <a:pt x="813" y="179"/>
                  </a:cubicBezTo>
                  <a:cubicBezTo>
                    <a:pt x="840" y="214"/>
                    <a:pt x="866" y="250"/>
                    <a:pt x="875" y="286"/>
                  </a:cubicBezTo>
                  <a:cubicBezTo>
                    <a:pt x="893" y="322"/>
                    <a:pt x="902" y="366"/>
                    <a:pt x="920" y="402"/>
                  </a:cubicBezTo>
                  <a:cubicBezTo>
                    <a:pt x="920" y="438"/>
                    <a:pt x="920" y="464"/>
                    <a:pt x="920" y="491"/>
                  </a:cubicBezTo>
                  <a:cubicBezTo>
                    <a:pt x="920" y="527"/>
                    <a:pt x="920" y="563"/>
                    <a:pt x="902" y="598"/>
                  </a:cubicBezTo>
                  <a:cubicBezTo>
                    <a:pt x="893" y="634"/>
                    <a:pt x="884" y="661"/>
                    <a:pt x="866" y="696"/>
                  </a:cubicBezTo>
                  <a:cubicBezTo>
                    <a:pt x="848" y="723"/>
                    <a:pt x="831" y="750"/>
                    <a:pt x="804" y="777"/>
                  </a:cubicBezTo>
                  <a:cubicBezTo>
                    <a:pt x="777" y="803"/>
                    <a:pt x="750" y="821"/>
                    <a:pt x="724" y="839"/>
                  </a:cubicBezTo>
                  <a:cubicBezTo>
                    <a:pt x="688" y="857"/>
                    <a:pt x="652" y="875"/>
                    <a:pt x="625" y="884"/>
                  </a:cubicBezTo>
                  <a:cubicBezTo>
                    <a:pt x="600" y="890"/>
                    <a:pt x="575" y="896"/>
                    <a:pt x="550" y="896"/>
                  </a:cubicBezTo>
                  <a:cubicBezTo>
                    <a:pt x="539" y="896"/>
                    <a:pt x="529" y="895"/>
                    <a:pt x="518" y="893"/>
                  </a:cubicBezTo>
                  <a:cubicBezTo>
                    <a:pt x="505" y="895"/>
                    <a:pt x="492" y="896"/>
                    <a:pt x="479" y="896"/>
                  </a:cubicBezTo>
                  <a:cubicBezTo>
                    <a:pt x="448" y="896"/>
                    <a:pt x="419" y="890"/>
                    <a:pt x="393" y="884"/>
                  </a:cubicBezTo>
                  <a:cubicBezTo>
                    <a:pt x="349" y="866"/>
                    <a:pt x="313" y="848"/>
                    <a:pt x="277" y="830"/>
                  </a:cubicBezTo>
                  <a:cubicBezTo>
                    <a:pt x="233" y="803"/>
                    <a:pt x="197" y="777"/>
                    <a:pt x="170" y="741"/>
                  </a:cubicBezTo>
                  <a:cubicBezTo>
                    <a:pt x="143" y="714"/>
                    <a:pt x="117" y="670"/>
                    <a:pt x="90" y="634"/>
                  </a:cubicBezTo>
                  <a:lnTo>
                    <a:pt x="81" y="607"/>
                  </a:lnTo>
                  <a:lnTo>
                    <a:pt x="72" y="580"/>
                  </a:lnTo>
                  <a:lnTo>
                    <a:pt x="54" y="518"/>
                  </a:lnTo>
                  <a:cubicBezTo>
                    <a:pt x="45" y="473"/>
                    <a:pt x="45" y="429"/>
                    <a:pt x="45" y="384"/>
                  </a:cubicBezTo>
                  <a:cubicBezTo>
                    <a:pt x="54" y="339"/>
                    <a:pt x="63" y="295"/>
                    <a:pt x="72" y="250"/>
                  </a:cubicBezTo>
                  <a:cubicBezTo>
                    <a:pt x="90" y="206"/>
                    <a:pt x="117" y="170"/>
                    <a:pt x="152" y="143"/>
                  </a:cubicBezTo>
                  <a:cubicBezTo>
                    <a:pt x="170" y="107"/>
                    <a:pt x="197" y="89"/>
                    <a:pt x="224" y="72"/>
                  </a:cubicBezTo>
                  <a:cubicBezTo>
                    <a:pt x="251" y="45"/>
                    <a:pt x="286" y="36"/>
                    <a:pt x="322" y="27"/>
                  </a:cubicBezTo>
                  <a:cubicBezTo>
                    <a:pt x="326" y="24"/>
                    <a:pt x="331" y="21"/>
                    <a:pt x="336" y="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21"/>
            <p:cNvSpPr/>
            <p:nvPr/>
          </p:nvSpPr>
          <p:spPr>
            <a:xfrm>
              <a:off x="8060357" y="718058"/>
              <a:ext cx="105391" cy="102049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955" y="1243"/>
                  </a:moveTo>
                  <a:cubicBezTo>
                    <a:pt x="889" y="1277"/>
                    <a:pt x="818" y="1299"/>
                    <a:pt x="747" y="1308"/>
                  </a:cubicBezTo>
                  <a:lnTo>
                    <a:pt x="747" y="1308"/>
                  </a:lnTo>
                  <a:cubicBezTo>
                    <a:pt x="821" y="1300"/>
                    <a:pt x="894" y="1279"/>
                    <a:pt x="964" y="1243"/>
                  </a:cubicBezTo>
                  <a:close/>
                  <a:moveTo>
                    <a:pt x="694" y="0"/>
                  </a:moveTo>
                  <a:cubicBezTo>
                    <a:pt x="593" y="0"/>
                    <a:pt x="490" y="24"/>
                    <a:pt x="393" y="74"/>
                  </a:cubicBezTo>
                  <a:cubicBezTo>
                    <a:pt x="241" y="154"/>
                    <a:pt x="116" y="297"/>
                    <a:pt x="54" y="458"/>
                  </a:cubicBezTo>
                  <a:cubicBezTo>
                    <a:pt x="0" y="627"/>
                    <a:pt x="9" y="806"/>
                    <a:pt x="89" y="966"/>
                  </a:cubicBezTo>
                  <a:cubicBezTo>
                    <a:pt x="203" y="1186"/>
                    <a:pt x="430" y="1313"/>
                    <a:pt x="664" y="1313"/>
                  </a:cubicBezTo>
                  <a:cubicBezTo>
                    <a:pt x="692" y="1313"/>
                    <a:pt x="720" y="1311"/>
                    <a:pt x="747" y="1308"/>
                  </a:cubicBezTo>
                  <a:lnTo>
                    <a:pt x="747" y="1308"/>
                  </a:lnTo>
                  <a:cubicBezTo>
                    <a:pt x="726" y="1310"/>
                    <a:pt x="705" y="1311"/>
                    <a:pt x="684" y="1311"/>
                  </a:cubicBezTo>
                  <a:cubicBezTo>
                    <a:pt x="450" y="1311"/>
                    <a:pt x="224" y="1177"/>
                    <a:pt x="116" y="949"/>
                  </a:cubicBezTo>
                  <a:cubicBezTo>
                    <a:pt x="45" y="797"/>
                    <a:pt x="45" y="627"/>
                    <a:pt x="107" y="475"/>
                  </a:cubicBezTo>
                  <a:cubicBezTo>
                    <a:pt x="161" y="324"/>
                    <a:pt x="277" y="199"/>
                    <a:pt x="429" y="118"/>
                  </a:cubicBezTo>
                  <a:cubicBezTo>
                    <a:pt x="519" y="74"/>
                    <a:pt x="615" y="52"/>
                    <a:pt x="710" y="52"/>
                  </a:cubicBezTo>
                  <a:cubicBezTo>
                    <a:pt x="935" y="52"/>
                    <a:pt x="1152" y="173"/>
                    <a:pt x="1259" y="386"/>
                  </a:cubicBezTo>
                  <a:cubicBezTo>
                    <a:pt x="1330" y="538"/>
                    <a:pt x="1348" y="716"/>
                    <a:pt x="1294" y="877"/>
                  </a:cubicBezTo>
                  <a:cubicBezTo>
                    <a:pt x="1357" y="716"/>
                    <a:pt x="1348" y="538"/>
                    <a:pt x="1285" y="377"/>
                  </a:cubicBezTo>
                  <a:cubicBezTo>
                    <a:pt x="1172" y="138"/>
                    <a:pt x="938" y="0"/>
                    <a:pt x="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21"/>
            <p:cNvSpPr/>
            <p:nvPr/>
          </p:nvSpPr>
          <p:spPr>
            <a:xfrm>
              <a:off x="8266785" y="693749"/>
              <a:ext cx="92344" cy="80924"/>
            </a:xfrm>
            <a:custGeom>
              <a:avLst/>
              <a:gdLst/>
              <a:ahLst/>
              <a:cxnLst/>
              <a:rect l="l" t="t" r="r" b="b"/>
              <a:pathLst>
                <a:path w="1189" h="1042" extrusionOk="0">
                  <a:moveTo>
                    <a:pt x="649" y="1"/>
                  </a:moveTo>
                  <a:cubicBezTo>
                    <a:pt x="272" y="1"/>
                    <a:pt x="0" y="393"/>
                    <a:pt x="171" y="753"/>
                  </a:cubicBezTo>
                  <a:cubicBezTo>
                    <a:pt x="257" y="932"/>
                    <a:pt x="440" y="1042"/>
                    <a:pt x="634" y="1042"/>
                  </a:cubicBezTo>
                  <a:cubicBezTo>
                    <a:pt x="682" y="1042"/>
                    <a:pt x="730" y="1035"/>
                    <a:pt x="778" y="1021"/>
                  </a:cubicBezTo>
                  <a:cubicBezTo>
                    <a:pt x="885" y="985"/>
                    <a:pt x="975" y="914"/>
                    <a:pt x="1037" y="824"/>
                  </a:cubicBezTo>
                  <a:lnTo>
                    <a:pt x="1037" y="824"/>
                  </a:lnTo>
                  <a:cubicBezTo>
                    <a:pt x="975" y="914"/>
                    <a:pt x="876" y="976"/>
                    <a:pt x="769" y="1012"/>
                  </a:cubicBezTo>
                  <a:cubicBezTo>
                    <a:pt x="727" y="1023"/>
                    <a:pt x="685" y="1028"/>
                    <a:pt x="643" y="1028"/>
                  </a:cubicBezTo>
                  <a:cubicBezTo>
                    <a:pt x="455" y="1028"/>
                    <a:pt x="279" y="918"/>
                    <a:pt x="198" y="735"/>
                  </a:cubicBezTo>
                  <a:cubicBezTo>
                    <a:pt x="163" y="628"/>
                    <a:pt x="154" y="512"/>
                    <a:pt x="189" y="405"/>
                  </a:cubicBezTo>
                  <a:cubicBezTo>
                    <a:pt x="250" y="180"/>
                    <a:pt x="453" y="38"/>
                    <a:pt x="677" y="38"/>
                  </a:cubicBezTo>
                  <a:cubicBezTo>
                    <a:pt x="684" y="38"/>
                    <a:pt x="691" y="39"/>
                    <a:pt x="698" y="39"/>
                  </a:cubicBezTo>
                  <a:cubicBezTo>
                    <a:pt x="814" y="48"/>
                    <a:pt x="921" y="92"/>
                    <a:pt x="1001" y="182"/>
                  </a:cubicBezTo>
                  <a:cubicBezTo>
                    <a:pt x="1091" y="262"/>
                    <a:pt x="1135" y="369"/>
                    <a:pt x="1144" y="494"/>
                  </a:cubicBezTo>
                  <a:cubicBezTo>
                    <a:pt x="1144" y="610"/>
                    <a:pt x="1109" y="726"/>
                    <a:pt x="1037" y="824"/>
                  </a:cubicBezTo>
                  <a:cubicBezTo>
                    <a:pt x="1189" y="628"/>
                    <a:pt x="1180" y="351"/>
                    <a:pt x="1019" y="164"/>
                  </a:cubicBezTo>
                  <a:cubicBezTo>
                    <a:pt x="939" y="74"/>
                    <a:pt x="823" y="12"/>
                    <a:pt x="698" y="3"/>
                  </a:cubicBezTo>
                  <a:cubicBezTo>
                    <a:pt x="682" y="2"/>
                    <a:pt x="665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42656736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bg>
      <p:bgPr>
        <a:solidFill>
          <a:srgbClr val="FFECC6"/>
        </a:solidFill>
        <a:effectLst/>
      </p:bgPr>
    </p:bg>
    <p:spTree>
      <p:nvGrpSpPr>
        <p:cNvPr id="1" name="Shape 2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" name="Google Shape;2283;p2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284" name="Google Shape;2284;p2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2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2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2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88" name="Google Shape;2288;p2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89" name="Google Shape;2289;p2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2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2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2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2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2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2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2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2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2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2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2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2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2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2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2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2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2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2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2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2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2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2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2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2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2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2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2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2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2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2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2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2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2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2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2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2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2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2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2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2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2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2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2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2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2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2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2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37" name="Google Shape;2337;p22"/>
          <p:cNvSpPr txBox="1">
            <a:spLocks noGrp="1"/>
          </p:cNvSpPr>
          <p:nvPr>
            <p:ph type="ctrTitle"/>
          </p:nvPr>
        </p:nvSpPr>
        <p:spPr>
          <a:xfrm>
            <a:off x="6972533" y="798267"/>
            <a:ext cx="3615200" cy="133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116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2338" name="Google Shape;2338;p22"/>
          <p:cNvSpPr txBox="1">
            <a:spLocks noGrp="1"/>
          </p:cNvSpPr>
          <p:nvPr>
            <p:ph type="subTitle" idx="1"/>
          </p:nvPr>
        </p:nvSpPr>
        <p:spPr>
          <a:xfrm>
            <a:off x="7232400" y="2259633"/>
            <a:ext cx="3355200" cy="18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9" name="Google Shape;2339;p22"/>
          <p:cNvSpPr txBox="1"/>
          <p:nvPr/>
        </p:nvSpPr>
        <p:spPr>
          <a:xfrm>
            <a:off x="5446000" y="4735967"/>
            <a:ext cx="5141600" cy="8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including icons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and infographics &amp; images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5"/>
              </a:rPr>
              <a:t>Freepi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kumimoji="0" sz="1600" b="1" i="0" u="none" strike="noStrike" kern="0" cap="none" spc="0" normalizeH="0" baseline="0" noProof="0">
              <a:ln>
                <a:noFill/>
              </a:ln>
              <a:solidFill>
                <a:srgbClr val="622300"/>
              </a:solidFill>
              <a:effectLst/>
              <a:uLnTx/>
              <a:uFillTx/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2340" name="Google Shape;2340;p22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341" name="Google Shape;2341;p22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22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22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22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22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22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22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22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22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22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22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22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22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22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22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22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22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22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22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22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22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22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22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22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22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22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22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22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22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22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22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22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22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22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22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22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22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22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22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22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22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22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22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22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22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22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22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22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22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22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22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22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22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22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22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22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22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22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22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0" name="Google Shape;2400;p22"/>
          <p:cNvGrpSpPr/>
          <p:nvPr/>
        </p:nvGrpSpPr>
        <p:grpSpPr>
          <a:xfrm>
            <a:off x="862960" y="786172"/>
            <a:ext cx="737105" cy="761499"/>
            <a:chOff x="647219" y="589629"/>
            <a:chExt cx="552829" cy="571124"/>
          </a:xfrm>
        </p:grpSpPr>
        <p:sp>
          <p:nvSpPr>
            <p:cNvPr id="2401" name="Google Shape;2401;p22"/>
            <p:cNvSpPr/>
            <p:nvPr/>
          </p:nvSpPr>
          <p:spPr>
            <a:xfrm rot="10769270">
              <a:off x="675083" y="781545"/>
              <a:ext cx="231489" cy="375227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22"/>
            <p:cNvSpPr/>
            <p:nvPr/>
          </p:nvSpPr>
          <p:spPr>
            <a:xfrm rot="10769270">
              <a:off x="685015" y="657250"/>
              <a:ext cx="217981" cy="499492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22"/>
            <p:cNvSpPr/>
            <p:nvPr/>
          </p:nvSpPr>
          <p:spPr>
            <a:xfrm rot="10769270">
              <a:off x="721170" y="880939"/>
              <a:ext cx="185091" cy="27563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22"/>
            <p:cNvSpPr/>
            <p:nvPr/>
          </p:nvSpPr>
          <p:spPr>
            <a:xfrm rot="10769270">
              <a:off x="682564" y="781515"/>
              <a:ext cx="223267" cy="378248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22"/>
            <p:cNvSpPr/>
            <p:nvPr/>
          </p:nvSpPr>
          <p:spPr>
            <a:xfrm rot="10769270">
              <a:off x="766661" y="592878"/>
              <a:ext cx="432102" cy="289643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22"/>
            <p:cNvSpPr/>
            <p:nvPr/>
          </p:nvSpPr>
          <p:spPr>
            <a:xfrm rot="10769270">
              <a:off x="648441" y="600355"/>
              <a:ext cx="548141" cy="275715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22"/>
            <p:cNvSpPr/>
            <p:nvPr/>
          </p:nvSpPr>
          <p:spPr>
            <a:xfrm rot="10769270">
              <a:off x="942772" y="630771"/>
              <a:ext cx="256157" cy="250207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22"/>
            <p:cNvSpPr/>
            <p:nvPr/>
          </p:nvSpPr>
          <p:spPr>
            <a:xfrm rot="10769270">
              <a:off x="766660" y="591545"/>
              <a:ext cx="429921" cy="292244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9" name="Google Shape;2409;p22"/>
          <p:cNvGrpSpPr/>
          <p:nvPr/>
        </p:nvGrpSpPr>
        <p:grpSpPr>
          <a:xfrm>
            <a:off x="10307635" y="713502"/>
            <a:ext cx="1119269" cy="876837"/>
            <a:chOff x="7730726" y="535126"/>
            <a:chExt cx="839452" cy="657628"/>
          </a:xfrm>
        </p:grpSpPr>
        <p:sp>
          <p:nvSpPr>
            <p:cNvPr id="2410" name="Google Shape;2410;p22"/>
            <p:cNvSpPr/>
            <p:nvPr/>
          </p:nvSpPr>
          <p:spPr>
            <a:xfrm rot="1106669">
              <a:off x="7739096" y="734482"/>
              <a:ext cx="76443" cy="64046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22"/>
            <p:cNvSpPr/>
            <p:nvPr/>
          </p:nvSpPr>
          <p:spPr>
            <a:xfrm rot="1106669">
              <a:off x="7739350" y="732271"/>
              <a:ext cx="70031" cy="65898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22"/>
            <p:cNvSpPr/>
            <p:nvPr/>
          </p:nvSpPr>
          <p:spPr>
            <a:xfrm rot="1106669">
              <a:off x="7764081" y="766247"/>
              <a:ext cx="29352" cy="24080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22"/>
            <p:cNvSpPr/>
            <p:nvPr/>
          </p:nvSpPr>
          <p:spPr>
            <a:xfrm rot="1106669">
              <a:off x="7861036" y="772367"/>
              <a:ext cx="68108" cy="68107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22"/>
            <p:cNvSpPr/>
            <p:nvPr/>
          </p:nvSpPr>
          <p:spPr>
            <a:xfrm rot="1106669">
              <a:off x="7855627" y="771630"/>
              <a:ext cx="79150" cy="70030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22"/>
            <p:cNvSpPr/>
            <p:nvPr/>
          </p:nvSpPr>
          <p:spPr>
            <a:xfrm rot="1106669">
              <a:off x="7884132" y="810808"/>
              <a:ext cx="27001" cy="22584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22"/>
            <p:cNvSpPr/>
            <p:nvPr/>
          </p:nvSpPr>
          <p:spPr>
            <a:xfrm rot="1106669">
              <a:off x="7813666" y="561149"/>
              <a:ext cx="201045" cy="225123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22"/>
            <p:cNvSpPr/>
            <p:nvPr/>
          </p:nvSpPr>
          <p:spPr>
            <a:xfrm rot="1106669">
              <a:off x="7855000" y="643021"/>
              <a:ext cx="56638" cy="139989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22"/>
            <p:cNvSpPr/>
            <p:nvPr/>
          </p:nvSpPr>
          <p:spPr>
            <a:xfrm rot="1106669">
              <a:off x="8212787" y="717077"/>
              <a:ext cx="326218" cy="233244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22"/>
            <p:cNvSpPr/>
            <p:nvPr/>
          </p:nvSpPr>
          <p:spPr>
            <a:xfrm rot="1106669">
              <a:off x="8187837" y="740137"/>
              <a:ext cx="330207" cy="166705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22"/>
            <p:cNvSpPr/>
            <p:nvPr/>
          </p:nvSpPr>
          <p:spPr>
            <a:xfrm rot="1106669">
              <a:off x="8251531" y="786273"/>
              <a:ext cx="266446" cy="194631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22"/>
            <p:cNvSpPr/>
            <p:nvPr/>
          </p:nvSpPr>
          <p:spPr>
            <a:xfrm rot="1106669">
              <a:off x="8232493" y="719980"/>
              <a:ext cx="308407" cy="235168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22"/>
            <p:cNvSpPr/>
            <p:nvPr/>
          </p:nvSpPr>
          <p:spPr>
            <a:xfrm rot="1106669">
              <a:off x="8070061" y="896504"/>
              <a:ext cx="120328" cy="197909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22"/>
            <p:cNvSpPr/>
            <p:nvPr/>
          </p:nvSpPr>
          <p:spPr>
            <a:xfrm rot="1106669">
              <a:off x="8158651" y="934576"/>
              <a:ext cx="211803" cy="8812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22"/>
            <p:cNvSpPr/>
            <p:nvPr/>
          </p:nvSpPr>
          <p:spPr>
            <a:xfrm rot="1106669">
              <a:off x="8152928" y="984928"/>
              <a:ext cx="136714" cy="187009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22"/>
            <p:cNvSpPr/>
            <p:nvPr/>
          </p:nvSpPr>
          <p:spPr>
            <a:xfrm rot="1106669">
              <a:off x="8047135" y="797725"/>
              <a:ext cx="120542" cy="197909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22"/>
            <p:cNvSpPr/>
            <p:nvPr/>
          </p:nvSpPr>
          <p:spPr>
            <a:xfrm rot="1106669">
              <a:off x="8135455" y="835268"/>
              <a:ext cx="212017" cy="88553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22"/>
            <p:cNvSpPr/>
            <p:nvPr/>
          </p:nvSpPr>
          <p:spPr>
            <a:xfrm rot="1106669">
              <a:off x="8030134" y="700067"/>
              <a:ext cx="118974" cy="199476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22"/>
            <p:cNvSpPr/>
            <p:nvPr/>
          </p:nvSpPr>
          <p:spPr>
            <a:xfrm rot="1106669">
              <a:off x="8099384" y="727516"/>
              <a:ext cx="210521" cy="73806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22"/>
            <p:cNvSpPr/>
            <p:nvPr/>
          </p:nvSpPr>
          <p:spPr>
            <a:xfrm rot="1106669">
              <a:off x="8005842" y="608925"/>
              <a:ext cx="115769" cy="197695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22"/>
            <p:cNvSpPr/>
            <p:nvPr/>
          </p:nvSpPr>
          <p:spPr>
            <a:xfrm rot="1106669">
              <a:off x="8056443" y="621528"/>
              <a:ext cx="207243" cy="6447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22"/>
            <p:cNvSpPr/>
            <p:nvPr/>
          </p:nvSpPr>
          <p:spPr>
            <a:xfrm rot="1106669">
              <a:off x="8037701" y="777569"/>
              <a:ext cx="70601" cy="12410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22"/>
            <p:cNvSpPr/>
            <p:nvPr/>
          </p:nvSpPr>
          <p:spPr>
            <a:xfrm rot="1106669">
              <a:off x="8027110" y="811161"/>
              <a:ext cx="289386" cy="344666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22"/>
            <p:cNvSpPr/>
            <p:nvPr/>
          </p:nvSpPr>
          <p:spPr>
            <a:xfrm rot="1106669">
              <a:off x="8021816" y="783573"/>
              <a:ext cx="30563" cy="19805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22"/>
            <p:cNvSpPr/>
            <p:nvPr/>
          </p:nvSpPr>
          <p:spPr>
            <a:xfrm rot="1106669">
              <a:off x="8157311" y="977237"/>
              <a:ext cx="94111" cy="189003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22"/>
            <p:cNvSpPr/>
            <p:nvPr/>
          </p:nvSpPr>
          <p:spPr>
            <a:xfrm rot="1106669">
              <a:off x="8101360" y="896283"/>
              <a:ext cx="62978" cy="199048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22"/>
            <p:cNvSpPr/>
            <p:nvPr/>
          </p:nvSpPr>
          <p:spPr>
            <a:xfrm rot="1106669">
              <a:off x="8159070" y="930427"/>
              <a:ext cx="190217" cy="9040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22"/>
            <p:cNvSpPr/>
            <p:nvPr/>
          </p:nvSpPr>
          <p:spPr>
            <a:xfrm rot="1106669">
              <a:off x="8076290" y="798329"/>
              <a:ext cx="65543" cy="19983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22"/>
            <p:cNvSpPr/>
            <p:nvPr/>
          </p:nvSpPr>
          <p:spPr>
            <a:xfrm rot="1106669">
              <a:off x="8135870" y="831357"/>
              <a:ext cx="190145" cy="90334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22"/>
            <p:cNvSpPr/>
            <p:nvPr/>
          </p:nvSpPr>
          <p:spPr>
            <a:xfrm rot="1106669">
              <a:off x="8053011" y="698518"/>
              <a:ext cx="63690" cy="20097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22"/>
            <p:cNvSpPr/>
            <p:nvPr/>
          </p:nvSpPr>
          <p:spPr>
            <a:xfrm rot="1106669">
              <a:off x="8099658" y="723907"/>
              <a:ext cx="195916" cy="77012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22"/>
            <p:cNvSpPr/>
            <p:nvPr/>
          </p:nvSpPr>
          <p:spPr>
            <a:xfrm rot="1106669">
              <a:off x="8019387" y="605341"/>
              <a:ext cx="66825" cy="199903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22"/>
            <p:cNvSpPr/>
            <p:nvPr/>
          </p:nvSpPr>
          <p:spPr>
            <a:xfrm rot="1106669">
              <a:off x="8055010" y="618364"/>
              <a:ext cx="200333" cy="66112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22"/>
            <p:cNvSpPr/>
            <p:nvPr/>
          </p:nvSpPr>
          <p:spPr>
            <a:xfrm rot="1106669">
              <a:off x="7960105" y="591414"/>
              <a:ext cx="349372" cy="420182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1829640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rgbClr val="FFECC6"/>
        </a:solidFill>
        <a:effectLst/>
      </p:bgPr>
    </p:bg>
    <p:spTree>
      <p:nvGrpSpPr>
        <p:cNvPr id="1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oogle Shape;709;p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10" name="Google Shape;710;p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14" name="Google Shape;714;p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5" name="Google Shape;715;p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63" name="Google Shape;763;p8"/>
          <p:cNvSpPr txBox="1">
            <a:spLocks noGrp="1"/>
          </p:cNvSpPr>
          <p:nvPr>
            <p:ph type="title"/>
          </p:nvPr>
        </p:nvSpPr>
        <p:spPr>
          <a:xfrm>
            <a:off x="2531000" y="1828800"/>
            <a:ext cx="7130000" cy="32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14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9132019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rgbClr val="FFECC6"/>
        </a:solidFill>
        <a:effectLst/>
      </p:bgPr>
    </p:bg>
    <p:spTree>
      <p:nvGrpSpPr>
        <p:cNvPr id="1" name="Shape 2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5" name="Google Shape;2445;p23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6" name="Google Shape;2446;p23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7" name="Google Shape;2447;p23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8" name="Google Shape;2448;p23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449" name="Google Shape;2449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450" name="Google Shape;2450;p23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1" name="Google Shape;2451;p23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2" name="Google Shape;2452;p23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3" name="Google Shape;2453;p23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4" name="Google Shape;2454;p23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5" name="Google Shape;2455;p23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6" name="Google Shape;2456;p23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7" name="Google Shape;2457;p23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8" name="Google Shape;2458;p23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9" name="Google Shape;2459;p23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0" name="Google Shape;2460;p23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1" name="Google Shape;2461;p23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2" name="Google Shape;2462;p23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3" name="Google Shape;2463;p23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4" name="Google Shape;2464;p23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5" name="Google Shape;2465;p23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6" name="Google Shape;2466;p23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7" name="Google Shape;2467;p23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8" name="Google Shape;2468;p23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9" name="Google Shape;2469;p23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0" name="Google Shape;2470;p23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1" name="Google Shape;2471;p23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2" name="Google Shape;2472;p23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3" name="Google Shape;2473;p23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4" name="Google Shape;2474;p23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5" name="Google Shape;2475;p23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6" name="Google Shape;2476;p23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7" name="Google Shape;2477;p23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8" name="Google Shape;2478;p23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9" name="Google Shape;2479;p23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0" name="Google Shape;2480;p23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1" name="Google Shape;2481;p23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2" name="Google Shape;2482;p23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3" name="Google Shape;2483;p23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4" name="Google Shape;2484;p23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5" name="Google Shape;2485;p23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6" name="Google Shape;2486;p23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7" name="Google Shape;2487;p23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8" name="Google Shape;2488;p23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9" name="Google Shape;2489;p23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0" name="Google Shape;2490;p23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1" name="Google Shape;2491;p23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2" name="Google Shape;2492;p23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3" name="Google Shape;2493;p23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4" name="Google Shape;2494;p23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5" name="Google Shape;2495;p23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6" name="Google Shape;2496;p23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7" name="Google Shape;2497;p23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8" name="Google Shape;2498;p23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9" name="Google Shape;2499;p23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0" name="Google Shape;2500;p23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1" name="Google Shape;2501;p23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2" name="Google Shape;2502;p23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3" name="Google Shape;2503;p23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4" name="Google Shape;2504;p23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5" name="Google Shape;2505;p23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6" name="Google Shape;2506;p23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7" name="Google Shape;2507;p23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8" name="Google Shape;2508;p23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9" name="Google Shape;2509;p23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0" name="Google Shape;2510;p23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1" name="Google Shape;2511;p23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2" name="Google Shape;2512;p23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3" name="Google Shape;2513;p23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4" name="Google Shape;2514;p23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5" name="Google Shape;2515;p23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6" name="Google Shape;2516;p23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7" name="Google Shape;2517;p23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8" name="Google Shape;2518;p23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9" name="Google Shape;2519;p23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0" name="Google Shape;2520;p23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1" name="Google Shape;2521;p23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2" name="Google Shape;2522;p23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3" name="Google Shape;2523;p23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4" name="Google Shape;2524;p23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5" name="Google Shape;2525;p23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6" name="Google Shape;2526;p23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7" name="Google Shape;2527;p23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8" name="Google Shape;2528;p23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9" name="Google Shape;2529;p23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0" name="Google Shape;2530;p23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1" name="Google Shape;2531;p23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2" name="Google Shape;2532;p23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3" name="Google Shape;2533;p23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4" name="Google Shape;2534;p23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5" name="Google Shape;2535;p23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6" name="Google Shape;2536;p23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7" name="Google Shape;2537;p23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8" name="Google Shape;2538;p23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9" name="Google Shape;2539;p23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0" name="Google Shape;2540;p23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1" name="Google Shape;2541;p23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2" name="Google Shape;2542;p23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3" name="Google Shape;2543;p23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4" name="Google Shape;2544;p23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5" name="Google Shape;2545;p23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6" name="Google Shape;2546;p23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7" name="Google Shape;2547;p23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8" name="Google Shape;2548;p23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9" name="Google Shape;2549;p23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0" name="Google Shape;2550;p23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1" name="Google Shape;2551;p23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2" name="Google Shape;2552;p23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3" name="Google Shape;2553;p23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4" name="Google Shape;2554;p23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5" name="Google Shape;2555;p23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6" name="Google Shape;2556;p23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7" name="Google Shape;2557;p23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8" name="Google Shape;2558;p23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9" name="Google Shape;2559;p23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0" name="Google Shape;2560;p23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1" name="Google Shape;2561;p23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2" name="Google Shape;2562;p23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3" name="Google Shape;2563;p23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4" name="Google Shape;2564;p23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5" name="Google Shape;2565;p23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6" name="Google Shape;2566;p23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7" name="Google Shape;2567;p23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8" name="Google Shape;2568;p23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9" name="Google Shape;2569;p23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0" name="Google Shape;2570;p23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1" name="Google Shape;2571;p23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2" name="Google Shape;2572;p23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3" name="Google Shape;2573;p23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4" name="Google Shape;2574;p23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5" name="Google Shape;2575;p23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6" name="Google Shape;2576;p23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7" name="Google Shape;2577;p23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8" name="Google Shape;2578;p23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9" name="Google Shape;2579;p23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0" name="Google Shape;2580;p23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1" name="Google Shape;2581;p23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2" name="Google Shape;2582;p23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3" name="Google Shape;2583;p23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4" name="Google Shape;2584;p23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5" name="Google Shape;2585;p23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6" name="Google Shape;2586;p23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7" name="Google Shape;2587;p23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8" name="Google Shape;2588;p23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9" name="Google Shape;2589;p23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0" name="Google Shape;2590;p23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1" name="Google Shape;2591;p23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2" name="Google Shape;2592;p23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3" name="Google Shape;2593;p23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4" name="Google Shape;2594;p23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5" name="Google Shape;2595;p23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6" name="Google Shape;2596;p23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7" name="Google Shape;2597;p23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8" name="Google Shape;2598;p23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9" name="Google Shape;2599;p23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0" name="Google Shape;2600;p23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1" name="Google Shape;2601;p23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2" name="Google Shape;2602;p23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3" name="Google Shape;2603;p23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4" name="Google Shape;2604;p23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5" name="Google Shape;2605;p23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6" name="Google Shape;2606;p23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7" name="Google Shape;2607;p23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8" name="Google Shape;2608;p23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9" name="Google Shape;2609;p23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0" name="Google Shape;2610;p23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1" name="Google Shape;2611;p23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2" name="Google Shape;2612;p23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3" name="Google Shape;2613;p23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4" name="Google Shape;2614;p23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5" name="Google Shape;2615;p23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6" name="Google Shape;2616;p23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7" name="Google Shape;2617;p23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8" name="Google Shape;2618;p23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9" name="Google Shape;2619;p23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0" name="Google Shape;2620;p23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1" name="Google Shape;2621;p23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2" name="Google Shape;2622;p23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3" name="Google Shape;2623;p23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4" name="Google Shape;2624;p23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5" name="Google Shape;2625;p23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6" name="Google Shape;2626;p23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7" name="Google Shape;2627;p23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8" name="Google Shape;2628;p23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9" name="Google Shape;2629;p23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0" name="Google Shape;2630;p23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1" name="Google Shape;2631;p23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2" name="Google Shape;2632;p23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3" name="Google Shape;2633;p23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1833190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rgbClr val="FFECC6"/>
        </a:solidFill>
        <a:effectLst/>
      </p:bgPr>
    </p:bg>
    <p:spTree>
      <p:nvGrpSpPr>
        <p:cNvPr id="1" name="Shape 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5" name="Google Shape;2635;p24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6" name="Google Shape;2636;p24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7" name="Google Shape;2637;p24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8" name="Google Shape;2638;p24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639" name="Google Shape;2639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640" name="Google Shape;2640;p24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1" name="Google Shape;2641;p24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2" name="Google Shape;2642;p24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3" name="Google Shape;2643;p24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4" name="Google Shape;2644;p24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5" name="Google Shape;2645;p24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6" name="Google Shape;2646;p24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7" name="Google Shape;2647;p24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8" name="Google Shape;2648;p24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9" name="Google Shape;2649;p24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0" name="Google Shape;2650;p24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1" name="Google Shape;2651;p24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2" name="Google Shape;2652;p24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3" name="Google Shape;2653;p24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4" name="Google Shape;2654;p24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5" name="Google Shape;2655;p24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6" name="Google Shape;2656;p24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7" name="Google Shape;2657;p24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8" name="Google Shape;2658;p24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9" name="Google Shape;2659;p24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0" name="Google Shape;2660;p24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1" name="Google Shape;2661;p24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2" name="Google Shape;2662;p24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3" name="Google Shape;2663;p24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4" name="Google Shape;2664;p24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5" name="Google Shape;2665;p24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6" name="Google Shape;2666;p24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7" name="Google Shape;2667;p24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8" name="Google Shape;2668;p24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9" name="Google Shape;2669;p24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0" name="Google Shape;2670;p24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1" name="Google Shape;2671;p24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2" name="Google Shape;2672;p24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3" name="Google Shape;2673;p24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4" name="Google Shape;2674;p24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5" name="Google Shape;2675;p24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6" name="Google Shape;2676;p24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7" name="Google Shape;2677;p24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8" name="Google Shape;2678;p24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9" name="Google Shape;2679;p24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0" name="Google Shape;2680;p24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1" name="Google Shape;2681;p24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2" name="Google Shape;2682;p24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3" name="Google Shape;2683;p24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4" name="Google Shape;2684;p24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5" name="Google Shape;2685;p24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6" name="Google Shape;2686;p24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7" name="Google Shape;2687;p24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8" name="Google Shape;2688;p2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9" name="Google Shape;2689;p2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0" name="Google Shape;2690;p2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1" name="Google Shape;2691;p2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2" name="Google Shape;2692;p2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3" name="Google Shape;2693;p2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4" name="Google Shape;2694;p2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5" name="Google Shape;2695;p2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6" name="Google Shape;2696;p2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7" name="Google Shape;2697;p2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8" name="Google Shape;2698;p2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9" name="Google Shape;2699;p2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0" name="Google Shape;2700;p2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1" name="Google Shape;2701;p2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2" name="Google Shape;2702;p2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3" name="Google Shape;2703;p2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4" name="Google Shape;2704;p2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5" name="Google Shape;2705;p2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6" name="Google Shape;2706;p2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7" name="Google Shape;2707;p2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8" name="Google Shape;2708;p2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9" name="Google Shape;2709;p2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0" name="Google Shape;2710;p2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1" name="Google Shape;2711;p2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2" name="Google Shape;2712;p2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3" name="Google Shape;2713;p2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4" name="Google Shape;2714;p2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5" name="Google Shape;2715;p2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6" name="Google Shape;2716;p2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7" name="Google Shape;2717;p2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8" name="Google Shape;2718;p2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9" name="Google Shape;2719;p2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0" name="Google Shape;2720;p2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1" name="Google Shape;2721;p2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2" name="Google Shape;2722;p2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3" name="Google Shape;2723;p2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4" name="Google Shape;2724;p2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5" name="Google Shape;2725;p2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6" name="Google Shape;2726;p2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7" name="Google Shape;2727;p2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8" name="Google Shape;2728;p2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9" name="Google Shape;2729;p2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0" name="Google Shape;2730;p2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1" name="Google Shape;2731;p2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2" name="Google Shape;2732;p2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3" name="Google Shape;2733;p2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4" name="Google Shape;2734;p2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5" name="Google Shape;2735;p2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6" name="Google Shape;2736;p2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7" name="Google Shape;2737;p2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8" name="Google Shape;2738;p2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9" name="Google Shape;2739;p2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0" name="Google Shape;2740;p2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1" name="Google Shape;2741;p2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2" name="Google Shape;2742;p2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3" name="Google Shape;2743;p2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4" name="Google Shape;2744;p2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5" name="Google Shape;2745;p2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6" name="Google Shape;2746;p2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7" name="Google Shape;2747;p2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8" name="Google Shape;2748;p2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9" name="Google Shape;2749;p2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0" name="Google Shape;2750;p2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1" name="Google Shape;2751;p2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2" name="Google Shape;2752;p2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3" name="Google Shape;2753;p2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4" name="Google Shape;2754;p2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5" name="Google Shape;2755;p2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6" name="Google Shape;2756;p2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7" name="Google Shape;2757;p2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8" name="Google Shape;2758;p2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9" name="Google Shape;2759;p2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0" name="Google Shape;2760;p2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1" name="Google Shape;2761;p2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2" name="Google Shape;2762;p2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3" name="Google Shape;2763;p2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4" name="Google Shape;2764;p2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5" name="Google Shape;2765;p2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6" name="Google Shape;2766;p2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7" name="Google Shape;2767;p2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8" name="Google Shape;2768;p2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9" name="Google Shape;2769;p2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0" name="Google Shape;2770;p2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1" name="Google Shape;2771;p2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2" name="Google Shape;2772;p2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3" name="Google Shape;2773;p2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4" name="Google Shape;2774;p2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5" name="Google Shape;2775;p2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6" name="Google Shape;2776;p2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7" name="Google Shape;2777;p2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8" name="Google Shape;2778;p2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9" name="Google Shape;2779;p2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0" name="Google Shape;2780;p2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1" name="Google Shape;2781;p2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2" name="Google Shape;2782;p2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3" name="Google Shape;2783;p2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4" name="Google Shape;2784;p2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5" name="Google Shape;2785;p2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6" name="Google Shape;2786;p2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7" name="Google Shape;2787;p2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8" name="Google Shape;2788;p2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9" name="Google Shape;2789;p2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0" name="Google Shape;2790;p2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1" name="Google Shape;2791;p2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2" name="Google Shape;2792;p2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3" name="Google Shape;2793;p2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4" name="Google Shape;2794;p2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5" name="Google Shape;2795;p2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6" name="Google Shape;2796;p2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7" name="Google Shape;2797;p2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8" name="Google Shape;2798;p2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9" name="Google Shape;2799;p2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0" name="Google Shape;2800;p2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1" name="Google Shape;2801;p2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2" name="Google Shape;2802;p2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3" name="Google Shape;2803;p2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4" name="Google Shape;2804;p2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5" name="Google Shape;2805;p2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6" name="Google Shape;2806;p2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7" name="Google Shape;2807;p2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8" name="Google Shape;2808;p2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9" name="Google Shape;2809;p2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0" name="Google Shape;2810;p2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1" name="Google Shape;2811;p2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2" name="Google Shape;2812;p2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3" name="Google Shape;2813;p2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4" name="Google Shape;2814;p2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5" name="Google Shape;2815;p2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6" name="Google Shape;2816;p2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7" name="Google Shape;2817;p2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8" name="Google Shape;2818;p2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9" name="Google Shape;2819;p2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0" name="Google Shape;2820;p2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1" name="Google Shape;2821;p2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2" name="Google Shape;2822;p2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3" name="Google Shape;2823;p2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4" name="Google Shape;2824;p2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5" name="Google Shape;2825;p2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6" name="Google Shape;2826;p2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7" name="Google Shape;2827;p2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8" name="Google Shape;2828;p2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9" name="Google Shape;2829;p2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0" name="Google Shape;2830;p2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1" name="Google Shape;2831;p2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2" name="Google Shape;2832;p2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3" name="Google Shape;2833;p2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4" name="Google Shape;2834;p2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5" name="Google Shape;2835;p2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6" name="Google Shape;2836;p2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7" name="Google Shape;2837;p2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8" name="Google Shape;2838;p2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9" name="Google Shape;2839;p2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0" name="Google Shape;2840;p2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1" name="Google Shape;2841;p2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2" name="Google Shape;2842;p2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3" name="Google Shape;2843;p2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4" name="Google Shape;2844;p2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5" name="Google Shape;2845;p2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6" name="Google Shape;2846;p2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7" name="Google Shape;2847;p2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8" name="Google Shape;2848;p2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9" name="Google Shape;2849;p2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0" name="Google Shape;2850;p2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1" name="Google Shape;2851;p2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2" name="Google Shape;2852;p2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3" name="Google Shape;2853;p2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4" name="Google Shape;2854;p2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5" name="Google Shape;2855;p2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6" name="Google Shape;2856;p2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7" name="Google Shape;2857;p2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8" name="Google Shape;2858;p2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9" name="Google Shape;2859;p2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0" name="Google Shape;2860;p2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1" name="Google Shape;2861;p2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2" name="Google Shape;2862;p2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3" name="Google Shape;2863;p2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4" name="Google Shape;2864;p2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5" name="Google Shape;2865;p2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6" name="Google Shape;2866;p2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7" name="Google Shape;2867;p2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8" name="Google Shape;2868;p2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9" name="Google Shape;2869;p2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0" name="Google Shape;2870;p2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1" name="Google Shape;2871;p2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2" name="Google Shape;2872;p2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3" name="Google Shape;2873;p2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4" name="Google Shape;2874;p2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5" name="Google Shape;2875;p2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6" name="Google Shape;2876;p2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7" name="Google Shape;2877;p2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8" name="Google Shape;2878;p2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9" name="Google Shape;2879;p2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0" name="Google Shape;2880;p2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1" name="Google Shape;2881;p2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2" name="Google Shape;2882;p2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3" name="Google Shape;2883;p2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4" name="Google Shape;2884;p2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5" name="Google Shape;2885;p2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6" name="Google Shape;2886;p2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7" name="Google Shape;2887;p2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8" name="Google Shape;2888;p2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9" name="Google Shape;2889;p2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0" name="Google Shape;2890;p2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1" name="Google Shape;2891;p2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2" name="Google Shape;2892;p2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3" name="Google Shape;2893;p2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4" name="Google Shape;2894;p2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5" name="Google Shape;2895;p2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6" name="Google Shape;2896;p2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7" name="Google Shape;2897;p2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8" name="Google Shape;2898;p2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9" name="Google Shape;2899;p2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00" name="Google Shape;2900;p2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81499926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rgbClr val="FFECC6"/>
        </a:solidFill>
        <a:effectLst/>
      </p:bgPr>
    </p:bg>
    <p:spTree>
      <p:nvGrpSpPr>
        <p:cNvPr id="1" name="Shape 2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2" name="Google Shape;2902;p2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903" name="Google Shape;2903;p2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2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2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2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907" name="Google Shape;2907;p2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08" name="Google Shape;2908;p2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2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2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2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2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2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2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2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2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2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2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2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2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2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2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2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2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2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2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2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2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2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2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2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2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2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2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2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2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2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2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2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2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2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2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2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2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2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2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2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2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2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2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2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2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2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2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2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956" name="Google Shape;2956;p25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7" name="Google Shape;2957;p25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8" name="Google Shape;2958;p25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9" name="Google Shape;2959;p25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0" name="Google Shape;2960;p25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1" name="Google Shape;2961;p25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2" name="Google Shape;2962;p25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3" name="Google Shape;2963;p25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4" name="Google Shape;2964;p25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5" name="Google Shape;2965;p25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6" name="Google Shape;2966;p25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7" name="Google Shape;2967;p25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8" name="Google Shape;2968;p25"/>
          <p:cNvSpPr/>
          <p:nvPr/>
        </p:nvSpPr>
        <p:spPr>
          <a:xfrm rot="3684608">
            <a:off x="10570028" y="8778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9" name="Google Shape;2969;p25"/>
          <p:cNvSpPr/>
          <p:nvPr/>
        </p:nvSpPr>
        <p:spPr>
          <a:xfrm rot="3684608">
            <a:off x="10572923" y="8720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0" name="Google Shape;2970;p25"/>
          <p:cNvSpPr/>
          <p:nvPr/>
        </p:nvSpPr>
        <p:spPr>
          <a:xfrm rot="3684608">
            <a:off x="10594988" y="9224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1" name="Google Shape;2971;p25"/>
          <p:cNvSpPr/>
          <p:nvPr/>
        </p:nvSpPr>
        <p:spPr>
          <a:xfrm rot="3684608">
            <a:off x="10665158" y="10397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2" name="Google Shape;2972;p25"/>
          <p:cNvSpPr/>
          <p:nvPr/>
        </p:nvSpPr>
        <p:spPr>
          <a:xfrm rot="3684608">
            <a:off x="10656732" y="10386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3" name="Google Shape;2973;p25"/>
          <p:cNvSpPr/>
          <p:nvPr/>
        </p:nvSpPr>
        <p:spPr>
          <a:xfrm rot="3684608">
            <a:off x="10682825" y="10939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4" name="Google Shape;2974;p25"/>
          <p:cNvSpPr/>
          <p:nvPr/>
        </p:nvSpPr>
        <p:spPr>
          <a:xfrm rot="3684608">
            <a:off x="10722354" y="7947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5" name="Google Shape;2975;p25"/>
          <p:cNvSpPr/>
          <p:nvPr/>
        </p:nvSpPr>
        <p:spPr>
          <a:xfrm rot="3684608">
            <a:off x="10756739" y="8705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6" name="Google Shape;2976;p25"/>
          <p:cNvSpPr/>
          <p:nvPr/>
        </p:nvSpPr>
        <p:spPr>
          <a:xfrm rot="3684608">
            <a:off x="10972791" y="14391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7" name="Google Shape;2977;p25"/>
          <p:cNvSpPr/>
          <p:nvPr/>
        </p:nvSpPr>
        <p:spPr>
          <a:xfrm rot="3684608">
            <a:off x="10954962" y="14544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8" name="Google Shape;2978;p25"/>
          <p:cNvSpPr/>
          <p:nvPr/>
        </p:nvSpPr>
        <p:spPr>
          <a:xfrm rot="3684608">
            <a:off x="10976351" y="15323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9" name="Google Shape;2979;p25"/>
          <p:cNvSpPr/>
          <p:nvPr/>
        </p:nvSpPr>
        <p:spPr>
          <a:xfrm rot="3684608">
            <a:off x="10994148" y="14530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0" name="Google Shape;2980;p25"/>
          <p:cNvSpPr/>
          <p:nvPr/>
        </p:nvSpPr>
        <p:spPr>
          <a:xfrm rot="3684608">
            <a:off x="10690929" y="13918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1" name="Google Shape;2981;p25"/>
          <p:cNvSpPr/>
          <p:nvPr/>
        </p:nvSpPr>
        <p:spPr>
          <a:xfrm rot="3684608">
            <a:off x="10787385" y="15939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2" name="Google Shape;2982;p25"/>
          <p:cNvSpPr/>
          <p:nvPr/>
        </p:nvSpPr>
        <p:spPr>
          <a:xfrm rot="3684608">
            <a:off x="10693771" y="15850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3" name="Google Shape;2983;p25"/>
          <p:cNvSpPr/>
          <p:nvPr/>
        </p:nvSpPr>
        <p:spPr>
          <a:xfrm rot="3684608">
            <a:off x="10767048" y="12595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4" name="Google Shape;2984;p25"/>
          <p:cNvSpPr/>
          <p:nvPr/>
        </p:nvSpPr>
        <p:spPr>
          <a:xfrm rot="3684608">
            <a:off x="10863529" y="14606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5" name="Google Shape;2985;p25"/>
          <p:cNvSpPr/>
          <p:nvPr/>
        </p:nvSpPr>
        <p:spPr>
          <a:xfrm rot="3684608">
            <a:off x="10848101" y="11332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6" name="Google Shape;2986;p25"/>
          <p:cNvSpPr/>
          <p:nvPr/>
        </p:nvSpPr>
        <p:spPr>
          <a:xfrm rot="3684608">
            <a:off x="10942289" y="13070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7" name="Google Shape;2987;p25"/>
          <p:cNvSpPr/>
          <p:nvPr/>
        </p:nvSpPr>
        <p:spPr>
          <a:xfrm rot="3684608">
            <a:off x="10916476" y="10065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8" name="Google Shape;2988;p25"/>
          <p:cNvSpPr/>
          <p:nvPr/>
        </p:nvSpPr>
        <p:spPr>
          <a:xfrm rot="3684608">
            <a:off x="11009240" y="11463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9" name="Google Shape;2989;p25"/>
          <p:cNvSpPr/>
          <p:nvPr/>
        </p:nvSpPr>
        <p:spPr>
          <a:xfrm rot="3684608">
            <a:off x="10825331" y="12168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0" name="Google Shape;2990;p25"/>
          <p:cNvSpPr/>
          <p:nvPr/>
        </p:nvSpPr>
        <p:spPr>
          <a:xfrm rot="3684608">
            <a:off x="10621705" y="13107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1" name="Google Shape;2991;p25"/>
          <p:cNvSpPr/>
          <p:nvPr/>
        </p:nvSpPr>
        <p:spPr>
          <a:xfrm rot="3684608">
            <a:off x="10863294" y="12077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2" name="Google Shape;2992;p25"/>
          <p:cNvSpPr/>
          <p:nvPr/>
        </p:nvSpPr>
        <p:spPr>
          <a:xfrm rot="3684608">
            <a:off x="10714086" y="15587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3" name="Google Shape;2993;p25"/>
          <p:cNvSpPr/>
          <p:nvPr/>
        </p:nvSpPr>
        <p:spPr>
          <a:xfrm rot="3684608">
            <a:off x="10736666" y="13940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4" name="Google Shape;2994;p25"/>
          <p:cNvSpPr/>
          <p:nvPr/>
        </p:nvSpPr>
        <p:spPr>
          <a:xfrm rot="3684608">
            <a:off x="10795301" y="15782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5" name="Google Shape;2995;p25"/>
          <p:cNvSpPr/>
          <p:nvPr/>
        </p:nvSpPr>
        <p:spPr>
          <a:xfrm rot="3684608">
            <a:off x="10808695" y="12614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6" name="Google Shape;2996;p25"/>
          <p:cNvSpPr/>
          <p:nvPr/>
        </p:nvSpPr>
        <p:spPr>
          <a:xfrm rot="3684608">
            <a:off x="10871508" y="14451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7" name="Google Shape;2997;p25"/>
          <p:cNvSpPr/>
          <p:nvPr/>
        </p:nvSpPr>
        <p:spPr>
          <a:xfrm rot="3684608">
            <a:off x="10885316" y="11263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8" name="Google Shape;2998;p25"/>
          <p:cNvSpPr/>
          <p:nvPr/>
        </p:nvSpPr>
        <p:spPr>
          <a:xfrm rot="3684608">
            <a:off x="10947601" y="12951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9" name="Google Shape;2999;p25"/>
          <p:cNvSpPr/>
          <p:nvPr/>
        </p:nvSpPr>
        <p:spPr>
          <a:xfrm rot="3684608">
            <a:off x="10943845" y="9909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0" name="Google Shape;3000;p25"/>
          <p:cNvSpPr/>
          <p:nvPr/>
        </p:nvSpPr>
        <p:spPr>
          <a:xfrm rot="3684608">
            <a:off x="11011463" y="11374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1" name="Google Shape;3001;p25"/>
          <p:cNvSpPr/>
          <p:nvPr/>
        </p:nvSpPr>
        <p:spPr>
          <a:xfrm rot="3684608">
            <a:off x="10722599" y="10152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2" name="Google Shape;3002;p25"/>
          <p:cNvSpPr/>
          <p:nvPr/>
        </p:nvSpPr>
        <p:spPr>
          <a:xfrm>
            <a:off x="9373359" y="9273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3" name="Google Shape;3003;p25"/>
          <p:cNvSpPr/>
          <p:nvPr/>
        </p:nvSpPr>
        <p:spPr>
          <a:xfrm>
            <a:off x="9390389" y="904913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4" name="Google Shape;3004;p25"/>
          <p:cNvSpPr/>
          <p:nvPr/>
        </p:nvSpPr>
        <p:spPr>
          <a:xfrm>
            <a:off x="9389007" y="9615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5" name="Google Shape;3005;p25"/>
          <p:cNvSpPr/>
          <p:nvPr/>
        </p:nvSpPr>
        <p:spPr>
          <a:xfrm>
            <a:off x="9370966" y="9275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6" name="Google Shape;3006;p25"/>
          <p:cNvSpPr/>
          <p:nvPr/>
        </p:nvSpPr>
        <p:spPr>
          <a:xfrm>
            <a:off x="9762801" y="8218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7" name="Google Shape;3007;p25"/>
          <p:cNvSpPr/>
          <p:nvPr/>
        </p:nvSpPr>
        <p:spPr>
          <a:xfrm>
            <a:off x="9766851" y="8563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8" name="Google Shape;3008;p25"/>
          <p:cNvSpPr/>
          <p:nvPr/>
        </p:nvSpPr>
        <p:spPr>
          <a:xfrm>
            <a:off x="9759488" y="8207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9" name="Google Shape;3009;p25"/>
          <p:cNvSpPr/>
          <p:nvPr/>
        </p:nvSpPr>
        <p:spPr>
          <a:xfrm>
            <a:off x="9789954" y="8915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0" name="Google Shape;3010;p25"/>
          <p:cNvSpPr/>
          <p:nvPr/>
        </p:nvSpPr>
        <p:spPr>
          <a:xfrm>
            <a:off x="9858987" y="9422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1" name="Google Shape;3011;p25"/>
          <p:cNvSpPr/>
          <p:nvPr/>
        </p:nvSpPr>
        <p:spPr>
          <a:xfrm>
            <a:off x="10215384" y="13351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2" name="Google Shape;3012;p25"/>
          <p:cNvSpPr/>
          <p:nvPr/>
        </p:nvSpPr>
        <p:spPr>
          <a:xfrm>
            <a:off x="10020710" y="13264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3" name="Google Shape;3013;p25"/>
          <p:cNvSpPr/>
          <p:nvPr/>
        </p:nvSpPr>
        <p:spPr>
          <a:xfrm>
            <a:off x="9768507" y="10967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4" name="Google Shape;3014;p25"/>
          <p:cNvSpPr/>
          <p:nvPr/>
        </p:nvSpPr>
        <p:spPr>
          <a:xfrm>
            <a:off x="9885956" y="12544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5" name="Google Shape;3015;p25"/>
          <p:cNvSpPr/>
          <p:nvPr/>
        </p:nvSpPr>
        <p:spPr>
          <a:xfrm>
            <a:off x="9909797" y="12828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6" name="Google Shape;3016;p25"/>
          <p:cNvSpPr/>
          <p:nvPr/>
        </p:nvSpPr>
        <p:spPr>
          <a:xfrm>
            <a:off x="9801368" y="11151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7" name="Google Shape;3017;p25"/>
          <p:cNvSpPr/>
          <p:nvPr/>
        </p:nvSpPr>
        <p:spPr>
          <a:xfrm>
            <a:off x="10051914" y="13535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8" name="Google Shape;3018;p25"/>
          <p:cNvSpPr/>
          <p:nvPr/>
        </p:nvSpPr>
        <p:spPr>
          <a:xfrm>
            <a:off x="10277055" y="13676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9" name="Google Shape;3019;p25"/>
          <p:cNvSpPr/>
          <p:nvPr/>
        </p:nvSpPr>
        <p:spPr>
          <a:xfrm>
            <a:off x="10222012" y="13334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0" name="Google Shape;3020;p25"/>
          <p:cNvSpPr/>
          <p:nvPr/>
        </p:nvSpPr>
        <p:spPr>
          <a:xfrm>
            <a:off x="10026510" y="13255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1" name="Google Shape;3021;p25"/>
          <p:cNvSpPr/>
          <p:nvPr/>
        </p:nvSpPr>
        <p:spPr>
          <a:xfrm>
            <a:off x="9768507" y="10941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2" name="Google Shape;3022;p25"/>
          <p:cNvSpPr/>
          <p:nvPr/>
        </p:nvSpPr>
        <p:spPr>
          <a:xfrm>
            <a:off x="9890099" y="12527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3" name="Google Shape;3023;p25"/>
          <p:cNvSpPr/>
          <p:nvPr/>
        </p:nvSpPr>
        <p:spPr>
          <a:xfrm>
            <a:off x="10302459" y="14501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4" name="Google Shape;3024;p25"/>
          <p:cNvSpPr/>
          <p:nvPr/>
        </p:nvSpPr>
        <p:spPr>
          <a:xfrm>
            <a:off x="10045377" y="14404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5" name="Google Shape;3025;p25"/>
          <p:cNvSpPr/>
          <p:nvPr/>
        </p:nvSpPr>
        <p:spPr>
          <a:xfrm>
            <a:off x="9753781" y="115454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6" name="Google Shape;3026;p25"/>
          <p:cNvSpPr/>
          <p:nvPr/>
        </p:nvSpPr>
        <p:spPr>
          <a:xfrm>
            <a:off x="9895069" y="13515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7" name="Google Shape;3027;p25"/>
          <p:cNvSpPr/>
          <p:nvPr/>
        </p:nvSpPr>
        <p:spPr>
          <a:xfrm rot="-10221533">
            <a:off x="1022717" y="11509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8" name="Google Shape;3028;p25"/>
          <p:cNvSpPr/>
          <p:nvPr/>
        </p:nvSpPr>
        <p:spPr>
          <a:xfrm rot="-10221533">
            <a:off x="1055564" y="9575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9" name="Google Shape;3029;p25"/>
          <p:cNvSpPr/>
          <p:nvPr/>
        </p:nvSpPr>
        <p:spPr>
          <a:xfrm rot="-10221533">
            <a:off x="1081010" y="13127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0" name="Google Shape;3030;p25"/>
          <p:cNvSpPr/>
          <p:nvPr/>
        </p:nvSpPr>
        <p:spPr>
          <a:xfrm rot="-10221533">
            <a:off x="1034013" y="11518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1" name="Google Shape;3031;p25"/>
          <p:cNvSpPr/>
          <p:nvPr/>
        </p:nvSpPr>
        <p:spPr>
          <a:xfrm rot="-10221533">
            <a:off x="1226620" y="9126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2" name="Google Shape;3032;p25"/>
          <p:cNvSpPr/>
          <p:nvPr/>
        </p:nvSpPr>
        <p:spPr>
          <a:xfrm rot="-10221533">
            <a:off x="1041640" y="9077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3" name="Google Shape;3033;p25"/>
          <p:cNvSpPr/>
          <p:nvPr/>
        </p:nvSpPr>
        <p:spPr>
          <a:xfrm rot="-10221533">
            <a:off x="1496959" y="9964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4" name="Google Shape;3034;p25"/>
          <p:cNvSpPr/>
          <p:nvPr/>
        </p:nvSpPr>
        <p:spPr>
          <a:xfrm rot="-10221533">
            <a:off x="1226656" y="9102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5" name="Google Shape;3035;p25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6" name="Google Shape;3036;p25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7" name="Google Shape;3037;p25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8" name="Google Shape;3038;p25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707244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FFECC6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" name="Google Shape;10;p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" name="Google Shape;14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15;p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" name="Google Shape;63;p2"/>
          <p:cNvSpPr txBox="1">
            <a:spLocks noGrp="1"/>
          </p:cNvSpPr>
          <p:nvPr>
            <p:ph type="ctrTitle"/>
          </p:nvPr>
        </p:nvSpPr>
        <p:spPr>
          <a:xfrm rot="-250">
            <a:off x="3348200" y="1715167"/>
            <a:ext cx="5495600" cy="3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933">
                <a:latin typeface="Grand Hotel"/>
                <a:ea typeface="Grand Hotel"/>
                <a:cs typeface="Grand Hotel"/>
                <a:sym typeface="Grand Hotel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4" name="Google Shape;64;p2"/>
          <p:cNvSpPr txBox="1">
            <a:spLocks noGrp="1"/>
          </p:cNvSpPr>
          <p:nvPr>
            <p:ph type="subTitle" idx="1"/>
          </p:nvPr>
        </p:nvSpPr>
        <p:spPr>
          <a:xfrm rot="331">
            <a:off x="4020400" y="4612067"/>
            <a:ext cx="4151200" cy="8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65" name="Google Shape;65;p2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Google Shape;66;p2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7" name="Google Shape;67;p2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8" name="Google Shape;68;p2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9" name="Google Shape;69;p2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0" name="Google Shape;70;p2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1" name="Google Shape;71;p2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2" name="Google Shape;72;p2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3" name="Google Shape;73;p2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" name="Google Shape;74;p2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" name="Google Shape;75;p2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" name="Google Shape;76;p2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" name="Google Shape;77;p2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8" name="Google Shape;78;p2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" name="Google Shape;79;p2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0" name="Google Shape;80;p2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1" name="Google Shape;81;p2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" name="Google Shape;82;p2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" name="Google Shape;83;p2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" name="Google Shape;84;p2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" name="Google Shape;85;p2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" name="Google Shape;86;p2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" name="Google Shape;87;p2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" name="Google Shape;88;p2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" name="Google Shape;89;p2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" name="Google Shape;90;p2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" name="Google Shape;91;p2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" name="Google Shape;92;p2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" name="Google Shape;93;p2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" name="Google Shape;94;p2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5" name="Google Shape;95;p2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" name="Google Shape;96;p2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7" name="Google Shape;97;p2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" name="Google Shape;98;p2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9" name="Google Shape;99;p2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0" name="Google Shape;100;p2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1" name="Google Shape;101;p2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2" name="Google Shape;102;p2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3" name="Google Shape;103;p2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4" name="Google Shape;104;p2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5" name="Google Shape;105;p2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6" name="Google Shape;106;p2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7" name="Google Shape;107;p2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8" name="Google Shape;108;p2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9" name="Google Shape;109;p2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0" name="Google Shape;110;p2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" name="Google Shape;111;p2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" name="Google Shape;112;p2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" name="Google Shape;113;p2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" name="Google Shape;114;p2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" name="Google Shape;115;p2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" name="Google Shape;116;p2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" name="Google Shape;117;p2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" name="Google Shape;118;p2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9" name="Google Shape;119;p2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0" name="Google Shape;120;p2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1" name="Google Shape;121;p2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2" name="Google Shape;122;p2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3" name="Google Shape;123;p2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" name="Google Shape;124;p2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" name="Google Shape;125;p2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" name="Google Shape;126;p2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" name="Google Shape;127;p2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" name="Google Shape;128;p2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" name="Google Shape;129;p2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" name="Google Shape;130;p2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" name="Google Shape;131;p2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" name="Google Shape;132;p2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Google Shape;133;p2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" name="Google Shape;134;p2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" name="Google Shape;135;p2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" name="Google Shape;136;p2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" name="Google Shape;137;p2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" name="Google Shape;138;p2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" name="Google Shape;139;p2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" name="Google Shape;140;p2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Google Shape;141;p2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Google Shape;142;p2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" name="Google Shape;143;p2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" name="Google Shape;144;p2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" name="Google Shape;145;p2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6" name="Google Shape;146;p2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7" name="Google Shape;147;p2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Google Shape;148;p2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9" name="Google Shape;149;p2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0" name="Google Shape;150;p2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1" name="Google Shape;151;p2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2" name="Google Shape;152;p2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3" name="Google Shape;153;p2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4" name="Google Shape;154;p2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5" name="Google Shape;155;p2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6" name="Google Shape;156;p2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Google Shape;157;p2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8" name="Google Shape;158;p2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9" name="Google Shape;159;p2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0" name="Google Shape;160;p2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1" name="Google Shape;161;p2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2" name="Google Shape;162;p2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Google Shape;163;p2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" name="Google Shape;164;p2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Google Shape;165;p2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Google Shape;166;p2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Google Shape;167;p2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" name="Google Shape;168;p2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" name="Google Shape;169;p2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" name="Google Shape;170;p2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1" name="Google Shape;171;p2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2" name="Google Shape;172;p2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3" name="Google Shape;173;p2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4" name="Google Shape;174;p2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" name="Google Shape;175;p2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" name="Google Shape;176;p2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" name="Google Shape;177;p2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" name="Google Shape;178;p2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" name="Google Shape;179;p2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" name="Google Shape;180;p2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" name="Google Shape;181;p2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" name="Google Shape;182;p2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Google Shape;183;p2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" name="Google Shape;184;p2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" name="Google Shape;185;p2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" name="Google Shape;186;p2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7" name="Google Shape;187;p2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8" name="Google Shape;188;p2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9" name="Google Shape;189;p2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0" name="Google Shape;190;p2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" name="Google Shape;191;p2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" name="Google Shape;192;p2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" name="Google Shape;193;p2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" name="Google Shape;194;p2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" name="Google Shape;195;p2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196;p2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" name="Google Shape;197;p2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" name="Google Shape;198;p2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" name="Google Shape;199;p2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" name="Google Shape;200;p2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" name="Google Shape;201;p2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" name="Google Shape;202;p2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" name="Google Shape;203;p2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" name="Google Shape;204;p2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" name="Google Shape;205;p2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" name="Google Shape;206;p2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" name="Google Shape;207;p2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80638266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63" name="Google Shape;263;p3"/>
          <p:cNvSpPr txBox="1">
            <a:spLocks noGrp="1"/>
          </p:cNvSpPr>
          <p:nvPr>
            <p:ph type="title" hasCustomPrompt="1"/>
          </p:nvPr>
        </p:nvSpPr>
        <p:spPr>
          <a:xfrm flipH="1">
            <a:off x="2572000" y="11472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4" name="Google Shape;264;p3"/>
          <p:cNvSpPr txBox="1">
            <a:spLocks noGrp="1"/>
          </p:cNvSpPr>
          <p:nvPr>
            <p:ph type="title" idx="2"/>
          </p:nvPr>
        </p:nvSpPr>
        <p:spPr>
          <a:xfrm>
            <a:off x="908800" y="2899300"/>
            <a:ext cx="603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65" name="Google Shape;265;p3"/>
          <p:cNvSpPr txBox="1">
            <a:spLocks noGrp="1"/>
          </p:cNvSpPr>
          <p:nvPr>
            <p:ph type="subTitle" idx="1"/>
          </p:nvPr>
        </p:nvSpPr>
        <p:spPr>
          <a:xfrm>
            <a:off x="1988000" y="4156133"/>
            <a:ext cx="3938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02104941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rgbClr val="FFECC6"/>
        </a:solidFill>
        <a:effectLst/>
      </p:bgPr>
    </p:bg>
    <p:spTree>
      <p:nvGrpSpPr>
        <p:cNvPr id="1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Google Shape;267;p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68" name="Google Shape;268;p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72" name="Google Shape;272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3" name="Google Shape;273;p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21" name="Google Shape;321;p4"/>
          <p:cNvSpPr txBox="1">
            <a:spLocks noGrp="1"/>
          </p:cNvSpPr>
          <p:nvPr>
            <p:ph type="body" idx="1"/>
          </p:nvPr>
        </p:nvSpPr>
        <p:spPr>
          <a:xfrm>
            <a:off x="952600" y="1370633"/>
            <a:ext cx="10286800" cy="477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22" name="Google Shape;322;p4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323" name="Google Shape;323;p4"/>
          <p:cNvGrpSpPr/>
          <p:nvPr/>
        </p:nvGrpSpPr>
        <p:grpSpPr>
          <a:xfrm>
            <a:off x="862974" y="662924"/>
            <a:ext cx="10608863" cy="5459517"/>
            <a:chOff x="647230" y="497193"/>
            <a:chExt cx="7956647" cy="4094638"/>
          </a:xfrm>
        </p:grpSpPr>
        <p:sp>
          <p:nvSpPr>
            <p:cNvPr id="324" name="Google Shape;324;p4"/>
            <p:cNvSpPr/>
            <p:nvPr/>
          </p:nvSpPr>
          <p:spPr>
            <a:xfrm rot="3684608">
              <a:off x="7911495" y="592925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4"/>
            <p:cNvSpPr/>
            <p:nvPr/>
          </p:nvSpPr>
          <p:spPr>
            <a:xfrm rot="3684608">
              <a:off x="7913667" y="58854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4"/>
            <p:cNvSpPr/>
            <p:nvPr/>
          </p:nvSpPr>
          <p:spPr>
            <a:xfrm rot="3684608">
              <a:off x="7930216" y="62635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4"/>
            <p:cNvSpPr/>
            <p:nvPr/>
          </p:nvSpPr>
          <p:spPr>
            <a:xfrm rot="3684608">
              <a:off x="7982843" y="714338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4"/>
            <p:cNvSpPr/>
            <p:nvPr/>
          </p:nvSpPr>
          <p:spPr>
            <a:xfrm rot="3684608">
              <a:off x="7976524" y="713525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4"/>
            <p:cNvSpPr/>
            <p:nvPr/>
          </p:nvSpPr>
          <p:spPr>
            <a:xfrm rot="3684608">
              <a:off x="7996094" y="754982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4"/>
            <p:cNvSpPr/>
            <p:nvPr/>
          </p:nvSpPr>
          <p:spPr>
            <a:xfrm rot="3684608">
              <a:off x="8025740" y="530604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4"/>
            <p:cNvSpPr/>
            <p:nvPr/>
          </p:nvSpPr>
          <p:spPr>
            <a:xfrm rot="3684608">
              <a:off x="8051529" y="587430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4"/>
            <p:cNvSpPr/>
            <p:nvPr/>
          </p:nvSpPr>
          <p:spPr>
            <a:xfrm rot="3684608">
              <a:off x="8213568" y="1013890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4"/>
            <p:cNvSpPr/>
            <p:nvPr/>
          </p:nvSpPr>
          <p:spPr>
            <a:xfrm rot="3684608">
              <a:off x="8200196" y="1025364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4"/>
            <p:cNvSpPr/>
            <p:nvPr/>
          </p:nvSpPr>
          <p:spPr>
            <a:xfrm rot="3684608">
              <a:off x="8216238" y="1083780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4"/>
            <p:cNvSpPr/>
            <p:nvPr/>
          </p:nvSpPr>
          <p:spPr>
            <a:xfrm rot="3684608">
              <a:off x="8229585" y="1024319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4"/>
            <p:cNvSpPr/>
            <p:nvPr/>
          </p:nvSpPr>
          <p:spPr>
            <a:xfrm rot="3684608">
              <a:off x="8002172" y="97840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4"/>
            <p:cNvSpPr/>
            <p:nvPr/>
          </p:nvSpPr>
          <p:spPr>
            <a:xfrm rot="3684608">
              <a:off x="8074514" y="1129973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4"/>
            <p:cNvSpPr/>
            <p:nvPr/>
          </p:nvSpPr>
          <p:spPr>
            <a:xfrm rot="3684608">
              <a:off x="8004303" y="1123297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4"/>
            <p:cNvSpPr/>
            <p:nvPr/>
          </p:nvSpPr>
          <p:spPr>
            <a:xfrm rot="3684608">
              <a:off x="8059260" y="879151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4"/>
            <p:cNvSpPr/>
            <p:nvPr/>
          </p:nvSpPr>
          <p:spPr>
            <a:xfrm rot="3684608">
              <a:off x="8131622" y="1030013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4"/>
            <p:cNvSpPr/>
            <p:nvPr/>
          </p:nvSpPr>
          <p:spPr>
            <a:xfrm rot="3684608">
              <a:off x="8120051" y="784468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4"/>
            <p:cNvSpPr/>
            <p:nvPr/>
          </p:nvSpPr>
          <p:spPr>
            <a:xfrm rot="3684608">
              <a:off x="8190691" y="914797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4"/>
            <p:cNvSpPr/>
            <p:nvPr/>
          </p:nvSpPr>
          <p:spPr>
            <a:xfrm rot="3684608">
              <a:off x="8171332" y="689434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4"/>
            <p:cNvSpPr/>
            <p:nvPr/>
          </p:nvSpPr>
          <p:spPr>
            <a:xfrm rot="3684608">
              <a:off x="8240905" y="794241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4"/>
            <p:cNvSpPr/>
            <p:nvPr/>
          </p:nvSpPr>
          <p:spPr>
            <a:xfrm rot="3684608">
              <a:off x="8102973" y="847175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4"/>
            <p:cNvSpPr/>
            <p:nvPr/>
          </p:nvSpPr>
          <p:spPr>
            <a:xfrm rot="3684608">
              <a:off x="7950254" y="917611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4"/>
            <p:cNvSpPr/>
            <p:nvPr/>
          </p:nvSpPr>
          <p:spPr>
            <a:xfrm rot="3684608">
              <a:off x="8131445" y="840296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4"/>
            <p:cNvSpPr/>
            <p:nvPr/>
          </p:nvSpPr>
          <p:spPr>
            <a:xfrm rot="3684608">
              <a:off x="8019539" y="1103606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4"/>
            <p:cNvSpPr/>
            <p:nvPr/>
          </p:nvSpPr>
          <p:spPr>
            <a:xfrm rot="3684608">
              <a:off x="8036474" y="980067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4"/>
            <p:cNvSpPr/>
            <p:nvPr/>
          </p:nvSpPr>
          <p:spPr>
            <a:xfrm rot="3684608">
              <a:off x="8080450" y="1118207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4"/>
            <p:cNvSpPr/>
            <p:nvPr/>
          </p:nvSpPr>
          <p:spPr>
            <a:xfrm rot="3684608">
              <a:off x="8090496" y="880634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4"/>
            <p:cNvSpPr/>
            <p:nvPr/>
          </p:nvSpPr>
          <p:spPr>
            <a:xfrm rot="3684608">
              <a:off x="8137606" y="1018407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4"/>
            <p:cNvSpPr/>
            <p:nvPr/>
          </p:nvSpPr>
          <p:spPr>
            <a:xfrm rot="3684608">
              <a:off x="8147962" y="7792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4"/>
            <p:cNvSpPr/>
            <p:nvPr/>
          </p:nvSpPr>
          <p:spPr>
            <a:xfrm rot="3684608">
              <a:off x="8194675" y="905914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4"/>
            <p:cNvSpPr/>
            <p:nvPr/>
          </p:nvSpPr>
          <p:spPr>
            <a:xfrm rot="3684608">
              <a:off x="8191859" y="677721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4"/>
            <p:cNvSpPr/>
            <p:nvPr/>
          </p:nvSpPr>
          <p:spPr>
            <a:xfrm rot="3684608">
              <a:off x="8242572" y="787613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4"/>
            <p:cNvSpPr/>
            <p:nvPr/>
          </p:nvSpPr>
          <p:spPr>
            <a:xfrm rot="3684608">
              <a:off x="8025924" y="695963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4"/>
            <p:cNvSpPr/>
            <p:nvPr/>
          </p:nvSpPr>
          <p:spPr>
            <a:xfrm>
              <a:off x="7013994" y="630044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4"/>
            <p:cNvSpPr/>
            <p:nvPr/>
          </p:nvSpPr>
          <p:spPr>
            <a:xfrm>
              <a:off x="7026766" y="613199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4"/>
            <p:cNvSpPr/>
            <p:nvPr/>
          </p:nvSpPr>
          <p:spPr>
            <a:xfrm>
              <a:off x="7025730" y="655657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4"/>
            <p:cNvSpPr/>
            <p:nvPr/>
          </p:nvSpPr>
          <p:spPr>
            <a:xfrm>
              <a:off x="7012199" y="630182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4"/>
            <p:cNvSpPr/>
            <p:nvPr/>
          </p:nvSpPr>
          <p:spPr>
            <a:xfrm>
              <a:off x="7306075" y="550929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4"/>
            <p:cNvSpPr/>
            <p:nvPr/>
          </p:nvSpPr>
          <p:spPr>
            <a:xfrm>
              <a:off x="7309113" y="576748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4"/>
            <p:cNvSpPr/>
            <p:nvPr/>
          </p:nvSpPr>
          <p:spPr>
            <a:xfrm>
              <a:off x="7303590" y="550100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4"/>
            <p:cNvSpPr/>
            <p:nvPr/>
          </p:nvSpPr>
          <p:spPr>
            <a:xfrm>
              <a:off x="7326440" y="60318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4"/>
            <p:cNvSpPr/>
            <p:nvPr/>
          </p:nvSpPr>
          <p:spPr>
            <a:xfrm>
              <a:off x="7378215" y="641228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4"/>
            <p:cNvSpPr/>
            <p:nvPr/>
          </p:nvSpPr>
          <p:spPr>
            <a:xfrm>
              <a:off x="7645513" y="935874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4"/>
            <p:cNvSpPr/>
            <p:nvPr/>
          </p:nvSpPr>
          <p:spPr>
            <a:xfrm>
              <a:off x="7499507" y="929384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4"/>
            <p:cNvSpPr/>
            <p:nvPr/>
          </p:nvSpPr>
          <p:spPr>
            <a:xfrm>
              <a:off x="7310355" y="757070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4"/>
            <p:cNvSpPr/>
            <p:nvPr/>
          </p:nvSpPr>
          <p:spPr>
            <a:xfrm>
              <a:off x="7398442" y="875329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4"/>
            <p:cNvSpPr/>
            <p:nvPr/>
          </p:nvSpPr>
          <p:spPr>
            <a:xfrm>
              <a:off x="7416322" y="89666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4"/>
            <p:cNvSpPr/>
            <p:nvPr/>
          </p:nvSpPr>
          <p:spPr>
            <a:xfrm>
              <a:off x="7335000" y="770878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4"/>
            <p:cNvSpPr/>
            <p:nvPr/>
          </p:nvSpPr>
          <p:spPr>
            <a:xfrm>
              <a:off x="7522910" y="949681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4"/>
            <p:cNvSpPr/>
            <p:nvPr/>
          </p:nvSpPr>
          <p:spPr>
            <a:xfrm>
              <a:off x="7691766" y="960243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4"/>
            <p:cNvSpPr/>
            <p:nvPr/>
          </p:nvSpPr>
          <p:spPr>
            <a:xfrm>
              <a:off x="7650484" y="934631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4"/>
            <p:cNvSpPr/>
            <p:nvPr/>
          </p:nvSpPr>
          <p:spPr>
            <a:xfrm>
              <a:off x="7503857" y="92869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4"/>
            <p:cNvSpPr/>
            <p:nvPr/>
          </p:nvSpPr>
          <p:spPr>
            <a:xfrm>
              <a:off x="7310355" y="755137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4"/>
            <p:cNvSpPr/>
            <p:nvPr/>
          </p:nvSpPr>
          <p:spPr>
            <a:xfrm>
              <a:off x="7401549" y="874086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4"/>
            <p:cNvSpPr/>
            <p:nvPr/>
          </p:nvSpPr>
          <p:spPr>
            <a:xfrm>
              <a:off x="7710819" y="1022100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4"/>
            <p:cNvSpPr/>
            <p:nvPr/>
          </p:nvSpPr>
          <p:spPr>
            <a:xfrm>
              <a:off x="7518008" y="1014851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4"/>
            <p:cNvSpPr/>
            <p:nvPr/>
          </p:nvSpPr>
          <p:spPr>
            <a:xfrm>
              <a:off x="7299310" y="800425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4"/>
            <p:cNvSpPr/>
            <p:nvPr/>
          </p:nvSpPr>
          <p:spPr>
            <a:xfrm>
              <a:off x="7405277" y="948162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4"/>
            <p:cNvSpPr/>
            <p:nvPr/>
          </p:nvSpPr>
          <p:spPr>
            <a:xfrm rot="10769305">
              <a:off x="669173" y="740768"/>
              <a:ext cx="182315" cy="295522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4"/>
            <p:cNvSpPr/>
            <p:nvPr/>
          </p:nvSpPr>
          <p:spPr>
            <a:xfrm rot="10769305">
              <a:off x="676996" y="642876"/>
              <a:ext cx="171676" cy="393390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4"/>
            <p:cNvSpPr/>
            <p:nvPr/>
          </p:nvSpPr>
          <p:spPr>
            <a:xfrm rot="10769305">
              <a:off x="705470" y="819049"/>
              <a:ext cx="145773" cy="21708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4"/>
            <p:cNvSpPr/>
            <p:nvPr/>
          </p:nvSpPr>
          <p:spPr>
            <a:xfrm rot="10769305">
              <a:off x="675065" y="740745"/>
              <a:ext cx="175839" cy="297901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4"/>
            <p:cNvSpPr/>
            <p:nvPr/>
          </p:nvSpPr>
          <p:spPr>
            <a:xfrm rot="10769305">
              <a:off x="741298" y="592180"/>
              <a:ext cx="340313" cy="228117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4"/>
            <p:cNvSpPr/>
            <p:nvPr/>
          </p:nvSpPr>
          <p:spPr>
            <a:xfrm rot="10769305">
              <a:off x="648191" y="598068"/>
              <a:ext cx="431702" cy="217148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4"/>
            <p:cNvSpPr/>
            <p:nvPr/>
          </p:nvSpPr>
          <p:spPr>
            <a:xfrm rot="10769305">
              <a:off x="879998" y="622025"/>
              <a:ext cx="201743" cy="197058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4"/>
            <p:cNvSpPr/>
            <p:nvPr/>
          </p:nvSpPr>
          <p:spPr>
            <a:xfrm rot="10769305">
              <a:off x="741297" y="591130"/>
              <a:ext cx="338595" cy="230166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4"/>
            <p:cNvSpPr/>
            <p:nvPr/>
          </p:nvSpPr>
          <p:spPr>
            <a:xfrm rot="-3510584">
              <a:off x="8071609" y="4092268"/>
              <a:ext cx="195637" cy="222632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4"/>
            <p:cNvSpPr/>
            <p:nvPr/>
          </p:nvSpPr>
          <p:spPr>
            <a:xfrm rot="-3510584">
              <a:off x="8131720" y="4096561"/>
              <a:ext cx="123100" cy="24962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4"/>
            <p:cNvSpPr/>
            <p:nvPr/>
          </p:nvSpPr>
          <p:spPr>
            <a:xfrm rot="-3510584">
              <a:off x="8090761" y="4120883"/>
              <a:ext cx="156061" cy="203552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4"/>
            <p:cNvSpPr/>
            <p:nvPr/>
          </p:nvSpPr>
          <p:spPr>
            <a:xfrm rot="-3510584">
              <a:off x="8079445" y="4094024"/>
              <a:ext cx="174018" cy="224758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4"/>
            <p:cNvSpPr/>
            <p:nvPr/>
          </p:nvSpPr>
          <p:spPr>
            <a:xfrm rot="-3510584">
              <a:off x="8160493" y="4320043"/>
              <a:ext cx="94924" cy="16362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4"/>
            <p:cNvSpPr/>
            <p:nvPr/>
          </p:nvSpPr>
          <p:spPr>
            <a:xfrm rot="-3510584">
              <a:off x="8155483" y="4460402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4"/>
            <p:cNvSpPr/>
            <p:nvPr/>
          </p:nvSpPr>
          <p:spPr>
            <a:xfrm rot="-3510584">
              <a:off x="8079265" y="4388903"/>
              <a:ext cx="136095" cy="135800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4"/>
            <p:cNvSpPr/>
            <p:nvPr/>
          </p:nvSpPr>
          <p:spPr>
            <a:xfrm rot="-3510584">
              <a:off x="8241528" y="4298092"/>
              <a:ext cx="95397" cy="163149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4"/>
            <p:cNvSpPr/>
            <p:nvPr/>
          </p:nvSpPr>
          <p:spPr>
            <a:xfrm rot="-3510584">
              <a:off x="8236757" y="4437870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4"/>
            <p:cNvSpPr/>
            <p:nvPr/>
          </p:nvSpPr>
          <p:spPr>
            <a:xfrm rot="-3510584">
              <a:off x="8318705" y="4275184"/>
              <a:ext cx="101599" cy="160255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4"/>
            <p:cNvSpPr/>
            <p:nvPr/>
          </p:nvSpPr>
          <p:spPr>
            <a:xfrm rot="-3510584">
              <a:off x="8335369" y="4408759"/>
              <a:ext cx="168229" cy="4938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4"/>
            <p:cNvSpPr/>
            <p:nvPr/>
          </p:nvSpPr>
          <p:spPr>
            <a:xfrm rot="-3510584">
              <a:off x="8390600" y="4245115"/>
              <a:ext cx="112822" cy="155057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4"/>
            <p:cNvSpPr/>
            <p:nvPr/>
          </p:nvSpPr>
          <p:spPr>
            <a:xfrm rot="-3510584">
              <a:off x="8428559" y="4371217"/>
              <a:ext cx="164862" cy="5085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4"/>
            <p:cNvSpPr/>
            <p:nvPr/>
          </p:nvSpPr>
          <p:spPr>
            <a:xfrm rot="-3510584">
              <a:off x="8099757" y="4375910"/>
              <a:ext cx="111818" cy="137454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4"/>
            <p:cNvSpPr/>
            <p:nvPr/>
          </p:nvSpPr>
          <p:spPr>
            <a:xfrm rot="-3510584">
              <a:off x="8187124" y="4309468"/>
              <a:ext cx="55407" cy="16527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4"/>
            <p:cNvSpPr/>
            <p:nvPr/>
          </p:nvSpPr>
          <p:spPr>
            <a:xfrm rot="-3510584">
              <a:off x="8158743" y="4457040"/>
              <a:ext cx="166103" cy="5404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4"/>
            <p:cNvSpPr/>
            <p:nvPr/>
          </p:nvSpPr>
          <p:spPr>
            <a:xfrm rot="-3510584">
              <a:off x="8265596" y="4287383"/>
              <a:ext cx="57533" cy="16474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4"/>
            <p:cNvSpPr/>
            <p:nvPr/>
          </p:nvSpPr>
          <p:spPr>
            <a:xfrm rot="-3510584">
              <a:off x="8239789" y="4434636"/>
              <a:ext cx="166634" cy="5446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4"/>
            <p:cNvSpPr/>
            <p:nvPr/>
          </p:nvSpPr>
          <p:spPr>
            <a:xfrm rot="-3510584">
              <a:off x="8342629" y="4263270"/>
              <a:ext cx="65921" cy="161613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4"/>
            <p:cNvSpPr/>
            <p:nvPr/>
          </p:nvSpPr>
          <p:spPr>
            <a:xfrm rot="-3510584">
              <a:off x="8336458" y="4406850"/>
              <a:ext cx="166634" cy="51686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4"/>
            <p:cNvSpPr/>
            <p:nvPr/>
          </p:nvSpPr>
          <p:spPr>
            <a:xfrm rot="-3510584">
              <a:off x="8414731" y="4232618"/>
              <a:ext cx="77026" cy="156651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4"/>
            <p:cNvSpPr/>
            <p:nvPr/>
          </p:nvSpPr>
          <p:spPr>
            <a:xfrm rot="-3510584">
              <a:off x="8428272" y="4369540"/>
              <a:ext cx="166103" cy="5233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4"/>
            <p:cNvSpPr/>
            <p:nvPr/>
          </p:nvSpPr>
          <p:spPr>
            <a:xfrm rot="-3510584">
              <a:off x="8199245" y="4228031"/>
              <a:ext cx="352879" cy="280283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4"/>
            <p:cNvSpPr/>
            <p:nvPr/>
          </p:nvSpPr>
          <p:spPr>
            <a:xfrm rot="-3510584">
              <a:off x="8307125" y="4277354"/>
              <a:ext cx="71769" cy="11022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4"/>
            <p:cNvSpPr/>
            <p:nvPr/>
          </p:nvSpPr>
          <p:spPr>
            <a:xfrm rot="-3510584">
              <a:off x="8113989" y="4292689"/>
              <a:ext cx="225172" cy="257837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4"/>
            <p:cNvSpPr/>
            <p:nvPr/>
          </p:nvSpPr>
          <p:spPr>
            <a:xfrm rot="-3510584">
              <a:off x="8372817" y="4288428"/>
              <a:ext cx="20615" cy="21678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17" name="Google Shape;417;p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8" name="Google Shape;418;p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9" name="Google Shape;419;p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Google Shape;420;p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1" name="Google Shape;421;p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2" name="Google Shape;422;p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3" name="Google Shape;423;p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75970233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bg>
      <p:bgPr>
        <a:solidFill>
          <a:srgbClr val="FFECC6"/>
        </a:solidFill>
        <a:effectLst/>
      </p:bgPr>
    </p:bg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" name="Google Shape;425;p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426" name="Google Shape;426;p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430" name="Google Shape;430;p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1" name="Google Shape;431;p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79" name="Google Shape;479;p5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80" name="Google Shape;480;p5"/>
          <p:cNvSpPr txBox="1">
            <a:spLocks noGrp="1"/>
          </p:cNvSpPr>
          <p:nvPr>
            <p:ph type="body" idx="1"/>
          </p:nvPr>
        </p:nvSpPr>
        <p:spPr>
          <a:xfrm>
            <a:off x="783367" y="1270200"/>
            <a:ext cx="5923200" cy="49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1" name="Google Shape;481;p5"/>
          <p:cNvSpPr txBox="1">
            <a:spLocks noGrp="1"/>
          </p:cNvSpPr>
          <p:nvPr>
            <p:ph type="body" idx="2"/>
          </p:nvPr>
        </p:nvSpPr>
        <p:spPr>
          <a:xfrm>
            <a:off x="6503367" y="2212633"/>
            <a:ext cx="4622000" cy="38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1600">
                <a:solidFill>
                  <a:schemeClr val="dk1"/>
                </a:solidFill>
              </a:defRPr>
            </a:lvl2pPr>
            <a:lvl3pPr marL="1828754" lvl="2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3pPr>
            <a:lvl4pPr marL="2438339" lvl="3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4pPr>
            <a:lvl5pPr marL="3047924" lvl="4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5pPr>
            <a:lvl6pPr marL="3657509" lvl="5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6pPr>
            <a:lvl7pPr marL="4267093" lvl="6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>
                <a:solidFill>
                  <a:schemeClr val="dk1"/>
                </a:solidFill>
              </a:defRPr>
            </a:lvl7pPr>
            <a:lvl8pPr marL="4876678" lvl="7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>
                <a:solidFill>
                  <a:schemeClr val="dk1"/>
                </a:solidFill>
              </a:defRPr>
            </a:lvl8pPr>
            <a:lvl9pPr marL="5486263" lvl="8" indent="-44025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2" name="Google Shape;482;p5"/>
          <p:cNvSpPr/>
          <p:nvPr/>
        </p:nvSpPr>
        <p:spPr>
          <a:xfrm rot="5189938" flipH="1">
            <a:off x="1321973" y="553599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3" name="Google Shape;483;p5"/>
          <p:cNvSpPr/>
          <p:nvPr/>
        </p:nvSpPr>
        <p:spPr>
          <a:xfrm rot="5189938" flipH="1">
            <a:off x="1333759" y="538187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4" name="Google Shape;484;p5"/>
          <p:cNvSpPr/>
          <p:nvPr/>
        </p:nvSpPr>
        <p:spPr>
          <a:xfrm rot="5189938" flipH="1">
            <a:off x="1341543" y="599414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5" name="Google Shape;485;p5"/>
          <p:cNvSpPr/>
          <p:nvPr/>
        </p:nvSpPr>
        <p:spPr>
          <a:xfrm rot="5189938" flipH="1">
            <a:off x="1342770" y="558445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6" name="Google Shape;486;p5"/>
          <p:cNvSpPr/>
          <p:nvPr/>
        </p:nvSpPr>
        <p:spPr>
          <a:xfrm rot="5189938" flipH="1">
            <a:off x="1190260" y="873823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7" name="Google Shape;487;p5"/>
          <p:cNvSpPr/>
          <p:nvPr/>
        </p:nvSpPr>
        <p:spPr>
          <a:xfrm rot="5189938" flipH="1">
            <a:off x="1007540" y="107142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8" name="Google Shape;488;p5"/>
          <p:cNvSpPr/>
          <p:nvPr/>
        </p:nvSpPr>
        <p:spPr>
          <a:xfrm rot="5189938" flipH="1">
            <a:off x="1202586" y="1029880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89" name="Google Shape;489;p5"/>
          <p:cNvSpPr/>
          <p:nvPr/>
        </p:nvSpPr>
        <p:spPr>
          <a:xfrm rot="5189938" flipH="1">
            <a:off x="1084513" y="775106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0" name="Google Shape;490;p5"/>
          <p:cNvSpPr/>
          <p:nvPr/>
        </p:nvSpPr>
        <p:spPr>
          <a:xfrm rot="5189938" flipH="1">
            <a:off x="902471" y="971773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1" name="Google Shape;491;p5"/>
          <p:cNvSpPr/>
          <p:nvPr/>
        </p:nvSpPr>
        <p:spPr>
          <a:xfrm rot="5189938" flipH="1">
            <a:off x="977100" y="675980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2" name="Google Shape;492;p5"/>
          <p:cNvSpPr/>
          <p:nvPr/>
        </p:nvSpPr>
        <p:spPr>
          <a:xfrm rot="5189938" flipH="1">
            <a:off x="781163" y="849366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3" name="Google Shape;493;p5"/>
          <p:cNvSpPr/>
          <p:nvPr/>
        </p:nvSpPr>
        <p:spPr>
          <a:xfrm rot="5189938" flipH="1">
            <a:off x="876273" y="568464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4" name="Google Shape;494;p5"/>
          <p:cNvSpPr/>
          <p:nvPr/>
        </p:nvSpPr>
        <p:spPr>
          <a:xfrm rot="5189938" flipH="1">
            <a:off x="674970" y="718567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5" name="Google Shape;495;p5"/>
          <p:cNvSpPr/>
          <p:nvPr/>
        </p:nvSpPr>
        <p:spPr>
          <a:xfrm rot="5189938" flipH="1">
            <a:off x="1220564" y="1003284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6" name="Google Shape;496;p5"/>
          <p:cNvSpPr/>
          <p:nvPr/>
        </p:nvSpPr>
        <p:spPr>
          <a:xfrm rot="5189938" flipH="1">
            <a:off x="1221619" y="852086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7" name="Google Shape;497;p5"/>
          <p:cNvSpPr/>
          <p:nvPr/>
        </p:nvSpPr>
        <p:spPr>
          <a:xfrm rot="5189938" flipH="1">
            <a:off x="1011611" y="1065270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8" name="Google Shape;498;p5"/>
          <p:cNvSpPr/>
          <p:nvPr/>
        </p:nvSpPr>
        <p:spPr>
          <a:xfrm rot="5189938" flipH="1">
            <a:off x="1117215" y="754571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99" name="Google Shape;499;p5"/>
          <p:cNvSpPr/>
          <p:nvPr/>
        </p:nvSpPr>
        <p:spPr>
          <a:xfrm rot="5189938" flipH="1">
            <a:off x="905759" y="965743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0" name="Google Shape;500;p5"/>
          <p:cNvSpPr/>
          <p:nvPr/>
        </p:nvSpPr>
        <p:spPr>
          <a:xfrm rot="5189938" flipH="1">
            <a:off x="1007552" y="652878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1" name="Google Shape;501;p5"/>
          <p:cNvSpPr/>
          <p:nvPr/>
        </p:nvSpPr>
        <p:spPr>
          <a:xfrm rot="5189938" flipH="1">
            <a:off x="782701" y="846006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2" name="Google Shape;502;p5"/>
          <p:cNvSpPr/>
          <p:nvPr/>
        </p:nvSpPr>
        <p:spPr>
          <a:xfrm rot="5189938" flipH="1">
            <a:off x="906980" y="544335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3" name="Google Shape;503;p5"/>
          <p:cNvSpPr/>
          <p:nvPr/>
        </p:nvSpPr>
        <p:spPr>
          <a:xfrm rot="5189938" flipH="1">
            <a:off x="674158" y="715607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4" name="Google Shape;504;p5"/>
          <p:cNvSpPr/>
          <p:nvPr/>
        </p:nvSpPr>
        <p:spPr>
          <a:xfrm rot="5189938" flipH="1">
            <a:off x="741647" y="587451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5" name="Google Shape;505;p5"/>
          <p:cNvSpPr/>
          <p:nvPr/>
        </p:nvSpPr>
        <p:spPr>
          <a:xfrm rot="5189938" flipH="1">
            <a:off x="1061285" y="705646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6" name="Google Shape;506;p5"/>
          <p:cNvSpPr/>
          <p:nvPr/>
        </p:nvSpPr>
        <p:spPr>
          <a:xfrm rot="5189938" flipH="1">
            <a:off x="1034299" y="807883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7" name="Google Shape;507;p5"/>
          <p:cNvSpPr/>
          <p:nvPr/>
        </p:nvSpPr>
        <p:spPr>
          <a:xfrm rot="5189938" flipH="1">
            <a:off x="1071129" y="699007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8" name="Google Shape;508;p5"/>
          <p:cNvSpPr/>
          <p:nvPr/>
        </p:nvSpPr>
        <p:spPr>
          <a:xfrm rot="-3603133">
            <a:off x="11069059" y="543251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09" name="Google Shape;509;p5"/>
          <p:cNvSpPr/>
          <p:nvPr/>
        </p:nvSpPr>
        <p:spPr>
          <a:xfrm rot="1365070">
            <a:off x="10596964" y="5710920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0" name="Google Shape;510;p5"/>
          <p:cNvSpPr/>
          <p:nvPr/>
        </p:nvSpPr>
        <p:spPr>
          <a:xfrm rot="1365070">
            <a:off x="10609400" y="5822413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1" name="Google Shape;511;p5"/>
          <p:cNvSpPr/>
          <p:nvPr/>
        </p:nvSpPr>
        <p:spPr>
          <a:xfrm rot="1365070">
            <a:off x="10622501" y="5711452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2" name="Google Shape;512;p5"/>
          <p:cNvSpPr/>
          <p:nvPr/>
        </p:nvSpPr>
        <p:spPr>
          <a:xfrm rot="1365070">
            <a:off x="10726347" y="5782338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3" name="Google Shape;513;p5"/>
          <p:cNvSpPr/>
          <p:nvPr/>
        </p:nvSpPr>
        <p:spPr>
          <a:xfrm rot="-3603133">
            <a:off x="11066710" y="5433527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4" name="Google Shape;514;p5"/>
          <p:cNvSpPr/>
          <p:nvPr/>
        </p:nvSpPr>
        <p:spPr>
          <a:xfrm rot="-3603133">
            <a:off x="11099602" y="5454883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5" name="Google Shape;515;p5"/>
          <p:cNvSpPr/>
          <p:nvPr/>
        </p:nvSpPr>
        <p:spPr>
          <a:xfrm rot="-3603133">
            <a:off x="11186940" y="5361936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6" name="Google Shape;516;p5"/>
          <p:cNvSpPr/>
          <p:nvPr/>
        </p:nvSpPr>
        <p:spPr>
          <a:xfrm rot="-3603133">
            <a:off x="11092489" y="5415484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7" name="Google Shape;517;p5"/>
          <p:cNvSpPr/>
          <p:nvPr/>
        </p:nvSpPr>
        <p:spPr>
          <a:xfrm rot="-9882522">
            <a:off x="10771517" y="5404078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8" name="Google Shape;518;p5"/>
          <p:cNvSpPr/>
          <p:nvPr/>
        </p:nvSpPr>
        <p:spPr>
          <a:xfrm rot="-9882522">
            <a:off x="10773424" y="5396051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19" name="Google Shape;519;p5"/>
          <p:cNvSpPr/>
          <p:nvPr/>
        </p:nvSpPr>
        <p:spPr>
          <a:xfrm rot="-9882522">
            <a:off x="10788873" y="5402200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520" name="Google Shape;520;p5"/>
          <p:cNvSpPr/>
          <p:nvPr/>
        </p:nvSpPr>
        <p:spPr>
          <a:xfrm rot="-9882522">
            <a:off x="10821776" y="5457307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56809598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rgbClr val="FFECC6"/>
        </a:solidFill>
        <a:effectLst/>
      </p:bgPr>
    </p:bg>
    <p:spTree>
      <p:nvGrpSpPr>
        <p:cNvPr id="1" name="Shape 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" name="Google Shape;522;p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523" name="Google Shape;523;p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527" name="Google Shape;527;p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528" name="Google Shape;528;p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76" name="Google Shape;576;p6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577" name="Google Shape;577;p6"/>
          <p:cNvGrpSpPr/>
          <p:nvPr/>
        </p:nvGrpSpPr>
        <p:grpSpPr>
          <a:xfrm>
            <a:off x="863699" y="713515"/>
            <a:ext cx="10563208" cy="5508388"/>
            <a:chOff x="647774" y="535136"/>
            <a:chExt cx="7922406" cy="4131291"/>
          </a:xfrm>
        </p:grpSpPr>
        <p:sp>
          <p:nvSpPr>
            <p:cNvPr id="578" name="Google Shape;578;p6"/>
            <p:cNvSpPr/>
            <p:nvPr/>
          </p:nvSpPr>
          <p:spPr>
            <a:xfrm rot="5189938" flipH="1">
              <a:off x="1066854" y="612099"/>
              <a:ext cx="251925" cy="286696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6"/>
            <p:cNvSpPr/>
            <p:nvPr/>
          </p:nvSpPr>
          <p:spPr>
            <a:xfrm rot="5189938" flipH="1">
              <a:off x="1075694" y="600540"/>
              <a:ext cx="158518" cy="321459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6"/>
            <p:cNvSpPr/>
            <p:nvPr/>
          </p:nvSpPr>
          <p:spPr>
            <a:xfrm rot="5189938" flipH="1">
              <a:off x="1081532" y="646460"/>
              <a:ext cx="200962" cy="262127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6"/>
            <p:cNvSpPr/>
            <p:nvPr/>
          </p:nvSpPr>
          <p:spPr>
            <a:xfrm rot="5189938" flipH="1">
              <a:off x="1082452" y="615733"/>
              <a:ext cx="224086" cy="289435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6"/>
            <p:cNvSpPr/>
            <p:nvPr/>
          </p:nvSpPr>
          <p:spPr>
            <a:xfrm rot="5189938" flipH="1">
              <a:off x="968070" y="852267"/>
              <a:ext cx="122236" cy="210705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6"/>
            <p:cNvSpPr/>
            <p:nvPr/>
          </p:nvSpPr>
          <p:spPr>
            <a:xfrm rot="5189938" flipH="1">
              <a:off x="831030" y="1000467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6"/>
            <p:cNvSpPr/>
            <p:nvPr/>
          </p:nvSpPr>
          <p:spPr>
            <a:xfrm rot="5189938" flipH="1">
              <a:off x="977314" y="969310"/>
              <a:ext cx="175253" cy="174878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6"/>
            <p:cNvSpPr/>
            <p:nvPr/>
          </p:nvSpPr>
          <p:spPr>
            <a:xfrm rot="5189938" flipH="1">
              <a:off x="888760" y="778229"/>
              <a:ext cx="122844" cy="210097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6"/>
            <p:cNvSpPr/>
            <p:nvPr/>
          </p:nvSpPr>
          <p:spPr>
            <a:xfrm rot="5189938" flipH="1">
              <a:off x="752228" y="925730"/>
              <a:ext cx="219750" cy="66254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6"/>
            <p:cNvSpPr/>
            <p:nvPr/>
          </p:nvSpPr>
          <p:spPr>
            <a:xfrm rot="5189938" flipH="1">
              <a:off x="808199" y="703885"/>
              <a:ext cx="130831" cy="206370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6"/>
            <p:cNvSpPr/>
            <p:nvPr/>
          </p:nvSpPr>
          <p:spPr>
            <a:xfrm rot="5189938" flipH="1">
              <a:off x="661247" y="833924"/>
              <a:ext cx="216632" cy="6359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6"/>
            <p:cNvSpPr/>
            <p:nvPr/>
          </p:nvSpPr>
          <p:spPr>
            <a:xfrm rot="5189938" flipH="1">
              <a:off x="732579" y="623248"/>
              <a:ext cx="145283" cy="199676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6"/>
            <p:cNvSpPr/>
            <p:nvPr/>
          </p:nvSpPr>
          <p:spPr>
            <a:xfrm rot="5189938" flipH="1">
              <a:off x="581602" y="735825"/>
              <a:ext cx="212296" cy="65494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6"/>
            <p:cNvSpPr/>
            <p:nvPr/>
          </p:nvSpPr>
          <p:spPr>
            <a:xfrm rot="5189938" flipH="1">
              <a:off x="990798" y="949363"/>
              <a:ext cx="143990" cy="177008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6"/>
            <p:cNvSpPr/>
            <p:nvPr/>
          </p:nvSpPr>
          <p:spPr>
            <a:xfrm rot="5189938" flipH="1">
              <a:off x="991589" y="835964"/>
              <a:ext cx="71348" cy="212835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6"/>
            <p:cNvSpPr/>
            <p:nvPr/>
          </p:nvSpPr>
          <p:spPr>
            <a:xfrm rot="5189938" flipH="1">
              <a:off x="834083" y="995852"/>
              <a:ext cx="213893" cy="69601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6"/>
            <p:cNvSpPr/>
            <p:nvPr/>
          </p:nvSpPr>
          <p:spPr>
            <a:xfrm rot="5189938" flipH="1">
              <a:off x="913286" y="762828"/>
              <a:ext cx="74087" cy="212151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6"/>
            <p:cNvSpPr/>
            <p:nvPr/>
          </p:nvSpPr>
          <p:spPr>
            <a:xfrm rot="5189938" flipH="1">
              <a:off x="754694" y="921207"/>
              <a:ext cx="214578" cy="70134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6"/>
            <p:cNvSpPr/>
            <p:nvPr/>
          </p:nvSpPr>
          <p:spPr>
            <a:xfrm rot="5189938" flipH="1">
              <a:off x="831039" y="686558"/>
              <a:ext cx="84888" cy="208119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6"/>
            <p:cNvSpPr/>
            <p:nvPr/>
          </p:nvSpPr>
          <p:spPr>
            <a:xfrm rot="5189938" flipH="1">
              <a:off x="662401" y="831404"/>
              <a:ext cx="214578" cy="66559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6"/>
            <p:cNvSpPr/>
            <p:nvPr/>
          </p:nvSpPr>
          <p:spPr>
            <a:xfrm rot="5189938" flipH="1">
              <a:off x="755610" y="605151"/>
              <a:ext cx="99188" cy="201730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6"/>
            <p:cNvSpPr/>
            <p:nvPr/>
          </p:nvSpPr>
          <p:spPr>
            <a:xfrm rot="5189938" flipH="1">
              <a:off x="580993" y="733605"/>
              <a:ext cx="213893" cy="6739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6"/>
            <p:cNvSpPr/>
            <p:nvPr/>
          </p:nvSpPr>
          <p:spPr>
            <a:xfrm rot="5189938" flipH="1">
              <a:off x="631610" y="637488"/>
              <a:ext cx="454409" cy="360938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6"/>
            <p:cNvSpPr/>
            <p:nvPr/>
          </p:nvSpPr>
          <p:spPr>
            <a:xfrm rot="5189938" flipH="1">
              <a:off x="871339" y="726134"/>
              <a:ext cx="92418" cy="141941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6"/>
            <p:cNvSpPr/>
            <p:nvPr/>
          </p:nvSpPr>
          <p:spPr>
            <a:xfrm rot="5189938" flipH="1">
              <a:off x="851099" y="802812"/>
              <a:ext cx="289958" cy="33203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6"/>
            <p:cNvSpPr/>
            <p:nvPr/>
          </p:nvSpPr>
          <p:spPr>
            <a:xfrm rot="5189938" flipH="1">
              <a:off x="878722" y="721155"/>
              <a:ext cx="26546" cy="27917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6"/>
            <p:cNvSpPr/>
            <p:nvPr/>
          </p:nvSpPr>
          <p:spPr>
            <a:xfrm rot="1106660">
              <a:off x="7613262" y="764671"/>
              <a:ext cx="88017" cy="73741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6"/>
            <p:cNvSpPr/>
            <p:nvPr/>
          </p:nvSpPr>
          <p:spPr>
            <a:xfrm rot="1106660">
              <a:off x="7613555" y="762125"/>
              <a:ext cx="80634" cy="75874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6"/>
            <p:cNvSpPr/>
            <p:nvPr/>
          </p:nvSpPr>
          <p:spPr>
            <a:xfrm rot="1106660">
              <a:off x="7642030" y="801244"/>
              <a:ext cx="33796" cy="27725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6"/>
            <p:cNvSpPr/>
            <p:nvPr/>
          </p:nvSpPr>
          <p:spPr>
            <a:xfrm rot="1106660">
              <a:off x="7753665" y="808291"/>
              <a:ext cx="78419" cy="78416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6"/>
            <p:cNvSpPr/>
            <p:nvPr/>
          </p:nvSpPr>
          <p:spPr>
            <a:xfrm rot="1106660">
              <a:off x="7747437" y="807443"/>
              <a:ext cx="91134" cy="80631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6"/>
            <p:cNvSpPr/>
            <p:nvPr/>
          </p:nvSpPr>
          <p:spPr>
            <a:xfrm rot="1106660">
              <a:off x="7780259" y="852551"/>
              <a:ext cx="31089" cy="26002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6"/>
            <p:cNvSpPr/>
            <p:nvPr/>
          </p:nvSpPr>
          <p:spPr>
            <a:xfrm rot="1106660">
              <a:off x="7699123" y="565099"/>
              <a:ext cx="231485" cy="259201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6"/>
            <p:cNvSpPr/>
            <p:nvPr/>
          </p:nvSpPr>
          <p:spPr>
            <a:xfrm rot="1106660">
              <a:off x="7746716" y="659365"/>
              <a:ext cx="65213" cy="161180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6"/>
            <p:cNvSpPr/>
            <p:nvPr/>
          </p:nvSpPr>
          <p:spPr>
            <a:xfrm rot="1106660">
              <a:off x="8158677" y="744631"/>
              <a:ext cx="375609" cy="268552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6"/>
            <p:cNvSpPr/>
            <p:nvPr/>
          </p:nvSpPr>
          <p:spPr>
            <a:xfrm rot="1106660">
              <a:off x="8129949" y="771183"/>
              <a:ext cx="380203" cy="191940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6"/>
            <p:cNvSpPr/>
            <p:nvPr/>
          </p:nvSpPr>
          <p:spPr>
            <a:xfrm rot="1106660">
              <a:off x="8203287" y="824302"/>
              <a:ext cx="306787" cy="224094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6"/>
            <p:cNvSpPr/>
            <p:nvPr/>
          </p:nvSpPr>
          <p:spPr>
            <a:xfrm rot="1106660">
              <a:off x="8181368" y="747974"/>
              <a:ext cx="355102" cy="270766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6"/>
            <p:cNvSpPr/>
            <p:nvPr/>
          </p:nvSpPr>
          <p:spPr>
            <a:xfrm rot="1106660">
              <a:off x="7994340" y="951220"/>
              <a:ext cx="138546" cy="227867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6"/>
            <p:cNvSpPr/>
            <p:nvPr/>
          </p:nvSpPr>
          <p:spPr>
            <a:xfrm rot="1106660">
              <a:off x="8096344" y="995056"/>
              <a:ext cx="243871" cy="10146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6"/>
            <p:cNvSpPr/>
            <p:nvPr/>
          </p:nvSpPr>
          <p:spPr>
            <a:xfrm rot="1106660">
              <a:off x="8089754" y="1053031"/>
              <a:ext cx="157413" cy="215317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6"/>
            <p:cNvSpPr/>
            <p:nvPr/>
          </p:nvSpPr>
          <p:spPr>
            <a:xfrm rot="1106660">
              <a:off x="7967943" y="837488"/>
              <a:ext cx="138793" cy="227867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6"/>
            <p:cNvSpPr/>
            <p:nvPr/>
          </p:nvSpPr>
          <p:spPr>
            <a:xfrm rot="1106660">
              <a:off x="8069636" y="880715"/>
              <a:ext cx="244117" cy="101958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6"/>
            <p:cNvSpPr/>
            <p:nvPr/>
          </p:nvSpPr>
          <p:spPr>
            <a:xfrm rot="1106660">
              <a:off x="7948368" y="725046"/>
              <a:ext cx="136988" cy="229671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6"/>
            <p:cNvSpPr/>
            <p:nvPr/>
          </p:nvSpPr>
          <p:spPr>
            <a:xfrm rot="1106660">
              <a:off x="8028104" y="756651"/>
              <a:ext cx="242395" cy="84978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6"/>
            <p:cNvSpPr/>
            <p:nvPr/>
          </p:nvSpPr>
          <p:spPr>
            <a:xfrm rot="1106660">
              <a:off x="7920397" y="620107"/>
              <a:ext cx="133297" cy="227621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6"/>
            <p:cNvSpPr/>
            <p:nvPr/>
          </p:nvSpPr>
          <p:spPr>
            <a:xfrm rot="1106660">
              <a:off x="7978660" y="634617"/>
              <a:ext cx="238621" cy="7423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6"/>
            <p:cNvSpPr/>
            <p:nvPr/>
          </p:nvSpPr>
          <p:spPr>
            <a:xfrm rot="1106660">
              <a:off x="7957080" y="814281"/>
              <a:ext cx="81290" cy="142888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6"/>
            <p:cNvSpPr/>
            <p:nvPr/>
          </p:nvSpPr>
          <p:spPr>
            <a:xfrm rot="1106660">
              <a:off x="7944886" y="852957"/>
              <a:ext cx="333201" cy="396840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6"/>
            <p:cNvSpPr/>
            <p:nvPr/>
          </p:nvSpPr>
          <p:spPr>
            <a:xfrm rot="1106660">
              <a:off x="7938790" y="821194"/>
              <a:ext cx="35190" cy="22803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6"/>
            <p:cNvSpPr/>
            <p:nvPr/>
          </p:nvSpPr>
          <p:spPr>
            <a:xfrm rot="1106660">
              <a:off x="8094801" y="1044175"/>
              <a:ext cx="108360" cy="217614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6"/>
            <p:cNvSpPr/>
            <p:nvPr/>
          </p:nvSpPr>
          <p:spPr>
            <a:xfrm rot="1106660">
              <a:off x="8030379" y="950966"/>
              <a:ext cx="72513" cy="22917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6"/>
            <p:cNvSpPr/>
            <p:nvPr/>
          </p:nvSpPr>
          <p:spPr>
            <a:xfrm rot="1106660">
              <a:off x="8096827" y="990279"/>
              <a:ext cx="219017" cy="104090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6"/>
            <p:cNvSpPr/>
            <p:nvPr/>
          </p:nvSpPr>
          <p:spPr>
            <a:xfrm rot="1106660">
              <a:off x="8001512" y="838183"/>
              <a:ext cx="75466" cy="23008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6"/>
            <p:cNvSpPr/>
            <p:nvPr/>
          </p:nvSpPr>
          <p:spPr>
            <a:xfrm rot="1106660">
              <a:off x="8070114" y="876211"/>
              <a:ext cx="218935" cy="104008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6"/>
            <p:cNvSpPr/>
            <p:nvPr/>
          </p:nvSpPr>
          <p:spPr>
            <a:xfrm rot="1106660">
              <a:off x="7974709" y="723262"/>
              <a:ext cx="73334" cy="231394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6"/>
            <p:cNvSpPr/>
            <p:nvPr/>
          </p:nvSpPr>
          <p:spPr>
            <a:xfrm rot="1106660">
              <a:off x="8028419" y="752495"/>
              <a:ext cx="225579" cy="88670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6"/>
            <p:cNvSpPr/>
            <p:nvPr/>
          </p:nvSpPr>
          <p:spPr>
            <a:xfrm rot="1106660">
              <a:off x="7935994" y="615979"/>
              <a:ext cx="76943" cy="230164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6"/>
            <p:cNvSpPr/>
            <p:nvPr/>
          </p:nvSpPr>
          <p:spPr>
            <a:xfrm rot="1106660">
              <a:off x="7977010" y="630975"/>
              <a:ext cx="230665" cy="76120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6"/>
            <p:cNvSpPr/>
            <p:nvPr/>
          </p:nvSpPr>
          <p:spPr>
            <a:xfrm rot="1106660">
              <a:off x="7867736" y="599945"/>
              <a:ext cx="402269" cy="483787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6"/>
            <p:cNvSpPr/>
            <p:nvPr/>
          </p:nvSpPr>
          <p:spPr>
            <a:xfrm rot="-3603133">
              <a:off x="8210019" y="4081162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6"/>
            <p:cNvSpPr/>
            <p:nvPr/>
          </p:nvSpPr>
          <p:spPr>
            <a:xfrm rot="1365070">
              <a:off x="7855948" y="4289965"/>
              <a:ext cx="453612" cy="300440"/>
            </a:xfrm>
            <a:custGeom>
              <a:avLst/>
              <a:gdLst/>
              <a:ahLst/>
              <a:cxnLst/>
              <a:rect l="l" t="t" r="r" b="b"/>
              <a:pathLst>
                <a:path w="5005" h="3315" extrusionOk="0">
                  <a:moveTo>
                    <a:pt x="3133" y="1"/>
                  </a:moveTo>
                  <a:cubicBezTo>
                    <a:pt x="3086" y="1"/>
                    <a:pt x="3041" y="10"/>
                    <a:pt x="2999" y="30"/>
                  </a:cubicBezTo>
                  <a:cubicBezTo>
                    <a:pt x="2651" y="190"/>
                    <a:pt x="2741" y="458"/>
                    <a:pt x="2741" y="458"/>
                  </a:cubicBezTo>
                  <a:cubicBezTo>
                    <a:pt x="2741" y="458"/>
                    <a:pt x="2316" y="210"/>
                    <a:pt x="1958" y="210"/>
                  </a:cubicBezTo>
                  <a:cubicBezTo>
                    <a:pt x="1832" y="210"/>
                    <a:pt x="1713" y="241"/>
                    <a:pt x="1625" y="324"/>
                  </a:cubicBezTo>
                  <a:cubicBezTo>
                    <a:pt x="1286" y="637"/>
                    <a:pt x="1803" y="896"/>
                    <a:pt x="1803" y="896"/>
                  </a:cubicBezTo>
                  <a:cubicBezTo>
                    <a:pt x="1803" y="896"/>
                    <a:pt x="1673" y="875"/>
                    <a:pt x="1507" y="875"/>
                  </a:cubicBezTo>
                  <a:cubicBezTo>
                    <a:pt x="1237" y="875"/>
                    <a:pt x="875" y="930"/>
                    <a:pt x="831" y="1217"/>
                  </a:cubicBezTo>
                  <a:cubicBezTo>
                    <a:pt x="759" y="1690"/>
                    <a:pt x="1295" y="1734"/>
                    <a:pt x="1295" y="1734"/>
                  </a:cubicBezTo>
                  <a:cubicBezTo>
                    <a:pt x="72" y="1877"/>
                    <a:pt x="1" y="2930"/>
                    <a:pt x="643" y="3127"/>
                  </a:cubicBezTo>
                  <a:cubicBezTo>
                    <a:pt x="733" y="3154"/>
                    <a:pt x="822" y="3166"/>
                    <a:pt x="909" y="3166"/>
                  </a:cubicBezTo>
                  <a:cubicBezTo>
                    <a:pt x="1448" y="3166"/>
                    <a:pt x="1910" y="2716"/>
                    <a:pt x="1911" y="2716"/>
                  </a:cubicBezTo>
                  <a:lnTo>
                    <a:pt x="1911" y="2716"/>
                  </a:lnTo>
                  <a:cubicBezTo>
                    <a:pt x="1911" y="2716"/>
                    <a:pt x="1821" y="3216"/>
                    <a:pt x="2241" y="3305"/>
                  </a:cubicBezTo>
                  <a:cubicBezTo>
                    <a:pt x="2270" y="3311"/>
                    <a:pt x="2297" y="3314"/>
                    <a:pt x="2325" y="3314"/>
                  </a:cubicBezTo>
                  <a:cubicBezTo>
                    <a:pt x="2693" y="3314"/>
                    <a:pt x="2910" y="2788"/>
                    <a:pt x="2910" y="2788"/>
                  </a:cubicBezTo>
                  <a:cubicBezTo>
                    <a:pt x="2910" y="2788"/>
                    <a:pt x="3104" y="3169"/>
                    <a:pt x="3399" y="3169"/>
                  </a:cubicBezTo>
                  <a:cubicBezTo>
                    <a:pt x="3484" y="3169"/>
                    <a:pt x="3578" y="3137"/>
                    <a:pt x="3678" y="3055"/>
                  </a:cubicBezTo>
                  <a:cubicBezTo>
                    <a:pt x="4124" y="2689"/>
                    <a:pt x="3847" y="2074"/>
                    <a:pt x="3847" y="2074"/>
                  </a:cubicBezTo>
                  <a:lnTo>
                    <a:pt x="3847" y="2074"/>
                  </a:lnTo>
                  <a:cubicBezTo>
                    <a:pt x="3847" y="2074"/>
                    <a:pt x="3976" y="2225"/>
                    <a:pt x="4171" y="2225"/>
                  </a:cubicBezTo>
                  <a:cubicBezTo>
                    <a:pt x="4276" y="2225"/>
                    <a:pt x="4400" y="2181"/>
                    <a:pt x="4534" y="2047"/>
                  </a:cubicBezTo>
                  <a:cubicBezTo>
                    <a:pt x="4847" y="1743"/>
                    <a:pt x="4651" y="1297"/>
                    <a:pt x="4651" y="1297"/>
                  </a:cubicBezTo>
                  <a:lnTo>
                    <a:pt x="4651" y="1297"/>
                  </a:lnTo>
                  <a:cubicBezTo>
                    <a:pt x="4703" y="1329"/>
                    <a:pt x="4745" y="1342"/>
                    <a:pt x="4778" y="1342"/>
                  </a:cubicBezTo>
                  <a:cubicBezTo>
                    <a:pt x="5005" y="1342"/>
                    <a:pt x="4793" y="681"/>
                    <a:pt x="4793" y="681"/>
                  </a:cubicBezTo>
                  <a:cubicBezTo>
                    <a:pt x="4793" y="681"/>
                    <a:pt x="4279" y="152"/>
                    <a:pt x="4046" y="152"/>
                  </a:cubicBezTo>
                  <a:cubicBezTo>
                    <a:pt x="4021" y="152"/>
                    <a:pt x="3999" y="158"/>
                    <a:pt x="3981" y="173"/>
                  </a:cubicBezTo>
                  <a:cubicBezTo>
                    <a:pt x="3874" y="244"/>
                    <a:pt x="3847" y="387"/>
                    <a:pt x="3928" y="485"/>
                  </a:cubicBezTo>
                  <a:cubicBezTo>
                    <a:pt x="3928" y="485"/>
                    <a:pt x="3478" y="1"/>
                    <a:pt x="3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6"/>
            <p:cNvSpPr/>
            <p:nvPr/>
          </p:nvSpPr>
          <p:spPr>
            <a:xfrm rot="1365070">
              <a:off x="7865275" y="4373584"/>
              <a:ext cx="326002" cy="208813"/>
            </a:xfrm>
            <a:custGeom>
              <a:avLst/>
              <a:gdLst/>
              <a:ahLst/>
              <a:cxnLst/>
              <a:rect l="l" t="t" r="r" b="b"/>
              <a:pathLst>
                <a:path w="3597" h="2304" extrusionOk="0">
                  <a:moveTo>
                    <a:pt x="884" y="590"/>
                  </a:moveTo>
                  <a:cubicBezTo>
                    <a:pt x="919" y="608"/>
                    <a:pt x="955" y="608"/>
                    <a:pt x="1000" y="616"/>
                  </a:cubicBezTo>
                  <a:cubicBezTo>
                    <a:pt x="919" y="625"/>
                    <a:pt x="848" y="634"/>
                    <a:pt x="777" y="652"/>
                  </a:cubicBezTo>
                  <a:cubicBezTo>
                    <a:pt x="411" y="893"/>
                    <a:pt x="143" y="1259"/>
                    <a:pt x="18" y="1679"/>
                  </a:cubicBezTo>
                  <a:cubicBezTo>
                    <a:pt x="18" y="1696"/>
                    <a:pt x="9" y="1714"/>
                    <a:pt x="0" y="1723"/>
                  </a:cubicBezTo>
                  <a:cubicBezTo>
                    <a:pt x="71" y="1866"/>
                    <a:pt x="196" y="1964"/>
                    <a:pt x="348" y="2009"/>
                  </a:cubicBezTo>
                  <a:cubicBezTo>
                    <a:pt x="982" y="2205"/>
                    <a:pt x="1615" y="1598"/>
                    <a:pt x="1615" y="1598"/>
                  </a:cubicBezTo>
                  <a:cubicBezTo>
                    <a:pt x="1615" y="1598"/>
                    <a:pt x="1517" y="2098"/>
                    <a:pt x="1937" y="2187"/>
                  </a:cubicBezTo>
                  <a:cubicBezTo>
                    <a:pt x="2356" y="2277"/>
                    <a:pt x="2606" y="1670"/>
                    <a:pt x="2606" y="1670"/>
                  </a:cubicBezTo>
                  <a:cubicBezTo>
                    <a:pt x="2606" y="1670"/>
                    <a:pt x="2927" y="2303"/>
                    <a:pt x="3374" y="1937"/>
                  </a:cubicBezTo>
                  <a:cubicBezTo>
                    <a:pt x="3481" y="1848"/>
                    <a:pt x="3561" y="1732"/>
                    <a:pt x="3597" y="1598"/>
                  </a:cubicBezTo>
                  <a:cubicBezTo>
                    <a:pt x="3213" y="483"/>
                    <a:pt x="1901" y="1"/>
                    <a:pt x="884" y="59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6"/>
            <p:cNvSpPr/>
            <p:nvPr/>
          </p:nvSpPr>
          <p:spPr>
            <a:xfrm rot="1365070">
              <a:off x="7875100" y="4290364"/>
              <a:ext cx="425607" cy="302978"/>
            </a:xfrm>
            <a:custGeom>
              <a:avLst/>
              <a:gdLst/>
              <a:ahLst/>
              <a:cxnLst/>
              <a:rect l="l" t="t" r="r" b="b"/>
              <a:pathLst>
                <a:path w="4696" h="3343" extrusionOk="0">
                  <a:moveTo>
                    <a:pt x="1697" y="2735"/>
                  </a:move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close/>
                  <a:moveTo>
                    <a:pt x="1695" y="2737"/>
                  </a:moveTo>
                  <a:lnTo>
                    <a:pt x="1695" y="2737"/>
                  </a:lnTo>
                  <a:cubicBezTo>
                    <a:pt x="1481" y="2941"/>
                    <a:pt x="1214" y="3083"/>
                    <a:pt x="920" y="3164"/>
                  </a:cubicBezTo>
                  <a:cubicBezTo>
                    <a:pt x="1205" y="3092"/>
                    <a:pt x="1481" y="2941"/>
                    <a:pt x="1695" y="2737"/>
                  </a:cubicBezTo>
                  <a:close/>
                  <a:moveTo>
                    <a:pt x="2898" y="1"/>
                  </a:moveTo>
                  <a:cubicBezTo>
                    <a:pt x="2878" y="1"/>
                    <a:pt x="2858" y="2"/>
                    <a:pt x="2839" y="4"/>
                  </a:cubicBezTo>
                  <a:cubicBezTo>
                    <a:pt x="2776" y="22"/>
                    <a:pt x="2705" y="58"/>
                    <a:pt x="2652" y="102"/>
                  </a:cubicBezTo>
                  <a:cubicBezTo>
                    <a:pt x="2540" y="182"/>
                    <a:pt x="2479" y="311"/>
                    <a:pt x="2498" y="439"/>
                  </a:cubicBezTo>
                  <a:lnTo>
                    <a:pt x="2498" y="439"/>
                  </a:lnTo>
                  <a:cubicBezTo>
                    <a:pt x="2367" y="368"/>
                    <a:pt x="2236" y="313"/>
                    <a:pt x="2089" y="272"/>
                  </a:cubicBezTo>
                  <a:cubicBezTo>
                    <a:pt x="1984" y="235"/>
                    <a:pt x="1875" y="215"/>
                    <a:pt x="1762" y="215"/>
                  </a:cubicBezTo>
                  <a:cubicBezTo>
                    <a:pt x="1711" y="215"/>
                    <a:pt x="1660" y="219"/>
                    <a:pt x="1607" y="227"/>
                  </a:cubicBezTo>
                  <a:cubicBezTo>
                    <a:pt x="1527" y="245"/>
                    <a:pt x="1447" y="281"/>
                    <a:pt x="1384" y="343"/>
                  </a:cubicBezTo>
                  <a:cubicBezTo>
                    <a:pt x="1322" y="397"/>
                    <a:pt x="1286" y="477"/>
                    <a:pt x="1277" y="566"/>
                  </a:cubicBezTo>
                  <a:cubicBezTo>
                    <a:pt x="1277" y="647"/>
                    <a:pt x="1313" y="727"/>
                    <a:pt x="1384" y="790"/>
                  </a:cubicBezTo>
                  <a:cubicBezTo>
                    <a:pt x="1417" y="822"/>
                    <a:pt x="1453" y="855"/>
                    <a:pt x="1495" y="884"/>
                  </a:cubicBezTo>
                  <a:lnTo>
                    <a:pt x="1495" y="884"/>
                  </a:lnTo>
                  <a:cubicBezTo>
                    <a:pt x="1438" y="878"/>
                    <a:pt x="1381" y="875"/>
                    <a:pt x="1324" y="875"/>
                  </a:cubicBezTo>
                  <a:cubicBezTo>
                    <a:pt x="1252" y="875"/>
                    <a:pt x="1180" y="880"/>
                    <a:pt x="1107" y="888"/>
                  </a:cubicBezTo>
                  <a:cubicBezTo>
                    <a:pt x="1027" y="897"/>
                    <a:pt x="947" y="915"/>
                    <a:pt x="875" y="941"/>
                  </a:cubicBezTo>
                  <a:cubicBezTo>
                    <a:pt x="795" y="968"/>
                    <a:pt x="724" y="1013"/>
                    <a:pt x="670" y="1075"/>
                  </a:cubicBezTo>
                  <a:cubicBezTo>
                    <a:pt x="572" y="1218"/>
                    <a:pt x="572" y="1405"/>
                    <a:pt x="661" y="1548"/>
                  </a:cubicBezTo>
                  <a:cubicBezTo>
                    <a:pt x="735" y="1648"/>
                    <a:pt x="843" y="1719"/>
                    <a:pt x="961" y="1751"/>
                  </a:cubicBezTo>
                  <a:lnTo>
                    <a:pt x="961" y="1751"/>
                  </a:lnTo>
                  <a:cubicBezTo>
                    <a:pt x="702" y="1797"/>
                    <a:pt x="461" y="1913"/>
                    <a:pt x="260" y="2084"/>
                  </a:cubicBezTo>
                  <a:cubicBezTo>
                    <a:pt x="144" y="2191"/>
                    <a:pt x="72" y="2325"/>
                    <a:pt x="37" y="2476"/>
                  </a:cubicBezTo>
                  <a:cubicBezTo>
                    <a:pt x="1" y="2619"/>
                    <a:pt x="28" y="2780"/>
                    <a:pt x="108" y="2914"/>
                  </a:cubicBezTo>
                  <a:cubicBezTo>
                    <a:pt x="188" y="3039"/>
                    <a:pt x="322" y="3137"/>
                    <a:pt x="474" y="3164"/>
                  </a:cubicBezTo>
                  <a:cubicBezTo>
                    <a:pt x="545" y="3181"/>
                    <a:pt x="619" y="3190"/>
                    <a:pt x="694" y="3190"/>
                  </a:cubicBezTo>
                  <a:cubicBezTo>
                    <a:pt x="768" y="3190"/>
                    <a:pt x="844" y="3181"/>
                    <a:pt x="920" y="3164"/>
                  </a:cubicBezTo>
                  <a:lnTo>
                    <a:pt x="920" y="3164"/>
                  </a:lnTo>
                  <a:cubicBezTo>
                    <a:pt x="854" y="3176"/>
                    <a:pt x="786" y="3183"/>
                    <a:pt x="716" y="3183"/>
                  </a:cubicBezTo>
                  <a:cubicBezTo>
                    <a:pt x="636" y="3183"/>
                    <a:pt x="555" y="3174"/>
                    <a:pt x="474" y="3155"/>
                  </a:cubicBezTo>
                  <a:cubicBezTo>
                    <a:pt x="331" y="3119"/>
                    <a:pt x="206" y="3030"/>
                    <a:pt x="126" y="2905"/>
                  </a:cubicBezTo>
                  <a:cubicBezTo>
                    <a:pt x="45" y="2780"/>
                    <a:pt x="28" y="2628"/>
                    <a:pt x="63" y="2485"/>
                  </a:cubicBezTo>
                  <a:cubicBezTo>
                    <a:pt x="99" y="2343"/>
                    <a:pt x="179" y="2209"/>
                    <a:pt x="286" y="2110"/>
                  </a:cubicBezTo>
                  <a:cubicBezTo>
                    <a:pt x="510" y="1914"/>
                    <a:pt x="795" y="1798"/>
                    <a:pt x="1090" y="1771"/>
                  </a:cubicBezTo>
                  <a:lnTo>
                    <a:pt x="1224" y="1762"/>
                  </a:lnTo>
                  <a:lnTo>
                    <a:pt x="1090" y="1745"/>
                  </a:lnTo>
                  <a:cubicBezTo>
                    <a:pt x="1087" y="1744"/>
                    <a:pt x="1084" y="1744"/>
                    <a:pt x="1081" y="1743"/>
                  </a:cubicBezTo>
                  <a:lnTo>
                    <a:pt x="1081" y="1743"/>
                  </a:lnTo>
                  <a:lnTo>
                    <a:pt x="1081" y="1736"/>
                  </a:lnTo>
                  <a:cubicBezTo>
                    <a:pt x="1071" y="1737"/>
                    <a:pt x="1060" y="1738"/>
                    <a:pt x="1050" y="1739"/>
                  </a:cubicBezTo>
                  <a:lnTo>
                    <a:pt x="1050" y="1739"/>
                  </a:lnTo>
                  <a:cubicBezTo>
                    <a:pt x="913" y="1714"/>
                    <a:pt x="787" y="1644"/>
                    <a:pt x="697" y="1530"/>
                  </a:cubicBezTo>
                  <a:cubicBezTo>
                    <a:pt x="617" y="1396"/>
                    <a:pt x="617" y="1227"/>
                    <a:pt x="706" y="1102"/>
                  </a:cubicBezTo>
                  <a:cubicBezTo>
                    <a:pt x="759" y="1048"/>
                    <a:pt x="822" y="1004"/>
                    <a:pt x="893" y="977"/>
                  </a:cubicBezTo>
                  <a:cubicBezTo>
                    <a:pt x="965" y="950"/>
                    <a:pt x="1036" y="932"/>
                    <a:pt x="1116" y="923"/>
                  </a:cubicBezTo>
                  <a:cubicBezTo>
                    <a:pt x="1178" y="917"/>
                    <a:pt x="1238" y="914"/>
                    <a:pt x="1298" y="914"/>
                  </a:cubicBezTo>
                  <a:cubicBezTo>
                    <a:pt x="1390" y="914"/>
                    <a:pt x="1483" y="921"/>
                    <a:pt x="1578" y="931"/>
                  </a:cubicBezTo>
                  <a:lnTo>
                    <a:pt x="1578" y="931"/>
                  </a:lnTo>
                  <a:cubicBezTo>
                    <a:pt x="1579" y="932"/>
                    <a:pt x="1580" y="932"/>
                    <a:pt x="1581" y="932"/>
                  </a:cubicBezTo>
                  <a:lnTo>
                    <a:pt x="1581" y="931"/>
                  </a:lnTo>
                  <a:lnTo>
                    <a:pt x="1581" y="931"/>
                  </a:lnTo>
                  <a:cubicBezTo>
                    <a:pt x="1584" y="932"/>
                    <a:pt x="1587" y="932"/>
                    <a:pt x="1589" y="932"/>
                  </a:cubicBezTo>
                  <a:lnTo>
                    <a:pt x="1697" y="950"/>
                  </a:lnTo>
                  <a:lnTo>
                    <a:pt x="1598" y="897"/>
                  </a:lnTo>
                  <a:cubicBezTo>
                    <a:pt x="1527" y="861"/>
                    <a:pt x="1464" y="816"/>
                    <a:pt x="1411" y="763"/>
                  </a:cubicBezTo>
                  <a:cubicBezTo>
                    <a:pt x="1357" y="709"/>
                    <a:pt x="1322" y="638"/>
                    <a:pt x="1322" y="566"/>
                  </a:cubicBezTo>
                  <a:cubicBezTo>
                    <a:pt x="1331" y="486"/>
                    <a:pt x="1366" y="424"/>
                    <a:pt x="1420" y="370"/>
                  </a:cubicBezTo>
                  <a:cubicBezTo>
                    <a:pt x="1473" y="317"/>
                    <a:pt x="1545" y="281"/>
                    <a:pt x="1625" y="272"/>
                  </a:cubicBezTo>
                  <a:cubicBezTo>
                    <a:pt x="1672" y="264"/>
                    <a:pt x="1720" y="260"/>
                    <a:pt x="1768" y="260"/>
                  </a:cubicBezTo>
                  <a:cubicBezTo>
                    <a:pt x="1875" y="260"/>
                    <a:pt x="1982" y="280"/>
                    <a:pt x="2080" y="317"/>
                  </a:cubicBezTo>
                  <a:cubicBezTo>
                    <a:pt x="2232" y="361"/>
                    <a:pt x="2375" y="424"/>
                    <a:pt x="2518" y="495"/>
                  </a:cubicBezTo>
                  <a:lnTo>
                    <a:pt x="2571" y="531"/>
                  </a:lnTo>
                  <a:lnTo>
                    <a:pt x="2553" y="468"/>
                  </a:lnTo>
                  <a:cubicBezTo>
                    <a:pt x="2518" y="343"/>
                    <a:pt x="2571" y="209"/>
                    <a:pt x="2678" y="138"/>
                  </a:cubicBezTo>
                  <a:cubicBezTo>
                    <a:pt x="2732" y="93"/>
                    <a:pt x="2794" y="67"/>
                    <a:pt x="2857" y="49"/>
                  </a:cubicBezTo>
                  <a:cubicBezTo>
                    <a:pt x="2874" y="46"/>
                    <a:pt x="2890" y="45"/>
                    <a:pt x="2907" y="45"/>
                  </a:cubicBezTo>
                  <a:cubicBezTo>
                    <a:pt x="2953" y="45"/>
                    <a:pt x="2998" y="54"/>
                    <a:pt x="3044" y="67"/>
                  </a:cubicBezTo>
                  <a:cubicBezTo>
                    <a:pt x="3169" y="111"/>
                    <a:pt x="3285" y="174"/>
                    <a:pt x="3392" y="254"/>
                  </a:cubicBezTo>
                  <a:cubicBezTo>
                    <a:pt x="3491" y="328"/>
                    <a:pt x="3590" y="410"/>
                    <a:pt x="3682" y="500"/>
                  </a:cubicBezTo>
                  <a:lnTo>
                    <a:pt x="3682" y="500"/>
                  </a:lnTo>
                  <a:cubicBezTo>
                    <a:pt x="3686" y="507"/>
                    <a:pt x="3691" y="515"/>
                    <a:pt x="3696" y="522"/>
                  </a:cubicBezTo>
                  <a:lnTo>
                    <a:pt x="3701" y="518"/>
                  </a:lnTo>
                  <a:lnTo>
                    <a:pt x="3701" y="518"/>
                  </a:lnTo>
                  <a:cubicBezTo>
                    <a:pt x="3702" y="519"/>
                    <a:pt x="3703" y="521"/>
                    <a:pt x="3705" y="522"/>
                  </a:cubicBezTo>
                  <a:lnTo>
                    <a:pt x="3740" y="486"/>
                  </a:lnTo>
                  <a:cubicBezTo>
                    <a:pt x="3705" y="441"/>
                    <a:pt x="3687" y="397"/>
                    <a:pt x="3696" y="343"/>
                  </a:cubicBezTo>
                  <a:cubicBezTo>
                    <a:pt x="3696" y="290"/>
                    <a:pt x="3723" y="245"/>
                    <a:pt x="3767" y="218"/>
                  </a:cubicBezTo>
                  <a:cubicBezTo>
                    <a:pt x="3785" y="201"/>
                    <a:pt x="3807" y="194"/>
                    <a:pt x="3831" y="194"/>
                  </a:cubicBezTo>
                  <a:cubicBezTo>
                    <a:pt x="3854" y="194"/>
                    <a:pt x="3879" y="201"/>
                    <a:pt x="3901" y="209"/>
                  </a:cubicBezTo>
                  <a:cubicBezTo>
                    <a:pt x="3955" y="227"/>
                    <a:pt x="3999" y="254"/>
                    <a:pt x="4053" y="281"/>
                  </a:cubicBezTo>
                  <a:cubicBezTo>
                    <a:pt x="4237" y="403"/>
                    <a:pt x="4403" y="543"/>
                    <a:pt x="4561" y="700"/>
                  </a:cubicBezTo>
                  <a:lnTo>
                    <a:pt x="4561" y="700"/>
                  </a:lnTo>
                  <a:cubicBezTo>
                    <a:pt x="4606" y="843"/>
                    <a:pt x="4633" y="977"/>
                    <a:pt x="4651" y="1120"/>
                  </a:cubicBezTo>
                  <a:cubicBezTo>
                    <a:pt x="4660" y="1191"/>
                    <a:pt x="4651" y="1254"/>
                    <a:pt x="4615" y="1316"/>
                  </a:cubicBezTo>
                  <a:cubicBezTo>
                    <a:pt x="4602" y="1336"/>
                    <a:pt x="4584" y="1343"/>
                    <a:pt x="4563" y="1343"/>
                  </a:cubicBezTo>
                  <a:cubicBezTo>
                    <a:pt x="4528" y="1343"/>
                    <a:pt x="4485" y="1321"/>
                    <a:pt x="4445" y="1298"/>
                  </a:cubicBezTo>
                  <a:lnTo>
                    <a:pt x="4392" y="1272"/>
                  </a:lnTo>
                  <a:lnTo>
                    <a:pt x="4419" y="1325"/>
                  </a:lnTo>
                  <a:cubicBezTo>
                    <a:pt x="4419" y="1327"/>
                    <a:pt x="4420" y="1329"/>
                    <a:pt x="4421" y="1332"/>
                  </a:cubicBezTo>
                  <a:lnTo>
                    <a:pt x="4421" y="1332"/>
                  </a:lnTo>
                  <a:lnTo>
                    <a:pt x="4419" y="1334"/>
                  </a:lnTo>
                  <a:cubicBezTo>
                    <a:pt x="4420" y="1335"/>
                    <a:pt x="4421" y="1335"/>
                    <a:pt x="4422" y="1336"/>
                  </a:cubicBezTo>
                  <a:lnTo>
                    <a:pt x="4422" y="1336"/>
                  </a:lnTo>
                  <a:cubicBezTo>
                    <a:pt x="4465" y="1457"/>
                    <a:pt x="4490" y="1579"/>
                    <a:pt x="4472" y="1709"/>
                  </a:cubicBezTo>
                  <a:cubicBezTo>
                    <a:pt x="4463" y="1834"/>
                    <a:pt x="4410" y="1959"/>
                    <a:pt x="4312" y="2048"/>
                  </a:cubicBezTo>
                  <a:cubicBezTo>
                    <a:pt x="4231" y="2146"/>
                    <a:pt x="4106" y="2209"/>
                    <a:pt x="3981" y="2226"/>
                  </a:cubicBezTo>
                  <a:cubicBezTo>
                    <a:pt x="3972" y="2227"/>
                    <a:pt x="3962" y="2227"/>
                    <a:pt x="3953" y="2227"/>
                  </a:cubicBezTo>
                  <a:cubicBezTo>
                    <a:pt x="3830" y="2227"/>
                    <a:pt x="3717" y="2175"/>
                    <a:pt x="3642" y="2084"/>
                  </a:cubicBezTo>
                  <a:lnTo>
                    <a:pt x="3642" y="2084"/>
                  </a:lnTo>
                  <a:cubicBezTo>
                    <a:pt x="3642" y="2084"/>
                    <a:pt x="3642" y="2084"/>
                    <a:pt x="3642" y="2084"/>
                  </a:cubicBezTo>
                  <a:lnTo>
                    <a:pt x="3580" y="2021"/>
                  </a:lnTo>
                  <a:lnTo>
                    <a:pt x="3615" y="2102"/>
                  </a:lnTo>
                  <a:cubicBezTo>
                    <a:pt x="3616" y="2104"/>
                    <a:pt x="3617" y="2106"/>
                    <a:pt x="3618" y="2108"/>
                  </a:cubicBezTo>
                  <a:lnTo>
                    <a:pt x="3618" y="2108"/>
                  </a:lnTo>
                  <a:lnTo>
                    <a:pt x="3615" y="2110"/>
                  </a:lnTo>
                  <a:cubicBezTo>
                    <a:pt x="3618" y="2113"/>
                    <a:pt x="3620" y="2115"/>
                    <a:pt x="3622" y="2117"/>
                  </a:cubicBezTo>
                  <a:lnTo>
                    <a:pt x="3622" y="2117"/>
                  </a:lnTo>
                  <a:cubicBezTo>
                    <a:pt x="3680" y="2265"/>
                    <a:pt x="3704" y="2428"/>
                    <a:pt x="3696" y="2583"/>
                  </a:cubicBezTo>
                  <a:cubicBezTo>
                    <a:pt x="3687" y="2753"/>
                    <a:pt x="3615" y="2914"/>
                    <a:pt x="3490" y="3021"/>
                  </a:cubicBezTo>
                  <a:cubicBezTo>
                    <a:pt x="3437" y="3083"/>
                    <a:pt x="3366" y="3128"/>
                    <a:pt x="3285" y="3155"/>
                  </a:cubicBezTo>
                  <a:cubicBezTo>
                    <a:pt x="3248" y="3167"/>
                    <a:pt x="3211" y="3174"/>
                    <a:pt x="3173" y="3174"/>
                  </a:cubicBezTo>
                  <a:cubicBezTo>
                    <a:pt x="3130" y="3174"/>
                    <a:pt x="3087" y="3165"/>
                    <a:pt x="3044" y="3146"/>
                  </a:cubicBezTo>
                  <a:cubicBezTo>
                    <a:pt x="2892" y="3065"/>
                    <a:pt x="2776" y="2949"/>
                    <a:pt x="2696" y="2798"/>
                  </a:cubicBezTo>
                  <a:lnTo>
                    <a:pt x="2687" y="2780"/>
                  </a:lnTo>
                  <a:lnTo>
                    <a:pt x="2678" y="2798"/>
                  </a:lnTo>
                  <a:cubicBezTo>
                    <a:pt x="2625" y="2932"/>
                    <a:pt x="2553" y="3048"/>
                    <a:pt x="2455" y="3146"/>
                  </a:cubicBezTo>
                  <a:cubicBezTo>
                    <a:pt x="2411" y="3199"/>
                    <a:pt x="2357" y="3244"/>
                    <a:pt x="2295" y="3280"/>
                  </a:cubicBezTo>
                  <a:cubicBezTo>
                    <a:pt x="2241" y="3306"/>
                    <a:pt x="2170" y="3324"/>
                    <a:pt x="2098" y="3333"/>
                  </a:cubicBezTo>
                  <a:cubicBezTo>
                    <a:pt x="1964" y="3333"/>
                    <a:pt x="1830" y="3262"/>
                    <a:pt x="1759" y="3137"/>
                  </a:cubicBezTo>
                  <a:cubicBezTo>
                    <a:pt x="1697" y="3012"/>
                    <a:pt x="1670" y="2878"/>
                    <a:pt x="1697" y="2735"/>
                  </a:cubicBezTo>
                  <a:lnTo>
                    <a:pt x="1697" y="2735"/>
                  </a:lnTo>
                  <a:cubicBezTo>
                    <a:pt x="1670" y="2878"/>
                    <a:pt x="1688" y="3021"/>
                    <a:pt x="1750" y="3146"/>
                  </a:cubicBezTo>
                  <a:cubicBezTo>
                    <a:pt x="1830" y="3262"/>
                    <a:pt x="1955" y="3342"/>
                    <a:pt x="2098" y="3342"/>
                  </a:cubicBezTo>
                  <a:cubicBezTo>
                    <a:pt x="2170" y="3342"/>
                    <a:pt x="2241" y="3324"/>
                    <a:pt x="2303" y="3289"/>
                  </a:cubicBezTo>
                  <a:cubicBezTo>
                    <a:pt x="2366" y="3253"/>
                    <a:pt x="2419" y="3208"/>
                    <a:pt x="2464" y="3164"/>
                  </a:cubicBezTo>
                  <a:cubicBezTo>
                    <a:pt x="2557" y="3062"/>
                    <a:pt x="2634" y="2952"/>
                    <a:pt x="2688" y="2827"/>
                  </a:cubicBezTo>
                  <a:lnTo>
                    <a:pt x="2688" y="2827"/>
                  </a:lnTo>
                  <a:cubicBezTo>
                    <a:pt x="2761" y="2978"/>
                    <a:pt x="2890" y="3096"/>
                    <a:pt x="3035" y="3173"/>
                  </a:cubicBezTo>
                  <a:cubicBezTo>
                    <a:pt x="3078" y="3192"/>
                    <a:pt x="3124" y="3201"/>
                    <a:pt x="3171" y="3201"/>
                  </a:cubicBezTo>
                  <a:cubicBezTo>
                    <a:pt x="3211" y="3201"/>
                    <a:pt x="3253" y="3194"/>
                    <a:pt x="3294" y="3181"/>
                  </a:cubicBezTo>
                  <a:cubicBezTo>
                    <a:pt x="3374" y="3155"/>
                    <a:pt x="3446" y="3110"/>
                    <a:pt x="3508" y="3048"/>
                  </a:cubicBezTo>
                  <a:cubicBezTo>
                    <a:pt x="3633" y="2932"/>
                    <a:pt x="3714" y="2762"/>
                    <a:pt x="3723" y="2592"/>
                  </a:cubicBezTo>
                  <a:cubicBezTo>
                    <a:pt x="3730" y="2450"/>
                    <a:pt x="3712" y="2300"/>
                    <a:pt x="3669" y="2161"/>
                  </a:cubicBezTo>
                  <a:lnTo>
                    <a:pt x="3669" y="2161"/>
                  </a:lnTo>
                  <a:cubicBezTo>
                    <a:pt x="3748" y="2224"/>
                    <a:pt x="3848" y="2263"/>
                    <a:pt x="3954" y="2263"/>
                  </a:cubicBezTo>
                  <a:cubicBezTo>
                    <a:pt x="3963" y="2263"/>
                    <a:pt x="3972" y="2263"/>
                    <a:pt x="3981" y="2262"/>
                  </a:cubicBezTo>
                  <a:cubicBezTo>
                    <a:pt x="4115" y="2244"/>
                    <a:pt x="4240" y="2182"/>
                    <a:pt x="4338" y="2075"/>
                  </a:cubicBezTo>
                  <a:cubicBezTo>
                    <a:pt x="4428" y="1977"/>
                    <a:pt x="4490" y="1852"/>
                    <a:pt x="4508" y="1709"/>
                  </a:cubicBezTo>
                  <a:cubicBezTo>
                    <a:pt x="4516" y="1591"/>
                    <a:pt x="4503" y="1473"/>
                    <a:pt x="4463" y="1356"/>
                  </a:cubicBezTo>
                  <a:lnTo>
                    <a:pt x="4463" y="1356"/>
                  </a:lnTo>
                  <a:cubicBezTo>
                    <a:pt x="4484" y="1365"/>
                    <a:pt x="4505" y="1373"/>
                    <a:pt x="4526" y="1379"/>
                  </a:cubicBezTo>
                  <a:cubicBezTo>
                    <a:pt x="4538" y="1383"/>
                    <a:pt x="4550" y="1386"/>
                    <a:pt x="4561" y="1386"/>
                  </a:cubicBezTo>
                  <a:cubicBezTo>
                    <a:pt x="4593" y="1386"/>
                    <a:pt x="4622" y="1369"/>
                    <a:pt x="4642" y="1343"/>
                  </a:cubicBezTo>
                  <a:cubicBezTo>
                    <a:pt x="4677" y="1272"/>
                    <a:pt x="4695" y="1191"/>
                    <a:pt x="4686" y="1120"/>
                  </a:cubicBezTo>
                  <a:cubicBezTo>
                    <a:pt x="4669" y="968"/>
                    <a:pt x="4642" y="825"/>
                    <a:pt x="4597" y="691"/>
                  </a:cubicBezTo>
                  <a:cubicBezTo>
                    <a:pt x="4437" y="522"/>
                    <a:pt x="4258" y="379"/>
                    <a:pt x="4071" y="245"/>
                  </a:cubicBezTo>
                  <a:cubicBezTo>
                    <a:pt x="4026" y="218"/>
                    <a:pt x="3972" y="192"/>
                    <a:pt x="3919" y="174"/>
                  </a:cubicBezTo>
                  <a:cubicBezTo>
                    <a:pt x="3892" y="156"/>
                    <a:pt x="3856" y="156"/>
                    <a:pt x="3830" y="156"/>
                  </a:cubicBezTo>
                  <a:cubicBezTo>
                    <a:pt x="3794" y="156"/>
                    <a:pt x="3758" y="165"/>
                    <a:pt x="3731" y="192"/>
                  </a:cubicBezTo>
                  <a:cubicBezTo>
                    <a:pt x="3687" y="227"/>
                    <a:pt x="3651" y="281"/>
                    <a:pt x="3642" y="343"/>
                  </a:cubicBezTo>
                  <a:cubicBezTo>
                    <a:pt x="3642" y="366"/>
                    <a:pt x="3644" y="388"/>
                    <a:pt x="3649" y="410"/>
                  </a:cubicBezTo>
                  <a:lnTo>
                    <a:pt x="3649" y="410"/>
                  </a:lnTo>
                  <a:cubicBezTo>
                    <a:pt x="3579" y="341"/>
                    <a:pt x="3501" y="275"/>
                    <a:pt x="3419" y="218"/>
                  </a:cubicBezTo>
                  <a:cubicBezTo>
                    <a:pt x="3312" y="129"/>
                    <a:pt x="3187" y="67"/>
                    <a:pt x="3053" y="22"/>
                  </a:cubicBezTo>
                  <a:cubicBezTo>
                    <a:pt x="3007" y="9"/>
                    <a:pt x="2952" y="1"/>
                    <a:pt x="28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6"/>
            <p:cNvSpPr/>
            <p:nvPr/>
          </p:nvSpPr>
          <p:spPr>
            <a:xfrm rot="1365070">
              <a:off x="7952985" y="4343528"/>
              <a:ext cx="431951" cy="223948"/>
            </a:xfrm>
            <a:custGeom>
              <a:avLst/>
              <a:gdLst/>
              <a:ahLst/>
              <a:cxnLst/>
              <a:rect l="l" t="t" r="r" b="b"/>
              <a:pathLst>
                <a:path w="4766" h="2471" extrusionOk="0">
                  <a:moveTo>
                    <a:pt x="4671" y="0"/>
                  </a:moveTo>
                  <a:cubicBezTo>
                    <a:pt x="4661" y="0"/>
                    <a:pt x="4652" y="2"/>
                    <a:pt x="4642" y="7"/>
                  </a:cubicBezTo>
                  <a:cubicBezTo>
                    <a:pt x="4142" y="239"/>
                    <a:pt x="3642" y="471"/>
                    <a:pt x="3142" y="703"/>
                  </a:cubicBezTo>
                  <a:lnTo>
                    <a:pt x="2428" y="311"/>
                  </a:lnTo>
                  <a:cubicBezTo>
                    <a:pt x="2425" y="309"/>
                    <a:pt x="2423" y="308"/>
                    <a:pt x="2422" y="308"/>
                  </a:cubicBezTo>
                  <a:cubicBezTo>
                    <a:pt x="2395" y="308"/>
                    <a:pt x="2803" y="664"/>
                    <a:pt x="2999" y="775"/>
                  </a:cubicBezTo>
                  <a:lnTo>
                    <a:pt x="2526" y="998"/>
                  </a:lnTo>
                  <a:lnTo>
                    <a:pt x="2464" y="1025"/>
                  </a:lnTo>
                  <a:lnTo>
                    <a:pt x="1322" y="516"/>
                  </a:lnTo>
                  <a:lnTo>
                    <a:pt x="1322" y="516"/>
                  </a:lnTo>
                  <a:cubicBezTo>
                    <a:pt x="1634" y="730"/>
                    <a:pt x="1973" y="926"/>
                    <a:pt x="2312" y="1096"/>
                  </a:cubicBezTo>
                  <a:lnTo>
                    <a:pt x="1902" y="1292"/>
                  </a:lnTo>
                  <a:lnTo>
                    <a:pt x="608" y="1087"/>
                  </a:lnTo>
                  <a:lnTo>
                    <a:pt x="411" y="1051"/>
                  </a:lnTo>
                  <a:lnTo>
                    <a:pt x="411" y="1051"/>
                  </a:lnTo>
                  <a:cubicBezTo>
                    <a:pt x="840" y="1194"/>
                    <a:pt x="1268" y="1301"/>
                    <a:pt x="1696" y="1391"/>
                  </a:cubicBezTo>
                  <a:lnTo>
                    <a:pt x="429" y="1989"/>
                  </a:lnTo>
                  <a:lnTo>
                    <a:pt x="1" y="2194"/>
                  </a:lnTo>
                  <a:cubicBezTo>
                    <a:pt x="438" y="2069"/>
                    <a:pt x="866" y="1908"/>
                    <a:pt x="1286" y="1730"/>
                  </a:cubicBezTo>
                  <a:lnTo>
                    <a:pt x="1759" y="1507"/>
                  </a:lnTo>
                  <a:lnTo>
                    <a:pt x="1759" y="1507"/>
                  </a:lnTo>
                  <a:lnTo>
                    <a:pt x="1304" y="2328"/>
                  </a:lnTo>
                  <a:lnTo>
                    <a:pt x="1223" y="2471"/>
                  </a:lnTo>
                  <a:cubicBezTo>
                    <a:pt x="1464" y="2176"/>
                    <a:pt x="1687" y="1864"/>
                    <a:pt x="1884" y="1533"/>
                  </a:cubicBezTo>
                  <a:lnTo>
                    <a:pt x="1955" y="1408"/>
                  </a:lnTo>
                  <a:lnTo>
                    <a:pt x="2384" y="1203"/>
                  </a:lnTo>
                  <a:lnTo>
                    <a:pt x="2384" y="1203"/>
                  </a:lnTo>
                  <a:cubicBezTo>
                    <a:pt x="2348" y="1587"/>
                    <a:pt x="2348" y="1962"/>
                    <a:pt x="2366" y="2346"/>
                  </a:cubicBezTo>
                  <a:lnTo>
                    <a:pt x="2518" y="1141"/>
                  </a:lnTo>
                  <a:lnTo>
                    <a:pt x="3071" y="882"/>
                  </a:lnTo>
                  <a:lnTo>
                    <a:pt x="3071" y="882"/>
                  </a:lnTo>
                  <a:cubicBezTo>
                    <a:pt x="3054" y="1098"/>
                    <a:pt x="3138" y="1577"/>
                    <a:pt x="3150" y="1577"/>
                  </a:cubicBezTo>
                  <a:cubicBezTo>
                    <a:pt x="3151" y="1577"/>
                    <a:pt x="3151" y="1575"/>
                    <a:pt x="3151" y="1569"/>
                  </a:cubicBezTo>
                  <a:cubicBezTo>
                    <a:pt x="3169" y="1319"/>
                    <a:pt x="3187" y="1069"/>
                    <a:pt x="3196" y="819"/>
                  </a:cubicBezTo>
                  <a:lnTo>
                    <a:pt x="3624" y="623"/>
                  </a:lnTo>
                  <a:cubicBezTo>
                    <a:pt x="3990" y="453"/>
                    <a:pt x="4347" y="284"/>
                    <a:pt x="4704" y="123"/>
                  </a:cubicBezTo>
                  <a:cubicBezTo>
                    <a:pt x="4766" y="85"/>
                    <a:pt x="4728" y="0"/>
                    <a:pt x="4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6"/>
            <p:cNvSpPr/>
            <p:nvPr/>
          </p:nvSpPr>
          <p:spPr>
            <a:xfrm rot="-3603133">
              <a:off x="8208257" y="4081920"/>
              <a:ext cx="323633" cy="271347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6"/>
            <p:cNvSpPr/>
            <p:nvPr/>
          </p:nvSpPr>
          <p:spPr>
            <a:xfrm rot="-3603133">
              <a:off x="8232926" y="4097937"/>
              <a:ext cx="289829" cy="265728"/>
            </a:xfrm>
            <a:custGeom>
              <a:avLst/>
              <a:gdLst/>
              <a:ahLst/>
              <a:cxnLst/>
              <a:rect l="l" t="t" r="r" b="b"/>
              <a:pathLst>
                <a:path w="3198" h="2932" extrusionOk="0">
                  <a:moveTo>
                    <a:pt x="1664" y="2377"/>
                  </a:moveTo>
                  <a:lnTo>
                    <a:pt x="1665" y="2377"/>
                  </a:lnTo>
                  <a:cubicBezTo>
                    <a:pt x="1666" y="2378"/>
                    <a:pt x="1666" y="2378"/>
                    <a:pt x="1666" y="2378"/>
                  </a:cubicBezTo>
                  <a:cubicBezTo>
                    <a:pt x="1667" y="2378"/>
                    <a:pt x="1666" y="2378"/>
                    <a:pt x="1664" y="2377"/>
                  </a:cubicBezTo>
                  <a:close/>
                  <a:moveTo>
                    <a:pt x="3194" y="1"/>
                  </a:moveTo>
                  <a:cubicBezTo>
                    <a:pt x="3194" y="1"/>
                    <a:pt x="3193" y="2"/>
                    <a:pt x="3191" y="3"/>
                  </a:cubicBezTo>
                  <a:cubicBezTo>
                    <a:pt x="3084" y="102"/>
                    <a:pt x="2968" y="200"/>
                    <a:pt x="2861" y="298"/>
                  </a:cubicBezTo>
                  <a:cubicBezTo>
                    <a:pt x="2584" y="548"/>
                    <a:pt x="2307" y="798"/>
                    <a:pt x="2022" y="1048"/>
                  </a:cubicBezTo>
                  <a:cubicBezTo>
                    <a:pt x="2066" y="842"/>
                    <a:pt x="2093" y="637"/>
                    <a:pt x="2111" y="423"/>
                  </a:cubicBezTo>
                  <a:lnTo>
                    <a:pt x="2111" y="423"/>
                  </a:lnTo>
                  <a:cubicBezTo>
                    <a:pt x="2102" y="459"/>
                    <a:pt x="2093" y="494"/>
                    <a:pt x="2084" y="521"/>
                  </a:cubicBezTo>
                  <a:lnTo>
                    <a:pt x="1959" y="1101"/>
                  </a:lnTo>
                  <a:cubicBezTo>
                    <a:pt x="1825" y="1208"/>
                    <a:pt x="1700" y="1315"/>
                    <a:pt x="1575" y="1423"/>
                  </a:cubicBezTo>
                  <a:cubicBezTo>
                    <a:pt x="1406" y="1556"/>
                    <a:pt x="1236" y="1681"/>
                    <a:pt x="1076" y="1815"/>
                  </a:cubicBezTo>
                  <a:lnTo>
                    <a:pt x="1076" y="1780"/>
                  </a:lnTo>
                  <a:cubicBezTo>
                    <a:pt x="1093" y="1529"/>
                    <a:pt x="1094" y="992"/>
                    <a:pt x="1085" y="992"/>
                  </a:cubicBezTo>
                  <a:lnTo>
                    <a:pt x="1085" y="992"/>
                  </a:lnTo>
                  <a:cubicBezTo>
                    <a:pt x="1085" y="992"/>
                    <a:pt x="1085" y="993"/>
                    <a:pt x="1085" y="994"/>
                  </a:cubicBezTo>
                  <a:cubicBezTo>
                    <a:pt x="1076" y="1030"/>
                    <a:pt x="1076" y="1066"/>
                    <a:pt x="1076" y="1101"/>
                  </a:cubicBezTo>
                  <a:lnTo>
                    <a:pt x="1013" y="1869"/>
                  </a:lnTo>
                  <a:cubicBezTo>
                    <a:pt x="933" y="1931"/>
                    <a:pt x="853" y="1994"/>
                    <a:pt x="772" y="2065"/>
                  </a:cubicBezTo>
                  <a:cubicBezTo>
                    <a:pt x="612" y="2199"/>
                    <a:pt x="469" y="2333"/>
                    <a:pt x="326" y="2476"/>
                  </a:cubicBezTo>
                  <a:cubicBezTo>
                    <a:pt x="210" y="2592"/>
                    <a:pt x="112" y="2717"/>
                    <a:pt x="31" y="2851"/>
                  </a:cubicBezTo>
                  <a:cubicBezTo>
                    <a:pt x="1" y="2893"/>
                    <a:pt x="37" y="2932"/>
                    <a:pt x="78" y="2932"/>
                  </a:cubicBezTo>
                  <a:cubicBezTo>
                    <a:pt x="96" y="2932"/>
                    <a:pt x="116" y="2924"/>
                    <a:pt x="130" y="2904"/>
                  </a:cubicBezTo>
                  <a:cubicBezTo>
                    <a:pt x="228" y="2752"/>
                    <a:pt x="344" y="2610"/>
                    <a:pt x="478" y="2485"/>
                  </a:cubicBezTo>
                  <a:cubicBezTo>
                    <a:pt x="603" y="2360"/>
                    <a:pt x="737" y="2235"/>
                    <a:pt x="870" y="2128"/>
                  </a:cubicBezTo>
                  <a:lnTo>
                    <a:pt x="942" y="2154"/>
                  </a:lnTo>
                  <a:cubicBezTo>
                    <a:pt x="1164" y="2237"/>
                    <a:pt x="1623" y="2365"/>
                    <a:pt x="1664" y="2377"/>
                  </a:cubicBezTo>
                  <a:lnTo>
                    <a:pt x="1664" y="2377"/>
                  </a:lnTo>
                  <a:lnTo>
                    <a:pt x="1567" y="2333"/>
                  </a:lnTo>
                  <a:lnTo>
                    <a:pt x="924" y="2092"/>
                  </a:lnTo>
                  <a:lnTo>
                    <a:pt x="995" y="2020"/>
                  </a:lnTo>
                  <a:cubicBezTo>
                    <a:pt x="1129" y="1913"/>
                    <a:pt x="1272" y="1806"/>
                    <a:pt x="1406" y="1708"/>
                  </a:cubicBezTo>
                  <a:lnTo>
                    <a:pt x="1486" y="1726"/>
                  </a:lnTo>
                  <a:cubicBezTo>
                    <a:pt x="1722" y="1785"/>
                    <a:pt x="2227" y="1852"/>
                    <a:pt x="2254" y="1852"/>
                  </a:cubicBezTo>
                  <a:cubicBezTo>
                    <a:pt x="2256" y="1852"/>
                    <a:pt x="2256" y="1851"/>
                    <a:pt x="2254" y="1851"/>
                  </a:cubicBezTo>
                  <a:lnTo>
                    <a:pt x="2147" y="1824"/>
                  </a:lnTo>
                  <a:lnTo>
                    <a:pt x="1459" y="1663"/>
                  </a:lnTo>
                  <a:cubicBezTo>
                    <a:pt x="1549" y="1583"/>
                    <a:pt x="1647" y="1512"/>
                    <a:pt x="1736" y="1440"/>
                  </a:cubicBezTo>
                  <a:cubicBezTo>
                    <a:pt x="1959" y="1253"/>
                    <a:pt x="2129" y="1101"/>
                    <a:pt x="2334" y="905"/>
                  </a:cubicBezTo>
                  <a:lnTo>
                    <a:pt x="2343" y="905"/>
                  </a:lnTo>
                  <a:cubicBezTo>
                    <a:pt x="2448" y="918"/>
                    <a:pt x="2547" y="926"/>
                    <a:pt x="2646" y="926"/>
                  </a:cubicBezTo>
                  <a:cubicBezTo>
                    <a:pt x="2682" y="926"/>
                    <a:pt x="2718" y="925"/>
                    <a:pt x="2754" y="923"/>
                  </a:cubicBezTo>
                  <a:lnTo>
                    <a:pt x="2700" y="914"/>
                  </a:lnTo>
                  <a:lnTo>
                    <a:pt x="2379" y="851"/>
                  </a:lnTo>
                  <a:cubicBezTo>
                    <a:pt x="2722" y="525"/>
                    <a:pt x="3197" y="1"/>
                    <a:pt x="3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6"/>
            <p:cNvSpPr/>
            <p:nvPr/>
          </p:nvSpPr>
          <p:spPr>
            <a:xfrm rot="-3603133">
              <a:off x="8298430" y="4028226"/>
              <a:ext cx="190138" cy="257299"/>
            </a:xfrm>
            <a:custGeom>
              <a:avLst/>
              <a:gdLst/>
              <a:ahLst/>
              <a:cxnLst/>
              <a:rect l="l" t="t" r="r" b="b"/>
              <a:pathLst>
                <a:path w="2098" h="2839" extrusionOk="0">
                  <a:moveTo>
                    <a:pt x="902" y="2838"/>
                  </a:moveTo>
                  <a:cubicBezTo>
                    <a:pt x="295" y="2499"/>
                    <a:pt x="0" y="1776"/>
                    <a:pt x="215" y="1107"/>
                  </a:cubicBezTo>
                  <a:cubicBezTo>
                    <a:pt x="420" y="438"/>
                    <a:pt x="1062" y="0"/>
                    <a:pt x="1759" y="63"/>
                  </a:cubicBezTo>
                  <a:cubicBezTo>
                    <a:pt x="1875" y="72"/>
                    <a:pt x="1982" y="98"/>
                    <a:pt x="2098" y="134"/>
                  </a:cubicBezTo>
                  <a:cubicBezTo>
                    <a:pt x="2080" y="928"/>
                    <a:pt x="1580" y="2365"/>
                    <a:pt x="902" y="28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6"/>
            <p:cNvSpPr/>
            <p:nvPr/>
          </p:nvSpPr>
          <p:spPr>
            <a:xfrm rot="-3603133">
              <a:off x="8227592" y="4068388"/>
              <a:ext cx="296898" cy="274428"/>
            </a:xfrm>
            <a:custGeom>
              <a:avLst/>
              <a:gdLst/>
              <a:ahLst/>
              <a:cxnLst/>
              <a:rect l="l" t="t" r="r" b="b"/>
              <a:pathLst>
                <a:path w="3276" h="3028" extrusionOk="0">
                  <a:moveTo>
                    <a:pt x="3094" y="0"/>
                  </a:moveTo>
                  <a:cubicBezTo>
                    <a:pt x="2734" y="0"/>
                    <a:pt x="2369" y="28"/>
                    <a:pt x="2017" y="82"/>
                  </a:cubicBezTo>
                  <a:cubicBezTo>
                    <a:pt x="1598" y="127"/>
                    <a:pt x="1205" y="243"/>
                    <a:pt x="830" y="422"/>
                  </a:cubicBezTo>
                  <a:cubicBezTo>
                    <a:pt x="455" y="618"/>
                    <a:pt x="179" y="957"/>
                    <a:pt x="63" y="1359"/>
                  </a:cubicBezTo>
                  <a:cubicBezTo>
                    <a:pt x="0" y="1564"/>
                    <a:pt x="0" y="1769"/>
                    <a:pt x="63" y="1975"/>
                  </a:cubicBezTo>
                  <a:cubicBezTo>
                    <a:pt x="125" y="2171"/>
                    <a:pt x="241" y="2349"/>
                    <a:pt x="384" y="2501"/>
                  </a:cubicBezTo>
                  <a:cubicBezTo>
                    <a:pt x="241" y="2349"/>
                    <a:pt x="134" y="2171"/>
                    <a:pt x="71" y="1975"/>
                  </a:cubicBezTo>
                  <a:cubicBezTo>
                    <a:pt x="9" y="1778"/>
                    <a:pt x="9" y="1564"/>
                    <a:pt x="71" y="1368"/>
                  </a:cubicBezTo>
                  <a:cubicBezTo>
                    <a:pt x="188" y="975"/>
                    <a:pt x="464" y="645"/>
                    <a:pt x="839" y="457"/>
                  </a:cubicBezTo>
                  <a:cubicBezTo>
                    <a:pt x="1214" y="288"/>
                    <a:pt x="1607" y="172"/>
                    <a:pt x="2017" y="127"/>
                  </a:cubicBezTo>
                  <a:cubicBezTo>
                    <a:pt x="2361" y="82"/>
                    <a:pt x="2705" y="62"/>
                    <a:pt x="3049" y="62"/>
                  </a:cubicBezTo>
                  <a:cubicBezTo>
                    <a:pt x="3107" y="62"/>
                    <a:pt x="3164" y="63"/>
                    <a:pt x="3222" y="64"/>
                  </a:cubicBezTo>
                  <a:lnTo>
                    <a:pt x="3222" y="64"/>
                  </a:lnTo>
                  <a:cubicBezTo>
                    <a:pt x="3220" y="261"/>
                    <a:pt x="3202" y="457"/>
                    <a:pt x="3160" y="654"/>
                  </a:cubicBezTo>
                  <a:cubicBezTo>
                    <a:pt x="3124" y="859"/>
                    <a:pt x="3070" y="1055"/>
                    <a:pt x="3008" y="1261"/>
                  </a:cubicBezTo>
                  <a:cubicBezTo>
                    <a:pt x="2883" y="1653"/>
                    <a:pt x="2704" y="2028"/>
                    <a:pt x="2472" y="2376"/>
                  </a:cubicBezTo>
                  <a:cubicBezTo>
                    <a:pt x="2365" y="2546"/>
                    <a:pt x="2222" y="2698"/>
                    <a:pt x="2053" y="2822"/>
                  </a:cubicBezTo>
                  <a:cubicBezTo>
                    <a:pt x="1883" y="2938"/>
                    <a:pt x="1687" y="3010"/>
                    <a:pt x="1473" y="3010"/>
                  </a:cubicBezTo>
                  <a:cubicBezTo>
                    <a:pt x="1458" y="3011"/>
                    <a:pt x="1443" y="3011"/>
                    <a:pt x="1428" y="3011"/>
                  </a:cubicBezTo>
                  <a:cubicBezTo>
                    <a:pt x="1238" y="3011"/>
                    <a:pt x="1049" y="2958"/>
                    <a:pt x="884" y="2867"/>
                  </a:cubicBezTo>
                  <a:cubicBezTo>
                    <a:pt x="696" y="2769"/>
                    <a:pt x="527" y="2644"/>
                    <a:pt x="384" y="2501"/>
                  </a:cubicBezTo>
                  <a:lnTo>
                    <a:pt x="384" y="2501"/>
                  </a:lnTo>
                  <a:cubicBezTo>
                    <a:pt x="527" y="2653"/>
                    <a:pt x="696" y="2778"/>
                    <a:pt x="875" y="2876"/>
                  </a:cubicBezTo>
                  <a:cubicBezTo>
                    <a:pt x="1062" y="2974"/>
                    <a:pt x="1267" y="3028"/>
                    <a:pt x="1482" y="3028"/>
                  </a:cubicBezTo>
                  <a:cubicBezTo>
                    <a:pt x="1687" y="3019"/>
                    <a:pt x="1892" y="2956"/>
                    <a:pt x="2071" y="2831"/>
                  </a:cubicBezTo>
                  <a:cubicBezTo>
                    <a:pt x="2240" y="2706"/>
                    <a:pt x="2383" y="2555"/>
                    <a:pt x="2499" y="2385"/>
                  </a:cubicBezTo>
                  <a:cubicBezTo>
                    <a:pt x="2731" y="2037"/>
                    <a:pt x="2919" y="1662"/>
                    <a:pt x="3044" y="1261"/>
                  </a:cubicBezTo>
                  <a:cubicBezTo>
                    <a:pt x="3115" y="1064"/>
                    <a:pt x="3168" y="859"/>
                    <a:pt x="3213" y="654"/>
                  </a:cubicBezTo>
                  <a:cubicBezTo>
                    <a:pt x="3249" y="448"/>
                    <a:pt x="3276" y="243"/>
                    <a:pt x="3276" y="29"/>
                  </a:cubicBezTo>
                  <a:lnTo>
                    <a:pt x="3276" y="2"/>
                  </a:lnTo>
                  <a:lnTo>
                    <a:pt x="3249" y="2"/>
                  </a:lnTo>
                  <a:cubicBezTo>
                    <a:pt x="3197" y="1"/>
                    <a:pt x="3146" y="0"/>
                    <a:pt x="3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6"/>
            <p:cNvSpPr/>
            <p:nvPr/>
          </p:nvSpPr>
          <p:spPr>
            <a:xfrm rot="-9882522">
              <a:off x="7986863" y="4059833"/>
              <a:ext cx="237098" cy="187247"/>
            </a:xfrm>
            <a:custGeom>
              <a:avLst/>
              <a:gdLst/>
              <a:ahLst/>
              <a:cxnLst/>
              <a:rect l="l" t="t" r="r" b="b"/>
              <a:pathLst>
                <a:path w="2616" h="2066" extrusionOk="0">
                  <a:moveTo>
                    <a:pt x="984" y="1"/>
                  </a:moveTo>
                  <a:cubicBezTo>
                    <a:pt x="556" y="1"/>
                    <a:pt x="182" y="150"/>
                    <a:pt x="107" y="150"/>
                  </a:cubicBezTo>
                  <a:lnTo>
                    <a:pt x="98" y="150"/>
                  </a:lnTo>
                  <a:lnTo>
                    <a:pt x="107" y="159"/>
                  </a:lnTo>
                  <a:cubicBezTo>
                    <a:pt x="116" y="275"/>
                    <a:pt x="0" y="1301"/>
                    <a:pt x="500" y="1748"/>
                  </a:cubicBezTo>
                  <a:cubicBezTo>
                    <a:pt x="780" y="1999"/>
                    <a:pt x="1216" y="2065"/>
                    <a:pt x="1599" y="2065"/>
                  </a:cubicBezTo>
                  <a:cubicBezTo>
                    <a:pt x="2033" y="2065"/>
                    <a:pt x="2401" y="1980"/>
                    <a:pt x="2401" y="1980"/>
                  </a:cubicBezTo>
                  <a:cubicBezTo>
                    <a:pt x="2615" y="1141"/>
                    <a:pt x="2062" y="328"/>
                    <a:pt x="1544" y="105"/>
                  </a:cubicBezTo>
                  <a:cubicBezTo>
                    <a:pt x="1360" y="28"/>
                    <a:pt x="1167" y="1"/>
                    <a:pt x="9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6"/>
            <p:cNvSpPr/>
            <p:nvPr/>
          </p:nvSpPr>
          <p:spPr>
            <a:xfrm rot="-9882522">
              <a:off x="7988292" y="4053813"/>
              <a:ext cx="169213" cy="179724"/>
            </a:xfrm>
            <a:custGeom>
              <a:avLst/>
              <a:gdLst/>
              <a:ahLst/>
              <a:cxnLst/>
              <a:rect l="l" t="t" r="r" b="b"/>
              <a:pathLst>
                <a:path w="1867" h="1983" extrusionOk="0">
                  <a:moveTo>
                    <a:pt x="1652" y="1938"/>
                  </a:moveTo>
                  <a:cubicBezTo>
                    <a:pt x="1866" y="1090"/>
                    <a:pt x="1313" y="269"/>
                    <a:pt x="795" y="54"/>
                  </a:cubicBezTo>
                  <a:cubicBezTo>
                    <a:pt x="742" y="28"/>
                    <a:pt x="688" y="10"/>
                    <a:pt x="635" y="1"/>
                  </a:cubicBezTo>
                  <a:cubicBezTo>
                    <a:pt x="1" y="724"/>
                    <a:pt x="438" y="1866"/>
                    <a:pt x="1393" y="1982"/>
                  </a:cubicBezTo>
                  <a:cubicBezTo>
                    <a:pt x="1554" y="1955"/>
                    <a:pt x="1652" y="1938"/>
                    <a:pt x="1652" y="19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6"/>
            <p:cNvSpPr/>
            <p:nvPr/>
          </p:nvSpPr>
          <p:spPr>
            <a:xfrm rot="-9882522">
              <a:off x="7999879" y="4058425"/>
              <a:ext cx="216161" cy="190328"/>
            </a:xfrm>
            <a:custGeom>
              <a:avLst/>
              <a:gdLst/>
              <a:ahLst/>
              <a:cxnLst/>
              <a:rect l="l" t="t" r="r" b="b"/>
              <a:pathLst>
                <a:path w="2385" h="2100" extrusionOk="0">
                  <a:moveTo>
                    <a:pt x="10" y="161"/>
                  </a:moveTo>
                  <a:lnTo>
                    <a:pt x="10" y="170"/>
                  </a:lnTo>
                  <a:cubicBezTo>
                    <a:pt x="9" y="232"/>
                    <a:pt x="8" y="293"/>
                    <a:pt x="8" y="355"/>
                  </a:cubicBezTo>
                  <a:lnTo>
                    <a:pt x="8" y="355"/>
                  </a:lnTo>
                  <a:cubicBezTo>
                    <a:pt x="10" y="293"/>
                    <a:pt x="14" y="232"/>
                    <a:pt x="19" y="170"/>
                  </a:cubicBezTo>
                  <a:lnTo>
                    <a:pt x="10" y="161"/>
                  </a:lnTo>
                  <a:close/>
                  <a:moveTo>
                    <a:pt x="930" y="0"/>
                  </a:moveTo>
                  <a:cubicBezTo>
                    <a:pt x="769" y="0"/>
                    <a:pt x="617" y="18"/>
                    <a:pt x="466" y="54"/>
                  </a:cubicBezTo>
                  <a:cubicBezTo>
                    <a:pt x="314" y="72"/>
                    <a:pt x="171" y="125"/>
                    <a:pt x="19" y="161"/>
                  </a:cubicBezTo>
                  <a:cubicBezTo>
                    <a:pt x="171" y="134"/>
                    <a:pt x="314" y="81"/>
                    <a:pt x="466" y="72"/>
                  </a:cubicBezTo>
                  <a:cubicBezTo>
                    <a:pt x="617" y="36"/>
                    <a:pt x="769" y="27"/>
                    <a:pt x="930" y="27"/>
                  </a:cubicBezTo>
                  <a:cubicBezTo>
                    <a:pt x="1233" y="27"/>
                    <a:pt x="1528" y="143"/>
                    <a:pt x="1760" y="348"/>
                  </a:cubicBezTo>
                  <a:cubicBezTo>
                    <a:pt x="1983" y="554"/>
                    <a:pt x="2152" y="813"/>
                    <a:pt x="2251" y="1098"/>
                  </a:cubicBezTo>
                  <a:cubicBezTo>
                    <a:pt x="2295" y="1250"/>
                    <a:pt x="2322" y="1393"/>
                    <a:pt x="2331" y="1544"/>
                  </a:cubicBezTo>
                  <a:cubicBezTo>
                    <a:pt x="2340" y="1691"/>
                    <a:pt x="2323" y="1837"/>
                    <a:pt x="2290" y="1976"/>
                  </a:cubicBezTo>
                  <a:lnTo>
                    <a:pt x="2290" y="1976"/>
                  </a:lnTo>
                  <a:cubicBezTo>
                    <a:pt x="2030" y="2030"/>
                    <a:pt x="1763" y="2063"/>
                    <a:pt x="1496" y="2063"/>
                  </a:cubicBezTo>
                  <a:cubicBezTo>
                    <a:pt x="1465" y="2063"/>
                    <a:pt x="1434" y="2063"/>
                    <a:pt x="1403" y="2062"/>
                  </a:cubicBezTo>
                  <a:cubicBezTo>
                    <a:pt x="1099" y="2062"/>
                    <a:pt x="796" y="1982"/>
                    <a:pt x="537" y="1839"/>
                  </a:cubicBezTo>
                  <a:cubicBezTo>
                    <a:pt x="269" y="1678"/>
                    <a:pt x="144" y="1375"/>
                    <a:pt x="82" y="1080"/>
                  </a:cubicBezTo>
                  <a:cubicBezTo>
                    <a:pt x="32" y="844"/>
                    <a:pt x="10" y="602"/>
                    <a:pt x="8" y="355"/>
                  </a:cubicBezTo>
                  <a:lnTo>
                    <a:pt x="8" y="355"/>
                  </a:lnTo>
                  <a:cubicBezTo>
                    <a:pt x="1" y="597"/>
                    <a:pt x="20" y="838"/>
                    <a:pt x="55" y="1080"/>
                  </a:cubicBezTo>
                  <a:cubicBezTo>
                    <a:pt x="82" y="1232"/>
                    <a:pt x="135" y="1384"/>
                    <a:pt x="207" y="1518"/>
                  </a:cubicBezTo>
                  <a:cubicBezTo>
                    <a:pt x="278" y="1651"/>
                    <a:pt x="385" y="1776"/>
                    <a:pt x="519" y="1857"/>
                  </a:cubicBezTo>
                  <a:cubicBezTo>
                    <a:pt x="787" y="2017"/>
                    <a:pt x="1090" y="2098"/>
                    <a:pt x="1403" y="2098"/>
                  </a:cubicBezTo>
                  <a:cubicBezTo>
                    <a:pt x="1441" y="2099"/>
                    <a:pt x="1479" y="2099"/>
                    <a:pt x="1517" y="2099"/>
                  </a:cubicBezTo>
                  <a:cubicBezTo>
                    <a:pt x="1784" y="2099"/>
                    <a:pt x="2056" y="2072"/>
                    <a:pt x="2322" y="2017"/>
                  </a:cubicBezTo>
                  <a:lnTo>
                    <a:pt x="2340" y="2017"/>
                  </a:lnTo>
                  <a:lnTo>
                    <a:pt x="2340" y="2008"/>
                  </a:lnTo>
                  <a:cubicBezTo>
                    <a:pt x="2367" y="1848"/>
                    <a:pt x="2384" y="1696"/>
                    <a:pt x="2376" y="1535"/>
                  </a:cubicBezTo>
                  <a:cubicBezTo>
                    <a:pt x="2367" y="1384"/>
                    <a:pt x="2340" y="1232"/>
                    <a:pt x="2286" y="1080"/>
                  </a:cubicBezTo>
                  <a:cubicBezTo>
                    <a:pt x="2188" y="786"/>
                    <a:pt x="2010" y="518"/>
                    <a:pt x="1787" y="313"/>
                  </a:cubicBezTo>
                  <a:cubicBezTo>
                    <a:pt x="1670" y="206"/>
                    <a:pt x="1528" y="125"/>
                    <a:pt x="1385" y="72"/>
                  </a:cubicBezTo>
                  <a:cubicBezTo>
                    <a:pt x="1233" y="27"/>
                    <a:pt x="1081" y="0"/>
                    <a:pt x="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6"/>
            <p:cNvSpPr/>
            <p:nvPr/>
          </p:nvSpPr>
          <p:spPr>
            <a:xfrm rot="-9882522">
              <a:off x="8024556" y="4099755"/>
              <a:ext cx="230209" cy="183350"/>
            </a:xfrm>
            <a:custGeom>
              <a:avLst/>
              <a:gdLst/>
              <a:ahLst/>
              <a:cxnLst/>
              <a:rect l="l" t="t" r="r" b="b"/>
              <a:pathLst>
                <a:path w="2540" h="2023" extrusionOk="0">
                  <a:moveTo>
                    <a:pt x="69" y="0"/>
                  </a:moveTo>
                  <a:cubicBezTo>
                    <a:pt x="32" y="0"/>
                    <a:pt x="0" y="57"/>
                    <a:pt x="36" y="85"/>
                  </a:cubicBezTo>
                  <a:lnTo>
                    <a:pt x="723" y="638"/>
                  </a:lnTo>
                  <a:lnTo>
                    <a:pt x="1035" y="1406"/>
                  </a:lnTo>
                  <a:cubicBezTo>
                    <a:pt x="1008" y="1192"/>
                    <a:pt x="955" y="977"/>
                    <a:pt x="884" y="763"/>
                  </a:cubicBezTo>
                  <a:lnTo>
                    <a:pt x="884" y="763"/>
                  </a:lnTo>
                  <a:lnTo>
                    <a:pt x="1303" y="1102"/>
                  </a:lnTo>
                  <a:lnTo>
                    <a:pt x="1615" y="1870"/>
                  </a:lnTo>
                  <a:cubicBezTo>
                    <a:pt x="1580" y="1647"/>
                    <a:pt x="1526" y="1433"/>
                    <a:pt x="1455" y="1227"/>
                  </a:cubicBezTo>
                  <a:lnTo>
                    <a:pt x="1455" y="1227"/>
                  </a:lnTo>
                  <a:cubicBezTo>
                    <a:pt x="1624" y="1361"/>
                    <a:pt x="2365" y="1888"/>
                    <a:pt x="2526" y="2022"/>
                  </a:cubicBezTo>
                  <a:cubicBezTo>
                    <a:pt x="2527" y="2022"/>
                    <a:pt x="2528" y="2023"/>
                    <a:pt x="2528" y="2023"/>
                  </a:cubicBezTo>
                  <a:cubicBezTo>
                    <a:pt x="2539" y="2023"/>
                    <a:pt x="1683" y="1287"/>
                    <a:pt x="1526" y="1156"/>
                  </a:cubicBezTo>
                  <a:lnTo>
                    <a:pt x="1526" y="1156"/>
                  </a:lnTo>
                  <a:lnTo>
                    <a:pt x="2195" y="1299"/>
                  </a:lnTo>
                  <a:cubicBezTo>
                    <a:pt x="1928" y="1192"/>
                    <a:pt x="1642" y="1102"/>
                    <a:pt x="1365" y="1031"/>
                  </a:cubicBezTo>
                  <a:lnTo>
                    <a:pt x="946" y="692"/>
                  </a:lnTo>
                  <a:lnTo>
                    <a:pt x="946" y="692"/>
                  </a:lnTo>
                  <a:cubicBezTo>
                    <a:pt x="1178" y="736"/>
                    <a:pt x="1410" y="754"/>
                    <a:pt x="1642" y="754"/>
                  </a:cubicBezTo>
                  <a:lnTo>
                    <a:pt x="794" y="567"/>
                  </a:lnTo>
                  <a:lnTo>
                    <a:pt x="98" y="14"/>
                  </a:lnTo>
                  <a:cubicBezTo>
                    <a:pt x="89" y="4"/>
                    <a:pt x="79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03716550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bg>
      <p:bgPr>
        <a:solidFill>
          <a:srgbClr val="FFECC6"/>
        </a:solidFill>
        <a:effectLst/>
      </p:bgPr>
    </p:bg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653" name="Google Shape;653;p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657" name="Google Shape;657;p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658" name="Google Shape;658;p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06" name="Google Shape;706;p7"/>
          <p:cNvSpPr txBox="1">
            <a:spLocks noGrp="1"/>
          </p:cNvSpPr>
          <p:nvPr>
            <p:ph type="body" idx="1"/>
          </p:nvPr>
        </p:nvSpPr>
        <p:spPr>
          <a:xfrm>
            <a:off x="2997800" y="2240200"/>
            <a:ext cx="6196400" cy="28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 sz="1867"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 sz="1867"/>
            </a:lvl9pPr>
          </a:lstStyle>
          <a:p>
            <a:endParaRPr/>
          </a:p>
        </p:txBody>
      </p:sp>
      <p:sp>
        <p:nvSpPr>
          <p:cNvPr id="707" name="Google Shape;707;p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72540493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rgbClr val="FFECC6"/>
        </a:solidFill>
        <a:effectLst/>
      </p:bgPr>
    </p:bg>
    <p:spTree>
      <p:nvGrpSpPr>
        <p:cNvPr id="1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oogle Shape;709;p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10" name="Google Shape;710;p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14" name="Google Shape;714;p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15" name="Google Shape;715;p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763" name="Google Shape;763;p8"/>
          <p:cNvSpPr txBox="1">
            <a:spLocks noGrp="1"/>
          </p:cNvSpPr>
          <p:nvPr>
            <p:ph type="title"/>
          </p:nvPr>
        </p:nvSpPr>
        <p:spPr>
          <a:xfrm>
            <a:off x="2531000" y="1828800"/>
            <a:ext cx="7130000" cy="32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14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463547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bg>
      <p:bgPr>
        <a:solidFill>
          <a:srgbClr val="FFECC6"/>
        </a:solidFill>
        <a:effectLst/>
      </p:bgPr>
    </p:bg>
    <p:spTree>
      <p:nvGrpSpPr>
        <p:cNvPr id="1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5" name="Google Shape;765;p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66" name="Google Shape;766;p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0" name="Google Shape;770;p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1" name="Google Shape;771;p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19" name="Google Shape;819;p9"/>
          <p:cNvSpPr txBox="1">
            <a:spLocks noGrp="1"/>
          </p:cNvSpPr>
          <p:nvPr>
            <p:ph type="title"/>
          </p:nvPr>
        </p:nvSpPr>
        <p:spPr>
          <a:xfrm>
            <a:off x="1415884" y="1625667"/>
            <a:ext cx="4548000" cy="108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6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820" name="Google Shape;820;p9"/>
          <p:cNvSpPr txBox="1">
            <a:spLocks noGrp="1"/>
          </p:cNvSpPr>
          <p:nvPr>
            <p:ph type="subTitle" idx="1"/>
          </p:nvPr>
        </p:nvSpPr>
        <p:spPr>
          <a:xfrm>
            <a:off x="1394100" y="2711267"/>
            <a:ext cx="4717600" cy="222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821" name="Google Shape;821;p9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2" name="Google Shape;822;p9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3" name="Google Shape;823;p9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4" name="Google Shape;824;p9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5" name="Google Shape;825;p9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6" name="Google Shape;826;p9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7" name="Google Shape;827;p9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8" name="Google Shape;828;p9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9" name="Google Shape;829;p9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0" name="Google Shape;830;p9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1" name="Google Shape;831;p9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2" name="Google Shape;832;p9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3" name="Google Shape;833;p9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4" name="Google Shape;834;p9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5" name="Google Shape;835;p9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6" name="Google Shape;836;p9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7" name="Google Shape;837;p9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8" name="Google Shape;838;p9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9" name="Google Shape;839;p9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0" name="Google Shape;840;p9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1" name="Google Shape;841;p9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2" name="Google Shape;842;p9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3" name="Google Shape;843;p9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4" name="Google Shape;844;p9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5" name="Google Shape;845;p9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6" name="Google Shape;846;p9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7" name="Google Shape;847;p9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8" name="Google Shape;848;p9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9" name="Google Shape;849;p9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0" name="Google Shape;850;p9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1" name="Google Shape;851;p9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2" name="Google Shape;852;p9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3" name="Google Shape;853;p9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4" name="Google Shape;854;p9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5" name="Google Shape;855;p9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6" name="Google Shape;856;p9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7" name="Google Shape;857;p9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8" name="Google Shape;858;p9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9" name="Google Shape;859;p9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0" name="Google Shape;860;p9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1" name="Google Shape;861;p9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2" name="Google Shape;862;p9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3" name="Google Shape;863;p9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4" name="Google Shape;864;p9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5" name="Google Shape;865;p9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6" name="Google Shape;866;p9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7" name="Google Shape;867;p9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8" name="Google Shape;868;p9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9" name="Google Shape;869;p9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0" name="Google Shape;870;p9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1" name="Google Shape;871;p9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2" name="Google Shape;872;p9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3" name="Google Shape;873;p9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4" name="Google Shape;874;p9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5" name="Google Shape;875;p9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6" name="Google Shape;876;p9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7" name="Google Shape;877;p9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8" name="Google Shape;878;p9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9" name="Google Shape;879;p9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0" name="Google Shape;880;p9"/>
          <p:cNvSpPr/>
          <p:nvPr/>
        </p:nvSpPr>
        <p:spPr>
          <a:xfrm rot="9470733">
            <a:off x="1049926" y="1077170"/>
            <a:ext cx="217293" cy="352205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1" name="Google Shape;881;p9"/>
          <p:cNvSpPr/>
          <p:nvPr/>
        </p:nvSpPr>
        <p:spPr>
          <a:xfrm rot="9470733">
            <a:off x="1037519" y="963514"/>
            <a:ext cx="204613" cy="468847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2" name="Google Shape;882;p9"/>
          <p:cNvSpPr/>
          <p:nvPr/>
        </p:nvSpPr>
        <p:spPr>
          <a:xfrm rot="9470733">
            <a:off x="1108842" y="1159260"/>
            <a:ext cx="173740" cy="258720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3" name="Google Shape;883;p9"/>
          <p:cNvSpPr/>
          <p:nvPr/>
        </p:nvSpPr>
        <p:spPr>
          <a:xfrm rot="9470733">
            <a:off x="1057238" y="1075878"/>
            <a:ext cx="209575" cy="355041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4" name="Google Shape;884;p9"/>
          <p:cNvSpPr/>
          <p:nvPr/>
        </p:nvSpPr>
        <p:spPr>
          <a:xfrm rot="9470733">
            <a:off x="1043073" y="848961"/>
            <a:ext cx="405604" cy="271872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5" name="Google Shape;885;p9"/>
          <p:cNvSpPr/>
          <p:nvPr/>
        </p:nvSpPr>
        <p:spPr>
          <a:xfrm rot="9470733">
            <a:off x="936264" y="876788"/>
            <a:ext cx="514525" cy="258799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6" name="Google Shape;886;p9"/>
          <p:cNvSpPr/>
          <p:nvPr/>
        </p:nvSpPr>
        <p:spPr>
          <a:xfrm rot="9470733">
            <a:off x="1208844" y="852815"/>
            <a:ext cx="240448" cy="234856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7" name="Google Shape;887;p9"/>
          <p:cNvSpPr/>
          <p:nvPr/>
        </p:nvSpPr>
        <p:spPr>
          <a:xfrm rot="9470733">
            <a:off x="1043134" y="848091"/>
            <a:ext cx="403556" cy="274315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8" name="Google Shape;888;p9"/>
          <p:cNvSpPr/>
          <p:nvPr/>
        </p:nvSpPr>
        <p:spPr>
          <a:xfrm>
            <a:off x="11079770" y="1291171"/>
            <a:ext cx="305825" cy="249591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9" name="Google Shape;889;p9"/>
          <p:cNvSpPr/>
          <p:nvPr/>
        </p:nvSpPr>
        <p:spPr>
          <a:xfrm>
            <a:off x="11079769" y="1291485"/>
            <a:ext cx="384507" cy="334179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0" name="Google Shape;890;p9"/>
          <p:cNvSpPr/>
          <p:nvPr/>
        </p:nvSpPr>
        <p:spPr>
          <a:xfrm>
            <a:off x="11079770" y="1289360"/>
            <a:ext cx="206745" cy="23068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1" name="Google Shape;891;p9"/>
          <p:cNvSpPr/>
          <p:nvPr/>
        </p:nvSpPr>
        <p:spPr>
          <a:xfrm>
            <a:off x="11076226" y="1291013"/>
            <a:ext cx="306849" cy="250299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2" name="Google Shape;892;p9"/>
          <p:cNvSpPr/>
          <p:nvPr/>
        </p:nvSpPr>
        <p:spPr>
          <a:xfrm>
            <a:off x="10427088" y="747335"/>
            <a:ext cx="200051" cy="23328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3" name="Google Shape;893;p9"/>
          <p:cNvSpPr/>
          <p:nvPr/>
        </p:nvSpPr>
        <p:spPr>
          <a:xfrm>
            <a:off x="10433074" y="704097"/>
            <a:ext cx="187449" cy="273927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4" name="Google Shape;894;p9"/>
          <p:cNvSpPr/>
          <p:nvPr/>
        </p:nvSpPr>
        <p:spPr>
          <a:xfrm>
            <a:off x="10427403" y="747100"/>
            <a:ext cx="193435" cy="235729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5" name="Google Shape;895;p9"/>
          <p:cNvSpPr/>
          <p:nvPr/>
        </p:nvSpPr>
        <p:spPr>
          <a:xfrm>
            <a:off x="10431657" y="830348"/>
            <a:ext cx="168783" cy="155472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6" name="Google Shape;896;p9"/>
          <p:cNvSpPr/>
          <p:nvPr/>
        </p:nvSpPr>
        <p:spPr>
          <a:xfrm>
            <a:off x="10655886" y="732293"/>
            <a:ext cx="289679" cy="26581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7" name="Google Shape;897;p9"/>
          <p:cNvSpPr/>
          <p:nvPr/>
        </p:nvSpPr>
        <p:spPr>
          <a:xfrm>
            <a:off x="10630998" y="702284"/>
            <a:ext cx="303305" cy="295429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8" name="Google Shape;898;p9"/>
          <p:cNvSpPr/>
          <p:nvPr/>
        </p:nvSpPr>
        <p:spPr>
          <a:xfrm>
            <a:off x="10667856" y="731898"/>
            <a:ext cx="274872" cy="268020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9" name="Google Shape;899;p9"/>
          <p:cNvSpPr/>
          <p:nvPr/>
        </p:nvSpPr>
        <p:spPr>
          <a:xfrm>
            <a:off x="10751499" y="774822"/>
            <a:ext cx="192647" cy="22572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0" name="Google Shape;900;p9"/>
          <p:cNvSpPr/>
          <p:nvPr/>
        </p:nvSpPr>
        <p:spPr>
          <a:xfrm>
            <a:off x="10991481" y="758126"/>
            <a:ext cx="396084" cy="374740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1" name="Google Shape;901;p9"/>
          <p:cNvSpPr/>
          <p:nvPr/>
        </p:nvSpPr>
        <p:spPr>
          <a:xfrm>
            <a:off x="11001010" y="943290"/>
            <a:ext cx="38749" cy="43633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2" name="Google Shape;902;p9"/>
          <p:cNvSpPr/>
          <p:nvPr/>
        </p:nvSpPr>
        <p:spPr>
          <a:xfrm>
            <a:off x="11128917" y="1180357"/>
            <a:ext cx="45839" cy="33945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3" name="Google Shape;903;p9"/>
          <p:cNvSpPr/>
          <p:nvPr/>
        </p:nvSpPr>
        <p:spPr>
          <a:xfrm>
            <a:off x="10900512" y="1133572"/>
            <a:ext cx="40797" cy="43555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4" name="Google Shape;904;p9"/>
          <p:cNvSpPr/>
          <p:nvPr/>
        </p:nvSpPr>
        <p:spPr>
          <a:xfrm>
            <a:off x="10970058" y="1029295"/>
            <a:ext cx="26857" cy="28196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Google Shape;905;p9"/>
          <p:cNvSpPr/>
          <p:nvPr/>
        </p:nvSpPr>
        <p:spPr>
          <a:xfrm>
            <a:off x="11202084" y="1054026"/>
            <a:ext cx="47177" cy="42924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6" name="Google Shape;906;p9"/>
          <p:cNvSpPr/>
          <p:nvPr/>
        </p:nvSpPr>
        <p:spPr>
          <a:xfrm>
            <a:off x="11270919" y="927380"/>
            <a:ext cx="35915" cy="35600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7" name="Google Shape;907;p9"/>
          <p:cNvSpPr/>
          <p:nvPr/>
        </p:nvSpPr>
        <p:spPr>
          <a:xfrm>
            <a:off x="11157742" y="976447"/>
            <a:ext cx="117509" cy="10057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8" name="Google Shape;908;p9"/>
          <p:cNvSpPr/>
          <p:nvPr/>
        </p:nvSpPr>
        <p:spPr>
          <a:xfrm>
            <a:off x="11076936" y="1095848"/>
            <a:ext cx="131529" cy="105065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9" name="Google Shape;909;p9"/>
          <p:cNvSpPr/>
          <p:nvPr/>
        </p:nvSpPr>
        <p:spPr>
          <a:xfrm>
            <a:off x="10909019" y="1079938"/>
            <a:ext cx="120896" cy="108295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0" name="Google Shape;910;p9"/>
          <p:cNvSpPr/>
          <p:nvPr/>
        </p:nvSpPr>
        <p:spPr>
          <a:xfrm>
            <a:off x="10984155" y="1011731"/>
            <a:ext cx="71751" cy="72775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1" name="Google Shape;911;p9"/>
          <p:cNvSpPr/>
          <p:nvPr/>
        </p:nvSpPr>
        <p:spPr>
          <a:xfrm>
            <a:off x="11012982" y="899813"/>
            <a:ext cx="108295" cy="100971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2" name="Google Shape;912;p9"/>
          <p:cNvSpPr/>
          <p:nvPr/>
        </p:nvSpPr>
        <p:spPr>
          <a:xfrm>
            <a:off x="11230201" y="874532"/>
            <a:ext cx="85140" cy="79941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3" name="Google Shape;913;p9"/>
          <p:cNvSpPr/>
          <p:nvPr/>
        </p:nvSpPr>
        <p:spPr>
          <a:xfrm>
            <a:off x="11176014" y="1011889"/>
            <a:ext cx="54265" cy="53320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4" name="Google Shape;914;p9"/>
          <p:cNvSpPr/>
          <p:nvPr/>
        </p:nvSpPr>
        <p:spPr>
          <a:xfrm>
            <a:off x="11093789" y="1129713"/>
            <a:ext cx="58440" cy="5946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5" name="Google Shape;915;p9"/>
          <p:cNvSpPr/>
          <p:nvPr/>
        </p:nvSpPr>
        <p:spPr>
          <a:xfrm>
            <a:off x="10933513" y="1116955"/>
            <a:ext cx="61984" cy="62851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6" name="Google Shape;916;p9"/>
          <p:cNvSpPr/>
          <p:nvPr/>
        </p:nvSpPr>
        <p:spPr>
          <a:xfrm>
            <a:off x="11032671" y="934783"/>
            <a:ext cx="47887" cy="49147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7" name="Google Shape;917;p9"/>
          <p:cNvSpPr/>
          <p:nvPr/>
        </p:nvSpPr>
        <p:spPr>
          <a:xfrm>
            <a:off x="10994710" y="1040322"/>
            <a:ext cx="30953" cy="32921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8" name="Google Shape;918;p9"/>
          <p:cNvSpPr/>
          <p:nvPr/>
        </p:nvSpPr>
        <p:spPr>
          <a:xfrm>
            <a:off x="11249891" y="904617"/>
            <a:ext cx="36624" cy="37568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9" name="Google Shape;919;p9"/>
          <p:cNvSpPr/>
          <p:nvPr/>
        </p:nvSpPr>
        <p:spPr>
          <a:xfrm>
            <a:off x="11157741" y="975818"/>
            <a:ext cx="106720" cy="103727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0" name="Google Shape;920;p9"/>
          <p:cNvSpPr/>
          <p:nvPr/>
        </p:nvSpPr>
        <p:spPr>
          <a:xfrm>
            <a:off x="11214686" y="1027878"/>
            <a:ext cx="3623" cy="3623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1" name="Google Shape;921;p9"/>
          <p:cNvSpPr/>
          <p:nvPr/>
        </p:nvSpPr>
        <p:spPr>
          <a:xfrm>
            <a:off x="11072682" y="1093956"/>
            <a:ext cx="121684" cy="107035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2" name="Google Shape;922;p9"/>
          <p:cNvSpPr/>
          <p:nvPr/>
        </p:nvSpPr>
        <p:spPr>
          <a:xfrm>
            <a:off x="10910358" y="1079938"/>
            <a:ext cx="109713" cy="109713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3" name="Google Shape;923;p9"/>
          <p:cNvSpPr/>
          <p:nvPr/>
        </p:nvSpPr>
        <p:spPr>
          <a:xfrm>
            <a:off x="10980611" y="1149483"/>
            <a:ext cx="2915" cy="4332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4" name="Google Shape;924;p9"/>
          <p:cNvSpPr/>
          <p:nvPr/>
        </p:nvSpPr>
        <p:spPr>
          <a:xfrm>
            <a:off x="10982030" y="1012441"/>
            <a:ext cx="75295" cy="74585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5" name="Google Shape;925;p9"/>
          <p:cNvSpPr/>
          <p:nvPr/>
        </p:nvSpPr>
        <p:spPr>
          <a:xfrm>
            <a:off x="11013691" y="897687"/>
            <a:ext cx="106877" cy="103491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6" name="Google Shape;926;p9"/>
          <p:cNvSpPr/>
          <p:nvPr/>
        </p:nvSpPr>
        <p:spPr>
          <a:xfrm>
            <a:off x="11223034" y="873035"/>
            <a:ext cx="93645" cy="82068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2167895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bg>
      <p:bgPr>
        <a:solidFill>
          <a:srgbClr val="FFECC6"/>
        </a:solidFill>
        <a:effectLst/>
      </p:bgPr>
    </p:bg>
    <p:spTree>
      <p:nvGrpSpPr>
        <p:cNvPr id="1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5" name="Google Shape;765;p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766" name="Google Shape;766;p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770" name="Google Shape;770;p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71" name="Google Shape;771;p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19" name="Google Shape;819;p9"/>
          <p:cNvSpPr txBox="1">
            <a:spLocks noGrp="1"/>
          </p:cNvSpPr>
          <p:nvPr>
            <p:ph type="title"/>
          </p:nvPr>
        </p:nvSpPr>
        <p:spPr>
          <a:xfrm>
            <a:off x="1415884" y="1625667"/>
            <a:ext cx="4548000" cy="108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68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820" name="Google Shape;820;p9"/>
          <p:cNvSpPr txBox="1">
            <a:spLocks noGrp="1"/>
          </p:cNvSpPr>
          <p:nvPr>
            <p:ph type="subTitle" idx="1"/>
          </p:nvPr>
        </p:nvSpPr>
        <p:spPr>
          <a:xfrm>
            <a:off x="1394100" y="2711267"/>
            <a:ext cx="4717600" cy="222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821" name="Google Shape;821;p9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2" name="Google Shape;822;p9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3" name="Google Shape;823;p9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4" name="Google Shape;824;p9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5" name="Google Shape;825;p9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6" name="Google Shape;826;p9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7" name="Google Shape;827;p9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8" name="Google Shape;828;p9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9" name="Google Shape;829;p9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0" name="Google Shape;830;p9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1" name="Google Shape;831;p9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2" name="Google Shape;832;p9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3" name="Google Shape;833;p9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4" name="Google Shape;834;p9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5" name="Google Shape;835;p9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6" name="Google Shape;836;p9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7" name="Google Shape;837;p9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8" name="Google Shape;838;p9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9" name="Google Shape;839;p9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0" name="Google Shape;840;p9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1" name="Google Shape;841;p9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2" name="Google Shape;842;p9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3" name="Google Shape;843;p9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4" name="Google Shape;844;p9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5" name="Google Shape;845;p9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6" name="Google Shape;846;p9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7" name="Google Shape;847;p9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8" name="Google Shape;848;p9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9" name="Google Shape;849;p9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0" name="Google Shape;850;p9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1" name="Google Shape;851;p9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2" name="Google Shape;852;p9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3" name="Google Shape;853;p9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4" name="Google Shape;854;p9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5" name="Google Shape;855;p9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6" name="Google Shape;856;p9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7" name="Google Shape;857;p9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8" name="Google Shape;858;p9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9" name="Google Shape;859;p9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0" name="Google Shape;860;p9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1" name="Google Shape;861;p9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2" name="Google Shape;862;p9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3" name="Google Shape;863;p9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4" name="Google Shape;864;p9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5" name="Google Shape;865;p9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6" name="Google Shape;866;p9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7" name="Google Shape;867;p9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8" name="Google Shape;868;p9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9" name="Google Shape;869;p9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0" name="Google Shape;870;p9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1" name="Google Shape;871;p9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2" name="Google Shape;872;p9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3" name="Google Shape;873;p9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4" name="Google Shape;874;p9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5" name="Google Shape;875;p9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6" name="Google Shape;876;p9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7" name="Google Shape;877;p9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8" name="Google Shape;878;p9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9" name="Google Shape;879;p9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0" name="Google Shape;880;p9"/>
          <p:cNvSpPr/>
          <p:nvPr/>
        </p:nvSpPr>
        <p:spPr>
          <a:xfrm rot="9470733">
            <a:off x="1049926" y="1077170"/>
            <a:ext cx="217293" cy="352205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1" name="Google Shape;881;p9"/>
          <p:cNvSpPr/>
          <p:nvPr/>
        </p:nvSpPr>
        <p:spPr>
          <a:xfrm rot="9470733">
            <a:off x="1037519" y="963514"/>
            <a:ext cx="204613" cy="468847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2" name="Google Shape;882;p9"/>
          <p:cNvSpPr/>
          <p:nvPr/>
        </p:nvSpPr>
        <p:spPr>
          <a:xfrm rot="9470733">
            <a:off x="1108842" y="1159260"/>
            <a:ext cx="173740" cy="258720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3" name="Google Shape;883;p9"/>
          <p:cNvSpPr/>
          <p:nvPr/>
        </p:nvSpPr>
        <p:spPr>
          <a:xfrm rot="9470733">
            <a:off x="1057238" y="1075878"/>
            <a:ext cx="209575" cy="355041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4" name="Google Shape;884;p9"/>
          <p:cNvSpPr/>
          <p:nvPr/>
        </p:nvSpPr>
        <p:spPr>
          <a:xfrm rot="9470733">
            <a:off x="1043073" y="848961"/>
            <a:ext cx="405604" cy="271872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5" name="Google Shape;885;p9"/>
          <p:cNvSpPr/>
          <p:nvPr/>
        </p:nvSpPr>
        <p:spPr>
          <a:xfrm rot="9470733">
            <a:off x="936264" y="876788"/>
            <a:ext cx="514525" cy="258799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6" name="Google Shape;886;p9"/>
          <p:cNvSpPr/>
          <p:nvPr/>
        </p:nvSpPr>
        <p:spPr>
          <a:xfrm rot="9470733">
            <a:off x="1208844" y="852815"/>
            <a:ext cx="240448" cy="234856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7" name="Google Shape;887;p9"/>
          <p:cNvSpPr/>
          <p:nvPr/>
        </p:nvSpPr>
        <p:spPr>
          <a:xfrm rot="9470733">
            <a:off x="1043134" y="848091"/>
            <a:ext cx="403556" cy="274315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8" name="Google Shape;888;p9"/>
          <p:cNvSpPr/>
          <p:nvPr/>
        </p:nvSpPr>
        <p:spPr>
          <a:xfrm>
            <a:off x="11079770" y="1291171"/>
            <a:ext cx="305825" cy="249591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9" name="Google Shape;889;p9"/>
          <p:cNvSpPr/>
          <p:nvPr/>
        </p:nvSpPr>
        <p:spPr>
          <a:xfrm>
            <a:off x="11079769" y="1291485"/>
            <a:ext cx="384507" cy="334179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0" name="Google Shape;890;p9"/>
          <p:cNvSpPr/>
          <p:nvPr/>
        </p:nvSpPr>
        <p:spPr>
          <a:xfrm>
            <a:off x="11079770" y="1289360"/>
            <a:ext cx="206745" cy="23068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1" name="Google Shape;891;p9"/>
          <p:cNvSpPr/>
          <p:nvPr/>
        </p:nvSpPr>
        <p:spPr>
          <a:xfrm>
            <a:off x="11076226" y="1291013"/>
            <a:ext cx="306849" cy="250299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2" name="Google Shape;892;p9"/>
          <p:cNvSpPr/>
          <p:nvPr/>
        </p:nvSpPr>
        <p:spPr>
          <a:xfrm>
            <a:off x="10427088" y="747335"/>
            <a:ext cx="200051" cy="23328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3" name="Google Shape;893;p9"/>
          <p:cNvSpPr/>
          <p:nvPr/>
        </p:nvSpPr>
        <p:spPr>
          <a:xfrm>
            <a:off x="10433074" y="704097"/>
            <a:ext cx="187449" cy="273927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4" name="Google Shape;894;p9"/>
          <p:cNvSpPr/>
          <p:nvPr/>
        </p:nvSpPr>
        <p:spPr>
          <a:xfrm>
            <a:off x="10427403" y="747100"/>
            <a:ext cx="193435" cy="235729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5" name="Google Shape;895;p9"/>
          <p:cNvSpPr/>
          <p:nvPr/>
        </p:nvSpPr>
        <p:spPr>
          <a:xfrm>
            <a:off x="10431657" y="830348"/>
            <a:ext cx="168783" cy="155472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6" name="Google Shape;896;p9"/>
          <p:cNvSpPr/>
          <p:nvPr/>
        </p:nvSpPr>
        <p:spPr>
          <a:xfrm>
            <a:off x="10655886" y="732293"/>
            <a:ext cx="289679" cy="26581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7" name="Google Shape;897;p9"/>
          <p:cNvSpPr/>
          <p:nvPr/>
        </p:nvSpPr>
        <p:spPr>
          <a:xfrm>
            <a:off x="10630998" y="702284"/>
            <a:ext cx="303305" cy="295429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8" name="Google Shape;898;p9"/>
          <p:cNvSpPr/>
          <p:nvPr/>
        </p:nvSpPr>
        <p:spPr>
          <a:xfrm>
            <a:off x="10667856" y="731898"/>
            <a:ext cx="274872" cy="268020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9" name="Google Shape;899;p9"/>
          <p:cNvSpPr/>
          <p:nvPr/>
        </p:nvSpPr>
        <p:spPr>
          <a:xfrm>
            <a:off x="10751499" y="774822"/>
            <a:ext cx="192647" cy="22572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0" name="Google Shape;900;p9"/>
          <p:cNvSpPr/>
          <p:nvPr/>
        </p:nvSpPr>
        <p:spPr>
          <a:xfrm>
            <a:off x="10991481" y="758126"/>
            <a:ext cx="396084" cy="374740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1" name="Google Shape;901;p9"/>
          <p:cNvSpPr/>
          <p:nvPr/>
        </p:nvSpPr>
        <p:spPr>
          <a:xfrm>
            <a:off x="11001010" y="943290"/>
            <a:ext cx="38749" cy="43633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2" name="Google Shape;902;p9"/>
          <p:cNvSpPr/>
          <p:nvPr/>
        </p:nvSpPr>
        <p:spPr>
          <a:xfrm>
            <a:off x="11128917" y="1180357"/>
            <a:ext cx="45839" cy="33945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3" name="Google Shape;903;p9"/>
          <p:cNvSpPr/>
          <p:nvPr/>
        </p:nvSpPr>
        <p:spPr>
          <a:xfrm>
            <a:off x="10900512" y="1133572"/>
            <a:ext cx="40797" cy="43555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4" name="Google Shape;904;p9"/>
          <p:cNvSpPr/>
          <p:nvPr/>
        </p:nvSpPr>
        <p:spPr>
          <a:xfrm>
            <a:off x="10970058" y="1029295"/>
            <a:ext cx="26857" cy="28196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5" name="Google Shape;905;p9"/>
          <p:cNvSpPr/>
          <p:nvPr/>
        </p:nvSpPr>
        <p:spPr>
          <a:xfrm>
            <a:off x="11202084" y="1054026"/>
            <a:ext cx="47177" cy="42924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6" name="Google Shape;906;p9"/>
          <p:cNvSpPr/>
          <p:nvPr/>
        </p:nvSpPr>
        <p:spPr>
          <a:xfrm>
            <a:off x="11270919" y="927380"/>
            <a:ext cx="35915" cy="35600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7" name="Google Shape;907;p9"/>
          <p:cNvSpPr/>
          <p:nvPr/>
        </p:nvSpPr>
        <p:spPr>
          <a:xfrm>
            <a:off x="11157742" y="976447"/>
            <a:ext cx="117509" cy="10057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8" name="Google Shape;908;p9"/>
          <p:cNvSpPr/>
          <p:nvPr/>
        </p:nvSpPr>
        <p:spPr>
          <a:xfrm>
            <a:off x="11076936" y="1095848"/>
            <a:ext cx="131529" cy="105065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9" name="Google Shape;909;p9"/>
          <p:cNvSpPr/>
          <p:nvPr/>
        </p:nvSpPr>
        <p:spPr>
          <a:xfrm>
            <a:off x="10909019" y="1079938"/>
            <a:ext cx="120896" cy="108295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0" name="Google Shape;910;p9"/>
          <p:cNvSpPr/>
          <p:nvPr/>
        </p:nvSpPr>
        <p:spPr>
          <a:xfrm>
            <a:off x="10984155" y="1011731"/>
            <a:ext cx="71751" cy="72775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1" name="Google Shape;911;p9"/>
          <p:cNvSpPr/>
          <p:nvPr/>
        </p:nvSpPr>
        <p:spPr>
          <a:xfrm>
            <a:off x="11012982" y="899813"/>
            <a:ext cx="108295" cy="100971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2" name="Google Shape;912;p9"/>
          <p:cNvSpPr/>
          <p:nvPr/>
        </p:nvSpPr>
        <p:spPr>
          <a:xfrm>
            <a:off x="11230201" y="874532"/>
            <a:ext cx="85140" cy="79941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3" name="Google Shape;913;p9"/>
          <p:cNvSpPr/>
          <p:nvPr/>
        </p:nvSpPr>
        <p:spPr>
          <a:xfrm>
            <a:off x="11176014" y="1011889"/>
            <a:ext cx="54265" cy="53320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4" name="Google Shape;914;p9"/>
          <p:cNvSpPr/>
          <p:nvPr/>
        </p:nvSpPr>
        <p:spPr>
          <a:xfrm>
            <a:off x="11093789" y="1129713"/>
            <a:ext cx="58440" cy="5946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5" name="Google Shape;915;p9"/>
          <p:cNvSpPr/>
          <p:nvPr/>
        </p:nvSpPr>
        <p:spPr>
          <a:xfrm>
            <a:off x="10933513" y="1116955"/>
            <a:ext cx="61984" cy="62851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6" name="Google Shape;916;p9"/>
          <p:cNvSpPr/>
          <p:nvPr/>
        </p:nvSpPr>
        <p:spPr>
          <a:xfrm>
            <a:off x="11032671" y="934783"/>
            <a:ext cx="47887" cy="49147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7" name="Google Shape;917;p9"/>
          <p:cNvSpPr/>
          <p:nvPr/>
        </p:nvSpPr>
        <p:spPr>
          <a:xfrm>
            <a:off x="10994710" y="1040322"/>
            <a:ext cx="30953" cy="32921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8" name="Google Shape;918;p9"/>
          <p:cNvSpPr/>
          <p:nvPr/>
        </p:nvSpPr>
        <p:spPr>
          <a:xfrm>
            <a:off x="11249891" y="904617"/>
            <a:ext cx="36624" cy="37568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9" name="Google Shape;919;p9"/>
          <p:cNvSpPr/>
          <p:nvPr/>
        </p:nvSpPr>
        <p:spPr>
          <a:xfrm>
            <a:off x="11157741" y="975818"/>
            <a:ext cx="106720" cy="103727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0" name="Google Shape;920;p9"/>
          <p:cNvSpPr/>
          <p:nvPr/>
        </p:nvSpPr>
        <p:spPr>
          <a:xfrm>
            <a:off x="11214686" y="1027878"/>
            <a:ext cx="3623" cy="3623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1" name="Google Shape;921;p9"/>
          <p:cNvSpPr/>
          <p:nvPr/>
        </p:nvSpPr>
        <p:spPr>
          <a:xfrm>
            <a:off x="11072682" y="1093956"/>
            <a:ext cx="121684" cy="107035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2" name="Google Shape;922;p9"/>
          <p:cNvSpPr/>
          <p:nvPr/>
        </p:nvSpPr>
        <p:spPr>
          <a:xfrm>
            <a:off x="10910358" y="1079938"/>
            <a:ext cx="109713" cy="109713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3" name="Google Shape;923;p9"/>
          <p:cNvSpPr/>
          <p:nvPr/>
        </p:nvSpPr>
        <p:spPr>
          <a:xfrm>
            <a:off x="10980611" y="1149483"/>
            <a:ext cx="2915" cy="4332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4" name="Google Shape;924;p9"/>
          <p:cNvSpPr/>
          <p:nvPr/>
        </p:nvSpPr>
        <p:spPr>
          <a:xfrm>
            <a:off x="10982030" y="1012441"/>
            <a:ext cx="75295" cy="74585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5" name="Google Shape;925;p9"/>
          <p:cNvSpPr/>
          <p:nvPr/>
        </p:nvSpPr>
        <p:spPr>
          <a:xfrm>
            <a:off x="11013691" y="897687"/>
            <a:ext cx="106877" cy="103491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6" name="Google Shape;926;p9"/>
          <p:cNvSpPr/>
          <p:nvPr/>
        </p:nvSpPr>
        <p:spPr>
          <a:xfrm>
            <a:off x="11223034" y="873035"/>
            <a:ext cx="93645" cy="82068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54102124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rgbClr val="FFECC6"/>
        </a:solidFill>
        <a:effectLst/>
      </p:bgPr>
    </p:bg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8" name="Google Shape;928;p10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29" name="Google Shape;929;p10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10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10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10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33" name="Google Shape;933;p1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4" name="Google Shape;934;p10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10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10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10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10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10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10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10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10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10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10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10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10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10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10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10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10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10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10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10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10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10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10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10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10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10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10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10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10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10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10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10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10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10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10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10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10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10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10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10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10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10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10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10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10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10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10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10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82" name="Google Shape;982;p10"/>
          <p:cNvSpPr txBox="1">
            <a:spLocks noGrp="1"/>
          </p:cNvSpPr>
          <p:nvPr>
            <p:ph type="title"/>
          </p:nvPr>
        </p:nvSpPr>
        <p:spPr>
          <a:xfrm>
            <a:off x="2046167" y="906567"/>
            <a:ext cx="4240400" cy="17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37378475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rgbClr val="FFECC6"/>
        </a:solidFill>
        <a:effectLst/>
      </p:bgPr>
    </p:bg>
    <p:spTree>
      <p:nvGrpSpPr>
        <p:cNvPr id="1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4" name="Google Shape;984;p1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85" name="Google Shape;985;p1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1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1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1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89" name="Google Shape;989;p1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90" name="Google Shape;990;p1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1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1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1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1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1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1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1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1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1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1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1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1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1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1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1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1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1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1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1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1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1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1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1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1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1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1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1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1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1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1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1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1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1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1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1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1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1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1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1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1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38" name="Google Shape;1038;p11"/>
          <p:cNvSpPr txBox="1">
            <a:spLocks noGrp="1"/>
          </p:cNvSpPr>
          <p:nvPr>
            <p:ph type="title" hasCustomPrompt="1"/>
          </p:nvPr>
        </p:nvSpPr>
        <p:spPr>
          <a:xfrm>
            <a:off x="1525800" y="2208300"/>
            <a:ext cx="9140400" cy="17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6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39" name="Google Shape;1039;p11"/>
          <p:cNvSpPr txBox="1">
            <a:spLocks noGrp="1"/>
          </p:cNvSpPr>
          <p:nvPr>
            <p:ph type="body" idx="1"/>
          </p:nvPr>
        </p:nvSpPr>
        <p:spPr>
          <a:xfrm>
            <a:off x="2342200" y="4282384"/>
            <a:ext cx="7507600" cy="50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400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62006796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6236909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bg>
      <p:bgPr>
        <a:solidFill>
          <a:srgbClr val="FFECC6"/>
        </a:solidFill>
        <a:effectLst/>
      </p:bgPr>
    </p:bg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2" name="Google Shape;1042;p1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43" name="Google Shape;1043;p1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1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1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1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047" name="Google Shape;1047;p1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048" name="Google Shape;1048;p1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1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1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1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1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1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1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1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1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1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1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1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1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1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1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1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1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1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1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1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1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1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1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1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1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1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1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1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1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1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1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1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1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1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1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1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1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1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1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1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1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1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1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1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1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1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1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1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96" name="Google Shape;1096;p13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097" name="Google Shape;1097;p13">
            <a:hlinkClick r:id="rId3" action="ppaction://hlinksldjump"/>
          </p:cNvPr>
          <p:cNvSpPr txBox="1">
            <a:spLocks noGrp="1"/>
          </p:cNvSpPr>
          <p:nvPr>
            <p:ph type="subTitle" idx="1"/>
          </p:nvPr>
        </p:nvSpPr>
        <p:spPr>
          <a:xfrm>
            <a:off x="2432227" y="1473133"/>
            <a:ext cx="3638400" cy="5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098" name="Google Shape;1098;p13"/>
          <p:cNvSpPr txBox="1">
            <a:spLocks noGrp="1"/>
          </p:cNvSpPr>
          <p:nvPr>
            <p:ph type="subTitle" idx="2"/>
          </p:nvPr>
        </p:nvSpPr>
        <p:spPr>
          <a:xfrm>
            <a:off x="2432247" y="2056420"/>
            <a:ext cx="36400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13">
            <a:hlinkClick r:id="rId3" action="ppaction://hlinksldjump"/>
          </p:cNvPr>
          <p:cNvSpPr txBox="1">
            <a:spLocks noGrp="1"/>
          </p:cNvSpPr>
          <p:nvPr>
            <p:ph type="title" idx="3" hasCustomPrompt="1"/>
          </p:nvPr>
        </p:nvSpPr>
        <p:spPr>
          <a:xfrm>
            <a:off x="1513233" y="1669201"/>
            <a:ext cx="8436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0" name="Google Shape;1100;p13">
            <a:hlinkClick r:id="rId4" action="ppaction://hlinksldjump"/>
          </p:cNvPr>
          <p:cNvSpPr txBox="1">
            <a:spLocks noGrp="1"/>
          </p:cNvSpPr>
          <p:nvPr>
            <p:ph type="subTitle" idx="4"/>
          </p:nvPr>
        </p:nvSpPr>
        <p:spPr>
          <a:xfrm>
            <a:off x="2436037" y="3063763"/>
            <a:ext cx="36492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1" name="Google Shape;1101;p13"/>
          <p:cNvSpPr txBox="1">
            <a:spLocks noGrp="1"/>
          </p:cNvSpPr>
          <p:nvPr>
            <p:ph type="subTitle" idx="5"/>
          </p:nvPr>
        </p:nvSpPr>
        <p:spPr>
          <a:xfrm>
            <a:off x="2430351" y="3649817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2" name="Google Shape;1102;p13">
            <a:hlinkClick r:id="rId4" action="ppaction://hlinksldjump"/>
          </p:cNvPr>
          <p:cNvSpPr txBox="1">
            <a:spLocks noGrp="1"/>
          </p:cNvSpPr>
          <p:nvPr>
            <p:ph type="title" idx="6" hasCustomPrompt="1"/>
          </p:nvPr>
        </p:nvSpPr>
        <p:spPr>
          <a:xfrm>
            <a:off x="1514433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3" name="Google Shape;1103;p13">
            <a:hlinkClick r:id="" action="ppaction://noaction"/>
          </p:cNvPr>
          <p:cNvSpPr txBox="1">
            <a:spLocks noGrp="1"/>
          </p:cNvSpPr>
          <p:nvPr>
            <p:ph type="subTitle" idx="7"/>
          </p:nvPr>
        </p:nvSpPr>
        <p:spPr>
          <a:xfrm>
            <a:off x="2438209" y="4656395"/>
            <a:ext cx="3640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4" name="Google Shape;1104;p13"/>
          <p:cNvSpPr txBox="1">
            <a:spLocks noGrp="1"/>
          </p:cNvSpPr>
          <p:nvPr>
            <p:ph type="subTitle" idx="8"/>
          </p:nvPr>
        </p:nvSpPr>
        <p:spPr>
          <a:xfrm>
            <a:off x="2430351" y="5243275"/>
            <a:ext cx="3645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13">
            <a:hlinkClick r:id="" action="ppaction://noaction"/>
          </p:cNvPr>
          <p:cNvSpPr txBox="1">
            <a:spLocks noGrp="1"/>
          </p:cNvSpPr>
          <p:nvPr>
            <p:ph type="title" idx="9" hasCustomPrompt="1"/>
          </p:nvPr>
        </p:nvSpPr>
        <p:spPr>
          <a:xfrm>
            <a:off x="1514433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6" name="Google Shape;1106;p13">
            <a:hlinkClick r:id="" action="ppaction://noaction"/>
          </p:cNvPr>
          <p:cNvSpPr txBox="1">
            <a:spLocks noGrp="1"/>
          </p:cNvSpPr>
          <p:nvPr>
            <p:ph type="subTitle" idx="13"/>
          </p:nvPr>
        </p:nvSpPr>
        <p:spPr>
          <a:xfrm>
            <a:off x="7021679" y="147313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07" name="Google Shape;1107;p13"/>
          <p:cNvSpPr txBox="1">
            <a:spLocks noGrp="1"/>
          </p:cNvSpPr>
          <p:nvPr>
            <p:ph type="subTitle" idx="14"/>
          </p:nvPr>
        </p:nvSpPr>
        <p:spPr>
          <a:xfrm>
            <a:off x="7013780" y="2051820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08" name="Google Shape;1108;p13">
            <a:hlinkClick r:id="" action="ppaction://noaction"/>
          </p:cNvPr>
          <p:cNvSpPr txBox="1">
            <a:spLocks noGrp="1"/>
          </p:cNvSpPr>
          <p:nvPr>
            <p:ph type="title" idx="15" hasCustomPrompt="1"/>
          </p:nvPr>
        </p:nvSpPr>
        <p:spPr>
          <a:xfrm>
            <a:off x="6097367" y="1671016"/>
            <a:ext cx="841200" cy="84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09" name="Google Shape;1109;p13">
            <a:hlinkClick r:id="" action="ppaction://noaction"/>
          </p:cNvPr>
          <p:cNvSpPr txBox="1">
            <a:spLocks noGrp="1"/>
          </p:cNvSpPr>
          <p:nvPr>
            <p:ph type="subTitle" idx="16"/>
          </p:nvPr>
        </p:nvSpPr>
        <p:spPr>
          <a:xfrm>
            <a:off x="7021679" y="3061363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0" name="Google Shape;1110;p13"/>
          <p:cNvSpPr txBox="1">
            <a:spLocks noGrp="1"/>
          </p:cNvSpPr>
          <p:nvPr>
            <p:ph type="subTitle" idx="17"/>
          </p:nvPr>
        </p:nvSpPr>
        <p:spPr>
          <a:xfrm>
            <a:off x="7013785" y="3647417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1" name="Google Shape;1111;p13">
            <a:hlinkClick r:id="" action="ppaction://noaction"/>
          </p:cNvPr>
          <p:cNvSpPr txBox="1">
            <a:spLocks noGrp="1"/>
          </p:cNvSpPr>
          <p:nvPr>
            <p:ph type="title" idx="18" hasCustomPrompt="1"/>
          </p:nvPr>
        </p:nvSpPr>
        <p:spPr>
          <a:xfrm>
            <a:off x="6097364" y="3181461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2" name="Google Shape;1112;p13"/>
          <p:cNvSpPr txBox="1">
            <a:spLocks noGrp="1"/>
          </p:cNvSpPr>
          <p:nvPr>
            <p:ph type="subTitle" idx="19"/>
          </p:nvPr>
        </p:nvSpPr>
        <p:spPr>
          <a:xfrm>
            <a:off x="7021679" y="4653995"/>
            <a:ext cx="3656000" cy="5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1113" name="Google Shape;1113;p13"/>
          <p:cNvSpPr txBox="1">
            <a:spLocks noGrp="1"/>
          </p:cNvSpPr>
          <p:nvPr>
            <p:ph type="subTitle" idx="20"/>
          </p:nvPr>
        </p:nvSpPr>
        <p:spPr>
          <a:xfrm>
            <a:off x="7013785" y="5240875"/>
            <a:ext cx="3656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114" name="Google Shape;1114;p13">
            <a:hlinkClick r:id="" action="ppaction://noaction"/>
          </p:cNvPr>
          <p:cNvSpPr txBox="1">
            <a:spLocks noGrp="1"/>
          </p:cNvSpPr>
          <p:nvPr>
            <p:ph type="title" idx="21" hasCustomPrompt="1"/>
          </p:nvPr>
        </p:nvSpPr>
        <p:spPr>
          <a:xfrm>
            <a:off x="6097367" y="4842833"/>
            <a:ext cx="841200" cy="85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115" name="Google Shape;1115;p13"/>
          <p:cNvSpPr/>
          <p:nvPr/>
        </p:nvSpPr>
        <p:spPr>
          <a:xfrm rot="5189938" flipH="1">
            <a:off x="1422473" y="816132"/>
            <a:ext cx="335900" cy="382261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6" name="Google Shape;1116;p13"/>
          <p:cNvSpPr/>
          <p:nvPr/>
        </p:nvSpPr>
        <p:spPr>
          <a:xfrm rot="5189938" flipH="1">
            <a:off x="1434259" y="800721"/>
            <a:ext cx="211357" cy="428612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7" name="Google Shape;1117;p13"/>
          <p:cNvSpPr/>
          <p:nvPr/>
        </p:nvSpPr>
        <p:spPr>
          <a:xfrm rot="5189938" flipH="1">
            <a:off x="1442043" y="861947"/>
            <a:ext cx="267949" cy="34950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8" name="Google Shape;1118;p13"/>
          <p:cNvSpPr/>
          <p:nvPr/>
        </p:nvSpPr>
        <p:spPr>
          <a:xfrm rot="5189938" flipH="1">
            <a:off x="1443270" y="820978"/>
            <a:ext cx="298781" cy="38591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9" name="Google Shape;1119;p13"/>
          <p:cNvSpPr/>
          <p:nvPr/>
        </p:nvSpPr>
        <p:spPr>
          <a:xfrm rot="5189938" flipH="1">
            <a:off x="1290760" y="1136357"/>
            <a:ext cx="162981" cy="28094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0" name="Google Shape;1120;p13"/>
          <p:cNvSpPr/>
          <p:nvPr/>
        </p:nvSpPr>
        <p:spPr>
          <a:xfrm rot="5189938" flipH="1">
            <a:off x="1108040" y="1333956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1" name="Google Shape;1121;p13"/>
          <p:cNvSpPr/>
          <p:nvPr/>
        </p:nvSpPr>
        <p:spPr>
          <a:xfrm rot="5189938" flipH="1">
            <a:off x="1303086" y="1292413"/>
            <a:ext cx="233671" cy="23317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2" name="Google Shape;1122;p13"/>
          <p:cNvSpPr/>
          <p:nvPr/>
        </p:nvSpPr>
        <p:spPr>
          <a:xfrm rot="5189938" flipH="1">
            <a:off x="1185013" y="1037640"/>
            <a:ext cx="163792" cy="28012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3" name="Google Shape;1123;p13"/>
          <p:cNvSpPr/>
          <p:nvPr/>
        </p:nvSpPr>
        <p:spPr>
          <a:xfrm rot="5189938" flipH="1">
            <a:off x="1002971" y="1234307"/>
            <a:ext cx="293000" cy="88339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4" name="Google Shape;1124;p13"/>
          <p:cNvSpPr/>
          <p:nvPr/>
        </p:nvSpPr>
        <p:spPr>
          <a:xfrm rot="5189938" flipH="1">
            <a:off x="1077600" y="938513"/>
            <a:ext cx="174441" cy="27516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5" name="Google Shape;1125;p13"/>
          <p:cNvSpPr/>
          <p:nvPr/>
        </p:nvSpPr>
        <p:spPr>
          <a:xfrm rot="5189938" flipH="1">
            <a:off x="881663" y="1111899"/>
            <a:ext cx="288843" cy="8478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6" name="Google Shape;1126;p13"/>
          <p:cNvSpPr/>
          <p:nvPr/>
        </p:nvSpPr>
        <p:spPr>
          <a:xfrm rot="5189938" flipH="1">
            <a:off x="976773" y="830997"/>
            <a:ext cx="193711" cy="266235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7" name="Google Shape;1127;p13"/>
          <p:cNvSpPr/>
          <p:nvPr/>
        </p:nvSpPr>
        <p:spPr>
          <a:xfrm rot="5189938" flipH="1">
            <a:off x="775470" y="981100"/>
            <a:ext cx="283061" cy="87325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8" name="Google Shape;1128;p13"/>
          <p:cNvSpPr/>
          <p:nvPr/>
        </p:nvSpPr>
        <p:spPr>
          <a:xfrm rot="5189938" flipH="1">
            <a:off x="1321064" y="1265817"/>
            <a:ext cx="191987" cy="23601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9" name="Google Shape;1129;p13"/>
          <p:cNvSpPr/>
          <p:nvPr/>
        </p:nvSpPr>
        <p:spPr>
          <a:xfrm rot="5189938" flipH="1">
            <a:off x="1322119" y="1114619"/>
            <a:ext cx="95131" cy="283780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0" name="Google Shape;1130;p13"/>
          <p:cNvSpPr/>
          <p:nvPr/>
        </p:nvSpPr>
        <p:spPr>
          <a:xfrm rot="5189938" flipH="1">
            <a:off x="1112111" y="1327804"/>
            <a:ext cx="285191" cy="92801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1" name="Google Shape;1131;p13"/>
          <p:cNvSpPr/>
          <p:nvPr/>
        </p:nvSpPr>
        <p:spPr>
          <a:xfrm rot="5189938" flipH="1">
            <a:off x="1217715" y="1017105"/>
            <a:ext cx="98783" cy="28286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2" name="Google Shape;1132;p13"/>
          <p:cNvSpPr/>
          <p:nvPr/>
        </p:nvSpPr>
        <p:spPr>
          <a:xfrm rot="5189938" flipH="1">
            <a:off x="1006259" y="1228276"/>
            <a:ext cx="286104" cy="93512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3" name="Google Shape;1133;p13"/>
          <p:cNvSpPr/>
          <p:nvPr/>
        </p:nvSpPr>
        <p:spPr>
          <a:xfrm rot="5189938" flipH="1">
            <a:off x="1108052" y="915411"/>
            <a:ext cx="113184" cy="277492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4" name="Google Shape;1134;p13"/>
          <p:cNvSpPr/>
          <p:nvPr/>
        </p:nvSpPr>
        <p:spPr>
          <a:xfrm rot="5189938" flipH="1">
            <a:off x="883201" y="1108540"/>
            <a:ext cx="286104" cy="88745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5" name="Google Shape;1135;p13"/>
          <p:cNvSpPr/>
          <p:nvPr/>
        </p:nvSpPr>
        <p:spPr>
          <a:xfrm rot="5189938" flipH="1">
            <a:off x="1007480" y="806868"/>
            <a:ext cx="132251" cy="26897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6" name="Google Shape;1136;p13"/>
          <p:cNvSpPr/>
          <p:nvPr/>
        </p:nvSpPr>
        <p:spPr>
          <a:xfrm rot="5189938" flipH="1">
            <a:off x="774658" y="978141"/>
            <a:ext cx="285191" cy="89860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7" name="Google Shape;1137;p13"/>
          <p:cNvSpPr/>
          <p:nvPr/>
        </p:nvSpPr>
        <p:spPr>
          <a:xfrm rot="5189938" flipH="1">
            <a:off x="842147" y="849984"/>
            <a:ext cx="605879" cy="481251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8" name="Google Shape;1138;p13"/>
          <p:cNvSpPr/>
          <p:nvPr/>
        </p:nvSpPr>
        <p:spPr>
          <a:xfrm rot="5189938" flipH="1">
            <a:off x="1161785" y="968179"/>
            <a:ext cx="123224" cy="189255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9" name="Google Shape;1139;p13"/>
          <p:cNvSpPr/>
          <p:nvPr/>
        </p:nvSpPr>
        <p:spPr>
          <a:xfrm rot="5189938" flipH="1">
            <a:off x="1134799" y="1070416"/>
            <a:ext cx="386611" cy="44270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0" name="Google Shape;1140;p13"/>
          <p:cNvSpPr/>
          <p:nvPr/>
        </p:nvSpPr>
        <p:spPr>
          <a:xfrm rot="5189938" flipH="1">
            <a:off x="1171629" y="961541"/>
            <a:ext cx="35395" cy="3722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1" name="Google Shape;1141;p13"/>
          <p:cNvSpPr/>
          <p:nvPr/>
        </p:nvSpPr>
        <p:spPr>
          <a:xfrm rot="1106660">
            <a:off x="10151017" y="1019562"/>
            <a:ext cx="117356" cy="98321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2" name="Google Shape;1142;p13"/>
          <p:cNvSpPr/>
          <p:nvPr/>
        </p:nvSpPr>
        <p:spPr>
          <a:xfrm rot="1106660">
            <a:off x="10151407" y="1016167"/>
            <a:ext cx="107512" cy="101165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3" name="Google Shape;1143;p13"/>
          <p:cNvSpPr/>
          <p:nvPr/>
        </p:nvSpPr>
        <p:spPr>
          <a:xfrm rot="1106660">
            <a:off x="10189374" y="1068326"/>
            <a:ext cx="45061" cy="36967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4" name="Google Shape;1144;p13"/>
          <p:cNvSpPr/>
          <p:nvPr/>
        </p:nvSpPr>
        <p:spPr>
          <a:xfrm rot="1106660">
            <a:off x="10338221" y="1077721"/>
            <a:ext cx="104559" cy="104555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5" name="Google Shape;1145;p13"/>
          <p:cNvSpPr/>
          <p:nvPr/>
        </p:nvSpPr>
        <p:spPr>
          <a:xfrm rot="1106660">
            <a:off x="10329916" y="1076591"/>
            <a:ext cx="121512" cy="1075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6" name="Google Shape;1146;p13"/>
          <p:cNvSpPr/>
          <p:nvPr/>
        </p:nvSpPr>
        <p:spPr>
          <a:xfrm rot="1106660">
            <a:off x="10373679" y="1136735"/>
            <a:ext cx="41452" cy="34669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7" name="Google Shape;1147;p13"/>
          <p:cNvSpPr/>
          <p:nvPr/>
        </p:nvSpPr>
        <p:spPr>
          <a:xfrm rot="1106660">
            <a:off x="10265498" y="753466"/>
            <a:ext cx="308647" cy="345601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8" name="Google Shape;1148;p13"/>
          <p:cNvSpPr/>
          <p:nvPr/>
        </p:nvSpPr>
        <p:spPr>
          <a:xfrm rot="1106660">
            <a:off x="10328955" y="879153"/>
            <a:ext cx="86951" cy="214907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9" name="Google Shape;1149;p13"/>
          <p:cNvSpPr/>
          <p:nvPr/>
        </p:nvSpPr>
        <p:spPr>
          <a:xfrm rot="1106660">
            <a:off x="10878237" y="992842"/>
            <a:ext cx="500812" cy="358069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0" name="Google Shape;1150;p13"/>
          <p:cNvSpPr/>
          <p:nvPr/>
        </p:nvSpPr>
        <p:spPr>
          <a:xfrm rot="1106660">
            <a:off x="10839933" y="1028244"/>
            <a:ext cx="506937" cy="255920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1" name="Google Shape;1151;p13"/>
          <p:cNvSpPr/>
          <p:nvPr/>
        </p:nvSpPr>
        <p:spPr>
          <a:xfrm rot="1106660">
            <a:off x="10937717" y="1099069"/>
            <a:ext cx="409049" cy="298792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2" name="Google Shape;1152;p13"/>
          <p:cNvSpPr/>
          <p:nvPr/>
        </p:nvSpPr>
        <p:spPr>
          <a:xfrm rot="1106660">
            <a:off x="10908491" y="997299"/>
            <a:ext cx="473469" cy="36102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3" name="Google Shape;1153;p13"/>
          <p:cNvSpPr/>
          <p:nvPr/>
        </p:nvSpPr>
        <p:spPr>
          <a:xfrm rot="1106660">
            <a:off x="10659120" y="1268294"/>
            <a:ext cx="184728" cy="303823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4" name="Google Shape;1154;p13"/>
          <p:cNvSpPr/>
          <p:nvPr/>
        </p:nvSpPr>
        <p:spPr>
          <a:xfrm rot="1106660">
            <a:off x="10795126" y="1326741"/>
            <a:ext cx="325161" cy="135288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5" name="Google Shape;1155;p13"/>
          <p:cNvSpPr/>
          <p:nvPr/>
        </p:nvSpPr>
        <p:spPr>
          <a:xfrm rot="1106660">
            <a:off x="10786339" y="1404042"/>
            <a:ext cx="209884" cy="287089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6" name="Google Shape;1156;p13"/>
          <p:cNvSpPr/>
          <p:nvPr/>
        </p:nvSpPr>
        <p:spPr>
          <a:xfrm rot="1106660">
            <a:off x="10623925" y="1116651"/>
            <a:ext cx="185057" cy="303823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7" name="Google Shape;1157;p13"/>
          <p:cNvSpPr/>
          <p:nvPr/>
        </p:nvSpPr>
        <p:spPr>
          <a:xfrm rot="1106660">
            <a:off x="10759516" y="1174287"/>
            <a:ext cx="325489" cy="135944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8" name="Google Shape;1158;p13"/>
          <p:cNvSpPr/>
          <p:nvPr/>
        </p:nvSpPr>
        <p:spPr>
          <a:xfrm rot="1106660">
            <a:off x="10597824" y="966729"/>
            <a:ext cx="182651" cy="306228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9" name="Google Shape;1159;p13"/>
          <p:cNvSpPr/>
          <p:nvPr/>
        </p:nvSpPr>
        <p:spPr>
          <a:xfrm rot="1106660">
            <a:off x="10704140" y="1008868"/>
            <a:ext cx="323193" cy="113304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0" name="Google Shape;1160;p13"/>
          <p:cNvSpPr/>
          <p:nvPr/>
        </p:nvSpPr>
        <p:spPr>
          <a:xfrm rot="1106660">
            <a:off x="10560530" y="826810"/>
            <a:ext cx="177729" cy="303495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1" name="Google Shape;1161;p13"/>
          <p:cNvSpPr/>
          <p:nvPr/>
        </p:nvSpPr>
        <p:spPr>
          <a:xfrm rot="1106660">
            <a:off x="10638214" y="846157"/>
            <a:ext cx="318161" cy="9897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2" name="Google Shape;1162;p13"/>
          <p:cNvSpPr/>
          <p:nvPr/>
        </p:nvSpPr>
        <p:spPr>
          <a:xfrm rot="1106660">
            <a:off x="10609440" y="1085708"/>
            <a:ext cx="108387" cy="1905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3" name="Google Shape;1163;p13"/>
          <p:cNvSpPr/>
          <p:nvPr/>
        </p:nvSpPr>
        <p:spPr>
          <a:xfrm rot="1106660">
            <a:off x="10593182" y="1137276"/>
            <a:ext cx="444268" cy="529120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4" name="Google Shape;1164;p13"/>
          <p:cNvSpPr/>
          <p:nvPr/>
        </p:nvSpPr>
        <p:spPr>
          <a:xfrm rot="1106660">
            <a:off x="10585053" y="1094926"/>
            <a:ext cx="46920" cy="30404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5" name="Google Shape;1165;p13"/>
          <p:cNvSpPr/>
          <p:nvPr/>
        </p:nvSpPr>
        <p:spPr>
          <a:xfrm rot="1106660">
            <a:off x="10793068" y="1392233"/>
            <a:ext cx="144480" cy="290152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6" name="Google Shape;1166;p13"/>
          <p:cNvSpPr/>
          <p:nvPr/>
        </p:nvSpPr>
        <p:spPr>
          <a:xfrm rot="1106660">
            <a:off x="10707173" y="1267955"/>
            <a:ext cx="96684" cy="30557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7" name="Google Shape;1167;p13"/>
          <p:cNvSpPr/>
          <p:nvPr/>
        </p:nvSpPr>
        <p:spPr>
          <a:xfrm rot="1106660">
            <a:off x="10795770" y="1320372"/>
            <a:ext cx="292023" cy="13878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8" name="Google Shape;1168;p13"/>
          <p:cNvSpPr/>
          <p:nvPr/>
        </p:nvSpPr>
        <p:spPr>
          <a:xfrm rot="1106660">
            <a:off x="10668683" y="1117577"/>
            <a:ext cx="100621" cy="306776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9" name="Google Shape;1169;p13"/>
          <p:cNvSpPr/>
          <p:nvPr/>
        </p:nvSpPr>
        <p:spPr>
          <a:xfrm rot="1106660">
            <a:off x="10760153" y="1168282"/>
            <a:ext cx="291913" cy="138677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0" name="Google Shape;1170;p13"/>
          <p:cNvSpPr/>
          <p:nvPr/>
        </p:nvSpPr>
        <p:spPr>
          <a:xfrm rot="1106660">
            <a:off x="10632945" y="964350"/>
            <a:ext cx="97779" cy="308525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1" name="Google Shape;1171;p13"/>
          <p:cNvSpPr/>
          <p:nvPr/>
        </p:nvSpPr>
        <p:spPr>
          <a:xfrm rot="1106660">
            <a:off x="10704559" y="1003327"/>
            <a:ext cx="300772" cy="11822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2" name="Google Shape;1172;p13"/>
          <p:cNvSpPr/>
          <p:nvPr/>
        </p:nvSpPr>
        <p:spPr>
          <a:xfrm rot="1106660">
            <a:off x="10581326" y="821306"/>
            <a:ext cx="102591" cy="306885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3" name="Google Shape;1173;p13"/>
          <p:cNvSpPr/>
          <p:nvPr/>
        </p:nvSpPr>
        <p:spPr>
          <a:xfrm rot="1106660">
            <a:off x="10636014" y="841300"/>
            <a:ext cx="307553" cy="101493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4" name="Google Shape;1174;p13"/>
          <p:cNvSpPr/>
          <p:nvPr/>
        </p:nvSpPr>
        <p:spPr>
          <a:xfrm rot="1106660">
            <a:off x="10490315" y="799928"/>
            <a:ext cx="536359" cy="6450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5" name="Google Shape;1175;p13"/>
          <p:cNvSpPr/>
          <p:nvPr/>
        </p:nvSpPr>
        <p:spPr>
          <a:xfrm rot="-3603133">
            <a:off x="10946693" y="5441550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6" name="Google Shape;1176;p13"/>
          <p:cNvSpPr/>
          <p:nvPr/>
        </p:nvSpPr>
        <p:spPr>
          <a:xfrm rot="1365070">
            <a:off x="10474597" y="5719953"/>
            <a:ext cx="604816" cy="400587"/>
          </a:xfrm>
          <a:custGeom>
            <a:avLst/>
            <a:gdLst/>
            <a:ahLst/>
            <a:cxnLst/>
            <a:rect l="l" t="t" r="r" b="b"/>
            <a:pathLst>
              <a:path w="5005" h="3315" extrusionOk="0">
                <a:moveTo>
                  <a:pt x="3133" y="1"/>
                </a:moveTo>
                <a:cubicBezTo>
                  <a:pt x="3086" y="1"/>
                  <a:pt x="3041" y="10"/>
                  <a:pt x="2999" y="30"/>
                </a:cubicBezTo>
                <a:cubicBezTo>
                  <a:pt x="2651" y="190"/>
                  <a:pt x="2741" y="458"/>
                  <a:pt x="2741" y="458"/>
                </a:cubicBezTo>
                <a:cubicBezTo>
                  <a:pt x="2741" y="458"/>
                  <a:pt x="2316" y="210"/>
                  <a:pt x="1958" y="210"/>
                </a:cubicBezTo>
                <a:cubicBezTo>
                  <a:pt x="1832" y="210"/>
                  <a:pt x="1713" y="241"/>
                  <a:pt x="1625" y="324"/>
                </a:cubicBezTo>
                <a:cubicBezTo>
                  <a:pt x="1286" y="637"/>
                  <a:pt x="1803" y="896"/>
                  <a:pt x="1803" y="896"/>
                </a:cubicBezTo>
                <a:cubicBezTo>
                  <a:pt x="1803" y="896"/>
                  <a:pt x="1673" y="875"/>
                  <a:pt x="1507" y="875"/>
                </a:cubicBezTo>
                <a:cubicBezTo>
                  <a:pt x="1237" y="875"/>
                  <a:pt x="875" y="930"/>
                  <a:pt x="831" y="1217"/>
                </a:cubicBezTo>
                <a:cubicBezTo>
                  <a:pt x="759" y="1690"/>
                  <a:pt x="1295" y="1734"/>
                  <a:pt x="1295" y="1734"/>
                </a:cubicBezTo>
                <a:cubicBezTo>
                  <a:pt x="72" y="1877"/>
                  <a:pt x="1" y="2930"/>
                  <a:pt x="643" y="3127"/>
                </a:cubicBezTo>
                <a:cubicBezTo>
                  <a:pt x="733" y="3154"/>
                  <a:pt x="822" y="3166"/>
                  <a:pt x="909" y="3166"/>
                </a:cubicBezTo>
                <a:cubicBezTo>
                  <a:pt x="1448" y="3166"/>
                  <a:pt x="1910" y="2716"/>
                  <a:pt x="1911" y="2716"/>
                </a:cubicBezTo>
                <a:lnTo>
                  <a:pt x="1911" y="2716"/>
                </a:lnTo>
                <a:cubicBezTo>
                  <a:pt x="1911" y="2716"/>
                  <a:pt x="1821" y="3216"/>
                  <a:pt x="2241" y="3305"/>
                </a:cubicBezTo>
                <a:cubicBezTo>
                  <a:pt x="2270" y="3311"/>
                  <a:pt x="2297" y="3314"/>
                  <a:pt x="2325" y="3314"/>
                </a:cubicBezTo>
                <a:cubicBezTo>
                  <a:pt x="2693" y="3314"/>
                  <a:pt x="2910" y="2788"/>
                  <a:pt x="2910" y="2788"/>
                </a:cubicBezTo>
                <a:cubicBezTo>
                  <a:pt x="2910" y="2788"/>
                  <a:pt x="3104" y="3169"/>
                  <a:pt x="3399" y="3169"/>
                </a:cubicBezTo>
                <a:cubicBezTo>
                  <a:pt x="3484" y="3169"/>
                  <a:pt x="3578" y="3137"/>
                  <a:pt x="3678" y="3055"/>
                </a:cubicBezTo>
                <a:cubicBezTo>
                  <a:pt x="4124" y="2689"/>
                  <a:pt x="3847" y="2074"/>
                  <a:pt x="3847" y="2074"/>
                </a:cubicBezTo>
                <a:lnTo>
                  <a:pt x="3847" y="2074"/>
                </a:lnTo>
                <a:cubicBezTo>
                  <a:pt x="3847" y="2074"/>
                  <a:pt x="3976" y="2225"/>
                  <a:pt x="4171" y="2225"/>
                </a:cubicBezTo>
                <a:cubicBezTo>
                  <a:pt x="4276" y="2225"/>
                  <a:pt x="4400" y="2181"/>
                  <a:pt x="4534" y="2047"/>
                </a:cubicBezTo>
                <a:cubicBezTo>
                  <a:pt x="4847" y="1743"/>
                  <a:pt x="4651" y="1297"/>
                  <a:pt x="4651" y="1297"/>
                </a:cubicBezTo>
                <a:lnTo>
                  <a:pt x="4651" y="1297"/>
                </a:lnTo>
                <a:cubicBezTo>
                  <a:pt x="4703" y="1329"/>
                  <a:pt x="4745" y="1342"/>
                  <a:pt x="4778" y="1342"/>
                </a:cubicBezTo>
                <a:cubicBezTo>
                  <a:pt x="5005" y="1342"/>
                  <a:pt x="4793" y="681"/>
                  <a:pt x="4793" y="681"/>
                </a:cubicBezTo>
                <a:cubicBezTo>
                  <a:pt x="4793" y="681"/>
                  <a:pt x="4279" y="152"/>
                  <a:pt x="4046" y="152"/>
                </a:cubicBezTo>
                <a:cubicBezTo>
                  <a:pt x="4021" y="152"/>
                  <a:pt x="3999" y="158"/>
                  <a:pt x="3981" y="173"/>
                </a:cubicBezTo>
                <a:cubicBezTo>
                  <a:pt x="3874" y="244"/>
                  <a:pt x="3847" y="387"/>
                  <a:pt x="3928" y="485"/>
                </a:cubicBezTo>
                <a:cubicBezTo>
                  <a:pt x="3928" y="485"/>
                  <a:pt x="3478" y="1"/>
                  <a:pt x="31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7" name="Google Shape;1177;p13"/>
          <p:cNvSpPr/>
          <p:nvPr/>
        </p:nvSpPr>
        <p:spPr>
          <a:xfrm rot="1365070">
            <a:off x="10487034" y="5831446"/>
            <a:ext cx="434669" cy="278417"/>
          </a:xfrm>
          <a:custGeom>
            <a:avLst/>
            <a:gdLst/>
            <a:ahLst/>
            <a:cxnLst/>
            <a:rect l="l" t="t" r="r" b="b"/>
            <a:pathLst>
              <a:path w="3597" h="2304" extrusionOk="0">
                <a:moveTo>
                  <a:pt x="884" y="590"/>
                </a:moveTo>
                <a:cubicBezTo>
                  <a:pt x="919" y="608"/>
                  <a:pt x="955" y="608"/>
                  <a:pt x="1000" y="616"/>
                </a:cubicBezTo>
                <a:cubicBezTo>
                  <a:pt x="919" y="625"/>
                  <a:pt x="848" y="634"/>
                  <a:pt x="777" y="652"/>
                </a:cubicBezTo>
                <a:cubicBezTo>
                  <a:pt x="411" y="893"/>
                  <a:pt x="143" y="1259"/>
                  <a:pt x="18" y="1679"/>
                </a:cubicBezTo>
                <a:cubicBezTo>
                  <a:pt x="18" y="1696"/>
                  <a:pt x="9" y="1714"/>
                  <a:pt x="0" y="1723"/>
                </a:cubicBezTo>
                <a:cubicBezTo>
                  <a:pt x="71" y="1866"/>
                  <a:pt x="196" y="1964"/>
                  <a:pt x="348" y="2009"/>
                </a:cubicBezTo>
                <a:cubicBezTo>
                  <a:pt x="982" y="2205"/>
                  <a:pt x="1615" y="1598"/>
                  <a:pt x="1615" y="1598"/>
                </a:cubicBezTo>
                <a:cubicBezTo>
                  <a:pt x="1615" y="1598"/>
                  <a:pt x="1517" y="2098"/>
                  <a:pt x="1937" y="2187"/>
                </a:cubicBezTo>
                <a:cubicBezTo>
                  <a:pt x="2356" y="2277"/>
                  <a:pt x="2606" y="1670"/>
                  <a:pt x="2606" y="1670"/>
                </a:cubicBezTo>
                <a:cubicBezTo>
                  <a:pt x="2606" y="1670"/>
                  <a:pt x="2927" y="2303"/>
                  <a:pt x="3374" y="1937"/>
                </a:cubicBezTo>
                <a:cubicBezTo>
                  <a:pt x="3481" y="1848"/>
                  <a:pt x="3561" y="1732"/>
                  <a:pt x="3597" y="1598"/>
                </a:cubicBezTo>
                <a:cubicBezTo>
                  <a:pt x="3213" y="483"/>
                  <a:pt x="1901" y="1"/>
                  <a:pt x="884" y="59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8" name="Google Shape;1178;p13"/>
          <p:cNvSpPr/>
          <p:nvPr/>
        </p:nvSpPr>
        <p:spPr>
          <a:xfrm rot="1365070">
            <a:off x="10500134" y="5720485"/>
            <a:ext cx="567476" cy="403971"/>
          </a:xfrm>
          <a:custGeom>
            <a:avLst/>
            <a:gdLst/>
            <a:ahLst/>
            <a:cxnLst/>
            <a:rect l="l" t="t" r="r" b="b"/>
            <a:pathLst>
              <a:path w="4696" h="3343" extrusionOk="0">
                <a:moveTo>
                  <a:pt x="1697" y="2735"/>
                </a:move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lnTo>
                  <a:pt x="1697" y="2735"/>
                </a:lnTo>
                <a:cubicBezTo>
                  <a:pt x="1697" y="2735"/>
                  <a:pt x="1697" y="2735"/>
                  <a:pt x="1697" y="2735"/>
                </a:cubicBezTo>
                <a:close/>
                <a:moveTo>
                  <a:pt x="1695" y="2737"/>
                </a:moveTo>
                <a:lnTo>
                  <a:pt x="1695" y="2737"/>
                </a:lnTo>
                <a:cubicBezTo>
                  <a:pt x="1481" y="2941"/>
                  <a:pt x="1214" y="3083"/>
                  <a:pt x="920" y="3164"/>
                </a:cubicBezTo>
                <a:cubicBezTo>
                  <a:pt x="1205" y="3092"/>
                  <a:pt x="1481" y="2941"/>
                  <a:pt x="1695" y="2737"/>
                </a:cubicBezTo>
                <a:close/>
                <a:moveTo>
                  <a:pt x="2898" y="1"/>
                </a:moveTo>
                <a:cubicBezTo>
                  <a:pt x="2878" y="1"/>
                  <a:pt x="2858" y="2"/>
                  <a:pt x="2839" y="4"/>
                </a:cubicBezTo>
                <a:cubicBezTo>
                  <a:pt x="2776" y="22"/>
                  <a:pt x="2705" y="58"/>
                  <a:pt x="2652" y="102"/>
                </a:cubicBezTo>
                <a:cubicBezTo>
                  <a:pt x="2540" y="182"/>
                  <a:pt x="2479" y="311"/>
                  <a:pt x="2498" y="439"/>
                </a:cubicBezTo>
                <a:lnTo>
                  <a:pt x="2498" y="439"/>
                </a:lnTo>
                <a:cubicBezTo>
                  <a:pt x="2367" y="368"/>
                  <a:pt x="2236" y="313"/>
                  <a:pt x="2089" y="272"/>
                </a:cubicBezTo>
                <a:cubicBezTo>
                  <a:pt x="1984" y="235"/>
                  <a:pt x="1875" y="215"/>
                  <a:pt x="1762" y="215"/>
                </a:cubicBezTo>
                <a:cubicBezTo>
                  <a:pt x="1711" y="215"/>
                  <a:pt x="1660" y="219"/>
                  <a:pt x="1607" y="227"/>
                </a:cubicBezTo>
                <a:cubicBezTo>
                  <a:pt x="1527" y="245"/>
                  <a:pt x="1447" y="281"/>
                  <a:pt x="1384" y="343"/>
                </a:cubicBezTo>
                <a:cubicBezTo>
                  <a:pt x="1322" y="397"/>
                  <a:pt x="1286" y="477"/>
                  <a:pt x="1277" y="566"/>
                </a:cubicBezTo>
                <a:cubicBezTo>
                  <a:pt x="1277" y="647"/>
                  <a:pt x="1313" y="727"/>
                  <a:pt x="1384" y="790"/>
                </a:cubicBezTo>
                <a:cubicBezTo>
                  <a:pt x="1417" y="822"/>
                  <a:pt x="1453" y="855"/>
                  <a:pt x="1495" y="884"/>
                </a:cubicBezTo>
                <a:lnTo>
                  <a:pt x="1495" y="884"/>
                </a:lnTo>
                <a:cubicBezTo>
                  <a:pt x="1438" y="878"/>
                  <a:pt x="1381" y="875"/>
                  <a:pt x="1324" y="875"/>
                </a:cubicBezTo>
                <a:cubicBezTo>
                  <a:pt x="1252" y="875"/>
                  <a:pt x="1180" y="880"/>
                  <a:pt x="1107" y="888"/>
                </a:cubicBezTo>
                <a:cubicBezTo>
                  <a:pt x="1027" y="897"/>
                  <a:pt x="947" y="915"/>
                  <a:pt x="875" y="941"/>
                </a:cubicBezTo>
                <a:cubicBezTo>
                  <a:pt x="795" y="968"/>
                  <a:pt x="724" y="1013"/>
                  <a:pt x="670" y="1075"/>
                </a:cubicBezTo>
                <a:cubicBezTo>
                  <a:pt x="572" y="1218"/>
                  <a:pt x="572" y="1405"/>
                  <a:pt x="661" y="1548"/>
                </a:cubicBezTo>
                <a:cubicBezTo>
                  <a:pt x="735" y="1648"/>
                  <a:pt x="843" y="1719"/>
                  <a:pt x="961" y="1751"/>
                </a:cubicBezTo>
                <a:lnTo>
                  <a:pt x="961" y="1751"/>
                </a:lnTo>
                <a:cubicBezTo>
                  <a:pt x="702" y="1797"/>
                  <a:pt x="461" y="1913"/>
                  <a:pt x="260" y="2084"/>
                </a:cubicBezTo>
                <a:cubicBezTo>
                  <a:pt x="144" y="2191"/>
                  <a:pt x="72" y="2325"/>
                  <a:pt x="37" y="2476"/>
                </a:cubicBezTo>
                <a:cubicBezTo>
                  <a:pt x="1" y="2619"/>
                  <a:pt x="28" y="2780"/>
                  <a:pt x="108" y="2914"/>
                </a:cubicBezTo>
                <a:cubicBezTo>
                  <a:pt x="188" y="3039"/>
                  <a:pt x="322" y="3137"/>
                  <a:pt x="474" y="3164"/>
                </a:cubicBezTo>
                <a:cubicBezTo>
                  <a:pt x="545" y="3181"/>
                  <a:pt x="619" y="3190"/>
                  <a:pt x="694" y="3190"/>
                </a:cubicBezTo>
                <a:cubicBezTo>
                  <a:pt x="768" y="3190"/>
                  <a:pt x="844" y="3181"/>
                  <a:pt x="920" y="3164"/>
                </a:cubicBezTo>
                <a:lnTo>
                  <a:pt x="920" y="3164"/>
                </a:lnTo>
                <a:cubicBezTo>
                  <a:pt x="854" y="3176"/>
                  <a:pt x="786" y="3183"/>
                  <a:pt x="716" y="3183"/>
                </a:cubicBezTo>
                <a:cubicBezTo>
                  <a:pt x="636" y="3183"/>
                  <a:pt x="555" y="3174"/>
                  <a:pt x="474" y="3155"/>
                </a:cubicBezTo>
                <a:cubicBezTo>
                  <a:pt x="331" y="3119"/>
                  <a:pt x="206" y="3030"/>
                  <a:pt x="126" y="2905"/>
                </a:cubicBezTo>
                <a:cubicBezTo>
                  <a:pt x="45" y="2780"/>
                  <a:pt x="28" y="2628"/>
                  <a:pt x="63" y="2485"/>
                </a:cubicBezTo>
                <a:cubicBezTo>
                  <a:pt x="99" y="2343"/>
                  <a:pt x="179" y="2209"/>
                  <a:pt x="286" y="2110"/>
                </a:cubicBezTo>
                <a:cubicBezTo>
                  <a:pt x="510" y="1914"/>
                  <a:pt x="795" y="1798"/>
                  <a:pt x="1090" y="1771"/>
                </a:cubicBezTo>
                <a:lnTo>
                  <a:pt x="1224" y="1762"/>
                </a:lnTo>
                <a:lnTo>
                  <a:pt x="1090" y="1745"/>
                </a:lnTo>
                <a:cubicBezTo>
                  <a:pt x="1087" y="1744"/>
                  <a:pt x="1084" y="1744"/>
                  <a:pt x="1081" y="1743"/>
                </a:cubicBezTo>
                <a:lnTo>
                  <a:pt x="1081" y="1743"/>
                </a:lnTo>
                <a:lnTo>
                  <a:pt x="1081" y="1736"/>
                </a:lnTo>
                <a:cubicBezTo>
                  <a:pt x="1071" y="1737"/>
                  <a:pt x="1060" y="1738"/>
                  <a:pt x="1050" y="1739"/>
                </a:cubicBezTo>
                <a:lnTo>
                  <a:pt x="1050" y="1739"/>
                </a:lnTo>
                <a:cubicBezTo>
                  <a:pt x="913" y="1714"/>
                  <a:pt x="787" y="1644"/>
                  <a:pt x="697" y="1530"/>
                </a:cubicBezTo>
                <a:cubicBezTo>
                  <a:pt x="617" y="1396"/>
                  <a:pt x="617" y="1227"/>
                  <a:pt x="706" y="1102"/>
                </a:cubicBezTo>
                <a:cubicBezTo>
                  <a:pt x="759" y="1048"/>
                  <a:pt x="822" y="1004"/>
                  <a:pt x="893" y="977"/>
                </a:cubicBezTo>
                <a:cubicBezTo>
                  <a:pt x="965" y="950"/>
                  <a:pt x="1036" y="932"/>
                  <a:pt x="1116" y="923"/>
                </a:cubicBezTo>
                <a:cubicBezTo>
                  <a:pt x="1178" y="917"/>
                  <a:pt x="1238" y="914"/>
                  <a:pt x="1298" y="914"/>
                </a:cubicBezTo>
                <a:cubicBezTo>
                  <a:pt x="1390" y="914"/>
                  <a:pt x="1483" y="921"/>
                  <a:pt x="1578" y="931"/>
                </a:cubicBezTo>
                <a:lnTo>
                  <a:pt x="1578" y="931"/>
                </a:lnTo>
                <a:cubicBezTo>
                  <a:pt x="1579" y="932"/>
                  <a:pt x="1580" y="932"/>
                  <a:pt x="1581" y="932"/>
                </a:cubicBezTo>
                <a:lnTo>
                  <a:pt x="1581" y="931"/>
                </a:lnTo>
                <a:lnTo>
                  <a:pt x="1581" y="931"/>
                </a:lnTo>
                <a:cubicBezTo>
                  <a:pt x="1584" y="932"/>
                  <a:pt x="1587" y="932"/>
                  <a:pt x="1589" y="932"/>
                </a:cubicBezTo>
                <a:lnTo>
                  <a:pt x="1697" y="950"/>
                </a:lnTo>
                <a:lnTo>
                  <a:pt x="1598" y="897"/>
                </a:lnTo>
                <a:cubicBezTo>
                  <a:pt x="1527" y="861"/>
                  <a:pt x="1464" y="816"/>
                  <a:pt x="1411" y="763"/>
                </a:cubicBezTo>
                <a:cubicBezTo>
                  <a:pt x="1357" y="709"/>
                  <a:pt x="1322" y="638"/>
                  <a:pt x="1322" y="566"/>
                </a:cubicBezTo>
                <a:cubicBezTo>
                  <a:pt x="1331" y="486"/>
                  <a:pt x="1366" y="424"/>
                  <a:pt x="1420" y="370"/>
                </a:cubicBezTo>
                <a:cubicBezTo>
                  <a:pt x="1473" y="317"/>
                  <a:pt x="1545" y="281"/>
                  <a:pt x="1625" y="272"/>
                </a:cubicBezTo>
                <a:cubicBezTo>
                  <a:pt x="1672" y="264"/>
                  <a:pt x="1720" y="260"/>
                  <a:pt x="1768" y="260"/>
                </a:cubicBezTo>
                <a:cubicBezTo>
                  <a:pt x="1875" y="260"/>
                  <a:pt x="1982" y="280"/>
                  <a:pt x="2080" y="317"/>
                </a:cubicBezTo>
                <a:cubicBezTo>
                  <a:pt x="2232" y="361"/>
                  <a:pt x="2375" y="424"/>
                  <a:pt x="2518" y="495"/>
                </a:cubicBezTo>
                <a:lnTo>
                  <a:pt x="2571" y="531"/>
                </a:lnTo>
                <a:lnTo>
                  <a:pt x="2553" y="468"/>
                </a:lnTo>
                <a:cubicBezTo>
                  <a:pt x="2518" y="343"/>
                  <a:pt x="2571" y="209"/>
                  <a:pt x="2678" y="138"/>
                </a:cubicBezTo>
                <a:cubicBezTo>
                  <a:pt x="2732" y="93"/>
                  <a:pt x="2794" y="67"/>
                  <a:pt x="2857" y="49"/>
                </a:cubicBezTo>
                <a:cubicBezTo>
                  <a:pt x="2874" y="46"/>
                  <a:pt x="2890" y="45"/>
                  <a:pt x="2907" y="45"/>
                </a:cubicBezTo>
                <a:cubicBezTo>
                  <a:pt x="2953" y="45"/>
                  <a:pt x="2998" y="54"/>
                  <a:pt x="3044" y="67"/>
                </a:cubicBezTo>
                <a:cubicBezTo>
                  <a:pt x="3169" y="111"/>
                  <a:pt x="3285" y="174"/>
                  <a:pt x="3392" y="254"/>
                </a:cubicBezTo>
                <a:cubicBezTo>
                  <a:pt x="3491" y="328"/>
                  <a:pt x="3590" y="410"/>
                  <a:pt x="3682" y="500"/>
                </a:cubicBezTo>
                <a:lnTo>
                  <a:pt x="3682" y="500"/>
                </a:lnTo>
                <a:cubicBezTo>
                  <a:pt x="3686" y="507"/>
                  <a:pt x="3691" y="515"/>
                  <a:pt x="3696" y="522"/>
                </a:cubicBezTo>
                <a:lnTo>
                  <a:pt x="3701" y="518"/>
                </a:lnTo>
                <a:lnTo>
                  <a:pt x="3701" y="518"/>
                </a:lnTo>
                <a:cubicBezTo>
                  <a:pt x="3702" y="519"/>
                  <a:pt x="3703" y="521"/>
                  <a:pt x="3705" y="522"/>
                </a:cubicBezTo>
                <a:lnTo>
                  <a:pt x="3740" y="486"/>
                </a:lnTo>
                <a:cubicBezTo>
                  <a:pt x="3705" y="441"/>
                  <a:pt x="3687" y="397"/>
                  <a:pt x="3696" y="343"/>
                </a:cubicBezTo>
                <a:cubicBezTo>
                  <a:pt x="3696" y="290"/>
                  <a:pt x="3723" y="245"/>
                  <a:pt x="3767" y="218"/>
                </a:cubicBezTo>
                <a:cubicBezTo>
                  <a:pt x="3785" y="201"/>
                  <a:pt x="3807" y="194"/>
                  <a:pt x="3831" y="194"/>
                </a:cubicBezTo>
                <a:cubicBezTo>
                  <a:pt x="3854" y="194"/>
                  <a:pt x="3879" y="201"/>
                  <a:pt x="3901" y="209"/>
                </a:cubicBezTo>
                <a:cubicBezTo>
                  <a:pt x="3955" y="227"/>
                  <a:pt x="3999" y="254"/>
                  <a:pt x="4053" y="281"/>
                </a:cubicBezTo>
                <a:cubicBezTo>
                  <a:pt x="4237" y="403"/>
                  <a:pt x="4403" y="543"/>
                  <a:pt x="4561" y="700"/>
                </a:cubicBezTo>
                <a:lnTo>
                  <a:pt x="4561" y="700"/>
                </a:lnTo>
                <a:cubicBezTo>
                  <a:pt x="4606" y="843"/>
                  <a:pt x="4633" y="977"/>
                  <a:pt x="4651" y="1120"/>
                </a:cubicBezTo>
                <a:cubicBezTo>
                  <a:pt x="4660" y="1191"/>
                  <a:pt x="4651" y="1254"/>
                  <a:pt x="4615" y="1316"/>
                </a:cubicBezTo>
                <a:cubicBezTo>
                  <a:pt x="4602" y="1336"/>
                  <a:pt x="4584" y="1343"/>
                  <a:pt x="4563" y="1343"/>
                </a:cubicBezTo>
                <a:cubicBezTo>
                  <a:pt x="4528" y="1343"/>
                  <a:pt x="4485" y="1321"/>
                  <a:pt x="4445" y="1298"/>
                </a:cubicBezTo>
                <a:lnTo>
                  <a:pt x="4392" y="1272"/>
                </a:lnTo>
                <a:lnTo>
                  <a:pt x="4419" y="1325"/>
                </a:lnTo>
                <a:cubicBezTo>
                  <a:pt x="4419" y="1327"/>
                  <a:pt x="4420" y="1329"/>
                  <a:pt x="4421" y="1332"/>
                </a:cubicBezTo>
                <a:lnTo>
                  <a:pt x="4421" y="1332"/>
                </a:lnTo>
                <a:lnTo>
                  <a:pt x="4419" y="1334"/>
                </a:lnTo>
                <a:cubicBezTo>
                  <a:pt x="4420" y="1335"/>
                  <a:pt x="4421" y="1335"/>
                  <a:pt x="4422" y="1336"/>
                </a:cubicBezTo>
                <a:lnTo>
                  <a:pt x="4422" y="1336"/>
                </a:lnTo>
                <a:cubicBezTo>
                  <a:pt x="4465" y="1457"/>
                  <a:pt x="4490" y="1579"/>
                  <a:pt x="4472" y="1709"/>
                </a:cubicBezTo>
                <a:cubicBezTo>
                  <a:pt x="4463" y="1834"/>
                  <a:pt x="4410" y="1959"/>
                  <a:pt x="4312" y="2048"/>
                </a:cubicBezTo>
                <a:cubicBezTo>
                  <a:pt x="4231" y="2146"/>
                  <a:pt x="4106" y="2209"/>
                  <a:pt x="3981" y="2226"/>
                </a:cubicBezTo>
                <a:cubicBezTo>
                  <a:pt x="3972" y="2227"/>
                  <a:pt x="3962" y="2227"/>
                  <a:pt x="3953" y="2227"/>
                </a:cubicBezTo>
                <a:cubicBezTo>
                  <a:pt x="3830" y="2227"/>
                  <a:pt x="3717" y="2175"/>
                  <a:pt x="3642" y="2084"/>
                </a:cubicBezTo>
                <a:lnTo>
                  <a:pt x="3642" y="2084"/>
                </a:lnTo>
                <a:cubicBezTo>
                  <a:pt x="3642" y="2084"/>
                  <a:pt x="3642" y="2084"/>
                  <a:pt x="3642" y="2084"/>
                </a:cubicBezTo>
                <a:lnTo>
                  <a:pt x="3580" y="2021"/>
                </a:lnTo>
                <a:lnTo>
                  <a:pt x="3615" y="2102"/>
                </a:lnTo>
                <a:cubicBezTo>
                  <a:pt x="3616" y="2104"/>
                  <a:pt x="3617" y="2106"/>
                  <a:pt x="3618" y="2108"/>
                </a:cubicBezTo>
                <a:lnTo>
                  <a:pt x="3618" y="2108"/>
                </a:lnTo>
                <a:lnTo>
                  <a:pt x="3615" y="2110"/>
                </a:lnTo>
                <a:cubicBezTo>
                  <a:pt x="3618" y="2113"/>
                  <a:pt x="3620" y="2115"/>
                  <a:pt x="3622" y="2117"/>
                </a:cubicBezTo>
                <a:lnTo>
                  <a:pt x="3622" y="2117"/>
                </a:lnTo>
                <a:cubicBezTo>
                  <a:pt x="3680" y="2265"/>
                  <a:pt x="3704" y="2428"/>
                  <a:pt x="3696" y="2583"/>
                </a:cubicBezTo>
                <a:cubicBezTo>
                  <a:pt x="3687" y="2753"/>
                  <a:pt x="3615" y="2914"/>
                  <a:pt x="3490" y="3021"/>
                </a:cubicBezTo>
                <a:cubicBezTo>
                  <a:pt x="3437" y="3083"/>
                  <a:pt x="3366" y="3128"/>
                  <a:pt x="3285" y="3155"/>
                </a:cubicBezTo>
                <a:cubicBezTo>
                  <a:pt x="3248" y="3167"/>
                  <a:pt x="3211" y="3174"/>
                  <a:pt x="3173" y="3174"/>
                </a:cubicBezTo>
                <a:cubicBezTo>
                  <a:pt x="3130" y="3174"/>
                  <a:pt x="3087" y="3165"/>
                  <a:pt x="3044" y="3146"/>
                </a:cubicBezTo>
                <a:cubicBezTo>
                  <a:pt x="2892" y="3065"/>
                  <a:pt x="2776" y="2949"/>
                  <a:pt x="2696" y="2798"/>
                </a:cubicBezTo>
                <a:lnTo>
                  <a:pt x="2687" y="2780"/>
                </a:lnTo>
                <a:lnTo>
                  <a:pt x="2678" y="2798"/>
                </a:lnTo>
                <a:cubicBezTo>
                  <a:pt x="2625" y="2932"/>
                  <a:pt x="2553" y="3048"/>
                  <a:pt x="2455" y="3146"/>
                </a:cubicBezTo>
                <a:cubicBezTo>
                  <a:pt x="2411" y="3199"/>
                  <a:pt x="2357" y="3244"/>
                  <a:pt x="2295" y="3280"/>
                </a:cubicBezTo>
                <a:cubicBezTo>
                  <a:pt x="2241" y="3306"/>
                  <a:pt x="2170" y="3324"/>
                  <a:pt x="2098" y="3333"/>
                </a:cubicBezTo>
                <a:cubicBezTo>
                  <a:pt x="1964" y="3333"/>
                  <a:pt x="1830" y="3262"/>
                  <a:pt x="1759" y="3137"/>
                </a:cubicBezTo>
                <a:cubicBezTo>
                  <a:pt x="1697" y="3012"/>
                  <a:pt x="1670" y="2878"/>
                  <a:pt x="1697" y="2735"/>
                </a:cubicBezTo>
                <a:lnTo>
                  <a:pt x="1697" y="2735"/>
                </a:lnTo>
                <a:cubicBezTo>
                  <a:pt x="1670" y="2878"/>
                  <a:pt x="1688" y="3021"/>
                  <a:pt x="1750" y="3146"/>
                </a:cubicBezTo>
                <a:cubicBezTo>
                  <a:pt x="1830" y="3262"/>
                  <a:pt x="1955" y="3342"/>
                  <a:pt x="2098" y="3342"/>
                </a:cubicBezTo>
                <a:cubicBezTo>
                  <a:pt x="2170" y="3342"/>
                  <a:pt x="2241" y="3324"/>
                  <a:pt x="2303" y="3289"/>
                </a:cubicBezTo>
                <a:cubicBezTo>
                  <a:pt x="2366" y="3253"/>
                  <a:pt x="2419" y="3208"/>
                  <a:pt x="2464" y="3164"/>
                </a:cubicBezTo>
                <a:cubicBezTo>
                  <a:pt x="2557" y="3062"/>
                  <a:pt x="2634" y="2952"/>
                  <a:pt x="2688" y="2827"/>
                </a:cubicBezTo>
                <a:lnTo>
                  <a:pt x="2688" y="2827"/>
                </a:lnTo>
                <a:cubicBezTo>
                  <a:pt x="2761" y="2978"/>
                  <a:pt x="2890" y="3096"/>
                  <a:pt x="3035" y="3173"/>
                </a:cubicBezTo>
                <a:cubicBezTo>
                  <a:pt x="3078" y="3192"/>
                  <a:pt x="3124" y="3201"/>
                  <a:pt x="3171" y="3201"/>
                </a:cubicBezTo>
                <a:cubicBezTo>
                  <a:pt x="3211" y="3201"/>
                  <a:pt x="3253" y="3194"/>
                  <a:pt x="3294" y="3181"/>
                </a:cubicBezTo>
                <a:cubicBezTo>
                  <a:pt x="3374" y="3155"/>
                  <a:pt x="3446" y="3110"/>
                  <a:pt x="3508" y="3048"/>
                </a:cubicBezTo>
                <a:cubicBezTo>
                  <a:pt x="3633" y="2932"/>
                  <a:pt x="3714" y="2762"/>
                  <a:pt x="3723" y="2592"/>
                </a:cubicBezTo>
                <a:cubicBezTo>
                  <a:pt x="3730" y="2450"/>
                  <a:pt x="3712" y="2300"/>
                  <a:pt x="3669" y="2161"/>
                </a:cubicBezTo>
                <a:lnTo>
                  <a:pt x="3669" y="2161"/>
                </a:lnTo>
                <a:cubicBezTo>
                  <a:pt x="3748" y="2224"/>
                  <a:pt x="3848" y="2263"/>
                  <a:pt x="3954" y="2263"/>
                </a:cubicBezTo>
                <a:cubicBezTo>
                  <a:pt x="3963" y="2263"/>
                  <a:pt x="3972" y="2263"/>
                  <a:pt x="3981" y="2262"/>
                </a:cubicBezTo>
                <a:cubicBezTo>
                  <a:pt x="4115" y="2244"/>
                  <a:pt x="4240" y="2182"/>
                  <a:pt x="4338" y="2075"/>
                </a:cubicBezTo>
                <a:cubicBezTo>
                  <a:pt x="4428" y="1977"/>
                  <a:pt x="4490" y="1852"/>
                  <a:pt x="4508" y="1709"/>
                </a:cubicBezTo>
                <a:cubicBezTo>
                  <a:pt x="4516" y="1591"/>
                  <a:pt x="4503" y="1473"/>
                  <a:pt x="4463" y="1356"/>
                </a:cubicBezTo>
                <a:lnTo>
                  <a:pt x="4463" y="1356"/>
                </a:lnTo>
                <a:cubicBezTo>
                  <a:pt x="4484" y="1365"/>
                  <a:pt x="4505" y="1373"/>
                  <a:pt x="4526" y="1379"/>
                </a:cubicBezTo>
                <a:cubicBezTo>
                  <a:pt x="4538" y="1383"/>
                  <a:pt x="4550" y="1386"/>
                  <a:pt x="4561" y="1386"/>
                </a:cubicBezTo>
                <a:cubicBezTo>
                  <a:pt x="4593" y="1386"/>
                  <a:pt x="4622" y="1369"/>
                  <a:pt x="4642" y="1343"/>
                </a:cubicBezTo>
                <a:cubicBezTo>
                  <a:pt x="4677" y="1272"/>
                  <a:pt x="4695" y="1191"/>
                  <a:pt x="4686" y="1120"/>
                </a:cubicBezTo>
                <a:cubicBezTo>
                  <a:pt x="4669" y="968"/>
                  <a:pt x="4642" y="825"/>
                  <a:pt x="4597" y="691"/>
                </a:cubicBezTo>
                <a:cubicBezTo>
                  <a:pt x="4437" y="522"/>
                  <a:pt x="4258" y="379"/>
                  <a:pt x="4071" y="245"/>
                </a:cubicBezTo>
                <a:cubicBezTo>
                  <a:pt x="4026" y="218"/>
                  <a:pt x="3972" y="192"/>
                  <a:pt x="3919" y="174"/>
                </a:cubicBezTo>
                <a:cubicBezTo>
                  <a:pt x="3892" y="156"/>
                  <a:pt x="3856" y="156"/>
                  <a:pt x="3830" y="156"/>
                </a:cubicBezTo>
                <a:cubicBezTo>
                  <a:pt x="3794" y="156"/>
                  <a:pt x="3758" y="165"/>
                  <a:pt x="3731" y="192"/>
                </a:cubicBezTo>
                <a:cubicBezTo>
                  <a:pt x="3687" y="227"/>
                  <a:pt x="3651" y="281"/>
                  <a:pt x="3642" y="343"/>
                </a:cubicBezTo>
                <a:cubicBezTo>
                  <a:pt x="3642" y="366"/>
                  <a:pt x="3644" y="388"/>
                  <a:pt x="3649" y="410"/>
                </a:cubicBezTo>
                <a:lnTo>
                  <a:pt x="3649" y="410"/>
                </a:lnTo>
                <a:cubicBezTo>
                  <a:pt x="3579" y="341"/>
                  <a:pt x="3501" y="275"/>
                  <a:pt x="3419" y="218"/>
                </a:cubicBezTo>
                <a:cubicBezTo>
                  <a:pt x="3312" y="129"/>
                  <a:pt x="3187" y="67"/>
                  <a:pt x="3053" y="22"/>
                </a:cubicBezTo>
                <a:cubicBezTo>
                  <a:pt x="3007" y="9"/>
                  <a:pt x="2952" y="1"/>
                  <a:pt x="28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9" name="Google Shape;1179;p13"/>
          <p:cNvSpPr/>
          <p:nvPr/>
        </p:nvSpPr>
        <p:spPr>
          <a:xfrm rot="1365070">
            <a:off x="10603981" y="5791371"/>
            <a:ext cx="575935" cy="298597"/>
          </a:xfrm>
          <a:custGeom>
            <a:avLst/>
            <a:gdLst/>
            <a:ahLst/>
            <a:cxnLst/>
            <a:rect l="l" t="t" r="r" b="b"/>
            <a:pathLst>
              <a:path w="4766" h="2471" extrusionOk="0">
                <a:moveTo>
                  <a:pt x="4671" y="0"/>
                </a:moveTo>
                <a:cubicBezTo>
                  <a:pt x="4661" y="0"/>
                  <a:pt x="4652" y="2"/>
                  <a:pt x="4642" y="7"/>
                </a:cubicBezTo>
                <a:cubicBezTo>
                  <a:pt x="4142" y="239"/>
                  <a:pt x="3642" y="471"/>
                  <a:pt x="3142" y="703"/>
                </a:cubicBezTo>
                <a:lnTo>
                  <a:pt x="2428" y="311"/>
                </a:lnTo>
                <a:cubicBezTo>
                  <a:pt x="2425" y="309"/>
                  <a:pt x="2423" y="308"/>
                  <a:pt x="2422" y="308"/>
                </a:cubicBezTo>
                <a:cubicBezTo>
                  <a:pt x="2395" y="308"/>
                  <a:pt x="2803" y="664"/>
                  <a:pt x="2999" y="775"/>
                </a:cubicBezTo>
                <a:lnTo>
                  <a:pt x="2526" y="998"/>
                </a:lnTo>
                <a:lnTo>
                  <a:pt x="2464" y="1025"/>
                </a:lnTo>
                <a:lnTo>
                  <a:pt x="1322" y="516"/>
                </a:lnTo>
                <a:lnTo>
                  <a:pt x="1322" y="516"/>
                </a:lnTo>
                <a:cubicBezTo>
                  <a:pt x="1634" y="730"/>
                  <a:pt x="1973" y="926"/>
                  <a:pt x="2312" y="1096"/>
                </a:cubicBezTo>
                <a:lnTo>
                  <a:pt x="1902" y="1292"/>
                </a:lnTo>
                <a:lnTo>
                  <a:pt x="608" y="1087"/>
                </a:lnTo>
                <a:lnTo>
                  <a:pt x="411" y="1051"/>
                </a:lnTo>
                <a:lnTo>
                  <a:pt x="411" y="1051"/>
                </a:lnTo>
                <a:cubicBezTo>
                  <a:pt x="840" y="1194"/>
                  <a:pt x="1268" y="1301"/>
                  <a:pt x="1696" y="1391"/>
                </a:cubicBezTo>
                <a:lnTo>
                  <a:pt x="429" y="1989"/>
                </a:lnTo>
                <a:lnTo>
                  <a:pt x="1" y="2194"/>
                </a:lnTo>
                <a:cubicBezTo>
                  <a:pt x="438" y="2069"/>
                  <a:pt x="866" y="1908"/>
                  <a:pt x="1286" y="1730"/>
                </a:cubicBezTo>
                <a:lnTo>
                  <a:pt x="1759" y="1507"/>
                </a:lnTo>
                <a:lnTo>
                  <a:pt x="1759" y="1507"/>
                </a:lnTo>
                <a:lnTo>
                  <a:pt x="1304" y="2328"/>
                </a:lnTo>
                <a:lnTo>
                  <a:pt x="1223" y="2471"/>
                </a:lnTo>
                <a:cubicBezTo>
                  <a:pt x="1464" y="2176"/>
                  <a:pt x="1687" y="1864"/>
                  <a:pt x="1884" y="1533"/>
                </a:cubicBezTo>
                <a:lnTo>
                  <a:pt x="1955" y="1408"/>
                </a:lnTo>
                <a:lnTo>
                  <a:pt x="2384" y="1203"/>
                </a:lnTo>
                <a:lnTo>
                  <a:pt x="2384" y="1203"/>
                </a:lnTo>
                <a:cubicBezTo>
                  <a:pt x="2348" y="1587"/>
                  <a:pt x="2348" y="1962"/>
                  <a:pt x="2366" y="2346"/>
                </a:cubicBezTo>
                <a:lnTo>
                  <a:pt x="2518" y="1141"/>
                </a:lnTo>
                <a:lnTo>
                  <a:pt x="3071" y="882"/>
                </a:lnTo>
                <a:lnTo>
                  <a:pt x="3071" y="882"/>
                </a:lnTo>
                <a:cubicBezTo>
                  <a:pt x="3054" y="1098"/>
                  <a:pt x="3138" y="1577"/>
                  <a:pt x="3150" y="1577"/>
                </a:cubicBezTo>
                <a:cubicBezTo>
                  <a:pt x="3151" y="1577"/>
                  <a:pt x="3151" y="1575"/>
                  <a:pt x="3151" y="1569"/>
                </a:cubicBezTo>
                <a:cubicBezTo>
                  <a:pt x="3169" y="1319"/>
                  <a:pt x="3187" y="1069"/>
                  <a:pt x="3196" y="819"/>
                </a:cubicBezTo>
                <a:lnTo>
                  <a:pt x="3624" y="623"/>
                </a:lnTo>
                <a:cubicBezTo>
                  <a:pt x="3990" y="453"/>
                  <a:pt x="4347" y="284"/>
                  <a:pt x="4704" y="123"/>
                </a:cubicBezTo>
                <a:cubicBezTo>
                  <a:pt x="4766" y="85"/>
                  <a:pt x="4728" y="0"/>
                  <a:pt x="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0" name="Google Shape;1180;p13"/>
          <p:cNvSpPr/>
          <p:nvPr/>
        </p:nvSpPr>
        <p:spPr>
          <a:xfrm rot="-3603133">
            <a:off x="10944343" y="5442561"/>
            <a:ext cx="431511" cy="361796"/>
          </a:xfrm>
          <a:custGeom>
            <a:avLst/>
            <a:gdLst/>
            <a:ahLst/>
            <a:cxnLst/>
            <a:rect l="l" t="t" r="r" b="b"/>
            <a:pathLst>
              <a:path w="3571" h="2994" extrusionOk="0">
                <a:moveTo>
                  <a:pt x="3388" y="1"/>
                </a:moveTo>
                <a:cubicBezTo>
                  <a:pt x="2872" y="1"/>
                  <a:pt x="1224" y="57"/>
                  <a:pt x="670" y="762"/>
                </a:cubicBezTo>
                <a:cubicBezTo>
                  <a:pt x="1" y="1601"/>
                  <a:pt x="438" y="2207"/>
                  <a:pt x="679" y="2475"/>
                </a:cubicBezTo>
                <a:cubicBezTo>
                  <a:pt x="679" y="2475"/>
                  <a:pt x="1149" y="2993"/>
                  <a:pt x="1755" y="2993"/>
                </a:cubicBezTo>
                <a:cubicBezTo>
                  <a:pt x="1890" y="2993"/>
                  <a:pt x="2033" y="2967"/>
                  <a:pt x="2178" y="2904"/>
                </a:cubicBezTo>
                <a:cubicBezTo>
                  <a:pt x="2973" y="2555"/>
                  <a:pt x="3571" y="833"/>
                  <a:pt x="3544" y="3"/>
                </a:cubicBezTo>
                <a:cubicBezTo>
                  <a:pt x="3544" y="3"/>
                  <a:pt x="3487" y="1"/>
                  <a:pt x="33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1" name="Google Shape;1181;p13"/>
          <p:cNvSpPr/>
          <p:nvPr/>
        </p:nvSpPr>
        <p:spPr>
          <a:xfrm rot="-3603133">
            <a:off x="10977235" y="5463916"/>
            <a:ext cx="386439" cy="354304"/>
          </a:xfrm>
          <a:custGeom>
            <a:avLst/>
            <a:gdLst/>
            <a:ahLst/>
            <a:cxnLst/>
            <a:rect l="l" t="t" r="r" b="b"/>
            <a:pathLst>
              <a:path w="3198" h="2932" extrusionOk="0">
                <a:moveTo>
                  <a:pt x="1664" y="2377"/>
                </a:moveTo>
                <a:lnTo>
                  <a:pt x="1665" y="2377"/>
                </a:lnTo>
                <a:cubicBezTo>
                  <a:pt x="1666" y="2378"/>
                  <a:pt x="1666" y="2378"/>
                  <a:pt x="1666" y="2378"/>
                </a:cubicBezTo>
                <a:cubicBezTo>
                  <a:pt x="1667" y="2378"/>
                  <a:pt x="1666" y="2378"/>
                  <a:pt x="1664" y="2377"/>
                </a:cubicBezTo>
                <a:close/>
                <a:moveTo>
                  <a:pt x="3194" y="1"/>
                </a:moveTo>
                <a:cubicBezTo>
                  <a:pt x="3194" y="1"/>
                  <a:pt x="3193" y="2"/>
                  <a:pt x="3191" y="3"/>
                </a:cubicBezTo>
                <a:cubicBezTo>
                  <a:pt x="3084" y="102"/>
                  <a:pt x="2968" y="200"/>
                  <a:pt x="2861" y="298"/>
                </a:cubicBezTo>
                <a:cubicBezTo>
                  <a:pt x="2584" y="548"/>
                  <a:pt x="2307" y="798"/>
                  <a:pt x="2022" y="1048"/>
                </a:cubicBezTo>
                <a:cubicBezTo>
                  <a:pt x="2066" y="842"/>
                  <a:pt x="2093" y="637"/>
                  <a:pt x="2111" y="423"/>
                </a:cubicBezTo>
                <a:lnTo>
                  <a:pt x="2111" y="423"/>
                </a:lnTo>
                <a:cubicBezTo>
                  <a:pt x="2102" y="459"/>
                  <a:pt x="2093" y="494"/>
                  <a:pt x="2084" y="521"/>
                </a:cubicBezTo>
                <a:lnTo>
                  <a:pt x="1959" y="1101"/>
                </a:lnTo>
                <a:cubicBezTo>
                  <a:pt x="1825" y="1208"/>
                  <a:pt x="1700" y="1315"/>
                  <a:pt x="1575" y="1423"/>
                </a:cubicBezTo>
                <a:cubicBezTo>
                  <a:pt x="1406" y="1556"/>
                  <a:pt x="1236" y="1681"/>
                  <a:pt x="1076" y="1815"/>
                </a:cubicBezTo>
                <a:lnTo>
                  <a:pt x="1076" y="1780"/>
                </a:lnTo>
                <a:cubicBezTo>
                  <a:pt x="1093" y="1529"/>
                  <a:pt x="1094" y="992"/>
                  <a:pt x="1085" y="992"/>
                </a:cubicBezTo>
                <a:lnTo>
                  <a:pt x="1085" y="992"/>
                </a:lnTo>
                <a:cubicBezTo>
                  <a:pt x="1085" y="992"/>
                  <a:pt x="1085" y="993"/>
                  <a:pt x="1085" y="994"/>
                </a:cubicBezTo>
                <a:cubicBezTo>
                  <a:pt x="1076" y="1030"/>
                  <a:pt x="1076" y="1066"/>
                  <a:pt x="1076" y="1101"/>
                </a:cubicBezTo>
                <a:lnTo>
                  <a:pt x="1013" y="1869"/>
                </a:lnTo>
                <a:cubicBezTo>
                  <a:pt x="933" y="1931"/>
                  <a:pt x="853" y="1994"/>
                  <a:pt x="772" y="2065"/>
                </a:cubicBezTo>
                <a:cubicBezTo>
                  <a:pt x="612" y="2199"/>
                  <a:pt x="469" y="2333"/>
                  <a:pt x="326" y="2476"/>
                </a:cubicBezTo>
                <a:cubicBezTo>
                  <a:pt x="210" y="2592"/>
                  <a:pt x="112" y="2717"/>
                  <a:pt x="31" y="2851"/>
                </a:cubicBezTo>
                <a:cubicBezTo>
                  <a:pt x="1" y="2893"/>
                  <a:pt x="37" y="2932"/>
                  <a:pt x="78" y="2932"/>
                </a:cubicBezTo>
                <a:cubicBezTo>
                  <a:pt x="96" y="2932"/>
                  <a:pt x="116" y="2924"/>
                  <a:pt x="130" y="2904"/>
                </a:cubicBezTo>
                <a:cubicBezTo>
                  <a:pt x="228" y="2752"/>
                  <a:pt x="344" y="2610"/>
                  <a:pt x="478" y="2485"/>
                </a:cubicBezTo>
                <a:cubicBezTo>
                  <a:pt x="603" y="2360"/>
                  <a:pt x="737" y="2235"/>
                  <a:pt x="870" y="2128"/>
                </a:cubicBezTo>
                <a:lnTo>
                  <a:pt x="942" y="2154"/>
                </a:lnTo>
                <a:cubicBezTo>
                  <a:pt x="1164" y="2237"/>
                  <a:pt x="1623" y="2365"/>
                  <a:pt x="1664" y="2377"/>
                </a:cubicBezTo>
                <a:lnTo>
                  <a:pt x="1664" y="2377"/>
                </a:lnTo>
                <a:lnTo>
                  <a:pt x="1567" y="2333"/>
                </a:lnTo>
                <a:lnTo>
                  <a:pt x="924" y="2092"/>
                </a:lnTo>
                <a:lnTo>
                  <a:pt x="995" y="2020"/>
                </a:lnTo>
                <a:cubicBezTo>
                  <a:pt x="1129" y="1913"/>
                  <a:pt x="1272" y="1806"/>
                  <a:pt x="1406" y="1708"/>
                </a:cubicBezTo>
                <a:lnTo>
                  <a:pt x="1486" y="1726"/>
                </a:lnTo>
                <a:cubicBezTo>
                  <a:pt x="1722" y="1785"/>
                  <a:pt x="2227" y="1852"/>
                  <a:pt x="2254" y="1852"/>
                </a:cubicBezTo>
                <a:cubicBezTo>
                  <a:pt x="2256" y="1852"/>
                  <a:pt x="2256" y="1851"/>
                  <a:pt x="2254" y="1851"/>
                </a:cubicBezTo>
                <a:lnTo>
                  <a:pt x="2147" y="1824"/>
                </a:lnTo>
                <a:lnTo>
                  <a:pt x="1459" y="1663"/>
                </a:lnTo>
                <a:cubicBezTo>
                  <a:pt x="1549" y="1583"/>
                  <a:pt x="1647" y="1512"/>
                  <a:pt x="1736" y="1440"/>
                </a:cubicBezTo>
                <a:cubicBezTo>
                  <a:pt x="1959" y="1253"/>
                  <a:pt x="2129" y="1101"/>
                  <a:pt x="2334" y="905"/>
                </a:cubicBezTo>
                <a:lnTo>
                  <a:pt x="2343" y="905"/>
                </a:lnTo>
                <a:cubicBezTo>
                  <a:pt x="2448" y="918"/>
                  <a:pt x="2547" y="926"/>
                  <a:pt x="2646" y="926"/>
                </a:cubicBezTo>
                <a:cubicBezTo>
                  <a:pt x="2682" y="926"/>
                  <a:pt x="2718" y="925"/>
                  <a:pt x="2754" y="923"/>
                </a:cubicBezTo>
                <a:lnTo>
                  <a:pt x="2700" y="914"/>
                </a:lnTo>
                <a:lnTo>
                  <a:pt x="2379" y="851"/>
                </a:lnTo>
                <a:cubicBezTo>
                  <a:pt x="2722" y="525"/>
                  <a:pt x="3197" y="1"/>
                  <a:pt x="31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2" name="Google Shape;1182;p13"/>
          <p:cNvSpPr/>
          <p:nvPr/>
        </p:nvSpPr>
        <p:spPr>
          <a:xfrm rot="-3603133">
            <a:off x="11064574" y="5370969"/>
            <a:ext cx="253517" cy="343065"/>
          </a:xfrm>
          <a:custGeom>
            <a:avLst/>
            <a:gdLst/>
            <a:ahLst/>
            <a:cxnLst/>
            <a:rect l="l" t="t" r="r" b="b"/>
            <a:pathLst>
              <a:path w="2098" h="2839" extrusionOk="0">
                <a:moveTo>
                  <a:pt x="902" y="2838"/>
                </a:moveTo>
                <a:cubicBezTo>
                  <a:pt x="295" y="2499"/>
                  <a:pt x="0" y="1776"/>
                  <a:pt x="215" y="1107"/>
                </a:cubicBezTo>
                <a:cubicBezTo>
                  <a:pt x="420" y="438"/>
                  <a:pt x="1062" y="0"/>
                  <a:pt x="1759" y="63"/>
                </a:cubicBezTo>
                <a:cubicBezTo>
                  <a:pt x="1875" y="72"/>
                  <a:pt x="1982" y="98"/>
                  <a:pt x="2098" y="134"/>
                </a:cubicBezTo>
                <a:cubicBezTo>
                  <a:pt x="2080" y="928"/>
                  <a:pt x="1580" y="2365"/>
                  <a:pt x="902" y="28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3" name="Google Shape;1183;p13"/>
          <p:cNvSpPr/>
          <p:nvPr/>
        </p:nvSpPr>
        <p:spPr>
          <a:xfrm rot="-3603133">
            <a:off x="10970123" y="5424517"/>
            <a:ext cx="395864" cy="365904"/>
          </a:xfrm>
          <a:custGeom>
            <a:avLst/>
            <a:gdLst/>
            <a:ahLst/>
            <a:cxnLst/>
            <a:rect l="l" t="t" r="r" b="b"/>
            <a:pathLst>
              <a:path w="3276" h="3028" extrusionOk="0">
                <a:moveTo>
                  <a:pt x="3094" y="0"/>
                </a:moveTo>
                <a:cubicBezTo>
                  <a:pt x="2734" y="0"/>
                  <a:pt x="2369" y="28"/>
                  <a:pt x="2017" y="82"/>
                </a:cubicBezTo>
                <a:cubicBezTo>
                  <a:pt x="1598" y="127"/>
                  <a:pt x="1205" y="243"/>
                  <a:pt x="830" y="422"/>
                </a:cubicBezTo>
                <a:cubicBezTo>
                  <a:pt x="455" y="618"/>
                  <a:pt x="179" y="957"/>
                  <a:pt x="63" y="1359"/>
                </a:cubicBezTo>
                <a:cubicBezTo>
                  <a:pt x="0" y="1564"/>
                  <a:pt x="0" y="1769"/>
                  <a:pt x="63" y="1975"/>
                </a:cubicBezTo>
                <a:cubicBezTo>
                  <a:pt x="125" y="2171"/>
                  <a:pt x="241" y="2349"/>
                  <a:pt x="384" y="2501"/>
                </a:cubicBezTo>
                <a:cubicBezTo>
                  <a:pt x="241" y="2349"/>
                  <a:pt x="134" y="2171"/>
                  <a:pt x="71" y="1975"/>
                </a:cubicBezTo>
                <a:cubicBezTo>
                  <a:pt x="9" y="1778"/>
                  <a:pt x="9" y="1564"/>
                  <a:pt x="71" y="1368"/>
                </a:cubicBezTo>
                <a:cubicBezTo>
                  <a:pt x="188" y="975"/>
                  <a:pt x="464" y="645"/>
                  <a:pt x="839" y="457"/>
                </a:cubicBezTo>
                <a:cubicBezTo>
                  <a:pt x="1214" y="288"/>
                  <a:pt x="1607" y="172"/>
                  <a:pt x="2017" y="127"/>
                </a:cubicBezTo>
                <a:cubicBezTo>
                  <a:pt x="2361" y="82"/>
                  <a:pt x="2705" y="62"/>
                  <a:pt x="3049" y="62"/>
                </a:cubicBezTo>
                <a:cubicBezTo>
                  <a:pt x="3107" y="62"/>
                  <a:pt x="3164" y="63"/>
                  <a:pt x="3222" y="64"/>
                </a:cubicBezTo>
                <a:lnTo>
                  <a:pt x="3222" y="64"/>
                </a:lnTo>
                <a:cubicBezTo>
                  <a:pt x="3220" y="261"/>
                  <a:pt x="3202" y="457"/>
                  <a:pt x="3160" y="654"/>
                </a:cubicBezTo>
                <a:cubicBezTo>
                  <a:pt x="3124" y="859"/>
                  <a:pt x="3070" y="1055"/>
                  <a:pt x="3008" y="1261"/>
                </a:cubicBezTo>
                <a:cubicBezTo>
                  <a:pt x="2883" y="1653"/>
                  <a:pt x="2704" y="2028"/>
                  <a:pt x="2472" y="2376"/>
                </a:cubicBezTo>
                <a:cubicBezTo>
                  <a:pt x="2365" y="2546"/>
                  <a:pt x="2222" y="2698"/>
                  <a:pt x="2053" y="2822"/>
                </a:cubicBezTo>
                <a:cubicBezTo>
                  <a:pt x="1883" y="2938"/>
                  <a:pt x="1687" y="3010"/>
                  <a:pt x="1473" y="3010"/>
                </a:cubicBezTo>
                <a:cubicBezTo>
                  <a:pt x="1458" y="3011"/>
                  <a:pt x="1443" y="3011"/>
                  <a:pt x="1428" y="3011"/>
                </a:cubicBezTo>
                <a:cubicBezTo>
                  <a:pt x="1238" y="3011"/>
                  <a:pt x="1049" y="2958"/>
                  <a:pt x="884" y="2867"/>
                </a:cubicBezTo>
                <a:cubicBezTo>
                  <a:pt x="696" y="2769"/>
                  <a:pt x="527" y="2644"/>
                  <a:pt x="384" y="2501"/>
                </a:cubicBezTo>
                <a:lnTo>
                  <a:pt x="384" y="2501"/>
                </a:lnTo>
                <a:cubicBezTo>
                  <a:pt x="527" y="2653"/>
                  <a:pt x="696" y="2778"/>
                  <a:pt x="875" y="2876"/>
                </a:cubicBezTo>
                <a:cubicBezTo>
                  <a:pt x="1062" y="2974"/>
                  <a:pt x="1267" y="3028"/>
                  <a:pt x="1482" y="3028"/>
                </a:cubicBezTo>
                <a:cubicBezTo>
                  <a:pt x="1687" y="3019"/>
                  <a:pt x="1892" y="2956"/>
                  <a:pt x="2071" y="2831"/>
                </a:cubicBezTo>
                <a:cubicBezTo>
                  <a:pt x="2240" y="2706"/>
                  <a:pt x="2383" y="2555"/>
                  <a:pt x="2499" y="2385"/>
                </a:cubicBezTo>
                <a:cubicBezTo>
                  <a:pt x="2731" y="2037"/>
                  <a:pt x="2919" y="1662"/>
                  <a:pt x="3044" y="1261"/>
                </a:cubicBezTo>
                <a:cubicBezTo>
                  <a:pt x="3115" y="1064"/>
                  <a:pt x="3168" y="859"/>
                  <a:pt x="3213" y="654"/>
                </a:cubicBezTo>
                <a:cubicBezTo>
                  <a:pt x="3249" y="448"/>
                  <a:pt x="3276" y="243"/>
                  <a:pt x="3276" y="29"/>
                </a:cubicBezTo>
                <a:lnTo>
                  <a:pt x="3276" y="2"/>
                </a:lnTo>
                <a:lnTo>
                  <a:pt x="3249" y="2"/>
                </a:lnTo>
                <a:cubicBezTo>
                  <a:pt x="3197" y="1"/>
                  <a:pt x="3146" y="0"/>
                  <a:pt x="30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4" name="Google Shape;1184;p13"/>
          <p:cNvSpPr/>
          <p:nvPr/>
        </p:nvSpPr>
        <p:spPr>
          <a:xfrm rot="-9882522">
            <a:off x="10649151" y="5413111"/>
            <a:ext cx="316131" cy="249663"/>
          </a:xfrm>
          <a:custGeom>
            <a:avLst/>
            <a:gdLst/>
            <a:ahLst/>
            <a:cxnLst/>
            <a:rect l="l" t="t" r="r" b="b"/>
            <a:pathLst>
              <a:path w="2616" h="2066" extrusionOk="0">
                <a:moveTo>
                  <a:pt x="984" y="1"/>
                </a:moveTo>
                <a:cubicBezTo>
                  <a:pt x="556" y="1"/>
                  <a:pt x="182" y="150"/>
                  <a:pt x="107" y="150"/>
                </a:cubicBezTo>
                <a:lnTo>
                  <a:pt x="98" y="150"/>
                </a:lnTo>
                <a:lnTo>
                  <a:pt x="107" y="159"/>
                </a:lnTo>
                <a:cubicBezTo>
                  <a:pt x="116" y="275"/>
                  <a:pt x="0" y="1301"/>
                  <a:pt x="500" y="1748"/>
                </a:cubicBezTo>
                <a:cubicBezTo>
                  <a:pt x="780" y="1999"/>
                  <a:pt x="1216" y="2065"/>
                  <a:pt x="1599" y="2065"/>
                </a:cubicBezTo>
                <a:cubicBezTo>
                  <a:pt x="2033" y="2065"/>
                  <a:pt x="2401" y="1980"/>
                  <a:pt x="2401" y="1980"/>
                </a:cubicBezTo>
                <a:cubicBezTo>
                  <a:pt x="2615" y="1141"/>
                  <a:pt x="2062" y="328"/>
                  <a:pt x="1544" y="105"/>
                </a:cubicBezTo>
                <a:cubicBezTo>
                  <a:pt x="1360" y="28"/>
                  <a:pt x="1167" y="1"/>
                  <a:pt x="98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5" name="Google Shape;1185;p13"/>
          <p:cNvSpPr/>
          <p:nvPr/>
        </p:nvSpPr>
        <p:spPr>
          <a:xfrm rot="-9882522">
            <a:off x="10651057" y="5405084"/>
            <a:ext cx="225617" cy="239632"/>
          </a:xfrm>
          <a:custGeom>
            <a:avLst/>
            <a:gdLst/>
            <a:ahLst/>
            <a:cxnLst/>
            <a:rect l="l" t="t" r="r" b="b"/>
            <a:pathLst>
              <a:path w="1867" h="1983" extrusionOk="0">
                <a:moveTo>
                  <a:pt x="1652" y="1938"/>
                </a:moveTo>
                <a:cubicBezTo>
                  <a:pt x="1866" y="1090"/>
                  <a:pt x="1313" y="269"/>
                  <a:pt x="795" y="54"/>
                </a:cubicBezTo>
                <a:cubicBezTo>
                  <a:pt x="742" y="28"/>
                  <a:pt x="688" y="10"/>
                  <a:pt x="635" y="1"/>
                </a:cubicBezTo>
                <a:cubicBezTo>
                  <a:pt x="1" y="724"/>
                  <a:pt x="438" y="1866"/>
                  <a:pt x="1393" y="1982"/>
                </a:cubicBezTo>
                <a:cubicBezTo>
                  <a:pt x="1554" y="1955"/>
                  <a:pt x="1652" y="1938"/>
                  <a:pt x="1652" y="193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6" name="Google Shape;1186;p13"/>
          <p:cNvSpPr/>
          <p:nvPr/>
        </p:nvSpPr>
        <p:spPr>
          <a:xfrm rot="-9882522">
            <a:off x="10666506" y="5411233"/>
            <a:ext cx="288215" cy="253771"/>
          </a:xfrm>
          <a:custGeom>
            <a:avLst/>
            <a:gdLst/>
            <a:ahLst/>
            <a:cxnLst/>
            <a:rect l="l" t="t" r="r" b="b"/>
            <a:pathLst>
              <a:path w="2385" h="2100" extrusionOk="0">
                <a:moveTo>
                  <a:pt x="10" y="161"/>
                </a:moveTo>
                <a:lnTo>
                  <a:pt x="10" y="170"/>
                </a:lnTo>
                <a:cubicBezTo>
                  <a:pt x="9" y="232"/>
                  <a:pt x="8" y="293"/>
                  <a:pt x="8" y="355"/>
                </a:cubicBezTo>
                <a:lnTo>
                  <a:pt x="8" y="355"/>
                </a:lnTo>
                <a:cubicBezTo>
                  <a:pt x="10" y="293"/>
                  <a:pt x="14" y="232"/>
                  <a:pt x="19" y="170"/>
                </a:cubicBezTo>
                <a:lnTo>
                  <a:pt x="10" y="161"/>
                </a:lnTo>
                <a:close/>
                <a:moveTo>
                  <a:pt x="930" y="0"/>
                </a:moveTo>
                <a:cubicBezTo>
                  <a:pt x="769" y="0"/>
                  <a:pt x="617" y="18"/>
                  <a:pt x="466" y="54"/>
                </a:cubicBezTo>
                <a:cubicBezTo>
                  <a:pt x="314" y="72"/>
                  <a:pt x="171" y="125"/>
                  <a:pt x="19" y="161"/>
                </a:cubicBezTo>
                <a:cubicBezTo>
                  <a:pt x="171" y="134"/>
                  <a:pt x="314" y="81"/>
                  <a:pt x="466" y="72"/>
                </a:cubicBezTo>
                <a:cubicBezTo>
                  <a:pt x="617" y="36"/>
                  <a:pt x="769" y="27"/>
                  <a:pt x="930" y="27"/>
                </a:cubicBezTo>
                <a:cubicBezTo>
                  <a:pt x="1233" y="27"/>
                  <a:pt x="1528" y="143"/>
                  <a:pt x="1760" y="348"/>
                </a:cubicBezTo>
                <a:cubicBezTo>
                  <a:pt x="1983" y="554"/>
                  <a:pt x="2152" y="813"/>
                  <a:pt x="2251" y="1098"/>
                </a:cubicBezTo>
                <a:cubicBezTo>
                  <a:pt x="2295" y="1250"/>
                  <a:pt x="2322" y="1393"/>
                  <a:pt x="2331" y="1544"/>
                </a:cubicBezTo>
                <a:cubicBezTo>
                  <a:pt x="2340" y="1691"/>
                  <a:pt x="2323" y="1837"/>
                  <a:pt x="2290" y="1976"/>
                </a:cubicBezTo>
                <a:lnTo>
                  <a:pt x="2290" y="1976"/>
                </a:lnTo>
                <a:cubicBezTo>
                  <a:pt x="2030" y="2030"/>
                  <a:pt x="1763" y="2063"/>
                  <a:pt x="1496" y="2063"/>
                </a:cubicBezTo>
                <a:cubicBezTo>
                  <a:pt x="1465" y="2063"/>
                  <a:pt x="1434" y="2063"/>
                  <a:pt x="1403" y="2062"/>
                </a:cubicBezTo>
                <a:cubicBezTo>
                  <a:pt x="1099" y="2062"/>
                  <a:pt x="796" y="1982"/>
                  <a:pt x="537" y="1839"/>
                </a:cubicBezTo>
                <a:cubicBezTo>
                  <a:pt x="269" y="1678"/>
                  <a:pt x="144" y="1375"/>
                  <a:pt x="82" y="1080"/>
                </a:cubicBezTo>
                <a:cubicBezTo>
                  <a:pt x="32" y="844"/>
                  <a:pt x="10" y="602"/>
                  <a:pt x="8" y="355"/>
                </a:cubicBezTo>
                <a:lnTo>
                  <a:pt x="8" y="355"/>
                </a:lnTo>
                <a:cubicBezTo>
                  <a:pt x="1" y="597"/>
                  <a:pt x="20" y="838"/>
                  <a:pt x="55" y="1080"/>
                </a:cubicBezTo>
                <a:cubicBezTo>
                  <a:pt x="82" y="1232"/>
                  <a:pt x="135" y="1384"/>
                  <a:pt x="207" y="1518"/>
                </a:cubicBezTo>
                <a:cubicBezTo>
                  <a:pt x="278" y="1651"/>
                  <a:pt x="385" y="1776"/>
                  <a:pt x="519" y="1857"/>
                </a:cubicBezTo>
                <a:cubicBezTo>
                  <a:pt x="787" y="2017"/>
                  <a:pt x="1090" y="2098"/>
                  <a:pt x="1403" y="2098"/>
                </a:cubicBezTo>
                <a:cubicBezTo>
                  <a:pt x="1441" y="2099"/>
                  <a:pt x="1479" y="2099"/>
                  <a:pt x="1517" y="2099"/>
                </a:cubicBezTo>
                <a:cubicBezTo>
                  <a:pt x="1784" y="2099"/>
                  <a:pt x="2056" y="2072"/>
                  <a:pt x="2322" y="2017"/>
                </a:cubicBezTo>
                <a:lnTo>
                  <a:pt x="2340" y="2017"/>
                </a:lnTo>
                <a:lnTo>
                  <a:pt x="2340" y="2008"/>
                </a:lnTo>
                <a:cubicBezTo>
                  <a:pt x="2367" y="1848"/>
                  <a:pt x="2384" y="1696"/>
                  <a:pt x="2376" y="1535"/>
                </a:cubicBezTo>
                <a:cubicBezTo>
                  <a:pt x="2367" y="1384"/>
                  <a:pt x="2340" y="1232"/>
                  <a:pt x="2286" y="1080"/>
                </a:cubicBezTo>
                <a:cubicBezTo>
                  <a:pt x="2188" y="786"/>
                  <a:pt x="2010" y="518"/>
                  <a:pt x="1787" y="313"/>
                </a:cubicBezTo>
                <a:cubicBezTo>
                  <a:pt x="1670" y="206"/>
                  <a:pt x="1528" y="125"/>
                  <a:pt x="1385" y="72"/>
                </a:cubicBezTo>
                <a:cubicBezTo>
                  <a:pt x="1233" y="27"/>
                  <a:pt x="1081" y="0"/>
                  <a:pt x="93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7" name="Google Shape;1187;p13"/>
          <p:cNvSpPr/>
          <p:nvPr/>
        </p:nvSpPr>
        <p:spPr>
          <a:xfrm rot="-9882522">
            <a:off x="10699409" y="5466340"/>
            <a:ext cx="306945" cy="244467"/>
          </a:xfrm>
          <a:custGeom>
            <a:avLst/>
            <a:gdLst/>
            <a:ahLst/>
            <a:cxnLst/>
            <a:rect l="l" t="t" r="r" b="b"/>
            <a:pathLst>
              <a:path w="2540" h="2023" extrusionOk="0">
                <a:moveTo>
                  <a:pt x="69" y="0"/>
                </a:moveTo>
                <a:cubicBezTo>
                  <a:pt x="32" y="0"/>
                  <a:pt x="0" y="57"/>
                  <a:pt x="36" y="85"/>
                </a:cubicBezTo>
                <a:lnTo>
                  <a:pt x="723" y="638"/>
                </a:lnTo>
                <a:lnTo>
                  <a:pt x="1035" y="1406"/>
                </a:lnTo>
                <a:cubicBezTo>
                  <a:pt x="1008" y="1192"/>
                  <a:pt x="955" y="977"/>
                  <a:pt x="884" y="763"/>
                </a:cubicBezTo>
                <a:lnTo>
                  <a:pt x="884" y="763"/>
                </a:lnTo>
                <a:lnTo>
                  <a:pt x="1303" y="1102"/>
                </a:lnTo>
                <a:lnTo>
                  <a:pt x="1615" y="1870"/>
                </a:lnTo>
                <a:cubicBezTo>
                  <a:pt x="1580" y="1647"/>
                  <a:pt x="1526" y="1433"/>
                  <a:pt x="1455" y="1227"/>
                </a:cubicBezTo>
                <a:lnTo>
                  <a:pt x="1455" y="1227"/>
                </a:lnTo>
                <a:cubicBezTo>
                  <a:pt x="1624" y="1361"/>
                  <a:pt x="2365" y="1888"/>
                  <a:pt x="2526" y="2022"/>
                </a:cubicBezTo>
                <a:cubicBezTo>
                  <a:pt x="2527" y="2022"/>
                  <a:pt x="2528" y="2023"/>
                  <a:pt x="2528" y="2023"/>
                </a:cubicBezTo>
                <a:cubicBezTo>
                  <a:pt x="2539" y="2023"/>
                  <a:pt x="1683" y="1287"/>
                  <a:pt x="1526" y="1156"/>
                </a:cubicBezTo>
                <a:lnTo>
                  <a:pt x="1526" y="1156"/>
                </a:lnTo>
                <a:lnTo>
                  <a:pt x="2195" y="1299"/>
                </a:lnTo>
                <a:cubicBezTo>
                  <a:pt x="1928" y="1192"/>
                  <a:pt x="1642" y="1102"/>
                  <a:pt x="1365" y="1031"/>
                </a:cubicBezTo>
                <a:lnTo>
                  <a:pt x="946" y="692"/>
                </a:lnTo>
                <a:lnTo>
                  <a:pt x="946" y="692"/>
                </a:lnTo>
                <a:cubicBezTo>
                  <a:pt x="1178" y="736"/>
                  <a:pt x="1410" y="754"/>
                  <a:pt x="1642" y="754"/>
                </a:cubicBezTo>
                <a:lnTo>
                  <a:pt x="794" y="567"/>
                </a:lnTo>
                <a:lnTo>
                  <a:pt x="98" y="14"/>
                </a:lnTo>
                <a:cubicBezTo>
                  <a:pt x="89" y="4"/>
                  <a:pt x="79" y="0"/>
                  <a:pt x="6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35187809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solidFill>
          <a:srgbClr val="FFECC6"/>
        </a:solidFill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9" name="Google Shape;1189;p1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190" name="Google Shape;1190;p1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1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1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1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194" name="Google Shape;1194;p1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195" name="Google Shape;1195;p1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1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1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1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1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1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1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1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1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1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1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1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1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1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1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1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1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1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1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1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1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1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1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1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1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1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1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1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1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1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1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1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1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1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1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1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1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1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1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1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1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1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1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1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1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1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1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1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243" name="Google Shape;1243;p14"/>
          <p:cNvSpPr txBox="1">
            <a:spLocks noGrp="1"/>
          </p:cNvSpPr>
          <p:nvPr>
            <p:ph type="title"/>
          </p:nvPr>
        </p:nvSpPr>
        <p:spPr>
          <a:xfrm>
            <a:off x="3330400" y="4225300"/>
            <a:ext cx="5531200" cy="7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2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1244" name="Google Shape;1244;p14"/>
          <p:cNvSpPr txBox="1">
            <a:spLocks noGrp="1"/>
          </p:cNvSpPr>
          <p:nvPr>
            <p:ph type="subTitle" idx="1"/>
          </p:nvPr>
        </p:nvSpPr>
        <p:spPr>
          <a:xfrm>
            <a:off x="2221400" y="2472017"/>
            <a:ext cx="7749200" cy="16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9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245" name="Google Shape;1245;p1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6" name="Google Shape;1246;p1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7" name="Google Shape;1247;p1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8" name="Google Shape;1248;p1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9" name="Google Shape;1249;p1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0" name="Google Shape;1250;p1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1" name="Google Shape;1251;p1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2" name="Google Shape;1252;p1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3" name="Google Shape;1253;p1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4" name="Google Shape;1254;p1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5" name="Google Shape;1255;p1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6" name="Google Shape;1256;p1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7" name="Google Shape;1257;p1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8" name="Google Shape;1258;p1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9" name="Google Shape;1259;p1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0" name="Google Shape;1260;p1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1" name="Google Shape;1261;p1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2" name="Google Shape;1262;p1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3" name="Google Shape;1263;p1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4" name="Google Shape;1264;p1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5" name="Google Shape;1265;p1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6" name="Google Shape;1266;p1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7" name="Google Shape;1267;p1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8" name="Google Shape;1268;p1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9" name="Google Shape;1269;p1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0" name="Google Shape;1270;p1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1" name="Google Shape;1271;p1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2" name="Google Shape;1272;p1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3" name="Google Shape;1273;p1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4" name="Google Shape;1274;p1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5" name="Google Shape;1275;p1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6" name="Google Shape;1276;p1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7" name="Google Shape;1277;p1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8" name="Google Shape;1278;p1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9" name="Google Shape;1279;p1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0" name="Google Shape;1280;p1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1" name="Google Shape;1281;p1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2" name="Google Shape;1282;p1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3" name="Google Shape;1283;p1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4" name="Google Shape;1284;p1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5" name="Google Shape;1285;p1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6" name="Google Shape;1286;p1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7" name="Google Shape;1287;p1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8" name="Google Shape;1288;p1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9" name="Google Shape;1289;p1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0" name="Google Shape;1290;p1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1" name="Google Shape;1291;p1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2" name="Google Shape;1292;p1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3" name="Google Shape;1293;p1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4" name="Google Shape;1294;p1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5" name="Google Shape;1295;p1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6" name="Google Shape;1296;p1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7" name="Google Shape;1297;p1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8" name="Google Shape;1298;p1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9" name="Google Shape;1299;p1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0" name="Google Shape;1300;p1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1" name="Google Shape;1301;p1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2" name="Google Shape;1302;p1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3" name="Google Shape;1303;p1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4" name="Google Shape;1304;p1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5" name="Google Shape;1305;p1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6" name="Google Shape;1306;p1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7" name="Google Shape;1307;p1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8" name="Google Shape;1308;p1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9" name="Google Shape;1309;p1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0" name="Google Shape;1310;p1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1" name="Google Shape;1311;p1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2" name="Google Shape;1312;p1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3" name="Google Shape;1313;p1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4" name="Google Shape;1314;p1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5" name="Google Shape;1315;p1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6" name="Google Shape;1316;p1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7" name="Google Shape;1317;p1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8" name="Google Shape;1318;p1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9" name="Google Shape;1319;p1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0" name="Google Shape;1320;p1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1" name="Google Shape;1321;p1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2" name="Google Shape;1322;p1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3" name="Google Shape;1323;p1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4" name="Google Shape;1324;p1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5" name="Google Shape;1325;p1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6" name="Google Shape;1326;p1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7" name="Google Shape;1327;p1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8" name="Google Shape;1328;p1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9" name="Google Shape;1329;p1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0" name="Google Shape;1330;p1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1" name="Google Shape;1331;p1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2" name="Google Shape;1332;p1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3" name="Google Shape;1333;p1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4" name="Google Shape;1334;p1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5" name="Google Shape;1335;p1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6" name="Google Shape;1336;p1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7" name="Google Shape;1337;p1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8" name="Google Shape;1338;p1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9" name="Google Shape;1339;p1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0" name="Google Shape;1340;p1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1" name="Google Shape;1341;p1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2" name="Google Shape;1342;p1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3" name="Google Shape;1343;p1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4" name="Google Shape;1344;p1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5" name="Google Shape;1345;p1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6" name="Google Shape;1346;p1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7" name="Google Shape;1347;p1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8" name="Google Shape;1348;p1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9" name="Google Shape;1349;p1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0" name="Google Shape;1350;p1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1" name="Google Shape;1351;p1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2" name="Google Shape;1352;p1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3" name="Google Shape;1353;p1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4" name="Google Shape;1354;p1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5" name="Google Shape;1355;p1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6" name="Google Shape;1356;p1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7" name="Google Shape;1357;p1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8" name="Google Shape;1358;p1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9" name="Google Shape;1359;p1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0" name="Google Shape;1360;p1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1" name="Google Shape;1361;p1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2" name="Google Shape;1362;p1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3" name="Google Shape;1363;p1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4" name="Google Shape;1364;p1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5" name="Google Shape;1365;p1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6" name="Google Shape;1366;p1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7" name="Google Shape;1367;p1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8" name="Google Shape;1368;p1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9" name="Google Shape;1369;p1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0" name="Google Shape;1370;p1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1" name="Google Shape;1371;p1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2" name="Google Shape;1372;p1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3" name="Google Shape;1373;p1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4" name="Google Shape;1374;p1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5" name="Google Shape;1375;p1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6" name="Google Shape;1376;p1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7" name="Google Shape;1377;p1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8" name="Google Shape;1378;p1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9" name="Google Shape;1379;p1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0" name="Google Shape;1380;p1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1" name="Google Shape;1381;p1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2" name="Google Shape;1382;p1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3" name="Google Shape;1383;p1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4" name="Google Shape;1384;p1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5" name="Google Shape;1385;p1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6" name="Google Shape;1386;p1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7" name="Google Shape;1387;p1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8" name="Google Shape;1388;p1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9" name="Google Shape;1389;p1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0" name="Google Shape;1390;p1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1" name="Google Shape;1391;p1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2" name="Google Shape;1392;p1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3" name="Google Shape;1393;p1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4" name="Google Shape;1394;p1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5" name="Google Shape;1395;p1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6" name="Google Shape;1396;p1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7" name="Google Shape;1397;p1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8" name="Google Shape;1398;p1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9" name="Google Shape;1399;p1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0" name="Google Shape;1400;p1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1" name="Google Shape;1401;p1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2" name="Google Shape;1402;p1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3" name="Google Shape;1403;p1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4" name="Google Shape;1404;p1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5" name="Google Shape;1405;p1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6" name="Google Shape;1406;p1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7" name="Google Shape;1407;p1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8" name="Google Shape;1408;p1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9" name="Google Shape;1409;p1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0" name="Google Shape;1410;p1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1" name="Google Shape;1411;p1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2" name="Google Shape;1412;p1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3" name="Google Shape;1413;p1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4" name="Google Shape;1414;p1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5" name="Google Shape;1415;p1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6" name="Google Shape;1416;p1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7" name="Google Shape;1417;p1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8" name="Google Shape;1418;p1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9" name="Google Shape;1419;p1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0" name="Google Shape;1420;p1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1" name="Google Shape;1421;p1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2" name="Google Shape;1422;p1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3" name="Google Shape;1423;p1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4" name="Google Shape;1424;p1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5" name="Google Shape;1425;p1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6" name="Google Shape;1426;p1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7" name="Google Shape;1427;p1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8" name="Google Shape;1428;p1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9" name="Google Shape;1429;p1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0" name="Google Shape;1430;p1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1" name="Google Shape;1431;p1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2" name="Google Shape;1432;p1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3" name="Google Shape;1433;p1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4" name="Google Shape;1434;p1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5" name="Google Shape;1435;p1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6" name="Google Shape;1436;p1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7" name="Google Shape;1437;p1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8" name="Google Shape;1438;p1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9" name="Google Shape;1439;p1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0" name="Google Shape;1440;p1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1" name="Google Shape;1441;p1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2" name="Google Shape;1442;p1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3" name="Google Shape;1443;p1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4" name="Google Shape;1444;p1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5" name="Google Shape;1445;p1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6" name="Google Shape;1446;p1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7" name="Google Shape;1447;p1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8" name="Google Shape;1448;p1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9" name="Google Shape;1449;p1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0" name="Google Shape;1450;p1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1" name="Google Shape;1451;p1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2" name="Google Shape;1452;p1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3" name="Google Shape;1453;p1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4" name="Google Shape;1454;p1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5" name="Google Shape;1455;p1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6" name="Google Shape;1456;p1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7" name="Google Shape;1457;p1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76064187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bg>
      <p:bgPr>
        <a:solidFill>
          <a:srgbClr val="FFECC6"/>
        </a:solidFill>
        <a:effectLst/>
      </p:bgPr>
    </p:bg>
    <p:spTree>
      <p:nvGrpSpPr>
        <p:cNvPr id="1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9" name="Google Shape;1459;p1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460" name="Google Shape;1460;p1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1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1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1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64" name="Google Shape;1464;p1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65" name="Google Shape;1465;p1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1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1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1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1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1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1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1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1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1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1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1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1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1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1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1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1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1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1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1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1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1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1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1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1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1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1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1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1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1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1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1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1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1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1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1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1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1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1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1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1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1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1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1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1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1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1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1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13" name="Google Shape;1513;p15"/>
          <p:cNvSpPr txBox="1">
            <a:spLocks noGrp="1"/>
          </p:cNvSpPr>
          <p:nvPr>
            <p:ph type="title" hasCustomPrompt="1"/>
          </p:nvPr>
        </p:nvSpPr>
        <p:spPr>
          <a:xfrm flipH="1">
            <a:off x="4741800" y="1270533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14" name="Google Shape;1514;p15"/>
          <p:cNvSpPr txBox="1">
            <a:spLocks noGrp="1"/>
          </p:cNvSpPr>
          <p:nvPr>
            <p:ph type="title" idx="2"/>
          </p:nvPr>
        </p:nvSpPr>
        <p:spPr>
          <a:xfrm>
            <a:off x="3759800" y="3070333"/>
            <a:ext cx="46724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15" name="Google Shape;1515;p15"/>
          <p:cNvSpPr txBox="1">
            <a:spLocks noGrp="1"/>
          </p:cNvSpPr>
          <p:nvPr>
            <p:ph type="subTitle" idx="1"/>
          </p:nvPr>
        </p:nvSpPr>
        <p:spPr>
          <a:xfrm>
            <a:off x="4014600" y="4328933"/>
            <a:ext cx="4162800" cy="87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9947619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7" name="Google Shape;1517;p16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18" name="Google Shape;1518;p16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16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16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16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22" name="Google Shape;1522;p1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23" name="Google Shape;1523;p16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16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16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16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16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16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16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16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16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16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16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16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16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16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6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16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16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6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16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16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6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16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16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16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16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16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16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16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6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6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16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16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6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6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6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6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16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16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6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6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6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6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16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16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6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16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16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6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71" name="Google Shape;1571;p16"/>
          <p:cNvSpPr txBox="1">
            <a:spLocks noGrp="1"/>
          </p:cNvSpPr>
          <p:nvPr>
            <p:ph type="title" hasCustomPrompt="1"/>
          </p:nvPr>
        </p:nvSpPr>
        <p:spPr>
          <a:xfrm flipH="1">
            <a:off x="6915800" y="13504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72" name="Google Shape;1572;p16"/>
          <p:cNvSpPr txBox="1">
            <a:spLocks noGrp="1"/>
          </p:cNvSpPr>
          <p:nvPr>
            <p:ph type="title" idx="2"/>
          </p:nvPr>
        </p:nvSpPr>
        <p:spPr>
          <a:xfrm>
            <a:off x="5627600" y="3119967"/>
            <a:ext cx="528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73" name="Google Shape;1573;p16"/>
          <p:cNvSpPr txBox="1">
            <a:spLocks noGrp="1"/>
          </p:cNvSpPr>
          <p:nvPr>
            <p:ph type="subTitle" idx="1"/>
          </p:nvPr>
        </p:nvSpPr>
        <p:spPr>
          <a:xfrm>
            <a:off x="6319739" y="4481733"/>
            <a:ext cx="3900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95685116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bg>
      <p:bgPr>
        <a:solidFill>
          <a:srgbClr val="FFECC6"/>
        </a:solidFill>
        <a:effectLst/>
      </p:bgPr>
    </p:bg>
    <p:spTree>
      <p:nvGrpSpPr>
        <p:cNvPr id="1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5" name="Google Shape;1575;p17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576" name="Google Shape;1576;p17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7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7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17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580" name="Google Shape;1580;p1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81" name="Google Shape;1581;p17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17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7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7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7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7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17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17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7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7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7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7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17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17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7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17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17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17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7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7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7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7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17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17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7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17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17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17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17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17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17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17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7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17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17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17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17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7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17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17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17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17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7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17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17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17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17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17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29" name="Google Shape;1629;p17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630" name="Google Shape;1630;p17"/>
          <p:cNvSpPr/>
          <p:nvPr/>
        </p:nvSpPr>
        <p:spPr>
          <a:xfrm rot="3684608">
            <a:off x="10671628" y="6746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1" name="Google Shape;1631;p17"/>
          <p:cNvSpPr/>
          <p:nvPr/>
        </p:nvSpPr>
        <p:spPr>
          <a:xfrm rot="3684608">
            <a:off x="10674523" y="6688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2" name="Google Shape;1632;p17"/>
          <p:cNvSpPr/>
          <p:nvPr/>
        </p:nvSpPr>
        <p:spPr>
          <a:xfrm rot="3684608">
            <a:off x="10696588" y="7192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3" name="Google Shape;1633;p17"/>
          <p:cNvSpPr/>
          <p:nvPr/>
        </p:nvSpPr>
        <p:spPr>
          <a:xfrm rot="3684608">
            <a:off x="10766758" y="8365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4" name="Google Shape;1634;p17"/>
          <p:cNvSpPr/>
          <p:nvPr/>
        </p:nvSpPr>
        <p:spPr>
          <a:xfrm rot="3684608">
            <a:off x="10758332" y="8354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5" name="Google Shape;1635;p17"/>
          <p:cNvSpPr/>
          <p:nvPr/>
        </p:nvSpPr>
        <p:spPr>
          <a:xfrm rot="3684608">
            <a:off x="10784425" y="8907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6" name="Google Shape;1636;p17"/>
          <p:cNvSpPr/>
          <p:nvPr/>
        </p:nvSpPr>
        <p:spPr>
          <a:xfrm rot="3684608">
            <a:off x="10823954" y="5915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7" name="Google Shape;1637;p17"/>
          <p:cNvSpPr/>
          <p:nvPr/>
        </p:nvSpPr>
        <p:spPr>
          <a:xfrm rot="3684608">
            <a:off x="10858339" y="6673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8" name="Google Shape;1638;p17"/>
          <p:cNvSpPr/>
          <p:nvPr/>
        </p:nvSpPr>
        <p:spPr>
          <a:xfrm rot="3684608">
            <a:off x="11074391" y="12359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9" name="Google Shape;1639;p17"/>
          <p:cNvSpPr/>
          <p:nvPr/>
        </p:nvSpPr>
        <p:spPr>
          <a:xfrm rot="3684608">
            <a:off x="11056562" y="12512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0" name="Google Shape;1640;p17"/>
          <p:cNvSpPr/>
          <p:nvPr/>
        </p:nvSpPr>
        <p:spPr>
          <a:xfrm rot="3684608">
            <a:off x="11077951" y="13291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1" name="Google Shape;1641;p17"/>
          <p:cNvSpPr/>
          <p:nvPr/>
        </p:nvSpPr>
        <p:spPr>
          <a:xfrm rot="3684608">
            <a:off x="11095748" y="12498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2" name="Google Shape;1642;p17"/>
          <p:cNvSpPr/>
          <p:nvPr/>
        </p:nvSpPr>
        <p:spPr>
          <a:xfrm rot="3684608">
            <a:off x="10792529" y="11886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3" name="Google Shape;1643;p17"/>
          <p:cNvSpPr/>
          <p:nvPr/>
        </p:nvSpPr>
        <p:spPr>
          <a:xfrm rot="3684608">
            <a:off x="10888985" y="13907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4" name="Google Shape;1644;p17"/>
          <p:cNvSpPr/>
          <p:nvPr/>
        </p:nvSpPr>
        <p:spPr>
          <a:xfrm rot="3684608">
            <a:off x="10795371" y="13818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5" name="Google Shape;1645;p17"/>
          <p:cNvSpPr/>
          <p:nvPr/>
        </p:nvSpPr>
        <p:spPr>
          <a:xfrm rot="3684608">
            <a:off x="10868648" y="10563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6" name="Google Shape;1646;p17"/>
          <p:cNvSpPr/>
          <p:nvPr/>
        </p:nvSpPr>
        <p:spPr>
          <a:xfrm rot="3684608">
            <a:off x="10965129" y="12574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7" name="Google Shape;1647;p17"/>
          <p:cNvSpPr/>
          <p:nvPr/>
        </p:nvSpPr>
        <p:spPr>
          <a:xfrm rot="3684608">
            <a:off x="10949701" y="9300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8" name="Google Shape;1648;p17"/>
          <p:cNvSpPr/>
          <p:nvPr/>
        </p:nvSpPr>
        <p:spPr>
          <a:xfrm rot="3684608">
            <a:off x="11043889" y="11038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9" name="Google Shape;1649;p17"/>
          <p:cNvSpPr/>
          <p:nvPr/>
        </p:nvSpPr>
        <p:spPr>
          <a:xfrm rot="3684608">
            <a:off x="11018076" y="8033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0" name="Google Shape;1650;p17"/>
          <p:cNvSpPr/>
          <p:nvPr/>
        </p:nvSpPr>
        <p:spPr>
          <a:xfrm rot="3684608">
            <a:off x="11110840" y="9431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1" name="Google Shape;1651;p17"/>
          <p:cNvSpPr/>
          <p:nvPr/>
        </p:nvSpPr>
        <p:spPr>
          <a:xfrm rot="3684608">
            <a:off x="10926931" y="10136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2" name="Google Shape;1652;p17"/>
          <p:cNvSpPr/>
          <p:nvPr/>
        </p:nvSpPr>
        <p:spPr>
          <a:xfrm rot="3684608">
            <a:off x="10723305" y="11075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3" name="Google Shape;1653;p17"/>
          <p:cNvSpPr/>
          <p:nvPr/>
        </p:nvSpPr>
        <p:spPr>
          <a:xfrm rot="3684608">
            <a:off x="10964894" y="10045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4" name="Google Shape;1654;p17"/>
          <p:cNvSpPr/>
          <p:nvPr/>
        </p:nvSpPr>
        <p:spPr>
          <a:xfrm rot="3684608">
            <a:off x="10815686" y="13555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5" name="Google Shape;1655;p17"/>
          <p:cNvSpPr/>
          <p:nvPr/>
        </p:nvSpPr>
        <p:spPr>
          <a:xfrm rot="3684608">
            <a:off x="10838266" y="11908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6" name="Google Shape;1656;p17"/>
          <p:cNvSpPr/>
          <p:nvPr/>
        </p:nvSpPr>
        <p:spPr>
          <a:xfrm rot="3684608">
            <a:off x="10896901" y="13750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7" name="Google Shape;1657;p17"/>
          <p:cNvSpPr/>
          <p:nvPr/>
        </p:nvSpPr>
        <p:spPr>
          <a:xfrm rot="3684608">
            <a:off x="10910295" y="10582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8" name="Google Shape;1658;p17"/>
          <p:cNvSpPr/>
          <p:nvPr/>
        </p:nvSpPr>
        <p:spPr>
          <a:xfrm rot="3684608">
            <a:off x="10973108" y="12419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9" name="Google Shape;1659;p17"/>
          <p:cNvSpPr/>
          <p:nvPr/>
        </p:nvSpPr>
        <p:spPr>
          <a:xfrm rot="3684608">
            <a:off x="10986916" y="9231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0" name="Google Shape;1660;p17"/>
          <p:cNvSpPr/>
          <p:nvPr/>
        </p:nvSpPr>
        <p:spPr>
          <a:xfrm rot="3684608">
            <a:off x="11049201" y="10919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1" name="Google Shape;1661;p17"/>
          <p:cNvSpPr/>
          <p:nvPr/>
        </p:nvSpPr>
        <p:spPr>
          <a:xfrm rot="3684608">
            <a:off x="11045445" y="7877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2" name="Google Shape;1662;p17"/>
          <p:cNvSpPr/>
          <p:nvPr/>
        </p:nvSpPr>
        <p:spPr>
          <a:xfrm rot="3684608">
            <a:off x="11113063" y="9342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3" name="Google Shape;1663;p17"/>
          <p:cNvSpPr/>
          <p:nvPr/>
        </p:nvSpPr>
        <p:spPr>
          <a:xfrm rot="3684608">
            <a:off x="10824199" y="8120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4" name="Google Shape;1664;p17"/>
          <p:cNvSpPr/>
          <p:nvPr/>
        </p:nvSpPr>
        <p:spPr>
          <a:xfrm>
            <a:off x="9474959" y="7241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5" name="Google Shape;1665;p17"/>
          <p:cNvSpPr/>
          <p:nvPr/>
        </p:nvSpPr>
        <p:spPr>
          <a:xfrm>
            <a:off x="9491989" y="701712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6" name="Google Shape;1666;p17"/>
          <p:cNvSpPr/>
          <p:nvPr/>
        </p:nvSpPr>
        <p:spPr>
          <a:xfrm>
            <a:off x="9490607" y="7583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7" name="Google Shape;1667;p17"/>
          <p:cNvSpPr/>
          <p:nvPr/>
        </p:nvSpPr>
        <p:spPr>
          <a:xfrm>
            <a:off x="9472566" y="7243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8" name="Google Shape;1668;p17"/>
          <p:cNvSpPr/>
          <p:nvPr/>
        </p:nvSpPr>
        <p:spPr>
          <a:xfrm>
            <a:off x="9864401" y="6186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9" name="Google Shape;1669;p17"/>
          <p:cNvSpPr/>
          <p:nvPr/>
        </p:nvSpPr>
        <p:spPr>
          <a:xfrm>
            <a:off x="9868451" y="6531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0" name="Google Shape;1670;p17"/>
          <p:cNvSpPr/>
          <p:nvPr/>
        </p:nvSpPr>
        <p:spPr>
          <a:xfrm>
            <a:off x="9861088" y="6175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1" name="Google Shape;1671;p17"/>
          <p:cNvSpPr/>
          <p:nvPr/>
        </p:nvSpPr>
        <p:spPr>
          <a:xfrm>
            <a:off x="9891554" y="6883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2" name="Google Shape;1672;p17"/>
          <p:cNvSpPr/>
          <p:nvPr/>
        </p:nvSpPr>
        <p:spPr>
          <a:xfrm>
            <a:off x="9960587" y="7390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3" name="Google Shape;1673;p17"/>
          <p:cNvSpPr/>
          <p:nvPr/>
        </p:nvSpPr>
        <p:spPr>
          <a:xfrm>
            <a:off x="10316984" y="11319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4" name="Google Shape;1674;p17"/>
          <p:cNvSpPr/>
          <p:nvPr/>
        </p:nvSpPr>
        <p:spPr>
          <a:xfrm>
            <a:off x="10122310" y="11232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5" name="Google Shape;1675;p17"/>
          <p:cNvSpPr/>
          <p:nvPr/>
        </p:nvSpPr>
        <p:spPr>
          <a:xfrm>
            <a:off x="9870107" y="8935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6" name="Google Shape;1676;p17"/>
          <p:cNvSpPr/>
          <p:nvPr/>
        </p:nvSpPr>
        <p:spPr>
          <a:xfrm>
            <a:off x="9987556" y="10512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7" name="Google Shape;1677;p17"/>
          <p:cNvSpPr/>
          <p:nvPr/>
        </p:nvSpPr>
        <p:spPr>
          <a:xfrm>
            <a:off x="10011397" y="10796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8" name="Google Shape;1678;p17"/>
          <p:cNvSpPr/>
          <p:nvPr/>
        </p:nvSpPr>
        <p:spPr>
          <a:xfrm>
            <a:off x="9902968" y="9119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9" name="Google Shape;1679;p17"/>
          <p:cNvSpPr/>
          <p:nvPr/>
        </p:nvSpPr>
        <p:spPr>
          <a:xfrm>
            <a:off x="10153514" y="11503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0" name="Google Shape;1680;p17"/>
          <p:cNvSpPr/>
          <p:nvPr/>
        </p:nvSpPr>
        <p:spPr>
          <a:xfrm>
            <a:off x="10378655" y="11644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1" name="Google Shape;1681;p17"/>
          <p:cNvSpPr/>
          <p:nvPr/>
        </p:nvSpPr>
        <p:spPr>
          <a:xfrm>
            <a:off x="10323612" y="11302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2" name="Google Shape;1682;p17"/>
          <p:cNvSpPr/>
          <p:nvPr/>
        </p:nvSpPr>
        <p:spPr>
          <a:xfrm>
            <a:off x="10128110" y="11223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3" name="Google Shape;1683;p17"/>
          <p:cNvSpPr/>
          <p:nvPr/>
        </p:nvSpPr>
        <p:spPr>
          <a:xfrm>
            <a:off x="9870107" y="8909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4" name="Google Shape;1684;p17"/>
          <p:cNvSpPr/>
          <p:nvPr/>
        </p:nvSpPr>
        <p:spPr>
          <a:xfrm>
            <a:off x="9991699" y="10495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5" name="Google Shape;1685;p17"/>
          <p:cNvSpPr/>
          <p:nvPr/>
        </p:nvSpPr>
        <p:spPr>
          <a:xfrm>
            <a:off x="10404059" y="12469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6" name="Google Shape;1686;p17"/>
          <p:cNvSpPr/>
          <p:nvPr/>
        </p:nvSpPr>
        <p:spPr>
          <a:xfrm>
            <a:off x="10146977" y="12372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7" name="Google Shape;1687;p17"/>
          <p:cNvSpPr/>
          <p:nvPr/>
        </p:nvSpPr>
        <p:spPr>
          <a:xfrm>
            <a:off x="9855381" y="951347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8" name="Google Shape;1688;p17"/>
          <p:cNvSpPr/>
          <p:nvPr/>
        </p:nvSpPr>
        <p:spPr>
          <a:xfrm>
            <a:off x="9996669" y="11483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9" name="Google Shape;1689;p17"/>
          <p:cNvSpPr/>
          <p:nvPr/>
        </p:nvSpPr>
        <p:spPr>
          <a:xfrm rot="-10221533">
            <a:off x="819517" y="10493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0" name="Google Shape;1690;p17"/>
          <p:cNvSpPr/>
          <p:nvPr/>
        </p:nvSpPr>
        <p:spPr>
          <a:xfrm rot="-10221533">
            <a:off x="852364" y="8559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1" name="Google Shape;1691;p17"/>
          <p:cNvSpPr/>
          <p:nvPr/>
        </p:nvSpPr>
        <p:spPr>
          <a:xfrm rot="-10221533">
            <a:off x="877810" y="12111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2" name="Google Shape;1692;p17"/>
          <p:cNvSpPr/>
          <p:nvPr/>
        </p:nvSpPr>
        <p:spPr>
          <a:xfrm rot="-10221533">
            <a:off x="830813" y="10502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3" name="Google Shape;1693;p17"/>
          <p:cNvSpPr/>
          <p:nvPr/>
        </p:nvSpPr>
        <p:spPr>
          <a:xfrm rot="-10221533">
            <a:off x="1023420" y="8110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4" name="Google Shape;1694;p17"/>
          <p:cNvSpPr/>
          <p:nvPr/>
        </p:nvSpPr>
        <p:spPr>
          <a:xfrm rot="-10221533">
            <a:off x="838440" y="8061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5" name="Google Shape;1695;p17"/>
          <p:cNvSpPr/>
          <p:nvPr/>
        </p:nvSpPr>
        <p:spPr>
          <a:xfrm rot="-10221533">
            <a:off x="1293760" y="8948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6" name="Google Shape;1696;p17"/>
          <p:cNvSpPr/>
          <p:nvPr/>
        </p:nvSpPr>
        <p:spPr>
          <a:xfrm rot="-10221533">
            <a:off x="1023456" y="8086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7" name="Google Shape;1697;p17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8" name="Google Shape;1698;p17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9" name="Google Shape;1699;p17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0" name="Google Shape;1700;p17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3270170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bg>
      <p:bgPr>
        <a:solidFill>
          <a:srgbClr val="FFECC6"/>
        </a:solidFill>
        <a:effectLst/>
      </p:bgPr>
    </p:bg>
    <p:spTree>
      <p:nvGrpSpPr>
        <p:cNvPr id="1" name="Shape 1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2" name="Google Shape;1702;p18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703" name="Google Shape;1703;p18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8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18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8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707" name="Google Shape;1707;p1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08" name="Google Shape;1708;p18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18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8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8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8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8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8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8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8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18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8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8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18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18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8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18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8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8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8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8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8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8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8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8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8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8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8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8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8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8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8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8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8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8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8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8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8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18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18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8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8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8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8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18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18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8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18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18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756" name="Google Shape;1756;p18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757" name="Google Shape;1757;p18"/>
          <p:cNvSpPr/>
          <p:nvPr/>
        </p:nvSpPr>
        <p:spPr>
          <a:xfrm rot="-7115431">
            <a:off x="1354967" y="5945610"/>
            <a:ext cx="102507" cy="85884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8" name="Google Shape;1758;p18"/>
          <p:cNvSpPr/>
          <p:nvPr/>
        </p:nvSpPr>
        <p:spPr>
          <a:xfrm rot="-7115431">
            <a:off x="1360987" y="5948325"/>
            <a:ext cx="93908" cy="88368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9" name="Google Shape;1759;p18"/>
          <p:cNvSpPr/>
          <p:nvPr/>
        </p:nvSpPr>
        <p:spPr>
          <a:xfrm rot="-7115431">
            <a:off x="1395898" y="5959529"/>
            <a:ext cx="39359" cy="3228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0" name="Google Shape;1760;p18"/>
          <p:cNvSpPr/>
          <p:nvPr/>
        </p:nvSpPr>
        <p:spPr>
          <a:xfrm rot="-7115431">
            <a:off x="1281473" y="5796078"/>
            <a:ext cx="91329" cy="9132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1" name="Google Shape;1761;p18"/>
          <p:cNvSpPr/>
          <p:nvPr/>
        </p:nvSpPr>
        <p:spPr>
          <a:xfrm rot="-7115431">
            <a:off x="1274164" y="5794465"/>
            <a:ext cx="106136" cy="93908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2" name="Google Shape;1762;p18"/>
          <p:cNvSpPr/>
          <p:nvPr/>
        </p:nvSpPr>
        <p:spPr>
          <a:xfrm rot="-7115431">
            <a:off x="1320870" y="5808890"/>
            <a:ext cx="36207" cy="30284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3" name="Google Shape;1763;p18"/>
          <p:cNvSpPr/>
          <p:nvPr/>
        </p:nvSpPr>
        <p:spPr>
          <a:xfrm rot="-7115431">
            <a:off x="1052299" y="5803568"/>
            <a:ext cx="269592" cy="30188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4" name="Google Shape;1764;p18"/>
          <p:cNvSpPr/>
          <p:nvPr/>
        </p:nvSpPr>
        <p:spPr>
          <a:xfrm rot="-7115431">
            <a:off x="1215341" y="5850293"/>
            <a:ext cx="75948" cy="187721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5" name="Google Shape;1765;p18"/>
          <p:cNvSpPr/>
          <p:nvPr/>
        </p:nvSpPr>
        <p:spPr>
          <a:xfrm rot="-7115431">
            <a:off x="661545" y="5219146"/>
            <a:ext cx="437443" cy="31277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6" name="Google Shape;1766;p18"/>
          <p:cNvSpPr/>
          <p:nvPr/>
        </p:nvSpPr>
        <p:spPr>
          <a:xfrm rot="-7115431">
            <a:off x="672065" y="5294758"/>
            <a:ext cx="442792" cy="223545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7" name="Google Shape;1767;p18"/>
          <p:cNvSpPr/>
          <p:nvPr/>
        </p:nvSpPr>
        <p:spPr>
          <a:xfrm rot="-7115431">
            <a:off x="738529" y="5187984"/>
            <a:ext cx="357291" cy="260995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8" name="Google Shape;1768;p18"/>
          <p:cNvSpPr/>
          <p:nvPr/>
        </p:nvSpPr>
        <p:spPr>
          <a:xfrm rot="-7115431">
            <a:off x="666420" y="5204191"/>
            <a:ext cx="413560" cy="315352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9" name="Google Shape;1769;p18"/>
          <p:cNvSpPr/>
          <p:nvPr/>
        </p:nvSpPr>
        <p:spPr>
          <a:xfrm rot="-7115431">
            <a:off x="1188508" y="5308646"/>
            <a:ext cx="161355" cy="265389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0" name="Google Shape;1770;p18"/>
          <p:cNvSpPr/>
          <p:nvPr/>
        </p:nvSpPr>
        <p:spPr>
          <a:xfrm rot="-7115431">
            <a:off x="979993" y="5275987"/>
            <a:ext cx="284017" cy="118173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1" name="Google Shape;1771;p18"/>
          <p:cNvSpPr/>
          <p:nvPr/>
        </p:nvSpPr>
        <p:spPr>
          <a:xfrm rot="-7115431">
            <a:off x="1164007" y="5151309"/>
            <a:ext cx="183327" cy="25077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2" name="Google Shape;1772;p18"/>
          <p:cNvSpPr/>
          <p:nvPr/>
        </p:nvSpPr>
        <p:spPr>
          <a:xfrm rot="-7115431">
            <a:off x="1120473" y="5426428"/>
            <a:ext cx="161641" cy="265389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3" name="Google Shape;1773;p18"/>
          <p:cNvSpPr/>
          <p:nvPr/>
        </p:nvSpPr>
        <p:spPr>
          <a:xfrm rot="-7115431">
            <a:off x="911935" y="5394040"/>
            <a:ext cx="284304" cy="11874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4" name="Google Shape;1774;p18"/>
          <p:cNvSpPr/>
          <p:nvPr/>
        </p:nvSpPr>
        <p:spPr>
          <a:xfrm rot="-7115431">
            <a:off x="1050431" y="5536691"/>
            <a:ext cx="159539" cy="267491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5" name="Google Shape;1775;p18"/>
          <p:cNvSpPr/>
          <p:nvPr/>
        </p:nvSpPr>
        <p:spPr>
          <a:xfrm rot="-7115431">
            <a:off x="843841" y="5550546"/>
            <a:ext cx="282299" cy="98972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6" name="Google Shape;1776;p18"/>
          <p:cNvSpPr/>
          <p:nvPr/>
        </p:nvSpPr>
        <p:spPr>
          <a:xfrm rot="-7115431">
            <a:off x="993873" y="5651859"/>
            <a:ext cx="155240" cy="265103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7" name="Google Shape;1777;p18"/>
          <p:cNvSpPr/>
          <p:nvPr/>
        </p:nvSpPr>
        <p:spPr>
          <a:xfrm rot="-7115431">
            <a:off x="788645" y="5706129"/>
            <a:ext cx="277904" cy="8645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8" name="Google Shape;1778;p18"/>
          <p:cNvSpPr/>
          <p:nvPr/>
        </p:nvSpPr>
        <p:spPr>
          <a:xfrm rot="-7115431">
            <a:off x="1135565" y="5563349"/>
            <a:ext cx="94672" cy="166417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9" name="Google Shape;1779;p18"/>
          <p:cNvSpPr/>
          <p:nvPr/>
        </p:nvSpPr>
        <p:spPr>
          <a:xfrm rot="-7115431">
            <a:off x="1023419" y="5183990"/>
            <a:ext cx="388052" cy="462185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0" name="Google Shape;1780;p18"/>
          <p:cNvSpPr/>
          <p:nvPr/>
        </p:nvSpPr>
        <p:spPr>
          <a:xfrm rot="-7115431">
            <a:off x="1155468" y="5711371"/>
            <a:ext cx="40984" cy="2655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1" name="Google Shape;1781;p18"/>
          <p:cNvSpPr/>
          <p:nvPr/>
        </p:nvSpPr>
        <p:spPr>
          <a:xfrm rot="-7115431">
            <a:off x="1203055" y="5172002"/>
            <a:ext cx="126199" cy="25344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2" name="Google Shape;1782;p18"/>
          <p:cNvSpPr/>
          <p:nvPr/>
        </p:nvSpPr>
        <p:spPr>
          <a:xfrm rot="-7115431">
            <a:off x="1224704" y="5305139"/>
            <a:ext cx="84451" cy="266917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3" name="Google Shape;1783;p18"/>
          <p:cNvSpPr/>
          <p:nvPr/>
        </p:nvSpPr>
        <p:spPr>
          <a:xfrm rot="-7115431">
            <a:off x="1001895" y="5286893"/>
            <a:ext cx="255072" cy="121231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4" name="Google Shape;1784;p18"/>
          <p:cNvSpPr/>
          <p:nvPr/>
        </p:nvSpPr>
        <p:spPr>
          <a:xfrm rot="-7115431">
            <a:off x="1157156" y="5422088"/>
            <a:ext cx="87889" cy="267968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5" name="Google Shape;1785;p18"/>
          <p:cNvSpPr/>
          <p:nvPr/>
        </p:nvSpPr>
        <p:spPr>
          <a:xfrm rot="-7115431">
            <a:off x="934161" y="5405425"/>
            <a:ext cx="254976" cy="12113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6" name="Google Shape;1786;p18"/>
          <p:cNvSpPr/>
          <p:nvPr/>
        </p:nvSpPr>
        <p:spPr>
          <a:xfrm rot="-7115431">
            <a:off x="1091443" y="5540828"/>
            <a:ext cx="85405" cy="269497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7" name="Google Shape;1787;p18"/>
          <p:cNvSpPr/>
          <p:nvPr/>
        </p:nvSpPr>
        <p:spPr>
          <a:xfrm rot="-7115431">
            <a:off x="858698" y="5556789"/>
            <a:ext cx="262713" cy="103271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8" name="Google Shape;1788;p18"/>
          <p:cNvSpPr/>
          <p:nvPr/>
        </p:nvSpPr>
        <p:spPr>
          <a:xfrm rot="-7115431">
            <a:off x="1035145" y="5662797"/>
            <a:ext cx="89609" cy="268064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9" name="Google Shape;1789;p18"/>
          <p:cNvSpPr/>
          <p:nvPr/>
        </p:nvSpPr>
        <p:spPr>
          <a:xfrm rot="-7115431">
            <a:off x="795934" y="5711797"/>
            <a:ext cx="268637" cy="88655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0" name="Google Shape;1790;p18"/>
          <p:cNvSpPr/>
          <p:nvPr/>
        </p:nvSpPr>
        <p:spPr>
          <a:xfrm rot="-7115431">
            <a:off x="853180" y="5345764"/>
            <a:ext cx="468491" cy="563449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1" name="Google Shape;1791;p18"/>
          <p:cNvSpPr/>
          <p:nvPr/>
        </p:nvSpPr>
        <p:spPr>
          <a:xfrm rot="10800000">
            <a:off x="2248280" y="5691606"/>
            <a:ext cx="274291" cy="29583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2" name="Google Shape;1792;p18"/>
          <p:cNvSpPr/>
          <p:nvPr/>
        </p:nvSpPr>
        <p:spPr>
          <a:xfrm rot="10800000">
            <a:off x="2254179" y="5714627"/>
            <a:ext cx="253235" cy="29280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3" name="Google Shape;1793;p18"/>
          <p:cNvSpPr/>
          <p:nvPr/>
        </p:nvSpPr>
        <p:spPr>
          <a:xfrm rot="10800000">
            <a:off x="2268024" y="5693735"/>
            <a:ext cx="240619" cy="26331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4" name="Google Shape;1794;p18"/>
          <p:cNvSpPr/>
          <p:nvPr/>
        </p:nvSpPr>
        <p:spPr>
          <a:xfrm rot="10800000">
            <a:off x="2270236" y="5689394"/>
            <a:ext cx="254464" cy="29788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5" name="Google Shape;1795;p18"/>
          <p:cNvSpPr/>
          <p:nvPr/>
        </p:nvSpPr>
        <p:spPr>
          <a:xfrm rot="10800000">
            <a:off x="1822024" y="5833011"/>
            <a:ext cx="353923" cy="248320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6" name="Google Shape;1796;p18"/>
          <p:cNvSpPr/>
          <p:nvPr/>
        </p:nvSpPr>
        <p:spPr>
          <a:xfrm rot="10800000">
            <a:off x="1858563" y="5820968"/>
            <a:ext cx="313779" cy="229723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7" name="Google Shape;1797;p18"/>
          <p:cNvSpPr/>
          <p:nvPr/>
        </p:nvSpPr>
        <p:spPr>
          <a:xfrm rot="10800000">
            <a:off x="1825629" y="5832601"/>
            <a:ext cx="353268" cy="249712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8" name="Google Shape;1798;p18"/>
          <p:cNvSpPr/>
          <p:nvPr/>
        </p:nvSpPr>
        <p:spPr>
          <a:xfrm rot="10800000">
            <a:off x="1755092" y="5882986"/>
            <a:ext cx="396689" cy="13632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9" name="Google Shape;1799;p18"/>
          <p:cNvSpPr/>
          <p:nvPr/>
        </p:nvSpPr>
        <p:spPr>
          <a:xfrm rot="10800000">
            <a:off x="1674149" y="5576907"/>
            <a:ext cx="416188" cy="397263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0" name="Google Shape;1800;p18"/>
          <p:cNvSpPr/>
          <p:nvPr/>
        </p:nvSpPr>
        <p:spPr>
          <a:xfrm rot="10800000">
            <a:off x="1647284" y="5501040"/>
            <a:ext cx="125840" cy="123464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1" name="Google Shape;1801;p18"/>
          <p:cNvSpPr/>
          <p:nvPr/>
        </p:nvSpPr>
        <p:spPr>
          <a:xfrm rot="10800000">
            <a:off x="1822029" y="5507267"/>
            <a:ext cx="124365" cy="124939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2" name="Google Shape;1802;p18"/>
          <p:cNvSpPr/>
          <p:nvPr/>
        </p:nvSpPr>
        <p:spPr>
          <a:xfrm rot="10800000">
            <a:off x="2038393" y="5728635"/>
            <a:ext cx="132476" cy="108061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3" name="Google Shape;1803;p18"/>
          <p:cNvSpPr/>
          <p:nvPr/>
        </p:nvSpPr>
        <p:spPr>
          <a:xfrm rot="10800000">
            <a:off x="1939017" y="5576249"/>
            <a:ext cx="127315" cy="120104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4" name="Google Shape;1804;p18"/>
          <p:cNvSpPr/>
          <p:nvPr/>
        </p:nvSpPr>
        <p:spPr>
          <a:xfrm rot="10800000">
            <a:off x="1996777" y="5618851"/>
            <a:ext cx="48337" cy="5218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5" name="Google Shape;1805;p18"/>
          <p:cNvSpPr/>
          <p:nvPr/>
        </p:nvSpPr>
        <p:spPr>
          <a:xfrm rot="10800000">
            <a:off x="2083780" y="5768368"/>
            <a:ext cx="57840" cy="51941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6" name="Google Shape;1806;p18"/>
          <p:cNvSpPr/>
          <p:nvPr/>
        </p:nvSpPr>
        <p:spPr>
          <a:xfrm rot="10800000">
            <a:off x="1867336" y="5547985"/>
            <a:ext cx="51287" cy="60135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7" name="Google Shape;1807;p18"/>
          <p:cNvSpPr/>
          <p:nvPr/>
        </p:nvSpPr>
        <p:spPr>
          <a:xfrm rot="10800000">
            <a:off x="1669898" y="5541102"/>
            <a:ext cx="48337" cy="5448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8" name="Google Shape;1808;p18"/>
          <p:cNvSpPr/>
          <p:nvPr/>
        </p:nvSpPr>
        <p:spPr>
          <a:xfrm rot="10800000">
            <a:off x="1650889" y="5500713"/>
            <a:ext cx="116336" cy="125265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9" name="Google Shape;1809;p18"/>
          <p:cNvSpPr/>
          <p:nvPr/>
        </p:nvSpPr>
        <p:spPr>
          <a:xfrm rot="10800000">
            <a:off x="1825635" y="5506283"/>
            <a:ext cx="115599" cy="126740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0" name="Google Shape;1810;p18"/>
          <p:cNvSpPr/>
          <p:nvPr/>
        </p:nvSpPr>
        <p:spPr>
          <a:xfrm rot="10800000">
            <a:off x="2038393" y="5728552"/>
            <a:ext cx="132476" cy="110437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1" name="Google Shape;1811;p18"/>
          <p:cNvSpPr/>
          <p:nvPr/>
        </p:nvSpPr>
        <p:spPr>
          <a:xfrm rot="10800000">
            <a:off x="1944835" y="5575185"/>
            <a:ext cx="117811" cy="122644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2" name="Google Shape;1812;p18"/>
          <p:cNvSpPr/>
          <p:nvPr/>
        </p:nvSpPr>
        <p:spPr>
          <a:xfrm rot="10800000">
            <a:off x="1669898" y="5493421"/>
            <a:ext cx="25725" cy="28756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3" name="Google Shape;1813;p18"/>
          <p:cNvSpPr/>
          <p:nvPr/>
        </p:nvSpPr>
        <p:spPr>
          <a:xfrm rot="10800000">
            <a:off x="1896583" y="5500711"/>
            <a:ext cx="27855" cy="30067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4" name="Google Shape;1814;p18"/>
          <p:cNvSpPr/>
          <p:nvPr/>
        </p:nvSpPr>
        <p:spPr>
          <a:xfrm rot="10800000">
            <a:off x="2145880" y="5762716"/>
            <a:ext cx="38096" cy="22529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5" name="Google Shape;1815;p18"/>
          <p:cNvSpPr/>
          <p:nvPr/>
        </p:nvSpPr>
        <p:spPr>
          <a:xfrm rot="10800000">
            <a:off x="2018651" y="5569448"/>
            <a:ext cx="39571" cy="40472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6" name="Google Shape;1816;p18"/>
          <p:cNvSpPr/>
          <p:nvPr/>
        </p:nvSpPr>
        <p:spPr>
          <a:xfrm rot="-10329356">
            <a:off x="846005" y="900803"/>
            <a:ext cx="278505" cy="45141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7" name="Google Shape;1817;p18"/>
          <p:cNvSpPr/>
          <p:nvPr/>
        </p:nvSpPr>
        <p:spPr>
          <a:xfrm rot="-10329356">
            <a:off x="868784" y="752621"/>
            <a:ext cx="262253" cy="600905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8" name="Google Shape;1818;p18"/>
          <p:cNvSpPr/>
          <p:nvPr/>
        </p:nvSpPr>
        <p:spPr>
          <a:xfrm rot="-10329356">
            <a:off x="892487" y="1023745"/>
            <a:ext cx="222684" cy="33159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9" name="Google Shape;1819;p18"/>
          <p:cNvSpPr/>
          <p:nvPr/>
        </p:nvSpPr>
        <p:spPr>
          <a:xfrm rot="-10329356">
            <a:off x="854702" y="901336"/>
            <a:ext cx="268613" cy="4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0" name="Google Shape;1820;p18"/>
          <p:cNvSpPr/>
          <p:nvPr/>
        </p:nvSpPr>
        <p:spPr>
          <a:xfrm rot="-10329356">
            <a:off x="994219" y="710347"/>
            <a:ext cx="519864" cy="348451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1" name="Google Shape;1821;p18"/>
          <p:cNvSpPr/>
          <p:nvPr/>
        </p:nvSpPr>
        <p:spPr>
          <a:xfrm rot="-10329356">
            <a:off x="852667" y="708810"/>
            <a:ext cx="659471" cy="331695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2" name="Google Shape;1822;p18"/>
          <p:cNvSpPr/>
          <p:nvPr/>
        </p:nvSpPr>
        <p:spPr>
          <a:xfrm rot="-10329356">
            <a:off x="1201795" y="771112"/>
            <a:ext cx="308184" cy="301008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3" name="Google Shape;1823;p18"/>
          <p:cNvSpPr/>
          <p:nvPr/>
        </p:nvSpPr>
        <p:spPr>
          <a:xfrm rot="-10329356">
            <a:off x="994237" y="708553"/>
            <a:ext cx="517240" cy="351580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4" name="Google Shape;1824;p18"/>
          <p:cNvSpPr/>
          <p:nvPr/>
        </p:nvSpPr>
        <p:spPr>
          <a:xfrm>
            <a:off x="10952007" y="1363810"/>
            <a:ext cx="398823" cy="325477"/>
          </a:xfrm>
          <a:custGeom>
            <a:avLst/>
            <a:gdLst/>
            <a:ahLst/>
            <a:cxnLst/>
            <a:rect l="l" t="t" r="r" b="b"/>
            <a:pathLst>
              <a:path w="3883" h="3169" extrusionOk="0">
                <a:moveTo>
                  <a:pt x="527" y="1"/>
                </a:moveTo>
                <a:cubicBezTo>
                  <a:pt x="351" y="1"/>
                  <a:pt x="175" y="11"/>
                  <a:pt x="0" y="31"/>
                </a:cubicBezTo>
                <a:cubicBezTo>
                  <a:pt x="116" y="192"/>
                  <a:pt x="402" y="1531"/>
                  <a:pt x="562" y="1870"/>
                </a:cubicBezTo>
                <a:cubicBezTo>
                  <a:pt x="714" y="2209"/>
                  <a:pt x="1223" y="2709"/>
                  <a:pt x="1964" y="3021"/>
                </a:cubicBezTo>
                <a:cubicBezTo>
                  <a:pt x="2237" y="3133"/>
                  <a:pt x="2566" y="3169"/>
                  <a:pt x="2872" y="3169"/>
                </a:cubicBezTo>
                <a:cubicBezTo>
                  <a:pt x="3393" y="3169"/>
                  <a:pt x="3847" y="3066"/>
                  <a:pt x="3847" y="3066"/>
                </a:cubicBezTo>
                <a:cubicBezTo>
                  <a:pt x="3847" y="3066"/>
                  <a:pt x="3883" y="3021"/>
                  <a:pt x="3775" y="2557"/>
                </a:cubicBezTo>
                <a:cubicBezTo>
                  <a:pt x="3677" y="2093"/>
                  <a:pt x="3338" y="1111"/>
                  <a:pt x="2874" y="718"/>
                </a:cubicBezTo>
                <a:cubicBezTo>
                  <a:pt x="2401" y="335"/>
                  <a:pt x="2106" y="201"/>
                  <a:pt x="1366" y="76"/>
                </a:cubicBezTo>
                <a:cubicBezTo>
                  <a:pt x="1091" y="26"/>
                  <a:pt x="809" y="1"/>
                  <a:pt x="5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5" name="Google Shape;1825;p18"/>
          <p:cNvSpPr/>
          <p:nvPr/>
        </p:nvSpPr>
        <p:spPr>
          <a:xfrm>
            <a:off x="10952007" y="1364220"/>
            <a:ext cx="501431" cy="435784"/>
          </a:xfrm>
          <a:custGeom>
            <a:avLst/>
            <a:gdLst/>
            <a:ahLst/>
            <a:cxnLst/>
            <a:rect l="l" t="t" r="r" b="b"/>
            <a:pathLst>
              <a:path w="4882" h="4243" extrusionOk="0">
                <a:moveTo>
                  <a:pt x="661" y="0"/>
                </a:moveTo>
                <a:cubicBezTo>
                  <a:pt x="687" y="99"/>
                  <a:pt x="705" y="197"/>
                  <a:pt x="723" y="295"/>
                </a:cubicBezTo>
                <a:cubicBezTo>
                  <a:pt x="741" y="384"/>
                  <a:pt x="759" y="465"/>
                  <a:pt x="795" y="554"/>
                </a:cubicBezTo>
                <a:cubicBezTo>
                  <a:pt x="661" y="447"/>
                  <a:pt x="536" y="357"/>
                  <a:pt x="402" y="259"/>
                </a:cubicBezTo>
                <a:cubicBezTo>
                  <a:pt x="268" y="170"/>
                  <a:pt x="152" y="99"/>
                  <a:pt x="27" y="27"/>
                </a:cubicBezTo>
                <a:lnTo>
                  <a:pt x="0" y="27"/>
                </a:lnTo>
                <a:cubicBezTo>
                  <a:pt x="0" y="36"/>
                  <a:pt x="9" y="45"/>
                  <a:pt x="18" y="54"/>
                </a:cubicBezTo>
                <a:cubicBezTo>
                  <a:pt x="286" y="224"/>
                  <a:pt x="545" y="411"/>
                  <a:pt x="795" y="616"/>
                </a:cubicBezTo>
                <a:cubicBezTo>
                  <a:pt x="598" y="625"/>
                  <a:pt x="393" y="625"/>
                  <a:pt x="197" y="634"/>
                </a:cubicBezTo>
                <a:lnTo>
                  <a:pt x="205" y="661"/>
                </a:lnTo>
                <a:cubicBezTo>
                  <a:pt x="348" y="661"/>
                  <a:pt x="491" y="657"/>
                  <a:pt x="634" y="657"/>
                </a:cubicBezTo>
                <a:cubicBezTo>
                  <a:pt x="705" y="657"/>
                  <a:pt x="777" y="658"/>
                  <a:pt x="848" y="661"/>
                </a:cubicBezTo>
                <a:cubicBezTo>
                  <a:pt x="1053" y="830"/>
                  <a:pt x="1259" y="1018"/>
                  <a:pt x="1464" y="1196"/>
                </a:cubicBezTo>
                <a:cubicBezTo>
                  <a:pt x="1189" y="1281"/>
                  <a:pt x="904" y="1321"/>
                  <a:pt x="616" y="1321"/>
                </a:cubicBezTo>
                <a:cubicBezTo>
                  <a:pt x="538" y="1321"/>
                  <a:pt x="461" y="1318"/>
                  <a:pt x="384" y="1312"/>
                </a:cubicBezTo>
                <a:lnTo>
                  <a:pt x="384" y="1330"/>
                </a:lnTo>
                <a:cubicBezTo>
                  <a:pt x="468" y="1341"/>
                  <a:pt x="551" y="1345"/>
                  <a:pt x="635" y="1345"/>
                </a:cubicBezTo>
                <a:cubicBezTo>
                  <a:pt x="694" y="1345"/>
                  <a:pt x="753" y="1343"/>
                  <a:pt x="812" y="1339"/>
                </a:cubicBezTo>
                <a:cubicBezTo>
                  <a:pt x="1053" y="1330"/>
                  <a:pt x="1294" y="1304"/>
                  <a:pt x="1526" y="1259"/>
                </a:cubicBezTo>
                <a:cubicBezTo>
                  <a:pt x="1625" y="1339"/>
                  <a:pt x="1723" y="1420"/>
                  <a:pt x="1830" y="1500"/>
                </a:cubicBezTo>
                <a:cubicBezTo>
                  <a:pt x="1928" y="1571"/>
                  <a:pt x="2053" y="1661"/>
                  <a:pt x="2160" y="1741"/>
                </a:cubicBezTo>
                <a:cubicBezTo>
                  <a:pt x="1840" y="1816"/>
                  <a:pt x="1513" y="1852"/>
                  <a:pt x="1186" y="1852"/>
                </a:cubicBezTo>
                <a:cubicBezTo>
                  <a:pt x="966" y="1852"/>
                  <a:pt x="745" y="1836"/>
                  <a:pt x="527" y="1803"/>
                </a:cubicBezTo>
                <a:lnTo>
                  <a:pt x="527" y="1803"/>
                </a:lnTo>
                <a:lnTo>
                  <a:pt x="536" y="1839"/>
                </a:lnTo>
                <a:cubicBezTo>
                  <a:pt x="643" y="1857"/>
                  <a:pt x="741" y="1866"/>
                  <a:pt x="848" y="1875"/>
                </a:cubicBezTo>
                <a:cubicBezTo>
                  <a:pt x="971" y="1885"/>
                  <a:pt x="1094" y="1890"/>
                  <a:pt x="1218" y="1890"/>
                </a:cubicBezTo>
                <a:cubicBezTo>
                  <a:pt x="1543" y="1890"/>
                  <a:pt x="1870" y="1854"/>
                  <a:pt x="2187" y="1777"/>
                </a:cubicBezTo>
                <a:lnTo>
                  <a:pt x="2196" y="1777"/>
                </a:lnTo>
                <a:cubicBezTo>
                  <a:pt x="2365" y="1893"/>
                  <a:pt x="2535" y="2018"/>
                  <a:pt x="2704" y="2134"/>
                </a:cubicBezTo>
                <a:lnTo>
                  <a:pt x="2687" y="2151"/>
                </a:lnTo>
                <a:cubicBezTo>
                  <a:pt x="2267" y="2508"/>
                  <a:pt x="1714" y="2580"/>
                  <a:pt x="1187" y="2589"/>
                </a:cubicBezTo>
                <a:lnTo>
                  <a:pt x="1259" y="2642"/>
                </a:lnTo>
                <a:cubicBezTo>
                  <a:pt x="1776" y="2633"/>
                  <a:pt x="2347" y="2508"/>
                  <a:pt x="2749" y="2169"/>
                </a:cubicBezTo>
                <a:cubicBezTo>
                  <a:pt x="2794" y="2205"/>
                  <a:pt x="2847" y="2241"/>
                  <a:pt x="2892" y="2276"/>
                </a:cubicBezTo>
                <a:cubicBezTo>
                  <a:pt x="3061" y="2401"/>
                  <a:pt x="3222" y="2544"/>
                  <a:pt x="3392" y="2687"/>
                </a:cubicBezTo>
                <a:cubicBezTo>
                  <a:pt x="3079" y="2883"/>
                  <a:pt x="2749" y="3035"/>
                  <a:pt x="2401" y="3133"/>
                </a:cubicBezTo>
                <a:cubicBezTo>
                  <a:pt x="2437" y="3142"/>
                  <a:pt x="2490" y="3151"/>
                  <a:pt x="2535" y="3151"/>
                </a:cubicBezTo>
                <a:cubicBezTo>
                  <a:pt x="2696" y="3097"/>
                  <a:pt x="2856" y="3035"/>
                  <a:pt x="3008" y="2955"/>
                </a:cubicBezTo>
                <a:cubicBezTo>
                  <a:pt x="3151" y="2883"/>
                  <a:pt x="3285" y="2803"/>
                  <a:pt x="3418" y="2714"/>
                </a:cubicBezTo>
                <a:lnTo>
                  <a:pt x="3499" y="2785"/>
                </a:lnTo>
                <a:cubicBezTo>
                  <a:pt x="3552" y="2830"/>
                  <a:pt x="3597" y="2883"/>
                  <a:pt x="3651" y="2928"/>
                </a:cubicBezTo>
                <a:cubicBezTo>
                  <a:pt x="3668" y="2946"/>
                  <a:pt x="3677" y="2955"/>
                  <a:pt x="3686" y="2964"/>
                </a:cubicBezTo>
                <a:cubicBezTo>
                  <a:pt x="3740" y="3017"/>
                  <a:pt x="3784" y="3062"/>
                  <a:pt x="3838" y="3115"/>
                </a:cubicBezTo>
                <a:cubicBezTo>
                  <a:pt x="4177" y="3463"/>
                  <a:pt x="4481" y="3829"/>
                  <a:pt x="4766" y="4222"/>
                </a:cubicBezTo>
                <a:cubicBezTo>
                  <a:pt x="4776" y="4236"/>
                  <a:pt x="4789" y="4242"/>
                  <a:pt x="4803" y="4242"/>
                </a:cubicBezTo>
                <a:cubicBezTo>
                  <a:pt x="4841" y="4242"/>
                  <a:pt x="4881" y="4199"/>
                  <a:pt x="4855" y="4160"/>
                </a:cubicBezTo>
                <a:cubicBezTo>
                  <a:pt x="4597" y="3811"/>
                  <a:pt x="4320" y="3481"/>
                  <a:pt x="4025" y="3169"/>
                </a:cubicBezTo>
                <a:cubicBezTo>
                  <a:pt x="3963" y="3115"/>
                  <a:pt x="3900" y="3053"/>
                  <a:pt x="3838" y="2990"/>
                </a:cubicBezTo>
                <a:lnTo>
                  <a:pt x="3820" y="2981"/>
                </a:lnTo>
                <a:lnTo>
                  <a:pt x="3749" y="2910"/>
                </a:lnTo>
                <a:lnTo>
                  <a:pt x="3686" y="2856"/>
                </a:lnTo>
                <a:lnTo>
                  <a:pt x="3642" y="2812"/>
                </a:lnTo>
                <a:lnTo>
                  <a:pt x="3552" y="2732"/>
                </a:lnTo>
                <a:cubicBezTo>
                  <a:pt x="3490" y="2669"/>
                  <a:pt x="3418" y="2615"/>
                  <a:pt x="3347" y="2553"/>
                </a:cubicBezTo>
                <a:cubicBezTo>
                  <a:pt x="3472" y="2392"/>
                  <a:pt x="3552" y="2196"/>
                  <a:pt x="3606" y="2000"/>
                </a:cubicBezTo>
                <a:cubicBezTo>
                  <a:pt x="3588" y="1964"/>
                  <a:pt x="3579" y="1928"/>
                  <a:pt x="3561" y="1893"/>
                </a:cubicBezTo>
                <a:cubicBezTo>
                  <a:pt x="3526" y="2125"/>
                  <a:pt x="3436" y="2339"/>
                  <a:pt x="3302" y="2526"/>
                </a:cubicBezTo>
                <a:cubicBezTo>
                  <a:pt x="3222" y="2455"/>
                  <a:pt x="3142" y="2392"/>
                  <a:pt x="3061" y="2330"/>
                </a:cubicBezTo>
                <a:lnTo>
                  <a:pt x="2937" y="2232"/>
                </a:lnTo>
                <a:cubicBezTo>
                  <a:pt x="3088" y="1866"/>
                  <a:pt x="3169" y="1473"/>
                  <a:pt x="3160" y="1080"/>
                </a:cubicBezTo>
                <a:cubicBezTo>
                  <a:pt x="3142" y="1054"/>
                  <a:pt x="3124" y="1027"/>
                  <a:pt x="3097" y="1000"/>
                </a:cubicBezTo>
                <a:lnTo>
                  <a:pt x="3097" y="1143"/>
                </a:lnTo>
                <a:cubicBezTo>
                  <a:pt x="3097" y="1375"/>
                  <a:pt x="3079" y="1598"/>
                  <a:pt x="3026" y="1821"/>
                </a:cubicBezTo>
                <a:cubicBezTo>
                  <a:pt x="2999" y="1946"/>
                  <a:pt x="2963" y="2071"/>
                  <a:pt x="2919" y="2196"/>
                </a:cubicBezTo>
                <a:cubicBezTo>
                  <a:pt x="2758" y="2080"/>
                  <a:pt x="2588" y="1964"/>
                  <a:pt x="2428" y="1848"/>
                </a:cubicBezTo>
                <a:cubicBezTo>
                  <a:pt x="2553" y="1420"/>
                  <a:pt x="2615" y="973"/>
                  <a:pt x="2615" y="518"/>
                </a:cubicBezTo>
                <a:lnTo>
                  <a:pt x="2562" y="491"/>
                </a:lnTo>
                <a:lnTo>
                  <a:pt x="2562" y="714"/>
                </a:lnTo>
                <a:cubicBezTo>
                  <a:pt x="2562" y="955"/>
                  <a:pt x="2535" y="1196"/>
                  <a:pt x="2481" y="1437"/>
                </a:cubicBezTo>
                <a:cubicBezTo>
                  <a:pt x="2455" y="1562"/>
                  <a:pt x="2419" y="1696"/>
                  <a:pt x="2383" y="1821"/>
                </a:cubicBezTo>
                <a:cubicBezTo>
                  <a:pt x="2249" y="1732"/>
                  <a:pt x="2124" y="1643"/>
                  <a:pt x="1990" y="1553"/>
                </a:cubicBezTo>
                <a:cubicBezTo>
                  <a:pt x="1982" y="1544"/>
                  <a:pt x="2106" y="804"/>
                  <a:pt x="2044" y="233"/>
                </a:cubicBezTo>
                <a:lnTo>
                  <a:pt x="1990" y="215"/>
                </a:lnTo>
                <a:lnTo>
                  <a:pt x="1990" y="215"/>
                </a:lnTo>
                <a:cubicBezTo>
                  <a:pt x="2026" y="643"/>
                  <a:pt x="1999" y="1071"/>
                  <a:pt x="1928" y="1500"/>
                </a:cubicBezTo>
                <a:cubicBezTo>
                  <a:pt x="1928" y="1500"/>
                  <a:pt x="1928" y="1500"/>
                  <a:pt x="1928" y="1509"/>
                </a:cubicBezTo>
                <a:cubicBezTo>
                  <a:pt x="1803" y="1411"/>
                  <a:pt x="1482" y="1161"/>
                  <a:pt x="1473" y="1152"/>
                </a:cubicBezTo>
                <a:lnTo>
                  <a:pt x="1384" y="1071"/>
                </a:lnTo>
                <a:cubicBezTo>
                  <a:pt x="1375" y="822"/>
                  <a:pt x="1339" y="581"/>
                  <a:pt x="1303" y="340"/>
                </a:cubicBezTo>
                <a:cubicBezTo>
                  <a:pt x="1285" y="241"/>
                  <a:pt x="1268" y="152"/>
                  <a:pt x="1241" y="54"/>
                </a:cubicBezTo>
                <a:lnTo>
                  <a:pt x="1178" y="45"/>
                </a:lnTo>
                <a:lnTo>
                  <a:pt x="1178" y="45"/>
                </a:lnTo>
                <a:cubicBezTo>
                  <a:pt x="1196" y="143"/>
                  <a:pt x="1223" y="250"/>
                  <a:pt x="1241" y="357"/>
                </a:cubicBezTo>
                <a:cubicBezTo>
                  <a:pt x="1285" y="581"/>
                  <a:pt x="1321" y="813"/>
                  <a:pt x="1357" y="1036"/>
                </a:cubicBezTo>
                <a:cubicBezTo>
                  <a:pt x="1232" y="929"/>
                  <a:pt x="1107" y="813"/>
                  <a:pt x="991" y="714"/>
                </a:cubicBezTo>
                <a:cubicBezTo>
                  <a:pt x="946" y="679"/>
                  <a:pt x="911" y="643"/>
                  <a:pt x="866" y="607"/>
                </a:cubicBezTo>
                <a:cubicBezTo>
                  <a:pt x="830" y="491"/>
                  <a:pt x="803" y="375"/>
                  <a:pt x="777" y="250"/>
                </a:cubicBezTo>
                <a:cubicBezTo>
                  <a:pt x="759" y="170"/>
                  <a:pt x="741" y="81"/>
                  <a:pt x="7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6" name="Google Shape;1826;p18"/>
          <p:cNvSpPr/>
          <p:nvPr/>
        </p:nvSpPr>
        <p:spPr>
          <a:xfrm>
            <a:off x="10952007" y="1361447"/>
            <a:ext cx="269613" cy="300828"/>
          </a:xfrm>
          <a:custGeom>
            <a:avLst/>
            <a:gdLst/>
            <a:ahLst/>
            <a:cxnLst/>
            <a:rect l="l" t="t" r="r" b="b"/>
            <a:pathLst>
              <a:path w="2625" h="2929" extrusionOk="0">
                <a:moveTo>
                  <a:pt x="1785" y="179"/>
                </a:moveTo>
                <a:cubicBezTo>
                  <a:pt x="1660" y="152"/>
                  <a:pt x="1526" y="126"/>
                  <a:pt x="1366" y="99"/>
                </a:cubicBezTo>
                <a:cubicBezTo>
                  <a:pt x="911" y="19"/>
                  <a:pt x="455" y="1"/>
                  <a:pt x="0" y="54"/>
                </a:cubicBezTo>
                <a:cubicBezTo>
                  <a:pt x="116" y="224"/>
                  <a:pt x="402" y="1554"/>
                  <a:pt x="554" y="1893"/>
                </a:cubicBezTo>
                <a:cubicBezTo>
                  <a:pt x="696" y="2196"/>
                  <a:pt x="1107" y="2625"/>
                  <a:pt x="1714" y="2928"/>
                </a:cubicBezTo>
                <a:cubicBezTo>
                  <a:pt x="2597" y="2232"/>
                  <a:pt x="2624" y="911"/>
                  <a:pt x="1776" y="1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7" name="Google Shape;1827;p18"/>
          <p:cNvSpPr/>
          <p:nvPr/>
        </p:nvSpPr>
        <p:spPr>
          <a:xfrm>
            <a:off x="10947386" y="1363604"/>
            <a:ext cx="400159" cy="326401"/>
          </a:xfrm>
          <a:custGeom>
            <a:avLst/>
            <a:gdLst/>
            <a:ahLst/>
            <a:cxnLst/>
            <a:rect l="l" t="t" r="r" b="b"/>
            <a:pathLst>
              <a:path w="3896" h="3178" extrusionOk="0">
                <a:moveTo>
                  <a:pt x="3844" y="2670"/>
                </a:moveTo>
                <a:lnTo>
                  <a:pt x="3844" y="2670"/>
                </a:lnTo>
                <a:cubicBezTo>
                  <a:pt x="3848" y="2695"/>
                  <a:pt x="3852" y="2720"/>
                  <a:pt x="3856" y="2746"/>
                </a:cubicBezTo>
                <a:cubicBezTo>
                  <a:pt x="3860" y="2770"/>
                  <a:pt x="3866" y="2795"/>
                  <a:pt x="3871" y="2819"/>
                </a:cubicBezTo>
                <a:lnTo>
                  <a:pt x="3871" y="2819"/>
                </a:lnTo>
                <a:cubicBezTo>
                  <a:pt x="3866" y="2787"/>
                  <a:pt x="3861" y="2755"/>
                  <a:pt x="3856" y="2720"/>
                </a:cubicBezTo>
                <a:cubicBezTo>
                  <a:pt x="3852" y="2703"/>
                  <a:pt x="3848" y="2687"/>
                  <a:pt x="3844" y="2670"/>
                </a:cubicBezTo>
                <a:close/>
                <a:moveTo>
                  <a:pt x="3871" y="2819"/>
                </a:moveTo>
                <a:cubicBezTo>
                  <a:pt x="3875" y="2843"/>
                  <a:pt x="3878" y="2867"/>
                  <a:pt x="3882" y="2892"/>
                </a:cubicBezTo>
                <a:lnTo>
                  <a:pt x="3882" y="2892"/>
                </a:lnTo>
                <a:cubicBezTo>
                  <a:pt x="3880" y="2867"/>
                  <a:pt x="3876" y="2843"/>
                  <a:pt x="3871" y="2819"/>
                </a:cubicBezTo>
                <a:close/>
                <a:moveTo>
                  <a:pt x="3882" y="2892"/>
                </a:moveTo>
                <a:cubicBezTo>
                  <a:pt x="3883" y="2900"/>
                  <a:pt x="3883" y="2908"/>
                  <a:pt x="3883" y="2916"/>
                </a:cubicBezTo>
                <a:cubicBezTo>
                  <a:pt x="3889" y="2953"/>
                  <a:pt x="3895" y="2989"/>
                  <a:pt x="3896" y="3023"/>
                </a:cubicBezTo>
                <a:lnTo>
                  <a:pt x="3896" y="3023"/>
                </a:lnTo>
                <a:cubicBezTo>
                  <a:pt x="3896" y="2981"/>
                  <a:pt x="3889" y="2937"/>
                  <a:pt x="3883" y="2898"/>
                </a:cubicBezTo>
                <a:cubicBezTo>
                  <a:pt x="3883" y="2896"/>
                  <a:pt x="3882" y="2894"/>
                  <a:pt x="3882" y="2892"/>
                </a:cubicBezTo>
                <a:close/>
                <a:moveTo>
                  <a:pt x="3896" y="3023"/>
                </a:moveTo>
                <a:cubicBezTo>
                  <a:pt x="3895" y="3038"/>
                  <a:pt x="3894" y="3053"/>
                  <a:pt x="3892" y="3068"/>
                </a:cubicBezTo>
                <a:cubicBezTo>
                  <a:pt x="3895" y="3054"/>
                  <a:pt x="3896" y="3039"/>
                  <a:pt x="3896" y="3023"/>
                </a:cubicBezTo>
                <a:close/>
                <a:moveTo>
                  <a:pt x="543" y="0"/>
                </a:moveTo>
                <a:cubicBezTo>
                  <a:pt x="384" y="0"/>
                  <a:pt x="225" y="7"/>
                  <a:pt x="66" y="22"/>
                </a:cubicBezTo>
                <a:lnTo>
                  <a:pt x="66" y="22"/>
                </a:lnTo>
                <a:cubicBezTo>
                  <a:pt x="65" y="20"/>
                  <a:pt x="64" y="17"/>
                  <a:pt x="63" y="15"/>
                </a:cubicBezTo>
                <a:lnTo>
                  <a:pt x="60" y="22"/>
                </a:lnTo>
                <a:lnTo>
                  <a:pt x="60" y="22"/>
                </a:lnTo>
                <a:cubicBezTo>
                  <a:pt x="52" y="23"/>
                  <a:pt x="44" y="24"/>
                  <a:pt x="36" y="24"/>
                </a:cubicBezTo>
                <a:lnTo>
                  <a:pt x="1" y="24"/>
                </a:lnTo>
                <a:lnTo>
                  <a:pt x="18" y="60"/>
                </a:lnTo>
                <a:cubicBezTo>
                  <a:pt x="72" y="167"/>
                  <a:pt x="108" y="274"/>
                  <a:pt x="143" y="390"/>
                </a:cubicBezTo>
                <a:cubicBezTo>
                  <a:pt x="170" y="497"/>
                  <a:pt x="206" y="613"/>
                  <a:pt x="242" y="720"/>
                </a:cubicBezTo>
                <a:lnTo>
                  <a:pt x="429" y="1408"/>
                </a:lnTo>
                <a:cubicBezTo>
                  <a:pt x="465" y="1524"/>
                  <a:pt x="500" y="1631"/>
                  <a:pt x="536" y="1747"/>
                </a:cubicBezTo>
                <a:cubicBezTo>
                  <a:pt x="572" y="1854"/>
                  <a:pt x="625" y="1961"/>
                  <a:pt x="688" y="2059"/>
                </a:cubicBezTo>
                <a:cubicBezTo>
                  <a:pt x="831" y="2256"/>
                  <a:pt x="1000" y="2425"/>
                  <a:pt x="1188" y="2568"/>
                </a:cubicBezTo>
                <a:cubicBezTo>
                  <a:pt x="1375" y="2711"/>
                  <a:pt x="1580" y="2836"/>
                  <a:pt x="1794" y="2943"/>
                </a:cubicBezTo>
                <a:cubicBezTo>
                  <a:pt x="2009" y="3050"/>
                  <a:pt x="2241" y="3121"/>
                  <a:pt x="2473" y="3157"/>
                </a:cubicBezTo>
                <a:cubicBezTo>
                  <a:pt x="2618" y="3171"/>
                  <a:pt x="2764" y="3178"/>
                  <a:pt x="2910" y="3178"/>
                </a:cubicBezTo>
                <a:cubicBezTo>
                  <a:pt x="3240" y="3178"/>
                  <a:pt x="3570" y="3142"/>
                  <a:pt x="3892" y="3068"/>
                </a:cubicBezTo>
                <a:lnTo>
                  <a:pt x="3892" y="3068"/>
                </a:lnTo>
                <a:cubicBezTo>
                  <a:pt x="3602" y="3124"/>
                  <a:pt x="3305" y="3151"/>
                  <a:pt x="3009" y="3151"/>
                </a:cubicBezTo>
                <a:cubicBezTo>
                  <a:pt x="2832" y="3151"/>
                  <a:pt x="2656" y="3141"/>
                  <a:pt x="2482" y="3121"/>
                </a:cubicBezTo>
                <a:cubicBezTo>
                  <a:pt x="2250" y="3086"/>
                  <a:pt x="2018" y="3014"/>
                  <a:pt x="1812" y="2907"/>
                </a:cubicBezTo>
                <a:cubicBezTo>
                  <a:pt x="1598" y="2800"/>
                  <a:pt x="1402" y="2675"/>
                  <a:pt x="1214" y="2532"/>
                </a:cubicBezTo>
                <a:cubicBezTo>
                  <a:pt x="1027" y="2389"/>
                  <a:pt x="857" y="2220"/>
                  <a:pt x="723" y="2032"/>
                </a:cubicBezTo>
                <a:cubicBezTo>
                  <a:pt x="652" y="1934"/>
                  <a:pt x="607" y="1827"/>
                  <a:pt x="572" y="1720"/>
                </a:cubicBezTo>
                <a:cubicBezTo>
                  <a:pt x="536" y="1604"/>
                  <a:pt x="500" y="1497"/>
                  <a:pt x="465" y="1381"/>
                </a:cubicBezTo>
                <a:lnTo>
                  <a:pt x="286" y="694"/>
                </a:lnTo>
                <a:cubicBezTo>
                  <a:pt x="250" y="578"/>
                  <a:pt x="224" y="462"/>
                  <a:pt x="188" y="355"/>
                </a:cubicBezTo>
                <a:cubicBezTo>
                  <a:pt x="165" y="253"/>
                  <a:pt x="127" y="151"/>
                  <a:pt x="83" y="56"/>
                </a:cubicBezTo>
                <a:lnTo>
                  <a:pt x="83" y="56"/>
                </a:lnTo>
                <a:cubicBezTo>
                  <a:pt x="249" y="38"/>
                  <a:pt x="416" y="29"/>
                  <a:pt x="583" y="29"/>
                </a:cubicBezTo>
                <a:cubicBezTo>
                  <a:pt x="870" y="29"/>
                  <a:pt x="1157" y="55"/>
                  <a:pt x="1437" y="105"/>
                </a:cubicBezTo>
                <a:cubicBezTo>
                  <a:pt x="1670" y="140"/>
                  <a:pt x="1902" y="194"/>
                  <a:pt x="2116" y="265"/>
                </a:cubicBezTo>
                <a:cubicBezTo>
                  <a:pt x="2339" y="346"/>
                  <a:pt x="2544" y="462"/>
                  <a:pt x="2732" y="604"/>
                </a:cubicBezTo>
                <a:cubicBezTo>
                  <a:pt x="3124" y="863"/>
                  <a:pt x="3347" y="1292"/>
                  <a:pt x="3535" y="1720"/>
                </a:cubicBezTo>
                <a:cubicBezTo>
                  <a:pt x="3624" y="1934"/>
                  <a:pt x="3704" y="2157"/>
                  <a:pt x="3767" y="2381"/>
                </a:cubicBezTo>
                <a:cubicBezTo>
                  <a:pt x="3797" y="2479"/>
                  <a:pt x="3821" y="2577"/>
                  <a:pt x="3844" y="2670"/>
                </a:cubicBezTo>
                <a:lnTo>
                  <a:pt x="3844" y="2670"/>
                </a:lnTo>
                <a:cubicBezTo>
                  <a:pt x="3827" y="2576"/>
                  <a:pt x="3806" y="2490"/>
                  <a:pt x="3785" y="2398"/>
                </a:cubicBezTo>
                <a:cubicBezTo>
                  <a:pt x="3722" y="2175"/>
                  <a:pt x="3642" y="1952"/>
                  <a:pt x="3562" y="1729"/>
                </a:cubicBezTo>
                <a:cubicBezTo>
                  <a:pt x="3472" y="1515"/>
                  <a:pt x="3365" y="1301"/>
                  <a:pt x="3240" y="1104"/>
                </a:cubicBezTo>
                <a:cubicBezTo>
                  <a:pt x="3169" y="997"/>
                  <a:pt x="3098" y="908"/>
                  <a:pt x="3017" y="819"/>
                </a:cubicBezTo>
                <a:cubicBezTo>
                  <a:pt x="2937" y="738"/>
                  <a:pt x="2848" y="667"/>
                  <a:pt x="2749" y="596"/>
                </a:cubicBezTo>
                <a:cubicBezTo>
                  <a:pt x="2562" y="444"/>
                  <a:pt x="2357" y="328"/>
                  <a:pt x="2134" y="247"/>
                </a:cubicBezTo>
                <a:cubicBezTo>
                  <a:pt x="1911" y="176"/>
                  <a:pt x="1678" y="122"/>
                  <a:pt x="1446" y="78"/>
                </a:cubicBezTo>
                <a:cubicBezTo>
                  <a:pt x="1148" y="26"/>
                  <a:pt x="846" y="0"/>
                  <a:pt x="5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8" name="Google Shape;1828;p18"/>
          <p:cNvSpPr/>
          <p:nvPr/>
        </p:nvSpPr>
        <p:spPr>
          <a:xfrm>
            <a:off x="10100865" y="654621"/>
            <a:ext cx="260884" cy="304217"/>
          </a:xfrm>
          <a:custGeom>
            <a:avLst/>
            <a:gdLst/>
            <a:ahLst/>
            <a:cxnLst/>
            <a:rect l="l" t="t" r="r" b="b"/>
            <a:pathLst>
              <a:path w="2540" h="2962" extrusionOk="0">
                <a:moveTo>
                  <a:pt x="1670" y="0"/>
                </a:moveTo>
                <a:cubicBezTo>
                  <a:pt x="1491" y="0"/>
                  <a:pt x="1266" y="39"/>
                  <a:pt x="1094" y="198"/>
                </a:cubicBezTo>
                <a:cubicBezTo>
                  <a:pt x="746" y="519"/>
                  <a:pt x="85" y="1385"/>
                  <a:pt x="41" y="2054"/>
                </a:cubicBezTo>
                <a:cubicBezTo>
                  <a:pt x="1" y="2649"/>
                  <a:pt x="271" y="2962"/>
                  <a:pt x="751" y="2962"/>
                </a:cubicBezTo>
                <a:cubicBezTo>
                  <a:pt x="811" y="2962"/>
                  <a:pt x="875" y="2957"/>
                  <a:pt x="942" y="2947"/>
                </a:cubicBezTo>
                <a:cubicBezTo>
                  <a:pt x="1540" y="2866"/>
                  <a:pt x="2316" y="1688"/>
                  <a:pt x="2423" y="1081"/>
                </a:cubicBezTo>
                <a:cubicBezTo>
                  <a:pt x="2540" y="475"/>
                  <a:pt x="1977" y="37"/>
                  <a:pt x="1977" y="37"/>
                </a:cubicBezTo>
                <a:cubicBezTo>
                  <a:pt x="1977" y="37"/>
                  <a:pt x="1845" y="0"/>
                  <a:pt x="16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9" name="Google Shape;1829;p18"/>
          <p:cNvSpPr/>
          <p:nvPr/>
        </p:nvSpPr>
        <p:spPr>
          <a:xfrm>
            <a:off x="10108670" y="598234"/>
            <a:ext cx="244449" cy="357213"/>
          </a:xfrm>
          <a:custGeom>
            <a:avLst/>
            <a:gdLst/>
            <a:ahLst/>
            <a:cxnLst/>
            <a:rect l="l" t="t" r="r" b="b"/>
            <a:pathLst>
              <a:path w="2380" h="3478" extrusionOk="0">
                <a:moveTo>
                  <a:pt x="1223" y="1050"/>
                </a:moveTo>
                <a:cubicBezTo>
                  <a:pt x="1216" y="1052"/>
                  <a:pt x="1208" y="1054"/>
                  <a:pt x="1201" y="1056"/>
                </a:cubicBezTo>
                <a:lnTo>
                  <a:pt x="1201" y="1056"/>
                </a:lnTo>
                <a:cubicBezTo>
                  <a:pt x="1211" y="1054"/>
                  <a:pt x="1221" y="1052"/>
                  <a:pt x="1232" y="1050"/>
                </a:cubicBezTo>
                <a:close/>
                <a:moveTo>
                  <a:pt x="1201" y="1056"/>
                </a:moveTo>
                <a:cubicBezTo>
                  <a:pt x="1006" y="1092"/>
                  <a:pt x="811" y="1153"/>
                  <a:pt x="625" y="1238"/>
                </a:cubicBezTo>
                <a:lnTo>
                  <a:pt x="598" y="1273"/>
                </a:lnTo>
                <a:cubicBezTo>
                  <a:pt x="788" y="1179"/>
                  <a:pt x="994" y="1109"/>
                  <a:pt x="1201" y="1056"/>
                </a:cubicBezTo>
                <a:close/>
                <a:moveTo>
                  <a:pt x="2351" y="0"/>
                </a:moveTo>
                <a:cubicBezTo>
                  <a:pt x="2347" y="0"/>
                  <a:pt x="2343" y="2"/>
                  <a:pt x="2339" y="6"/>
                </a:cubicBezTo>
                <a:cubicBezTo>
                  <a:pt x="2053" y="301"/>
                  <a:pt x="1821" y="640"/>
                  <a:pt x="1642" y="1015"/>
                </a:cubicBezTo>
                <a:lnTo>
                  <a:pt x="1482" y="1015"/>
                </a:lnTo>
                <a:cubicBezTo>
                  <a:pt x="1455" y="1015"/>
                  <a:pt x="1428" y="1015"/>
                  <a:pt x="1410" y="1024"/>
                </a:cubicBezTo>
                <a:lnTo>
                  <a:pt x="1357" y="1024"/>
                </a:lnTo>
                <a:lnTo>
                  <a:pt x="1294" y="1032"/>
                </a:lnTo>
                <a:lnTo>
                  <a:pt x="1232" y="1050"/>
                </a:lnTo>
                <a:lnTo>
                  <a:pt x="1250" y="1050"/>
                </a:lnTo>
                <a:lnTo>
                  <a:pt x="1330" y="1041"/>
                </a:lnTo>
                <a:lnTo>
                  <a:pt x="1384" y="1041"/>
                </a:lnTo>
                <a:lnTo>
                  <a:pt x="1455" y="1032"/>
                </a:lnTo>
                <a:lnTo>
                  <a:pt x="1625" y="1032"/>
                </a:lnTo>
                <a:cubicBezTo>
                  <a:pt x="1571" y="1131"/>
                  <a:pt x="1517" y="1229"/>
                  <a:pt x="1473" y="1327"/>
                </a:cubicBezTo>
                <a:cubicBezTo>
                  <a:pt x="1464" y="1345"/>
                  <a:pt x="1455" y="1372"/>
                  <a:pt x="1446" y="1389"/>
                </a:cubicBezTo>
                <a:cubicBezTo>
                  <a:pt x="1348" y="1604"/>
                  <a:pt x="1250" y="1818"/>
                  <a:pt x="1152" y="2023"/>
                </a:cubicBezTo>
                <a:lnTo>
                  <a:pt x="1134" y="2023"/>
                </a:lnTo>
                <a:cubicBezTo>
                  <a:pt x="911" y="2023"/>
                  <a:pt x="679" y="2041"/>
                  <a:pt x="446" y="2086"/>
                </a:cubicBezTo>
                <a:cubicBezTo>
                  <a:pt x="339" y="2103"/>
                  <a:pt x="223" y="2139"/>
                  <a:pt x="116" y="2175"/>
                </a:cubicBezTo>
                <a:lnTo>
                  <a:pt x="72" y="2184"/>
                </a:lnTo>
                <a:lnTo>
                  <a:pt x="63" y="2228"/>
                </a:lnTo>
                <a:lnTo>
                  <a:pt x="125" y="2202"/>
                </a:lnTo>
                <a:cubicBezTo>
                  <a:pt x="232" y="2166"/>
                  <a:pt x="339" y="2139"/>
                  <a:pt x="455" y="2121"/>
                </a:cubicBezTo>
                <a:cubicBezTo>
                  <a:pt x="641" y="2084"/>
                  <a:pt x="827" y="2066"/>
                  <a:pt x="1018" y="2066"/>
                </a:cubicBezTo>
                <a:cubicBezTo>
                  <a:pt x="1057" y="2066"/>
                  <a:pt x="1095" y="2066"/>
                  <a:pt x="1134" y="2068"/>
                </a:cubicBezTo>
                <a:cubicBezTo>
                  <a:pt x="1018" y="2309"/>
                  <a:pt x="893" y="2550"/>
                  <a:pt x="750" y="2782"/>
                </a:cubicBezTo>
                <a:lnTo>
                  <a:pt x="741" y="2782"/>
                </a:lnTo>
                <a:cubicBezTo>
                  <a:pt x="491" y="2853"/>
                  <a:pt x="241" y="2933"/>
                  <a:pt x="0" y="3032"/>
                </a:cubicBezTo>
                <a:cubicBezTo>
                  <a:pt x="0" y="3041"/>
                  <a:pt x="9" y="3058"/>
                  <a:pt x="9" y="3067"/>
                </a:cubicBezTo>
                <a:cubicBezTo>
                  <a:pt x="63" y="3050"/>
                  <a:pt x="125" y="3023"/>
                  <a:pt x="170" y="3005"/>
                </a:cubicBezTo>
                <a:cubicBezTo>
                  <a:pt x="348" y="2942"/>
                  <a:pt x="536" y="2889"/>
                  <a:pt x="723" y="2835"/>
                </a:cubicBezTo>
                <a:lnTo>
                  <a:pt x="723" y="2835"/>
                </a:lnTo>
                <a:cubicBezTo>
                  <a:pt x="589" y="3050"/>
                  <a:pt x="455" y="3255"/>
                  <a:pt x="322" y="3460"/>
                </a:cubicBezTo>
                <a:lnTo>
                  <a:pt x="366" y="3478"/>
                </a:lnTo>
                <a:cubicBezTo>
                  <a:pt x="589" y="3157"/>
                  <a:pt x="812" y="2835"/>
                  <a:pt x="1000" y="2496"/>
                </a:cubicBezTo>
                <a:cubicBezTo>
                  <a:pt x="1098" y="2791"/>
                  <a:pt x="1160" y="3085"/>
                  <a:pt x="1178" y="3389"/>
                </a:cubicBezTo>
                <a:lnTo>
                  <a:pt x="1205" y="3380"/>
                </a:lnTo>
                <a:cubicBezTo>
                  <a:pt x="1187" y="3067"/>
                  <a:pt x="1125" y="2755"/>
                  <a:pt x="1027" y="2452"/>
                </a:cubicBezTo>
                <a:cubicBezTo>
                  <a:pt x="1071" y="2380"/>
                  <a:pt x="1116" y="2300"/>
                  <a:pt x="1152" y="2219"/>
                </a:cubicBezTo>
                <a:cubicBezTo>
                  <a:pt x="1268" y="1987"/>
                  <a:pt x="1375" y="1755"/>
                  <a:pt x="1491" y="1523"/>
                </a:cubicBezTo>
                <a:cubicBezTo>
                  <a:pt x="1580" y="1720"/>
                  <a:pt x="1660" y="1934"/>
                  <a:pt x="1732" y="2148"/>
                </a:cubicBezTo>
                <a:cubicBezTo>
                  <a:pt x="1785" y="2336"/>
                  <a:pt x="1821" y="2523"/>
                  <a:pt x="1848" y="2719"/>
                </a:cubicBezTo>
                <a:lnTo>
                  <a:pt x="1866" y="2701"/>
                </a:lnTo>
                <a:cubicBezTo>
                  <a:pt x="1848" y="2514"/>
                  <a:pt x="1821" y="2318"/>
                  <a:pt x="1767" y="2139"/>
                </a:cubicBezTo>
                <a:cubicBezTo>
                  <a:pt x="1714" y="1898"/>
                  <a:pt x="1625" y="1675"/>
                  <a:pt x="1509" y="1470"/>
                </a:cubicBezTo>
                <a:lnTo>
                  <a:pt x="1553" y="1381"/>
                </a:lnTo>
                <a:cubicBezTo>
                  <a:pt x="1589" y="1300"/>
                  <a:pt x="1625" y="1220"/>
                  <a:pt x="1660" y="1148"/>
                </a:cubicBezTo>
                <a:cubicBezTo>
                  <a:pt x="1669" y="1140"/>
                  <a:pt x="1669" y="1131"/>
                  <a:pt x="1669" y="1122"/>
                </a:cubicBezTo>
                <a:cubicBezTo>
                  <a:pt x="1714" y="1041"/>
                  <a:pt x="1750" y="970"/>
                  <a:pt x="1785" y="899"/>
                </a:cubicBezTo>
                <a:cubicBezTo>
                  <a:pt x="1848" y="979"/>
                  <a:pt x="1892" y="1068"/>
                  <a:pt x="1946" y="1148"/>
                </a:cubicBezTo>
                <a:cubicBezTo>
                  <a:pt x="2089" y="1389"/>
                  <a:pt x="2205" y="1639"/>
                  <a:pt x="2294" y="1898"/>
                </a:cubicBezTo>
                <a:lnTo>
                  <a:pt x="2312" y="1827"/>
                </a:lnTo>
                <a:cubicBezTo>
                  <a:pt x="2214" y="1532"/>
                  <a:pt x="2071" y="1256"/>
                  <a:pt x="1901" y="997"/>
                </a:cubicBezTo>
                <a:cubicBezTo>
                  <a:pt x="1874" y="952"/>
                  <a:pt x="1839" y="908"/>
                  <a:pt x="1803" y="863"/>
                </a:cubicBezTo>
                <a:lnTo>
                  <a:pt x="1848" y="774"/>
                </a:lnTo>
                <a:cubicBezTo>
                  <a:pt x="1990" y="515"/>
                  <a:pt x="2169" y="265"/>
                  <a:pt x="2365" y="42"/>
                </a:cubicBezTo>
                <a:cubicBezTo>
                  <a:pt x="2379" y="21"/>
                  <a:pt x="2366" y="0"/>
                  <a:pt x="2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0" name="Google Shape;1830;p18"/>
          <p:cNvSpPr/>
          <p:nvPr/>
        </p:nvSpPr>
        <p:spPr>
          <a:xfrm>
            <a:off x="10101275" y="654313"/>
            <a:ext cx="252256" cy="307401"/>
          </a:xfrm>
          <a:custGeom>
            <a:avLst/>
            <a:gdLst/>
            <a:ahLst/>
            <a:cxnLst/>
            <a:rect l="l" t="t" r="r" b="b"/>
            <a:pathLst>
              <a:path w="2456" h="2993" extrusionOk="0">
                <a:moveTo>
                  <a:pt x="1671" y="0"/>
                </a:moveTo>
                <a:cubicBezTo>
                  <a:pt x="1599" y="0"/>
                  <a:pt x="1526" y="7"/>
                  <a:pt x="1456" y="22"/>
                </a:cubicBezTo>
                <a:cubicBezTo>
                  <a:pt x="1375" y="40"/>
                  <a:pt x="1286" y="67"/>
                  <a:pt x="1215" y="103"/>
                </a:cubicBezTo>
                <a:cubicBezTo>
                  <a:pt x="1134" y="147"/>
                  <a:pt x="1072" y="210"/>
                  <a:pt x="1009" y="272"/>
                </a:cubicBezTo>
                <a:cubicBezTo>
                  <a:pt x="768" y="522"/>
                  <a:pt x="554" y="799"/>
                  <a:pt x="376" y="1093"/>
                </a:cubicBezTo>
                <a:cubicBezTo>
                  <a:pt x="286" y="1245"/>
                  <a:pt x="206" y="1397"/>
                  <a:pt x="144" y="1557"/>
                </a:cubicBezTo>
                <a:cubicBezTo>
                  <a:pt x="72" y="1718"/>
                  <a:pt x="28" y="1888"/>
                  <a:pt x="19" y="2066"/>
                </a:cubicBezTo>
                <a:cubicBezTo>
                  <a:pt x="1" y="2245"/>
                  <a:pt x="19" y="2423"/>
                  <a:pt x="81" y="2584"/>
                </a:cubicBezTo>
                <a:cubicBezTo>
                  <a:pt x="117" y="2673"/>
                  <a:pt x="170" y="2744"/>
                  <a:pt x="233" y="2807"/>
                </a:cubicBezTo>
                <a:cubicBezTo>
                  <a:pt x="295" y="2869"/>
                  <a:pt x="376" y="2914"/>
                  <a:pt x="456" y="2950"/>
                </a:cubicBezTo>
                <a:cubicBezTo>
                  <a:pt x="549" y="2979"/>
                  <a:pt x="648" y="2993"/>
                  <a:pt x="746" y="2993"/>
                </a:cubicBezTo>
                <a:cubicBezTo>
                  <a:pt x="827" y="2993"/>
                  <a:pt x="906" y="2984"/>
                  <a:pt x="983" y="2968"/>
                </a:cubicBezTo>
                <a:cubicBezTo>
                  <a:pt x="1152" y="2914"/>
                  <a:pt x="1313" y="2825"/>
                  <a:pt x="1438" y="2709"/>
                </a:cubicBezTo>
                <a:cubicBezTo>
                  <a:pt x="1822" y="2352"/>
                  <a:pt x="2134" y="1923"/>
                  <a:pt x="2330" y="1433"/>
                </a:cubicBezTo>
                <a:cubicBezTo>
                  <a:pt x="2402" y="1281"/>
                  <a:pt x="2446" y="1102"/>
                  <a:pt x="2455" y="933"/>
                </a:cubicBezTo>
                <a:cubicBezTo>
                  <a:pt x="2446" y="754"/>
                  <a:pt x="2402" y="585"/>
                  <a:pt x="2312" y="433"/>
                </a:cubicBezTo>
                <a:cubicBezTo>
                  <a:pt x="2223" y="281"/>
                  <a:pt x="2107" y="147"/>
                  <a:pt x="1973" y="40"/>
                </a:cubicBezTo>
                <a:lnTo>
                  <a:pt x="1973" y="40"/>
                </a:lnTo>
                <a:cubicBezTo>
                  <a:pt x="2107" y="147"/>
                  <a:pt x="2214" y="290"/>
                  <a:pt x="2303" y="442"/>
                </a:cubicBezTo>
                <a:cubicBezTo>
                  <a:pt x="2384" y="594"/>
                  <a:pt x="2428" y="763"/>
                  <a:pt x="2428" y="933"/>
                </a:cubicBezTo>
                <a:cubicBezTo>
                  <a:pt x="2419" y="1102"/>
                  <a:pt x="2375" y="1272"/>
                  <a:pt x="2303" y="1433"/>
                </a:cubicBezTo>
                <a:cubicBezTo>
                  <a:pt x="2241" y="1584"/>
                  <a:pt x="2161" y="1736"/>
                  <a:pt x="2071" y="1888"/>
                </a:cubicBezTo>
                <a:cubicBezTo>
                  <a:pt x="1893" y="2182"/>
                  <a:pt x="1670" y="2450"/>
                  <a:pt x="1420" y="2682"/>
                </a:cubicBezTo>
                <a:cubicBezTo>
                  <a:pt x="1295" y="2789"/>
                  <a:pt x="1143" y="2878"/>
                  <a:pt x="983" y="2923"/>
                </a:cubicBezTo>
                <a:cubicBezTo>
                  <a:pt x="912" y="2938"/>
                  <a:pt x="841" y="2945"/>
                  <a:pt x="771" y="2945"/>
                </a:cubicBezTo>
                <a:cubicBezTo>
                  <a:pt x="673" y="2945"/>
                  <a:pt x="576" y="2931"/>
                  <a:pt x="483" y="2905"/>
                </a:cubicBezTo>
                <a:cubicBezTo>
                  <a:pt x="402" y="2878"/>
                  <a:pt x="331" y="2834"/>
                  <a:pt x="269" y="2780"/>
                </a:cubicBezTo>
                <a:cubicBezTo>
                  <a:pt x="215" y="2718"/>
                  <a:pt x="161" y="2646"/>
                  <a:pt x="135" y="2575"/>
                </a:cubicBezTo>
                <a:cubicBezTo>
                  <a:pt x="72" y="2414"/>
                  <a:pt x="54" y="2245"/>
                  <a:pt x="63" y="2075"/>
                </a:cubicBezTo>
                <a:cubicBezTo>
                  <a:pt x="81" y="1906"/>
                  <a:pt x="117" y="1736"/>
                  <a:pt x="188" y="1575"/>
                </a:cubicBezTo>
                <a:cubicBezTo>
                  <a:pt x="251" y="1415"/>
                  <a:pt x="322" y="1263"/>
                  <a:pt x="411" y="1111"/>
                </a:cubicBezTo>
                <a:cubicBezTo>
                  <a:pt x="581" y="817"/>
                  <a:pt x="786" y="540"/>
                  <a:pt x="1027" y="290"/>
                </a:cubicBezTo>
                <a:cubicBezTo>
                  <a:pt x="1081" y="228"/>
                  <a:pt x="1152" y="174"/>
                  <a:pt x="1224" y="129"/>
                </a:cubicBezTo>
                <a:cubicBezTo>
                  <a:pt x="1295" y="85"/>
                  <a:pt x="1375" y="58"/>
                  <a:pt x="1465" y="40"/>
                </a:cubicBezTo>
                <a:cubicBezTo>
                  <a:pt x="1549" y="22"/>
                  <a:pt x="1634" y="13"/>
                  <a:pt x="1719" y="13"/>
                </a:cubicBezTo>
                <a:cubicBezTo>
                  <a:pt x="1804" y="13"/>
                  <a:pt x="1888" y="22"/>
                  <a:pt x="1973" y="40"/>
                </a:cubicBezTo>
                <a:cubicBezTo>
                  <a:pt x="1874" y="14"/>
                  <a:pt x="1773" y="0"/>
                  <a:pt x="1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1" name="Google Shape;1831;p18"/>
          <p:cNvSpPr/>
          <p:nvPr/>
        </p:nvSpPr>
        <p:spPr>
          <a:xfrm>
            <a:off x="10106822" y="762873"/>
            <a:ext cx="220108" cy="202743"/>
          </a:xfrm>
          <a:custGeom>
            <a:avLst/>
            <a:gdLst/>
            <a:ahLst/>
            <a:cxnLst/>
            <a:rect l="l" t="t" r="r" b="b"/>
            <a:pathLst>
              <a:path w="2143" h="1974" extrusionOk="0">
                <a:moveTo>
                  <a:pt x="884" y="1893"/>
                </a:moveTo>
                <a:cubicBezTo>
                  <a:pt x="1312" y="1830"/>
                  <a:pt x="1839" y="1206"/>
                  <a:pt x="2142" y="634"/>
                </a:cubicBezTo>
                <a:cubicBezTo>
                  <a:pt x="1589" y="1"/>
                  <a:pt x="572" y="99"/>
                  <a:pt x="152" y="831"/>
                </a:cubicBezTo>
                <a:cubicBezTo>
                  <a:pt x="63" y="982"/>
                  <a:pt x="9" y="1152"/>
                  <a:pt x="0" y="1330"/>
                </a:cubicBezTo>
                <a:cubicBezTo>
                  <a:pt x="72" y="1768"/>
                  <a:pt x="393" y="1973"/>
                  <a:pt x="884" y="1893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2" name="Google Shape;1832;p18"/>
          <p:cNvSpPr/>
          <p:nvPr/>
        </p:nvSpPr>
        <p:spPr>
          <a:xfrm>
            <a:off x="10399231" y="635003"/>
            <a:ext cx="377768" cy="346635"/>
          </a:xfrm>
          <a:custGeom>
            <a:avLst/>
            <a:gdLst/>
            <a:ahLst/>
            <a:cxnLst/>
            <a:rect l="l" t="t" r="r" b="b"/>
            <a:pathLst>
              <a:path w="3678" h="3375" extrusionOk="0">
                <a:moveTo>
                  <a:pt x="1292" y="0"/>
                </a:moveTo>
                <a:cubicBezTo>
                  <a:pt x="753" y="0"/>
                  <a:pt x="322" y="353"/>
                  <a:pt x="322" y="353"/>
                </a:cubicBezTo>
                <a:cubicBezTo>
                  <a:pt x="322" y="353"/>
                  <a:pt x="0" y="978"/>
                  <a:pt x="286" y="1496"/>
                </a:cubicBezTo>
                <a:cubicBezTo>
                  <a:pt x="581" y="2004"/>
                  <a:pt x="1482" y="3066"/>
                  <a:pt x="2285" y="3298"/>
                </a:cubicBezTo>
                <a:cubicBezTo>
                  <a:pt x="2455" y="3350"/>
                  <a:pt x="2611" y="3375"/>
                  <a:pt x="2751" y="3375"/>
                </a:cubicBezTo>
                <a:cubicBezTo>
                  <a:pt x="3267" y="3375"/>
                  <a:pt x="3575" y="3038"/>
                  <a:pt x="3624" y="2442"/>
                </a:cubicBezTo>
                <a:cubicBezTo>
                  <a:pt x="3678" y="1674"/>
                  <a:pt x="2455" y="389"/>
                  <a:pt x="1732" y="85"/>
                </a:cubicBezTo>
                <a:cubicBezTo>
                  <a:pt x="1582" y="24"/>
                  <a:pt x="1433" y="0"/>
                  <a:pt x="1292" y="0"/>
                </a:cubicBezTo>
                <a:close/>
              </a:path>
            </a:pathLst>
          </a:custGeom>
          <a:solidFill>
            <a:srgbClr val="EB9B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3" name="Google Shape;1833;p18"/>
          <p:cNvSpPr/>
          <p:nvPr/>
        </p:nvSpPr>
        <p:spPr>
          <a:xfrm>
            <a:off x="10366776" y="595872"/>
            <a:ext cx="395536" cy="385253"/>
          </a:xfrm>
          <a:custGeom>
            <a:avLst/>
            <a:gdLst/>
            <a:ahLst/>
            <a:cxnLst/>
            <a:rect l="l" t="t" r="r" b="b"/>
            <a:pathLst>
              <a:path w="3851" h="3751" extrusionOk="0">
                <a:moveTo>
                  <a:pt x="30" y="0"/>
                </a:moveTo>
                <a:cubicBezTo>
                  <a:pt x="15" y="0"/>
                  <a:pt x="0" y="19"/>
                  <a:pt x="13" y="38"/>
                </a:cubicBezTo>
                <a:cubicBezTo>
                  <a:pt x="290" y="466"/>
                  <a:pt x="638" y="850"/>
                  <a:pt x="1048" y="1171"/>
                </a:cubicBezTo>
                <a:cubicBezTo>
                  <a:pt x="1030" y="1225"/>
                  <a:pt x="1022" y="1270"/>
                  <a:pt x="1022" y="1323"/>
                </a:cubicBezTo>
                <a:cubicBezTo>
                  <a:pt x="1022" y="1341"/>
                  <a:pt x="1013" y="1359"/>
                  <a:pt x="1013" y="1377"/>
                </a:cubicBezTo>
                <a:cubicBezTo>
                  <a:pt x="1004" y="1395"/>
                  <a:pt x="1004" y="1439"/>
                  <a:pt x="995" y="1466"/>
                </a:cubicBezTo>
                <a:lnTo>
                  <a:pt x="995" y="1537"/>
                </a:lnTo>
                <a:lnTo>
                  <a:pt x="995" y="1618"/>
                </a:lnTo>
                <a:lnTo>
                  <a:pt x="995" y="1689"/>
                </a:lnTo>
                <a:cubicBezTo>
                  <a:pt x="986" y="1957"/>
                  <a:pt x="1004" y="2225"/>
                  <a:pt x="1048" y="2492"/>
                </a:cubicBezTo>
                <a:lnTo>
                  <a:pt x="1093" y="2537"/>
                </a:lnTo>
                <a:cubicBezTo>
                  <a:pt x="1039" y="2260"/>
                  <a:pt x="1013" y="1984"/>
                  <a:pt x="1022" y="1698"/>
                </a:cubicBezTo>
                <a:lnTo>
                  <a:pt x="1022" y="1662"/>
                </a:lnTo>
                <a:lnTo>
                  <a:pt x="1022" y="1555"/>
                </a:lnTo>
                <a:lnTo>
                  <a:pt x="1022" y="1502"/>
                </a:lnTo>
                <a:cubicBezTo>
                  <a:pt x="1022" y="1475"/>
                  <a:pt x="1030" y="1430"/>
                  <a:pt x="1030" y="1395"/>
                </a:cubicBezTo>
                <a:cubicBezTo>
                  <a:pt x="1039" y="1368"/>
                  <a:pt x="1030" y="1368"/>
                  <a:pt x="1039" y="1350"/>
                </a:cubicBezTo>
                <a:cubicBezTo>
                  <a:pt x="1048" y="1296"/>
                  <a:pt x="1057" y="1243"/>
                  <a:pt x="1066" y="1198"/>
                </a:cubicBezTo>
                <a:cubicBezTo>
                  <a:pt x="1182" y="1288"/>
                  <a:pt x="1289" y="1377"/>
                  <a:pt x="1396" y="1457"/>
                </a:cubicBezTo>
                <a:lnTo>
                  <a:pt x="1459" y="1511"/>
                </a:lnTo>
                <a:cubicBezTo>
                  <a:pt x="1700" y="1698"/>
                  <a:pt x="1932" y="1877"/>
                  <a:pt x="2164" y="2055"/>
                </a:cubicBezTo>
                <a:cubicBezTo>
                  <a:pt x="2155" y="2064"/>
                  <a:pt x="2155" y="2064"/>
                  <a:pt x="2155" y="2064"/>
                </a:cubicBezTo>
                <a:cubicBezTo>
                  <a:pt x="2084" y="2350"/>
                  <a:pt x="2048" y="2644"/>
                  <a:pt x="2039" y="2930"/>
                </a:cubicBezTo>
                <a:cubicBezTo>
                  <a:pt x="2039" y="3073"/>
                  <a:pt x="2039" y="3224"/>
                  <a:pt x="2057" y="3367"/>
                </a:cubicBezTo>
                <a:lnTo>
                  <a:pt x="2057" y="3421"/>
                </a:lnTo>
                <a:lnTo>
                  <a:pt x="2101" y="3456"/>
                </a:lnTo>
                <a:cubicBezTo>
                  <a:pt x="2101" y="3430"/>
                  <a:pt x="2093" y="3394"/>
                  <a:pt x="2093" y="3367"/>
                </a:cubicBezTo>
                <a:cubicBezTo>
                  <a:pt x="2084" y="3224"/>
                  <a:pt x="2075" y="3081"/>
                  <a:pt x="2084" y="2939"/>
                </a:cubicBezTo>
                <a:cubicBezTo>
                  <a:pt x="2093" y="2653"/>
                  <a:pt x="2128" y="2367"/>
                  <a:pt x="2200" y="2091"/>
                </a:cubicBezTo>
                <a:cubicBezTo>
                  <a:pt x="2467" y="2305"/>
                  <a:pt x="2735" y="2519"/>
                  <a:pt x="2985" y="2760"/>
                </a:cubicBezTo>
                <a:cubicBezTo>
                  <a:pt x="2985" y="2760"/>
                  <a:pt x="2985" y="2760"/>
                  <a:pt x="2985" y="2769"/>
                </a:cubicBezTo>
                <a:cubicBezTo>
                  <a:pt x="2994" y="3099"/>
                  <a:pt x="3030" y="3430"/>
                  <a:pt x="3074" y="3751"/>
                </a:cubicBezTo>
                <a:lnTo>
                  <a:pt x="3128" y="3751"/>
                </a:lnTo>
                <a:cubicBezTo>
                  <a:pt x="3119" y="3679"/>
                  <a:pt x="3101" y="3608"/>
                  <a:pt x="3092" y="3537"/>
                </a:cubicBezTo>
                <a:cubicBezTo>
                  <a:pt x="3065" y="3296"/>
                  <a:pt x="3047" y="3055"/>
                  <a:pt x="3039" y="2814"/>
                </a:cubicBezTo>
                <a:lnTo>
                  <a:pt x="3039" y="2814"/>
                </a:lnTo>
                <a:cubicBezTo>
                  <a:pt x="3262" y="3028"/>
                  <a:pt x="3485" y="3251"/>
                  <a:pt x="3699" y="3483"/>
                </a:cubicBezTo>
                <a:cubicBezTo>
                  <a:pt x="3708" y="3465"/>
                  <a:pt x="3717" y="3447"/>
                  <a:pt x="3726" y="3438"/>
                </a:cubicBezTo>
                <a:cubicBezTo>
                  <a:pt x="3396" y="3073"/>
                  <a:pt x="3056" y="2707"/>
                  <a:pt x="2699" y="2376"/>
                </a:cubicBezTo>
                <a:cubicBezTo>
                  <a:pt x="2865" y="2361"/>
                  <a:pt x="3031" y="2352"/>
                  <a:pt x="3198" y="2352"/>
                </a:cubicBezTo>
                <a:cubicBezTo>
                  <a:pt x="3418" y="2352"/>
                  <a:pt x="3637" y="2368"/>
                  <a:pt x="3851" y="2403"/>
                </a:cubicBezTo>
                <a:lnTo>
                  <a:pt x="3842" y="2376"/>
                </a:lnTo>
                <a:cubicBezTo>
                  <a:pt x="3580" y="2329"/>
                  <a:pt x="3314" y="2305"/>
                  <a:pt x="3050" y="2305"/>
                </a:cubicBezTo>
                <a:cubicBezTo>
                  <a:pt x="2918" y="2305"/>
                  <a:pt x="2786" y="2311"/>
                  <a:pt x="2655" y="2323"/>
                </a:cubicBezTo>
                <a:cubicBezTo>
                  <a:pt x="2574" y="2251"/>
                  <a:pt x="2485" y="2180"/>
                  <a:pt x="2405" y="2109"/>
                </a:cubicBezTo>
                <a:cubicBezTo>
                  <a:pt x="2155" y="1903"/>
                  <a:pt x="1887" y="1707"/>
                  <a:pt x="1628" y="1511"/>
                </a:cubicBezTo>
                <a:cubicBezTo>
                  <a:pt x="1905" y="1448"/>
                  <a:pt x="2191" y="1412"/>
                  <a:pt x="2476" y="1386"/>
                </a:cubicBezTo>
                <a:cubicBezTo>
                  <a:pt x="2568" y="1379"/>
                  <a:pt x="2662" y="1376"/>
                  <a:pt x="2755" y="1376"/>
                </a:cubicBezTo>
                <a:cubicBezTo>
                  <a:pt x="2907" y="1376"/>
                  <a:pt x="3059" y="1384"/>
                  <a:pt x="3208" y="1395"/>
                </a:cubicBezTo>
                <a:lnTo>
                  <a:pt x="3190" y="1377"/>
                </a:lnTo>
                <a:cubicBezTo>
                  <a:pt x="2991" y="1347"/>
                  <a:pt x="2791" y="1330"/>
                  <a:pt x="2591" y="1330"/>
                </a:cubicBezTo>
                <a:cubicBezTo>
                  <a:pt x="2550" y="1330"/>
                  <a:pt x="2509" y="1331"/>
                  <a:pt x="2467" y="1332"/>
                </a:cubicBezTo>
                <a:cubicBezTo>
                  <a:pt x="2164" y="1341"/>
                  <a:pt x="1869" y="1386"/>
                  <a:pt x="1575" y="1466"/>
                </a:cubicBezTo>
                <a:lnTo>
                  <a:pt x="1477" y="1395"/>
                </a:lnTo>
                <a:lnTo>
                  <a:pt x="1227" y="1198"/>
                </a:lnTo>
                <a:lnTo>
                  <a:pt x="1200" y="1171"/>
                </a:lnTo>
                <a:cubicBezTo>
                  <a:pt x="1111" y="1109"/>
                  <a:pt x="1030" y="1038"/>
                  <a:pt x="950" y="966"/>
                </a:cubicBezTo>
                <a:cubicBezTo>
                  <a:pt x="1066" y="922"/>
                  <a:pt x="1182" y="877"/>
                  <a:pt x="1307" y="832"/>
                </a:cubicBezTo>
                <a:cubicBezTo>
                  <a:pt x="1637" y="734"/>
                  <a:pt x="1976" y="663"/>
                  <a:pt x="2316" y="627"/>
                </a:cubicBezTo>
                <a:lnTo>
                  <a:pt x="2235" y="574"/>
                </a:lnTo>
                <a:cubicBezTo>
                  <a:pt x="1843" y="618"/>
                  <a:pt x="1468" y="716"/>
                  <a:pt x="1102" y="850"/>
                </a:cubicBezTo>
                <a:cubicBezTo>
                  <a:pt x="1030" y="877"/>
                  <a:pt x="968" y="904"/>
                  <a:pt x="905" y="931"/>
                </a:cubicBezTo>
                <a:lnTo>
                  <a:pt x="816" y="850"/>
                </a:lnTo>
                <a:cubicBezTo>
                  <a:pt x="531" y="600"/>
                  <a:pt x="272" y="324"/>
                  <a:pt x="49" y="11"/>
                </a:cubicBezTo>
                <a:cubicBezTo>
                  <a:pt x="43" y="3"/>
                  <a:pt x="37" y="0"/>
                  <a:pt x="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4" name="Google Shape;1834;p18"/>
          <p:cNvSpPr/>
          <p:nvPr/>
        </p:nvSpPr>
        <p:spPr>
          <a:xfrm>
            <a:off x="10414844" y="634490"/>
            <a:ext cx="358457" cy="349511"/>
          </a:xfrm>
          <a:custGeom>
            <a:avLst/>
            <a:gdLst/>
            <a:ahLst/>
            <a:cxnLst/>
            <a:rect l="l" t="t" r="r" b="b"/>
            <a:pathLst>
              <a:path w="3490" h="3403" extrusionOk="0">
                <a:moveTo>
                  <a:pt x="1130" y="0"/>
                </a:moveTo>
                <a:cubicBezTo>
                  <a:pt x="1003" y="0"/>
                  <a:pt x="875" y="18"/>
                  <a:pt x="750" y="55"/>
                </a:cubicBezTo>
                <a:cubicBezTo>
                  <a:pt x="545" y="117"/>
                  <a:pt x="339" y="224"/>
                  <a:pt x="170" y="358"/>
                </a:cubicBezTo>
                <a:cubicBezTo>
                  <a:pt x="348" y="224"/>
                  <a:pt x="545" y="135"/>
                  <a:pt x="750" y="73"/>
                </a:cubicBezTo>
                <a:cubicBezTo>
                  <a:pt x="866" y="39"/>
                  <a:pt x="985" y="23"/>
                  <a:pt x="1102" y="23"/>
                </a:cubicBezTo>
                <a:cubicBezTo>
                  <a:pt x="1201" y="23"/>
                  <a:pt x="1298" y="34"/>
                  <a:pt x="1392" y="55"/>
                </a:cubicBezTo>
                <a:cubicBezTo>
                  <a:pt x="1607" y="117"/>
                  <a:pt x="1803" y="206"/>
                  <a:pt x="1973" y="340"/>
                </a:cubicBezTo>
                <a:cubicBezTo>
                  <a:pt x="2151" y="465"/>
                  <a:pt x="2312" y="608"/>
                  <a:pt x="2472" y="760"/>
                </a:cubicBezTo>
                <a:cubicBezTo>
                  <a:pt x="2785" y="1063"/>
                  <a:pt x="3052" y="1402"/>
                  <a:pt x="3267" y="1786"/>
                </a:cubicBezTo>
                <a:cubicBezTo>
                  <a:pt x="3374" y="1974"/>
                  <a:pt x="3427" y="2179"/>
                  <a:pt x="3445" y="2393"/>
                </a:cubicBezTo>
                <a:cubicBezTo>
                  <a:pt x="3445" y="2607"/>
                  <a:pt x="3392" y="2821"/>
                  <a:pt x="3276" y="3009"/>
                </a:cubicBezTo>
                <a:cubicBezTo>
                  <a:pt x="3222" y="3089"/>
                  <a:pt x="3151" y="3170"/>
                  <a:pt x="3061" y="3232"/>
                </a:cubicBezTo>
                <a:cubicBezTo>
                  <a:pt x="2972" y="3286"/>
                  <a:pt x="2874" y="3321"/>
                  <a:pt x="2767" y="3339"/>
                </a:cubicBezTo>
                <a:cubicBezTo>
                  <a:pt x="2703" y="3347"/>
                  <a:pt x="2638" y="3351"/>
                  <a:pt x="2574" y="3351"/>
                </a:cubicBezTo>
                <a:cubicBezTo>
                  <a:pt x="2425" y="3351"/>
                  <a:pt x="2277" y="3329"/>
                  <a:pt x="2133" y="3286"/>
                </a:cubicBezTo>
                <a:cubicBezTo>
                  <a:pt x="1928" y="3214"/>
                  <a:pt x="1732" y="3116"/>
                  <a:pt x="1553" y="2991"/>
                </a:cubicBezTo>
                <a:cubicBezTo>
                  <a:pt x="1375" y="2875"/>
                  <a:pt x="1214" y="2732"/>
                  <a:pt x="1053" y="2589"/>
                </a:cubicBezTo>
                <a:cubicBezTo>
                  <a:pt x="732" y="2286"/>
                  <a:pt x="455" y="1956"/>
                  <a:pt x="205" y="1599"/>
                </a:cubicBezTo>
                <a:cubicBezTo>
                  <a:pt x="152" y="1501"/>
                  <a:pt x="98" y="1411"/>
                  <a:pt x="63" y="1304"/>
                </a:cubicBezTo>
                <a:cubicBezTo>
                  <a:pt x="36" y="1197"/>
                  <a:pt x="18" y="1090"/>
                  <a:pt x="18" y="983"/>
                </a:cubicBezTo>
                <a:cubicBezTo>
                  <a:pt x="27" y="769"/>
                  <a:pt x="80" y="555"/>
                  <a:pt x="170" y="358"/>
                </a:cubicBezTo>
                <a:lnTo>
                  <a:pt x="170" y="358"/>
                </a:lnTo>
                <a:cubicBezTo>
                  <a:pt x="72" y="555"/>
                  <a:pt x="18" y="769"/>
                  <a:pt x="9" y="992"/>
                </a:cubicBezTo>
                <a:cubicBezTo>
                  <a:pt x="0" y="1099"/>
                  <a:pt x="18" y="1206"/>
                  <a:pt x="45" y="1313"/>
                </a:cubicBezTo>
                <a:cubicBezTo>
                  <a:pt x="80" y="1420"/>
                  <a:pt x="125" y="1518"/>
                  <a:pt x="188" y="1608"/>
                </a:cubicBezTo>
                <a:cubicBezTo>
                  <a:pt x="429" y="1974"/>
                  <a:pt x="714" y="2313"/>
                  <a:pt x="1027" y="2616"/>
                </a:cubicBezTo>
                <a:cubicBezTo>
                  <a:pt x="1187" y="2768"/>
                  <a:pt x="1357" y="2902"/>
                  <a:pt x="1535" y="3036"/>
                </a:cubicBezTo>
                <a:cubicBezTo>
                  <a:pt x="1714" y="3161"/>
                  <a:pt x="1910" y="3259"/>
                  <a:pt x="2124" y="3330"/>
                </a:cubicBezTo>
                <a:cubicBezTo>
                  <a:pt x="2276" y="3376"/>
                  <a:pt x="2442" y="3403"/>
                  <a:pt x="2605" y="3403"/>
                </a:cubicBezTo>
                <a:cubicBezTo>
                  <a:pt x="2663" y="3403"/>
                  <a:pt x="2720" y="3400"/>
                  <a:pt x="2776" y="3393"/>
                </a:cubicBezTo>
                <a:cubicBezTo>
                  <a:pt x="2892" y="3375"/>
                  <a:pt x="2999" y="3330"/>
                  <a:pt x="3088" y="3277"/>
                </a:cubicBezTo>
                <a:cubicBezTo>
                  <a:pt x="3186" y="3205"/>
                  <a:pt x="3267" y="3125"/>
                  <a:pt x="3320" y="3036"/>
                </a:cubicBezTo>
                <a:cubicBezTo>
                  <a:pt x="3436" y="2839"/>
                  <a:pt x="3490" y="2616"/>
                  <a:pt x="3490" y="2393"/>
                </a:cubicBezTo>
                <a:cubicBezTo>
                  <a:pt x="3481" y="2170"/>
                  <a:pt x="3409" y="1956"/>
                  <a:pt x="3302" y="1759"/>
                </a:cubicBezTo>
                <a:cubicBezTo>
                  <a:pt x="2972" y="1188"/>
                  <a:pt x="2526" y="697"/>
                  <a:pt x="1990" y="314"/>
                </a:cubicBezTo>
                <a:cubicBezTo>
                  <a:pt x="1812" y="180"/>
                  <a:pt x="1616" y="81"/>
                  <a:pt x="1401" y="28"/>
                </a:cubicBezTo>
                <a:cubicBezTo>
                  <a:pt x="1312" y="9"/>
                  <a:pt x="1221" y="0"/>
                  <a:pt x="1130" y="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5" name="Google Shape;1835;p18"/>
          <p:cNvSpPr/>
          <p:nvPr/>
        </p:nvSpPr>
        <p:spPr>
          <a:xfrm>
            <a:off x="10523919" y="690464"/>
            <a:ext cx="251228" cy="294357"/>
          </a:xfrm>
          <a:custGeom>
            <a:avLst/>
            <a:gdLst/>
            <a:ahLst/>
            <a:cxnLst/>
            <a:rect l="l" t="t" r="r" b="b"/>
            <a:pathLst>
              <a:path w="2446" h="2866" extrusionOk="0">
                <a:moveTo>
                  <a:pt x="2410" y="1902"/>
                </a:moveTo>
                <a:cubicBezTo>
                  <a:pt x="2446" y="1348"/>
                  <a:pt x="1821" y="527"/>
                  <a:pt x="1205" y="1"/>
                </a:cubicBezTo>
                <a:cubicBezTo>
                  <a:pt x="0" y="643"/>
                  <a:pt x="161" y="2419"/>
                  <a:pt x="1464" y="2839"/>
                </a:cubicBezTo>
                <a:cubicBezTo>
                  <a:pt x="2026" y="2866"/>
                  <a:pt x="2356" y="2526"/>
                  <a:pt x="2410" y="190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6" name="Google Shape;1836;p18"/>
          <p:cNvSpPr/>
          <p:nvPr/>
        </p:nvSpPr>
        <p:spPr>
          <a:xfrm>
            <a:off x="10836871" y="668691"/>
            <a:ext cx="516528" cy="488679"/>
          </a:xfrm>
          <a:custGeom>
            <a:avLst/>
            <a:gdLst/>
            <a:ahLst/>
            <a:cxnLst/>
            <a:rect l="l" t="t" r="r" b="b"/>
            <a:pathLst>
              <a:path w="5029" h="4758" extrusionOk="0">
                <a:moveTo>
                  <a:pt x="4925" y="1"/>
                </a:moveTo>
                <a:cubicBezTo>
                  <a:pt x="4916" y="1"/>
                  <a:pt x="4906" y="3"/>
                  <a:pt x="4896" y="7"/>
                </a:cubicBezTo>
                <a:cubicBezTo>
                  <a:pt x="4415" y="177"/>
                  <a:pt x="3977" y="418"/>
                  <a:pt x="3576" y="721"/>
                </a:cubicBezTo>
                <a:cubicBezTo>
                  <a:pt x="3344" y="900"/>
                  <a:pt x="3129" y="1096"/>
                  <a:pt x="2942" y="1310"/>
                </a:cubicBezTo>
                <a:cubicBezTo>
                  <a:pt x="2933" y="1293"/>
                  <a:pt x="2924" y="1293"/>
                  <a:pt x="2906" y="1293"/>
                </a:cubicBezTo>
                <a:cubicBezTo>
                  <a:pt x="2826" y="1319"/>
                  <a:pt x="2737" y="1319"/>
                  <a:pt x="2647" y="1319"/>
                </a:cubicBezTo>
                <a:cubicBezTo>
                  <a:pt x="2558" y="1310"/>
                  <a:pt x="2469" y="1293"/>
                  <a:pt x="2389" y="1257"/>
                </a:cubicBezTo>
                <a:cubicBezTo>
                  <a:pt x="2381" y="1254"/>
                  <a:pt x="2373" y="1253"/>
                  <a:pt x="2366" y="1253"/>
                </a:cubicBezTo>
                <a:cubicBezTo>
                  <a:pt x="2311" y="1253"/>
                  <a:pt x="2289" y="1340"/>
                  <a:pt x="2353" y="1364"/>
                </a:cubicBezTo>
                <a:cubicBezTo>
                  <a:pt x="2439" y="1398"/>
                  <a:pt x="2532" y="1414"/>
                  <a:pt x="2628" y="1414"/>
                </a:cubicBezTo>
                <a:cubicBezTo>
                  <a:pt x="2681" y="1414"/>
                  <a:pt x="2736" y="1409"/>
                  <a:pt x="2790" y="1400"/>
                </a:cubicBezTo>
                <a:cubicBezTo>
                  <a:pt x="2826" y="1391"/>
                  <a:pt x="2853" y="1382"/>
                  <a:pt x="2888" y="1364"/>
                </a:cubicBezTo>
                <a:lnTo>
                  <a:pt x="2888" y="1364"/>
                </a:lnTo>
                <a:cubicBezTo>
                  <a:pt x="2799" y="1471"/>
                  <a:pt x="2701" y="1587"/>
                  <a:pt x="2630" y="1676"/>
                </a:cubicBezTo>
                <a:cubicBezTo>
                  <a:pt x="2558" y="1774"/>
                  <a:pt x="2487" y="1873"/>
                  <a:pt x="2415" y="1971"/>
                </a:cubicBezTo>
                <a:cubicBezTo>
                  <a:pt x="2264" y="2051"/>
                  <a:pt x="2094" y="2123"/>
                  <a:pt x="1933" y="2194"/>
                </a:cubicBezTo>
                <a:cubicBezTo>
                  <a:pt x="1770" y="2259"/>
                  <a:pt x="1599" y="2302"/>
                  <a:pt x="1428" y="2302"/>
                </a:cubicBezTo>
                <a:cubicBezTo>
                  <a:pt x="1412" y="2302"/>
                  <a:pt x="1396" y="2302"/>
                  <a:pt x="1380" y="2301"/>
                </a:cubicBezTo>
                <a:cubicBezTo>
                  <a:pt x="1362" y="2301"/>
                  <a:pt x="1362" y="2337"/>
                  <a:pt x="1380" y="2337"/>
                </a:cubicBezTo>
                <a:cubicBezTo>
                  <a:pt x="1424" y="2341"/>
                  <a:pt x="1469" y="2343"/>
                  <a:pt x="1513" y="2343"/>
                </a:cubicBezTo>
                <a:cubicBezTo>
                  <a:pt x="1655" y="2343"/>
                  <a:pt x="1795" y="2320"/>
                  <a:pt x="1924" y="2265"/>
                </a:cubicBezTo>
                <a:cubicBezTo>
                  <a:pt x="2058" y="2212"/>
                  <a:pt x="2192" y="2158"/>
                  <a:pt x="2326" y="2096"/>
                </a:cubicBezTo>
                <a:lnTo>
                  <a:pt x="2326" y="2096"/>
                </a:lnTo>
                <a:cubicBezTo>
                  <a:pt x="2165" y="2328"/>
                  <a:pt x="2014" y="2569"/>
                  <a:pt x="1853" y="2810"/>
                </a:cubicBezTo>
                <a:cubicBezTo>
                  <a:pt x="1683" y="3069"/>
                  <a:pt x="1505" y="3327"/>
                  <a:pt x="1318" y="3568"/>
                </a:cubicBezTo>
                <a:lnTo>
                  <a:pt x="1291" y="3568"/>
                </a:lnTo>
                <a:cubicBezTo>
                  <a:pt x="1184" y="3613"/>
                  <a:pt x="1068" y="3640"/>
                  <a:pt x="952" y="3640"/>
                </a:cubicBezTo>
                <a:lnTo>
                  <a:pt x="586" y="3675"/>
                </a:lnTo>
                <a:cubicBezTo>
                  <a:pt x="550" y="3684"/>
                  <a:pt x="559" y="3729"/>
                  <a:pt x="595" y="3729"/>
                </a:cubicBezTo>
                <a:lnTo>
                  <a:pt x="978" y="3702"/>
                </a:lnTo>
                <a:cubicBezTo>
                  <a:pt x="1059" y="3702"/>
                  <a:pt x="1148" y="3693"/>
                  <a:pt x="1228" y="3675"/>
                </a:cubicBezTo>
                <a:lnTo>
                  <a:pt x="1228" y="3675"/>
                </a:lnTo>
                <a:cubicBezTo>
                  <a:pt x="1175" y="3738"/>
                  <a:pt x="1112" y="3809"/>
                  <a:pt x="1050" y="3881"/>
                </a:cubicBezTo>
                <a:cubicBezTo>
                  <a:pt x="755" y="4193"/>
                  <a:pt x="407" y="4461"/>
                  <a:pt x="23" y="4657"/>
                </a:cubicBezTo>
                <a:cubicBezTo>
                  <a:pt x="1" y="4672"/>
                  <a:pt x="10" y="4706"/>
                  <a:pt x="29" y="4706"/>
                </a:cubicBezTo>
                <a:cubicBezTo>
                  <a:pt x="33" y="4706"/>
                  <a:pt x="37" y="4705"/>
                  <a:pt x="41" y="4702"/>
                </a:cubicBezTo>
                <a:cubicBezTo>
                  <a:pt x="300" y="4586"/>
                  <a:pt x="532" y="4434"/>
                  <a:pt x="746" y="4247"/>
                </a:cubicBezTo>
                <a:lnTo>
                  <a:pt x="746" y="4247"/>
                </a:lnTo>
                <a:cubicBezTo>
                  <a:pt x="675" y="4398"/>
                  <a:pt x="639" y="4559"/>
                  <a:pt x="621" y="4720"/>
                </a:cubicBezTo>
                <a:cubicBezTo>
                  <a:pt x="621" y="4744"/>
                  <a:pt x="643" y="4758"/>
                  <a:pt x="662" y="4758"/>
                </a:cubicBezTo>
                <a:cubicBezTo>
                  <a:pt x="678" y="4758"/>
                  <a:pt x="693" y="4749"/>
                  <a:pt x="693" y="4729"/>
                </a:cubicBezTo>
                <a:cubicBezTo>
                  <a:pt x="711" y="4523"/>
                  <a:pt x="773" y="4327"/>
                  <a:pt x="862" y="4149"/>
                </a:cubicBezTo>
                <a:cubicBezTo>
                  <a:pt x="969" y="4050"/>
                  <a:pt x="1077" y="3943"/>
                  <a:pt x="1175" y="3836"/>
                </a:cubicBezTo>
                <a:cubicBezTo>
                  <a:pt x="1353" y="3631"/>
                  <a:pt x="1532" y="3417"/>
                  <a:pt x="1683" y="3194"/>
                </a:cubicBezTo>
                <a:lnTo>
                  <a:pt x="1683" y="3194"/>
                </a:lnTo>
                <a:cubicBezTo>
                  <a:pt x="1576" y="3684"/>
                  <a:pt x="1559" y="4193"/>
                  <a:pt x="1648" y="4684"/>
                </a:cubicBezTo>
                <a:cubicBezTo>
                  <a:pt x="1648" y="4696"/>
                  <a:pt x="1657" y="4701"/>
                  <a:pt x="1666" y="4701"/>
                </a:cubicBezTo>
                <a:cubicBezTo>
                  <a:pt x="1677" y="4701"/>
                  <a:pt x="1688" y="4694"/>
                  <a:pt x="1683" y="4684"/>
                </a:cubicBezTo>
                <a:cubicBezTo>
                  <a:pt x="1621" y="4157"/>
                  <a:pt x="1639" y="3631"/>
                  <a:pt x="1746" y="3122"/>
                </a:cubicBezTo>
                <a:cubicBezTo>
                  <a:pt x="1844" y="2979"/>
                  <a:pt x="1942" y="2845"/>
                  <a:pt x="2032" y="2712"/>
                </a:cubicBezTo>
                <a:lnTo>
                  <a:pt x="2032" y="2712"/>
                </a:lnTo>
                <a:cubicBezTo>
                  <a:pt x="2023" y="2792"/>
                  <a:pt x="2023" y="2872"/>
                  <a:pt x="2032" y="2953"/>
                </a:cubicBezTo>
                <a:cubicBezTo>
                  <a:pt x="2040" y="2973"/>
                  <a:pt x="2057" y="2982"/>
                  <a:pt x="2073" y="2982"/>
                </a:cubicBezTo>
                <a:cubicBezTo>
                  <a:pt x="2093" y="2982"/>
                  <a:pt x="2112" y="2968"/>
                  <a:pt x="2112" y="2944"/>
                </a:cubicBezTo>
                <a:cubicBezTo>
                  <a:pt x="2103" y="2845"/>
                  <a:pt x="2103" y="2738"/>
                  <a:pt x="2112" y="2649"/>
                </a:cubicBezTo>
                <a:cubicBezTo>
                  <a:pt x="2112" y="2631"/>
                  <a:pt x="2112" y="2622"/>
                  <a:pt x="2103" y="2613"/>
                </a:cubicBezTo>
                <a:cubicBezTo>
                  <a:pt x="2299" y="2337"/>
                  <a:pt x="2487" y="2051"/>
                  <a:pt x="2701" y="1783"/>
                </a:cubicBezTo>
                <a:lnTo>
                  <a:pt x="2701" y="1783"/>
                </a:lnTo>
                <a:cubicBezTo>
                  <a:pt x="2638" y="1935"/>
                  <a:pt x="2594" y="2096"/>
                  <a:pt x="2567" y="2265"/>
                </a:cubicBezTo>
                <a:cubicBezTo>
                  <a:pt x="2549" y="2408"/>
                  <a:pt x="2549" y="2551"/>
                  <a:pt x="2558" y="2694"/>
                </a:cubicBezTo>
                <a:cubicBezTo>
                  <a:pt x="2558" y="2837"/>
                  <a:pt x="2585" y="2988"/>
                  <a:pt x="2638" y="3122"/>
                </a:cubicBezTo>
                <a:cubicBezTo>
                  <a:pt x="2642" y="3133"/>
                  <a:pt x="2651" y="3138"/>
                  <a:pt x="2661" y="3138"/>
                </a:cubicBezTo>
                <a:cubicBezTo>
                  <a:pt x="2676" y="3138"/>
                  <a:pt x="2692" y="3126"/>
                  <a:pt x="2692" y="3104"/>
                </a:cubicBezTo>
                <a:cubicBezTo>
                  <a:pt x="2665" y="2970"/>
                  <a:pt x="2638" y="2828"/>
                  <a:pt x="2630" y="2694"/>
                </a:cubicBezTo>
                <a:cubicBezTo>
                  <a:pt x="2621" y="2551"/>
                  <a:pt x="2630" y="2417"/>
                  <a:pt x="2647" y="2283"/>
                </a:cubicBezTo>
                <a:cubicBezTo>
                  <a:pt x="2674" y="2051"/>
                  <a:pt x="2737" y="1828"/>
                  <a:pt x="2835" y="1614"/>
                </a:cubicBezTo>
                <a:cubicBezTo>
                  <a:pt x="3040" y="1364"/>
                  <a:pt x="3272" y="1141"/>
                  <a:pt x="3513" y="936"/>
                </a:cubicBezTo>
                <a:lnTo>
                  <a:pt x="3513" y="936"/>
                </a:lnTo>
                <a:cubicBezTo>
                  <a:pt x="3486" y="1016"/>
                  <a:pt x="3460" y="1105"/>
                  <a:pt x="3442" y="1194"/>
                </a:cubicBezTo>
                <a:cubicBezTo>
                  <a:pt x="3424" y="1284"/>
                  <a:pt x="3415" y="1364"/>
                  <a:pt x="3406" y="1453"/>
                </a:cubicBezTo>
                <a:cubicBezTo>
                  <a:pt x="3406" y="1533"/>
                  <a:pt x="3406" y="1614"/>
                  <a:pt x="3424" y="1694"/>
                </a:cubicBezTo>
                <a:cubicBezTo>
                  <a:pt x="3424" y="1708"/>
                  <a:pt x="3435" y="1714"/>
                  <a:pt x="3446" y="1714"/>
                </a:cubicBezTo>
                <a:cubicBezTo>
                  <a:pt x="3457" y="1714"/>
                  <a:pt x="3468" y="1708"/>
                  <a:pt x="3468" y="1694"/>
                </a:cubicBezTo>
                <a:lnTo>
                  <a:pt x="3468" y="1444"/>
                </a:lnTo>
                <a:cubicBezTo>
                  <a:pt x="3477" y="1364"/>
                  <a:pt x="3486" y="1293"/>
                  <a:pt x="3504" y="1212"/>
                </a:cubicBezTo>
                <a:cubicBezTo>
                  <a:pt x="3522" y="1087"/>
                  <a:pt x="3558" y="971"/>
                  <a:pt x="3602" y="855"/>
                </a:cubicBezTo>
                <a:cubicBezTo>
                  <a:pt x="3656" y="819"/>
                  <a:pt x="3709" y="775"/>
                  <a:pt x="3763" y="739"/>
                </a:cubicBezTo>
                <a:cubicBezTo>
                  <a:pt x="4129" y="480"/>
                  <a:pt x="4531" y="275"/>
                  <a:pt x="4950" y="123"/>
                </a:cubicBezTo>
                <a:cubicBezTo>
                  <a:pt x="5028" y="100"/>
                  <a:pt x="4990" y="1"/>
                  <a:pt x="49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7" name="Google Shape;1837;p18"/>
          <p:cNvSpPr/>
          <p:nvPr/>
        </p:nvSpPr>
        <p:spPr>
          <a:xfrm>
            <a:off x="10849299" y="910154"/>
            <a:ext cx="50533" cy="56900"/>
          </a:xfrm>
          <a:custGeom>
            <a:avLst/>
            <a:gdLst/>
            <a:ahLst/>
            <a:cxnLst/>
            <a:rect l="l" t="t" r="r" b="b"/>
            <a:pathLst>
              <a:path w="492" h="554" extrusionOk="0">
                <a:moveTo>
                  <a:pt x="262" y="0"/>
                </a:moveTo>
                <a:cubicBezTo>
                  <a:pt x="249" y="0"/>
                  <a:pt x="236" y="1"/>
                  <a:pt x="224" y="4"/>
                </a:cubicBezTo>
                <a:cubicBezTo>
                  <a:pt x="143" y="13"/>
                  <a:pt x="72" y="66"/>
                  <a:pt x="45" y="146"/>
                </a:cubicBezTo>
                <a:cubicBezTo>
                  <a:pt x="36" y="164"/>
                  <a:pt x="27" y="182"/>
                  <a:pt x="27" y="200"/>
                </a:cubicBezTo>
                <a:cubicBezTo>
                  <a:pt x="1" y="307"/>
                  <a:pt x="36" y="414"/>
                  <a:pt x="108" y="494"/>
                </a:cubicBezTo>
                <a:cubicBezTo>
                  <a:pt x="151" y="534"/>
                  <a:pt x="206" y="553"/>
                  <a:pt x="260" y="553"/>
                </a:cubicBezTo>
                <a:cubicBezTo>
                  <a:pt x="350" y="553"/>
                  <a:pt x="440" y="500"/>
                  <a:pt x="474" y="405"/>
                </a:cubicBezTo>
                <a:cubicBezTo>
                  <a:pt x="491" y="361"/>
                  <a:pt x="491" y="307"/>
                  <a:pt x="491" y="253"/>
                </a:cubicBezTo>
                <a:cubicBezTo>
                  <a:pt x="483" y="209"/>
                  <a:pt x="465" y="173"/>
                  <a:pt x="456" y="137"/>
                </a:cubicBezTo>
                <a:cubicBezTo>
                  <a:pt x="438" y="102"/>
                  <a:pt x="411" y="66"/>
                  <a:pt x="375" y="39"/>
                </a:cubicBezTo>
                <a:cubicBezTo>
                  <a:pt x="341" y="12"/>
                  <a:pt x="302" y="0"/>
                  <a:pt x="2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8" name="Google Shape;1838;p18"/>
          <p:cNvSpPr/>
          <p:nvPr/>
        </p:nvSpPr>
        <p:spPr>
          <a:xfrm>
            <a:off x="11016098" y="1219300"/>
            <a:ext cx="59777" cy="44267"/>
          </a:xfrm>
          <a:custGeom>
            <a:avLst/>
            <a:gdLst/>
            <a:ahLst/>
            <a:cxnLst/>
            <a:rect l="l" t="t" r="r" b="b"/>
            <a:pathLst>
              <a:path w="582" h="431" extrusionOk="0">
                <a:moveTo>
                  <a:pt x="253" y="0"/>
                </a:moveTo>
                <a:cubicBezTo>
                  <a:pt x="165" y="0"/>
                  <a:pt x="87" y="45"/>
                  <a:pt x="54" y="126"/>
                </a:cubicBezTo>
                <a:cubicBezTo>
                  <a:pt x="19" y="153"/>
                  <a:pt x="1" y="189"/>
                  <a:pt x="10" y="233"/>
                </a:cubicBezTo>
                <a:cubicBezTo>
                  <a:pt x="19" y="251"/>
                  <a:pt x="28" y="269"/>
                  <a:pt x="37" y="287"/>
                </a:cubicBezTo>
                <a:cubicBezTo>
                  <a:pt x="70" y="378"/>
                  <a:pt x="157" y="431"/>
                  <a:pt x="247" y="431"/>
                </a:cubicBezTo>
                <a:cubicBezTo>
                  <a:pt x="255" y="431"/>
                  <a:pt x="262" y="430"/>
                  <a:pt x="269" y="430"/>
                </a:cubicBezTo>
                <a:cubicBezTo>
                  <a:pt x="313" y="430"/>
                  <a:pt x="349" y="430"/>
                  <a:pt x="394" y="412"/>
                </a:cubicBezTo>
                <a:cubicBezTo>
                  <a:pt x="519" y="385"/>
                  <a:pt x="581" y="242"/>
                  <a:pt x="536" y="126"/>
                </a:cubicBezTo>
                <a:cubicBezTo>
                  <a:pt x="501" y="73"/>
                  <a:pt x="456" y="28"/>
                  <a:pt x="394" y="19"/>
                </a:cubicBezTo>
                <a:cubicBezTo>
                  <a:pt x="367" y="10"/>
                  <a:pt x="340" y="1"/>
                  <a:pt x="313" y="1"/>
                </a:cubicBezTo>
                <a:lnTo>
                  <a:pt x="278" y="1"/>
                </a:lnTo>
                <a:cubicBezTo>
                  <a:pt x="269" y="1"/>
                  <a:pt x="261" y="0"/>
                  <a:pt x="25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9" name="Google Shape;1839;p18"/>
          <p:cNvSpPr/>
          <p:nvPr/>
        </p:nvSpPr>
        <p:spPr>
          <a:xfrm>
            <a:off x="10718243" y="1158294"/>
            <a:ext cx="53204" cy="56797"/>
          </a:xfrm>
          <a:custGeom>
            <a:avLst/>
            <a:gdLst/>
            <a:ahLst/>
            <a:cxnLst/>
            <a:rect l="l" t="t" r="r" b="b"/>
            <a:pathLst>
              <a:path w="518" h="553" extrusionOk="0">
                <a:moveTo>
                  <a:pt x="251" y="1"/>
                </a:moveTo>
                <a:cubicBezTo>
                  <a:pt x="236" y="1"/>
                  <a:pt x="221" y="2"/>
                  <a:pt x="206" y="6"/>
                </a:cubicBezTo>
                <a:cubicBezTo>
                  <a:pt x="161" y="15"/>
                  <a:pt x="125" y="33"/>
                  <a:pt x="90" y="60"/>
                </a:cubicBezTo>
                <a:cubicBezTo>
                  <a:pt x="27" y="104"/>
                  <a:pt x="0" y="185"/>
                  <a:pt x="9" y="265"/>
                </a:cubicBezTo>
                <a:cubicBezTo>
                  <a:pt x="18" y="292"/>
                  <a:pt x="36" y="328"/>
                  <a:pt x="54" y="354"/>
                </a:cubicBezTo>
                <a:cubicBezTo>
                  <a:pt x="78" y="469"/>
                  <a:pt x="185" y="553"/>
                  <a:pt x="305" y="553"/>
                </a:cubicBezTo>
                <a:cubicBezTo>
                  <a:pt x="317" y="553"/>
                  <a:pt x="328" y="552"/>
                  <a:pt x="339" y="551"/>
                </a:cubicBezTo>
                <a:cubicBezTo>
                  <a:pt x="420" y="533"/>
                  <a:pt x="482" y="461"/>
                  <a:pt x="500" y="372"/>
                </a:cubicBezTo>
                <a:cubicBezTo>
                  <a:pt x="518" y="310"/>
                  <a:pt x="509" y="238"/>
                  <a:pt x="482" y="176"/>
                </a:cubicBezTo>
                <a:cubicBezTo>
                  <a:pt x="473" y="149"/>
                  <a:pt x="455" y="122"/>
                  <a:pt x="438" y="104"/>
                </a:cubicBezTo>
                <a:cubicBezTo>
                  <a:pt x="429" y="87"/>
                  <a:pt x="411" y="69"/>
                  <a:pt x="402" y="60"/>
                </a:cubicBezTo>
                <a:cubicBezTo>
                  <a:pt x="360" y="25"/>
                  <a:pt x="307" y="1"/>
                  <a:pt x="2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0" name="Google Shape;1840;p18"/>
          <p:cNvSpPr/>
          <p:nvPr/>
        </p:nvSpPr>
        <p:spPr>
          <a:xfrm>
            <a:off x="10808935" y="1022310"/>
            <a:ext cx="35024" cy="36769"/>
          </a:xfrm>
          <a:custGeom>
            <a:avLst/>
            <a:gdLst/>
            <a:ahLst/>
            <a:cxnLst/>
            <a:rect l="l" t="t" r="r" b="b"/>
            <a:pathLst>
              <a:path w="341" h="358" extrusionOk="0">
                <a:moveTo>
                  <a:pt x="162" y="0"/>
                </a:moveTo>
                <a:cubicBezTo>
                  <a:pt x="144" y="0"/>
                  <a:pt x="126" y="9"/>
                  <a:pt x="108" y="18"/>
                </a:cubicBezTo>
                <a:lnTo>
                  <a:pt x="99" y="18"/>
                </a:lnTo>
                <a:cubicBezTo>
                  <a:pt x="63" y="36"/>
                  <a:pt x="28" y="63"/>
                  <a:pt x="19" y="108"/>
                </a:cubicBezTo>
                <a:cubicBezTo>
                  <a:pt x="10" y="134"/>
                  <a:pt x="1" y="170"/>
                  <a:pt x="10" y="197"/>
                </a:cubicBezTo>
                <a:cubicBezTo>
                  <a:pt x="10" y="268"/>
                  <a:pt x="54" y="322"/>
                  <a:pt x="117" y="349"/>
                </a:cubicBezTo>
                <a:cubicBezTo>
                  <a:pt x="135" y="357"/>
                  <a:pt x="162" y="357"/>
                  <a:pt x="179" y="357"/>
                </a:cubicBezTo>
                <a:cubicBezTo>
                  <a:pt x="206" y="357"/>
                  <a:pt x="224" y="349"/>
                  <a:pt x="242" y="340"/>
                </a:cubicBezTo>
                <a:cubicBezTo>
                  <a:pt x="269" y="331"/>
                  <a:pt x="286" y="313"/>
                  <a:pt x="304" y="286"/>
                </a:cubicBezTo>
                <a:cubicBezTo>
                  <a:pt x="322" y="277"/>
                  <a:pt x="331" y="250"/>
                  <a:pt x="331" y="232"/>
                </a:cubicBezTo>
                <a:cubicBezTo>
                  <a:pt x="340" y="224"/>
                  <a:pt x="340" y="206"/>
                  <a:pt x="340" y="197"/>
                </a:cubicBezTo>
                <a:cubicBezTo>
                  <a:pt x="340" y="179"/>
                  <a:pt x="340" y="152"/>
                  <a:pt x="331" y="134"/>
                </a:cubicBezTo>
                <a:lnTo>
                  <a:pt x="313" y="116"/>
                </a:lnTo>
                <a:cubicBezTo>
                  <a:pt x="304" y="90"/>
                  <a:pt x="295" y="72"/>
                  <a:pt x="278" y="54"/>
                </a:cubicBezTo>
                <a:cubicBezTo>
                  <a:pt x="260" y="36"/>
                  <a:pt x="242" y="18"/>
                  <a:pt x="215" y="9"/>
                </a:cubicBezTo>
                <a:cubicBezTo>
                  <a:pt x="197" y="0"/>
                  <a:pt x="179" y="0"/>
                  <a:pt x="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1" name="Google Shape;1841;p18"/>
          <p:cNvSpPr/>
          <p:nvPr/>
        </p:nvSpPr>
        <p:spPr>
          <a:xfrm>
            <a:off x="11111513" y="1054559"/>
            <a:ext cx="61523" cy="55975"/>
          </a:xfrm>
          <a:custGeom>
            <a:avLst/>
            <a:gdLst/>
            <a:ahLst/>
            <a:cxnLst/>
            <a:rect l="l" t="t" r="r" b="b"/>
            <a:pathLst>
              <a:path w="599" h="545" extrusionOk="0">
                <a:moveTo>
                  <a:pt x="305" y="0"/>
                </a:moveTo>
                <a:cubicBezTo>
                  <a:pt x="239" y="0"/>
                  <a:pt x="171" y="25"/>
                  <a:pt x="116" y="61"/>
                </a:cubicBezTo>
                <a:cubicBezTo>
                  <a:pt x="54" y="115"/>
                  <a:pt x="9" y="195"/>
                  <a:pt x="9" y="284"/>
                </a:cubicBezTo>
                <a:cubicBezTo>
                  <a:pt x="0" y="347"/>
                  <a:pt x="18" y="409"/>
                  <a:pt x="63" y="454"/>
                </a:cubicBezTo>
                <a:cubicBezTo>
                  <a:pt x="89" y="490"/>
                  <a:pt x="125" y="508"/>
                  <a:pt x="161" y="525"/>
                </a:cubicBezTo>
                <a:cubicBezTo>
                  <a:pt x="188" y="543"/>
                  <a:pt x="223" y="543"/>
                  <a:pt x="259" y="543"/>
                </a:cubicBezTo>
                <a:cubicBezTo>
                  <a:pt x="268" y="544"/>
                  <a:pt x="277" y="544"/>
                  <a:pt x="286" y="544"/>
                </a:cubicBezTo>
                <a:cubicBezTo>
                  <a:pt x="382" y="544"/>
                  <a:pt x="470" y="501"/>
                  <a:pt x="527" y="427"/>
                </a:cubicBezTo>
                <a:cubicBezTo>
                  <a:pt x="589" y="347"/>
                  <a:pt x="598" y="249"/>
                  <a:pt x="562" y="159"/>
                </a:cubicBezTo>
                <a:cubicBezTo>
                  <a:pt x="527" y="88"/>
                  <a:pt x="464" y="35"/>
                  <a:pt x="393" y="17"/>
                </a:cubicBezTo>
                <a:cubicBezTo>
                  <a:pt x="365" y="5"/>
                  <a:pt x="335" y="0"/>
                  <a:pt x="3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2" name="Google Shape;1842;p18"/>
          <p:cNvSpPr/>
          <p:nvPr/>
        </p:nvSpPr>
        <p:spPr>
          <a:xfrm>
            <a:off x="11201281" y="889407"/>
            <a:ext cx="46836" cy="46424"/>
          </a:xfrm>
          <a:custGeom>
            <a:avLst/>
            <a:gdLst/>
            <a:ahLst/>
            <a:cxnLst/>
            <a:rect l="l" t="t" r="r" b="b"/>
            <a:pathLst>
              <a:path w="456" h="452" extrusionOk="0">
                <a:moveTo>
                  <a:pt x="197" y="0"/>
                </a:moveTo>
                <a:cubicBezTo>
                  <a:pt x="179" y="0"/>
                  <a:pt x="161" y="0"/>
                  <a:pt x="144" y="9"/>
                </a:cubicBezTo>
                <a:cubicBezTo>
                  <a:pt x="117" y="18"/>
                  <a:pt x="90" y="27"/>
                  <a:pt x="72" y="45"/>
                </a:cubicBezTo>
                <a:cubicBezTo>
                  <a:pt x="63" y="63"/>
                  <a:pt x="45" y="72"/>
                  <a:pt x="36" y="90"/>
                </a:cubicBezTo>
                <a:cubicBezTo>
                  <a:pt x="19" y="107"/>
                  <a:pt x="10" y="134"/>
                  <a:pt x="10" y="161"/>
                </a:cubicBezTo>
                <a:cubicBezTo>
                  <a:pt x="1" y="188"/>
                  <a:pt x="1" y="206"/>
                  <a:pt x="10" y="232"/>
                </a:cubicBezTo>
                <a:cubicBezTo>
                  <a:pt x="10" y="241"/>
                  <a:pt x="10" y="250"/>
                  <a:pt x="10" y="268"/>
                </a:cubicBezTo>
                <a:cubicBezTo>
                  <a:pt x="10" y="295"/>
                  <a:pt x="19" y="322"/>
                  <a:pt x="36" y="339"/>
                </a:cubicBezTo>
                <a:cubicBezTo>
                  <a:pt x="45" y="348"/>
                  <a:pt x="45" y="357"/>
                  <a:pt x="54" y="366"/>
                </a:cubicBezTo>
                <a:cubicBezTo>
                  <a:pt x="63" y="384"/>
                  <a:pt x="81" y="393"/>
                  <a:pt x="99" y="402"/>
                </a:cubicBezTo>
                <a:cubicBezTo>
                  <a:pt x="108" y="420"/>
                  <a:pt x="135" y="429"/>
                  <a:pt x="153" y="438"/>
                </a:cubicBezTo>
                <a:cubicBezTo>
                  <a:pt x="179" y="447"/>
                  <a:pt x="208" y="451"/>
                  <a:pt x="237" y="451"/>
                </a:cubicBezTo>
                <a:cubicBezTo>
                  <a:pt x="266" y="451"/>
                  <a:pt x="295" y="447"/>
                  <a:pt x="322" y="438"/>
                </a:cubicBezTo>
                <a:cubicBezTo>
                  <a:pt x="376" y="411"/>
                  <a:pt x="420" y="366"/>
                  <a:pt x="438" y="313"/>
                </a:cubicBezTo>
                <a:lnTo>
                  <a:pt x="429" y="304"/>
                </a:lnTo>
                <a:cubicBezTo>
                  <a:pt x="456" y="232"/>
                  <a:pt x="438" y="152"/>
                  <a:pt x="393" y="90"/>
                </a:cubicBezTo>
                <a:cubicBezTo>
                  <a:pt x="367" y="54"/>
                  <a:pt x="331" y="36"/>
                  <a:pt x="295" y="18"/>
                </a:cubicBezTo>
                <a:lnTo>
                  <a:pt x="277" y="9"/>
                </a:lnTo>
                <a:cubicBezTo>
                  <a:pt x="269" y="9"/>
                  <a:pt x="260" y="0"/>
                  <a:pt x="25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3" name="Google Shape;1843;p18"/>
          <p:cNvSpPr/>
          <p:nvPr/>
        </p:nvSpPr>
        <p:spPr>
          <a:xfrm>
            <a:off x="11053688" y="953394"/>
            <a:ext cx="153243" cy="131156"/>
          </a:xfrm>
          <a:custGeom>
            <a:avLst/>
            <a:gdLst/>
            <a:ahLst/>
            <a:cxnLst/>
            <a:rect l="l" t="t" r="r" b="b"/>
            <a:pathLst>
              <a:path w="1492" h="1277" extrusionOk="0">
                <a:moveTo>
                  <a:pt x="768" y="654"/>
                </a:moveTo>
                <a:lnTo>
                  <a:pt x="768" y="654"/>
                </a:lnTo>
                <a:cubicBezTo>
                  <a:pt x="765" y="657"/>
                  <a:pt x="762" y="660"/>
                  <a:pt x="759" y="663"/>
                </a:cubicBezTo>
                <a:lnTo>
                  <a:pt x="759" y="663"/>
                </a:lnTo>
                <a:lnTo>
                  <a:pt x="759" y="663"/>
                </a:lnTo>
                <a:lnTo>
                  <a:pt x="768" y="654"/>
                </a:lnTo>
                <a:close/>
                <a:moveTo>
                  <a:pt x="719" y="1"/>
                </a:moveTo>
                <a:cubicBezTo>
                  <a:pt x="642" y="1"/>
                  <a:pt x="565" y="16"/>
                  <a:pt x="492" y="47"/>
                </a:cubicBezTo>
                <a:cubicBezTo>
                  <a:pt x="420" y="73"/>
                  <a:pt x="367" y="109"/>
                  <a:pt x="313" y="154"/>
                </a:cubicBezTo>
                <a:cubicBezTo>
                  <a:pt x="108" y="261"/>
                  <a:pt x="1" y="493"/>
                  <a:pt x="45" y="716"/>
                </a:cubicBezTo>
                <a:cubicBezTo>
                  <a:pt x="106" y="1047"/>
                  <a:pt x="394" y="1276"/>
                  <a:pt x="718" y="1276"/>
                </a:cubicBezTo>
                <a:cubicBezTo>
                  <a:pt x="779" y="1276"/>
                  <a:pt x="840" y="1268"/>
                  <a:pt x="902" y="1252"/>
                </a:cubicBezTo>
                <a:cubicBezTo>
                  <a:pt x="1322" y="1127"/>
                  <a:pt x="1491" y="520"/>
                  <a:pt x="1170" y="198"/>
                </a:cubicBezTo>
                <a:cubicBezTo>
                  <a:pt x="1048" y="70"/>
                  <a:pt x="884" y="1"/>
                  <a:pt x="719" y="1"/>
                </a:cubicBezTo>
                <a:close/>
              </a:path>
            </a:pathLst>
          </a:custGeom>
          <a:solidFill>
            <a:srgbClr val="E56D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4" name="Google Shape;1844;p18"/>
          <p:cNvSpPr/>
          <p:nvPr/>
        </p:nvSpPr>
        <p:spPr>
          <a:xfrm>
            <a:off x="10948310" y="1109096"/>
            <a:ext cx="171525" cy="137011"/>
          </a:xfrm>
          <a:custGeom>
            <a:avLst/>
            <a:gdLst/>
            <a:ahLst/>
            <a:cxnLst/>
            <a:rect l="l" t="t" r="r" b="b"/>
            <a:pathLst>
              <a:path w="1670" h="1334" extrusionOk="0">
                <a:moveTo>
                  <a:pt x="732" y="0"/>
                </a:moveTo>
                <a:cubicBezTo>
                  <a:pt x="403" y="0"/>
                  <a:pt x="89" y="215"/>
                  <a:pt x="27" y="575"/>
                </a:cubicBezTo>
                <a:cubicBezTo>
                  <a:pt x="0" y="762"/>
                  <a:pt x="54" y="949"/>
                  <a:pt x="179" y="1092"/>
                </a:cubicBezTo>
                <a:cubicBezTo>
                  <a:pt x="241" y="1172"/>
                  <a:pt x="331" y="1226"/>
                  <a:pt x="429" y="1262"/>
                </a:cubicBezTo>
                <a:cubicBezTo>
                  <a:pt x="535" y="1309"/>
                  <a:pt x="649" y="1333"/>
                  <a:pt x="764" y="1333"/>
                </a:cubicBezTo>
                <a:cubicBezTo>
                  <a:pt x="927" y="1333"/>
                  <a:pt x="1090" y="1285"/>
                  <a:pt x="1232" y="1190"/>
                </a:cubicBezTo>
                <a:cubicBezTo>
                  <a:pt x="1669" y="878"/>
                  <a:pt x="1464" y="235"/>
                  <a:pt x="1018" y="57"/>
                </a:cubicBezTo>
                <a:cubicBezTo>
                  <a:pt x="925" y="19"/>
                  <a:pt x="828" y="0"/>
                  <a:pt x="7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5" name="Google Shape;1845;p18"/>
          <p:cNvSpPr/>
          <p:nvPr/>
        </p:nvSpPr>
        <p:spPr>
          <a:xfrm>
            <a:off x="10729337" y="1088350"/>
            <a:ext cx="157660" cy="141221"/>
          </a:xfrm>
          <a:custGeom>
            <a:avLst/>
            <a:gdLst/>
            <a:ahLst/>
            <a:cxnLst/>
            <a:rect l="l" t="t" r="r" b="b"/>
            <a:pathLst>
              <a:path w="1535" h="1375" extrusionOk="0">
                <a:moveTo>
                  <a:pt x="749" y="0"/>
                </a:moveTo>
                <a:cubicBezTo>
                  <a:pt x="696" y="0"/>
                  <a:pt x="633" y="0"/>
                  <a:pt x="571" y="18"/>
                </a:cubicBezTo>
                <a:cubicBezTo>
                  <a:pt x="508" y="18"/>
                  <a:pt x="446" y="27"/>
                  <a:pt x="392" y="54"/>
                </a:cubicBezTo>
                <a:cubicBezTo>
                  <a:pt x="196" y="152"/>
                  <a:pt x="62" y="348"/>
                  <a:pt x="53" y="571"/>
                </a:cubicBezTo>
                <a:cubicBezTo>
                  <a:pt x="0" y="1003"/>
                  <a:pt x="339" y="1375"/>
                  <a:pt x="770" y="1375"/>
                </a:cubicBezTo>
                <a:cubicBezTo>
                  <a:pt x="775" y="1375"/>
                  <a:pt x="780" y="1375"/>
                  <a:pt x="785" y="1374"/>
                </a:cubicBezTo>
                <a:cubicBezTo>
                  <a:pt x="1285" y="1357"/>
                  <a:pt x="1535" y="812"/>
                  <a:pt x="1311" y="384"/>
                </a:cubicBezTo>
                <a:cubicBezTo>
                  <a:pt x="1195" y="179"/>
                  <a:pt x="990" y="36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6" name="Google Shape;1846;p18"/>
          <p:cNvSpPr/>
          <p:nvPr/>
        </p:nvSpPr>
        <p:spPr>
          <a:xfrm>
            <a:off x="10827320" y="999406"/>
            <a:ext cx="93569" cy="94901"/>
          </a:xfrm>
          <a:custGeom>
            <a:avLst/>
            <a:gdLst/>
            <a:ahLst/>
            <a:cxnLst/>
            <a:rect l="l" t="t" r="r" b="b"/>
            <a:pathLst>
              <a:path w="911" h="924" extrusionOk="0">
                <a:moveTo>
                  <a:pt x="366" y="0"/>
                </a:moveTo>
                <a:cubicBezTo>
                  <a:pt x="331" y="9"/>
                  <a:pt x="295" y="18"/>
                  <a:pt x="259" y="36"/>
                </a:cubicBezTo>
                <a:cubicBezTo>
                  <a:pt x="241" y="45"/>
                  <a:pt x="224" y="54"/>
                  <a:pt x="206" y="63"/>
                </a:cubicBezTo>
                <a:cubicBezTo>
                  <a:pt x="170" y="81"/>
                  <a:pt x="143" y="107"/>
                  <a:pt x="116" y="134"/>
                </a:cubicBezTo>
                <a:cubicBezTo>
                  <a:pt x="81" y="170"/>
                  <a:pt x="54" y="215"/>
                  <a:pt x="36" y="268"/>
                </a:cubicBezTo>
                <a:lnTo>
                  <a:pt x="36" y="277"/>
                </a:lnTo>
                <a:cubicBezTo>
                  <a:pt x="27" y="313"/>
                  <a:pt x="18" y="348"/>
                  <a:pt x="9" y="384"/>
                </a:cubicBezTo>
                <a:cubicBezTo>
                  <a:pt x="9" y="411"/>
                  <a:pt x="9" y="438"/>
                  <a:pt x="9" y="455"/>
                </a:cubicBezTo>
                <a:cubicBezTo>
                  <a:pt x="0" y="482"/>
                  <a:pt x="0" y="509"/>
                  <a:pt x="9" y="527"/>
                </a:cubicBezTo>
                <a:lnTo>
                  <a:pt x="45" y="643"/>
                </a:lnTo>
                <a:lnTo>
                  <a:pt x="45" y="652"/>
                </a:lnTo>
                <a:cubicBezTo>
                  <a:pt x="81" y="723"/>
                  <a:pt x="125" y="786"/>
                  <a:pt x="197" y="830"/>
                </a:cubicBezTo>
                <a:cubicBezTo>
                  <a:pt x="215" y="848"/>
                  <a:pt x="232" y="857"/>
                  <a:pt x="250" y="866"/>
                </a:cubicBezTo>
                <a:cubicBezTo>
                  <a:pt x="277" y="875"/>
                  <a:pt x="295" y="893"/>
                  <a:pt x="313" y="902"/>
                </a:cubicBezTo>
                <a:cubicBezTo>
                  <a:pt x="352" y="915"/>
                  <a:pt x="396" y="923"/>
                  <a:pt x="441" y="923"/>
                </a:cubicBezTo>
                <a:cubicBezTo>
                  <a:pt x="458" y="923"/>
                  <a:pt x="475" y="922"/>
                  <a:pt x="491" y="920"/>
                </a:cubicBezTo>
                <a:cubicBezTo>
                  <a:pt x="501" y="922"/>
                  <a:pt x="510" y="923"/>
                  <a:pt x="520" y="923"/>
                </a:cubicBezTo>
                <a:cubicBezTo>
                  <a:pt x="546" y="923"/>
                  <a:pt x="572" y="915"/>
                  <a:pt x="598" y="902"/>
                </a:cubicBezTo>
                <a:cubicBezTo>
                  <a:pt x="625" y="902"/>
                  <a:pt x="643" y="893"/>
                  <a:pt x="661" y="884"/>
                </a:cubicBezTo>
                <a:cubicBezTo>
                  <a:pt x="714" y="866"/>
                  <a:pt x="759" y="830"/>
                  <a:pt x="795" y="786"/>
                </a:cubicBezTo>
                <a:cubicBezTo>
                  <a:pt x="821" y="759"/>
                  <a:pt x="839" y="732"/>
                  <a:pt x="857" y="696"/>
                </a:cubicBezTo>
                <a:cubicBezTo>
                  <a:pt x="875" y="670"/>
                  <a:pt x="893" y="634"/>
                  <a:pt x="893" y="598"/>
                </a:cubicBezTo>
                <a:cubicBezTo>
                  <a:pt x="911" y="563"/>
                  <a:pt x="911" y="518"/>
                  <a:pt x="902" y="482"/>
                </a:cubicBezTo>
                <a:cubicBezTo>
                  <a:pt x="911" y="455"/>
                  <a:pt x="902" y="420"/>
                  <a:pt x="902" y="393"/>
                </a:cubicBezTo>
                <a:cubicBezTo>
                  <a:pt x="893" y="366"/>
                  <a:pt x="884" y="348"/>
                  <a:pt x="884" y="331"/>
                </a:cubicBezTo>
                <a:cubicBezTo>
                  <a:pt x="866" y="277"/>
                  <a:pt x="839" y="223"/>
                  <a:pt x="795" y="179"/>
                </a:cubicBezTo>
                <a:cubicBezTo>
                  <a:pt x="777" y="152"/>
                  <a:pt x="750" y="125"/>
                  <a:pt x="714" y="98"/>
                </a:cubicBezTo>
                <a:lnTo>
                  <a:pt x="705" y="90"/>
                </a:lnTo>
                <a:cubicBezTo>
                  <a:pt x="670" y="63"/>
                  <a:pt x="625" y="45"/>
                  <a:pt x="589" y="36"/>
                </a:cubicBezTo>
                <a:lnTo>
                  <a:pt x="581" y="27"/>
                </a:lnTo>
                <a:cubicBezTo>
                  <a:pt x="554" y="9"/>
                  <a:pt x="518" y="9"/>
                  <a:pt x="48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7" name="Google Shape;1847;p18"/>
          <p:cNvSpPr/>
          <p:nvPr/>
        </p:nvSpPr>
        <p:spPr>
          <a:xfrm>
            <a:off x="10864911" y="853460"/>
            <a:ext cx="141227" cy="131669"/>
          </a:xfrm>
          <a:custGeom>
            <a:avLst/>
            <a:gdLst/>
            <a:ahLst/>
            <a:cxnLst/>
            <a:rect l="l" t="t" r="r" b="b"/>
            <a:pathLst>
              <a:path w="1375" h="1282" extrusionOk="0">
                <a:moveTo>
                  <a:pt x="716" y="0"/>
                </a:moveTo>
                <a:cubicBezTo>
                  <a:pt x="511" y="0"/>
                  <a:pt x="311" y="97"/>
                  <a:pt x="179" y="270"/>
                </a:cubicBezTo>
                <a:cubicBezTo>
                  <a:pt x="0" y="502"/>
                  <a:pt x="0" y="823"/>
                  <a:pt x="179" y="1046"/>
                </a:cubicBezTo>
                <a:cubicBezTo>
                  <a:pt x="303" y="1200"/>
                  <a:pt x="487" y="1282"/>
                  <a:pt x="677" y="1282"/>
                </a:cubicBezTo>
                <a:cubicBezTo>
                  <a:pt x="719" y="1282"/>
                  <a:pt x="762" y="1278"/>
                  <a:pt x="804" y="1270"/>
                </a:cubicBezTo>
                <a:cubicBezTo>
                  <a:pt x="866" y="1261"/>
                  <a:pt x="920" y="1243"/>
                  <a:pt x="964" y="1216"/>
                </a:cubicBezTo>
                <a:cubicBezTo>
                  <a:pt x="1071" y="1162"/>
                  <a:pt x="1161" y="1091"/>
                  <a:pt x="1232" y="993"/>
                </a:cubicBezTo>
                <a:cubicBezTo>
                  <a:pt x="1357" y="805"/>
                  <a:pt x="1375" y="565"/>
                  <a:pt x="1286" y="359"/>
                </a:cubicBezTo>
                <a:cubicBezTo>
                  <a:pt x="1187" y="163"/>
                  <a:pt x="991" y="20"/>
                  <a:pt x="768" y="2"/>
                </a:cubicBezTo>
                <a:cubicBezTo>
                  <a:pt x="751" y="1"/>
                  <a:pt x="733" y="0"/>
                  <a:pt x="71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8" name="Google Shape;1848;p18"/>
          <p:cNvSpPr/>
          <p:nvPr/>
        </p:nvSpPr>
        <p:spPr>
          <a:xfrm>
            <a:off x="11148180" y="820491"/>
            <a:ext cx="111029" cy="104247"/>
          </a:xfrm>
          <a:custGeom>
            <a:avLst/>
            <a:gdLst/>
            <a:ahLst/>
            <a:cxnLst/>
            <a:rect l="l" t="t" r="r" b="b"/>
            <a:pathLst>
              <a:path w="1081" h="1015" extrusionOk="0">
                <a:moveTo>
                  <a:pt x="558" y="0"/>
                </a:moveTo>
                <a:cubicBezTo>
                  <a:pt x="350" y="0"/>
                  <a:pt x="157" y="131"/>
                  <a:pt x="89" y="332"/>
                </a:cubicBezTo>
                <a:cubicBezTo>
                  <a:pt x="0" y="546"/>
                  <a:pt x="72" y="796"/>
                  <a:pt x="268" y="930"/>
                </a:cubicBezTo>
                <a:cubicBezTo>
                  <a:pt x="346" y="984"/>
                  <a:pt x="445" y="1014"/>
                  <a:pt x="544" y="1014"/>
                </a:cubicBezTo>
                <a:cubicBezTo>
                  <a:pt x="592" y="1014"/>
                  <a:pt x="641" y="1007"/>
                  <a:pt x="687" y="993"/>
                </a:cubicBezTo>
                <a:cubicBezTo>
                  <a:pt x="794" y="966"/>
                  <a:pt x="884" y="894"/>
                  <a:pt x="946" y="805"/>
                </a:cubicBezTo>
                <a:cubicBezTo>
                  <a:pt x="1062" y="653"/>
                  <a:pt x="1080" y="457"/>
                  <a:pt x="1009" y="288"/>
                </a:cubicBezTo>
                <a:cubicBezTo>
                  <a:pt x="937" y="118"/>
                  <a:pt x="777" y="11"/>
                  <a:pt x="598" y="2"/>
                </a:cubicBezTo>
                <a:cubicBezTo>
                  <a:pt x="585" y="1"/>
                  <a:pt x="572" y="0"/>
                  <a:pt x="5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9" name="Google Shape;1849;p18"/>
          <p:cNvSpPr/>
          <p:nvPr/>
        </p:nvSpPr>
        <p:spPr>
          <a:xfrm>
            <a:off x="11077517" y="999611"/>
            <a:ext cx="70767" cy="69532"/>
          </a:xfrm>
          <a:custGeom>
            <a:avLst/>
            <a:gdLst/>
            <a:ahLst/>
            <a:cxnLst/>
            <a:rect l="l" t="t" r="r" b="b"/>
            <a:pathLst>
              <a:path w="689" h="677" extrusionOk="0">
                <a:moveTo>
                  <a:pt x="352" y="1"/>
                </a:moveTo>
                <a:cubicBezTo>
                  <a:pt x="331" y="1"/>
                  <a:pt x="309" y="3"/>
                  <a:pt x="287" y="7"/>
                </a:cubicBezTo>
                <a:cubicBezTo>
                  <a:pt x="278" y="7"/>
                  <a:pt x="206" y="34"/>
                  <a:pt x="197" y="34"/>
                </a:cubicBezTo>
                <a:lnTo>
                  <a:pt x="188" y="34"/>
                </a:lnTo>
                <a:lnTo>
                  <a:pt x="162" y="43"/>
                </a:lnTo>
                <a:cubicBezTo>
                  <a:pt x="117" y="70"/>
                  <a:pt x="90" y="114"/>
                  <a:pt x="63" y="159"/>
                </a:cubicBezTo>
                <a:cubicBezTo>
                  <a:pt x="63" y="168"/>
                  <a:pt x="28" y="230"/>
                  <a:pt x="28" y="239"/>
                </a:cubicBezTo>
                <a:cubicBezTo>
                  <a:pt x="19" y="248"/>
                  <a:pt x="19" y="266"/>
                  <a:pt x="10" y="275"/>
                </a:cubicBezTo>
                <a:cubicBezTo>
                  <a:pt x="1" y="302"/>
                  <a:pt x="1" y="329"/>
                  <a:pt x="10" y="364"/>
                </a:cubicBezTo>
                <a:cubicBezTo>
                  <a:pt x="1" y="391"/>
                  <a:pt x="10" y="418"/>
                  <a:pt x="19" y="445"/>
                </a:cubicBezTo>
                <a:cubicBezTo>
                  <a:pt x="28" y="462"/>
                  <a:pt x="28" y="480"/>
                  <a:pt x="37" y="489"/>
                </a:cubicBezTo>
                <a:lnTo>
                  <a:pt x="81" y="561"/>
                </a:lnTo>
                <a:lnTo>
                  <a:pt x="144" y="614"/>
                </a:lnTo>
                <a:lnTo>
                  <a:pt x="215" y="659"/>
                </a:lnTo>
                <a:lnTo>
                  <a:pt x="224" y="659"/>
                </a:lnTo>
                <a:lnTo>
                  <a:pt x="304" y="677"/>
                </a:lnTo>
                <a:lnTo>
                  <a:pt x="411" y="677"/>
                </a:lnTo>
                <a:lnTo>
                  <a:pt x="492" y="650"/>
                </a:lnTo>
                <a:cubicBezTo>
                  <a:pt x="536" y="632"/>
                  <a:pt x="563" y="605"/>
                  <a:pt x="590" y="578"/>
                </a:cubicBezTo>
                <a:cubicBezTo>
                  <a:pt x="608" y="561"/>
                  <a:pt x="617" y="552"/>
                  <a:pt x="626" y="543"/>
                </a:cubicBezTo>
                <a:cubicBezTo>
                  <a:pt x="635" y="516"/>
                  <a:pt x="652" y="489"/>
                  <a:pt x="661" y="462"/>
                </a:cubicBezTo>
                <a:cubicBezTo>
                  <a:pt x="670" y="453"/>
                  <a:pt x="688" y="391"/>
                  <a:pt x="688" y="382"/>
                </a:cubicBezTo>
                <a:cubicBezTo>
                  <a:pt x="688" y="355"/>
                  <a:pt x="688" y="337"/>
                  <a:pt x="679" y="337"/>
                </a:cubicBezTo>
                <a:cubicBezTo>
                  <a:pt x="679" y="302"/>
                  <a:pt x="679" y="275"/>
                  <a:pt x="661" y="248"/>
                </a:cubicBezTo>
                <a:cubicBezTo>
                  <a:pt x="661" y="230"/>
                  <a:pt x="652" y="213"/>
                  <a:pt x="652" y="195"/>
                </a:cubicBezTo>
                <a:cubicBezTo>
                  <a:pt x="644" y="186"/>
                  <a:pt x="608" y="132"/>
                  <a:pt x="599" y="123"/>
                </a:cubicBezTo>
                <a:cubicBezTo>
                  <a:pt x="590" y="114"/>
                  <a:pt x="545" y="70"/>
                  <a:pt x="536" y="61"/>
                </a:cubicBezTo>
                <a:cubicBezTo>
                  <a:pt x="510" y="52"/>
                  <a:pt x="483" y="34"/>
                  <a:pt x="456" y="25"/>
                </a:cubicBezTo>
                <a:lnTo>
                  <a:pt x="411" y="7"/>
                </a:lnTo>
                <a:cubicBezTo>
                  <a:pt x="394" y="3"/>
                  <a:pt x="374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0" name="Google Shape;1850;p18"/>
          <p:cNvSpPr/>
          <p:nvPr/>
        </p:nvSpPr>
        <p:spPr>
          <a:xfrm>
            <a:off x="10970289" y="1153260"/>
            <a:ext cx="76211" cy="77544"/>
          </a:xfrm>
          <a:custGeom>
            <a:avLst/>
            <a:gdLst/>
            <a:ahLst/>
            <a:cxnLst/>
            <a:rect l="l" t="t" r="r" b="b"/>
            <a:pathLst>
              <a:path w="742" h="755" extrusionOk="0">
                <a:moveTo>
                  <a:pt x="333" y="0"/>
                </a:moveTo>
                <a:cubicBezTo>
                  <a:pt x="255" y="0"/>
                  <a:pt x="179" y="26"/>
                  <a:pt x="117" y="73"/>
                </a:cubicBezTo>
                <a:cubicBezTo>
                  <a:pt x="81" y="100"/>
                  <a:pt x="54" y="136"/>
                  <a:pt x="36" y="180"/>
                </a:cubicBezTo>
                <a:cubicBezTo>
                  <a:pt x="19" y="216"/>
                  <a:pt x="1" y="261"/>
                  <a:pt x="1" y="305"/>
                </a:cubicBezTo>
                <a:cubicBezTo>
                  <a:pt x="1" y="332"/>
                  <a:pt x="1" y="368"/>
                  <a:pt x="1" y="403"/>
                </a:cubicBezTo>
                <a:cubicBezTo>
                  <a:pt x="10" y="448"/>
                  <a:pt x="19" y="493"/>
                  <a:pt x="36" y="528"/>
                </a:cubicBezTo>
                <a:cubicBezTo>
                  <a:pt x="63" y="591"/>
                  <a:pt x="108" y="653"/>
                  <a:pt x="170" y="689"/>
                </a:cubicBezTo>
                <a:cubicBezTo>
                  <a:pt x="215" y="725"/>
                  <a:pt x="260" y="742"/>
                  <a:pt x="313" y="751"/>
                </a:cubicBezTo>
                <a:cubicBezTo>
                  <a:pt x="331" y="754"/>
                  <a:pt x="349" y="755"/>
                  <a:pt x="367" y="755"/>
                </a:cubicBezTo>
                <a:cubicBezTo>
                  <a:pt x="420" y="755"/>
                  <a:pt x="474" y="745"/>
                  <a:pt x="527" y="725"/>
                </a:cubicBezTo>
                <a:cubicBezTo>
                  <a:pt x="554" y="716"/>
                  <a:pt x="572" y="698"/>
                  <a:pt x="590" y="680"/>
                </a:cubicBezTo>
                <a:cubicBezTo>
                  <a:pt x="625" y="662"/>
                  <a:pt x="652" y="635"/>
                  <a:pt x="679" y="600"/>
                </a:cubicBezTo>
                <a:cubicBezTo>
                  <a:pt x="697" y="564"/>
                  <a:pt x="715" y="528"/>
                  <a:pt x="724" y="484"/>
                </a:cubicBezTo>
                <a:cubicBezTo>
                  <a:pt x="733" y="439"/>
                  <a:pt x="741" y="385"/>
                  <a:pt x="733" y="341"/>
                </a:cubicBezTo>
                <a:cubicBezTo>
                  <a:pt x="715" y="278"/>
                  <a:pt x="688" y="225"/>
                  <a:pt x="652" y="180"/>
                </a:cubicBezTo>
                <a:lnTo>
                  <a:pt x="634" y="162"/>
                </a:lnTo>
                <a:lnTo>
                  <a:pt x="617" y="136"/>
                </a:lnTo>
                <a:lnTo>
                  <a:pt x="617" y="127"/>
                </a:lnTo>
                <a:cubicBezTo>
                  <a:pt x="554" y="55"/>
                  <a:pt x="465" y="11"/>
                  <a:pt x="367" y="2"/>
                </a:cubicBezTo>
                <a:cubicBezTo>
                  <a:pt x="355" y="1"/>
                  <a:pt x="344" y="0"/>
                  <a:pt x="3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1" name="Google Shape;1851;p18"/>
          <p:cNvSpPr/>
          <p:nvPr/>
        </p:nvSpPr>
        <p:spPr>
          <a:xfrm>
            <a:off x="10761278" y="1136621"/>
            <a:ext cx="80833" cy="81960"/>
          </a:xfrm>
          <a:custGeom>
            <a:avLst/>
            <a:gdLst/>
            <a:ahLst/>
            <a:cxnLst/>
            <a:rect l="l" t="t" r="r" b="b"/>
            <a:pathLst>
              <a:path w="787" h="798" extrusionOk="0">
                <a:moveTo>
                  <a:pt x="374" y="1"/>
                </a:moveTo>
                <a:cubicBezTo>
                  <a:pt x="318" y="1"/>
                  <a:pt x="266" y="17"/>
                  <a:pt x="215" y="39"/>
                </a:cubicBezTo>
                <a:cubicBezTo>
                  <a:pt x="153" y="66"/>
                  <a:pt x="108" y="110"/>
                  <a:pt x="63" y="164"/>
                </a:cubicBezTo>
                <a:cubicBezTo>
                  <a:pt x="28" y="208"/>
                  <a:pt x="10" y="271"/>
                  <a:pt x="1" y="333"/>
                </a:cubicBezTo>
                <a:cubicBezTo>
                  <a:pt x="1" y="360"/>
                  <a:pt x="1" y="378"/>
                  <a:pt x="1" y="396"/>
                </a:cubicBezTo>
                <a:cubicBezTo>
                  <a:pt x="1" y="414"/>
                  <a:pt x="1" y="431"/>
                  <a:pt x="1" y="449"/>
                </a:cubicBezTo>
                <a:cubicBezTo>
                  <a:pt x="10" y="521"/>
                  <a:pt x="36" y="583"/>
                  <a:pt x="81" y="637"/>
                </a:cubicBezTo>
                <a:lnTo>
                  <a:pt x="144" y="690"/>
                </a:lnTo>
                <a:cubicBezTo>
                  <a:pt x="161" y="708"/>
                  <a:pt x="179" y="717"/>
                  <a:pt x="197" y="735"/>
                </a:cubicBezTo>
                <a:cubicBezTo>
                  <a:pt x="251" y="771"/>
                  <a:pt x="304" y="788"/>
                  <a:pt x="367" y="797"/>
                </a:cubicBezTo>
                <a:lnTo>
                  <a:pt x="465" y="797"/>
                </a:lnTo>
                <a:cubicBezTo>
                  <a:pt x="510" y="788"/>
                  <a:pt x="554" y="771"/>
                  <a:pt x="599" y="744"/>
                </a:cubicBezTo>
                <a:cubicBezTo>
                  <a:pt x="634" y="717"/>
                  <a:pt x="670" y="690"/>
                  <a:pt x="697" y="655"/>
                </a:cubicBezTo>
                <a:cubicBezTo>
                  <a:pt x="742" y="592"/>
                  <a:pt x="768" y="521"/>
                  <a:pt x="777" y="449"/>
                </a:cubicBezTo>
                <a:cubicBezTo>
                  <a:pt x="786" y="378"/>
                  <a:pt x="768" y="307"/>
                  <a:pt x="742" y="244"/>
                </a:cubicBezTo>
                <a:cubicBezTo>
                  <a:pt x="724" y="208"/>
                  <a:pt x="706" y="173"/>
                  <a:pt x="679" y="146"/>
                </a:cubicBezTo>
                <a:cubicBezTo>
                  <a:pt x="670" y="137"/>
                  <a:pt x="661" y="119"/>
                  <a:pt x="652" y="119"/>
                </a:cubicBezTo>
                <a:lnTo>
                  <a:pt x="626" y="92"/>
                </a:lnTo>
                <a:cubicBezTo>
                  <a:pt x="599" y="66"/>
                  <a:pt x="554" y="39"/>
                  <a:pt x="518" y="30"/>
                </a:cubicBezTo>
                <a:lnTo>
                  <a:pt x="501" y="30"/>
                </a:lnTo>
                <a:cubicBezTo>
                  <a:pt x="474" y="12"/>
                  <a:pt x="438" y="12"/>
                  <a:pt x="411" y="3"/>
                </a:cubicBezTo>
                <a:cubicBezTo>
                  <a:pt x="399" y="1"/>
                  <a:pt x="386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2" name="Google Shape;1852;p18"/>
          <p:cNvSpPr/>
          <p:nvPr/>
        </p:nvSpPr>
        <p:spPr>
          <a:xfrm>
            <a:off x="10890588" y="899062"/>
            <a:ext cx="62448" cy="64089"/>
          </a:xfrm>
          <a:custGeom>
            <a:avLst/>
            <a:gdLst/>
            <a:ahLst/>
            <a:cxnLst/>
            <a:rect l="l" t="t" r="r" b="b"/>
            <a:pathLst>
              <a:path w="608" h="624" extrusionOk="0">
                <a:moveTo>
                  <a:pt x="284" y="1"/>
                </a:moveTo>
                <a:cubicBezTo>
                  <a:pt x="270" y="1"/>
                  <a:pt x="256" y="2"/>
                  <a:pt x="241" y="4"/>
                </a:cubicBezTo>
                <a:cubicBezTo>
                  <a:pt x="197" y="13"/>
                  <a:pt x="161" y="22"/>
                  <a:pt x="134" y="49"/>
                </a:cubicBezTo>
                <a:cubicBezTo>
                  <a:pt x="107" y="58"/>
                  <a:pt x="89" y="76"/>
                  <a:pt x="81" y="94"/>
                </a:cubicBezTo>
                <a:cubicBezTo>
                  <a:pt x="45" y="121"/>
                  <a:pt x="27" y="156"/>
                  <a:pt x="18" y="192"/>
                </a:cubicBezTo>
                <a:lnTo>
                  <a:pt x="0" y="263"/>
                </a:lnTo>
                <a:lnTo>
                  <a:pt x="0" y="272"/>
                </a:lnTo>
                <a:lnTo>
                  <a:pt x="0" y="353"/>
                </a:lnTo>
                <a:cubicBezTo>
                  <a:pt x="0" y="361"/>
                  <a:pt x="9" y="379"/>
                  <a:pt x="9" y="388"/>
                </a:cubicBezTo>
                <a:cubicBezTo>
                  <a:pt x="18" y="406"/>
                  <a:pt x="18" y="424"/>
                  <a:pt x="27" y="433"/>
                </a:cubicBezTo>
                <a:lnTo>
                  <a:pt x="54" y="486"/>
                </a:lnTo>
                <a:lnTo>
                  <a:pt x="54" y="495"/>
                </a:lnTo>
                <a:lnTo>
                  <a:pt x="72" y="513"/>
                </a:lnTo>
                <a:cubicBezTo>
                  <a:pt x="89" y="531"/>
                  <a:pt x="107" y="549"/>
                  <a:pt x="134" y="567"/>
                </a:cubicBezTo>
                <a:lnTo>
                  <a:pt x="170" y="585"/>
                </a:lnTo>
                <a:cubicBezTo>
                  <a:pt x="179" y="594"/>
                  <a:pt x="188" y="602"/>
                  <a:pt x="205" y="602"/>
                </a:cubicBezTo>
                <a:cubicBezTo>
                  <a:pt x="238" y="616"/>
                  <a:pt x="276" y="624"/>
                  <a:pt x="314" y="624"/>
                </a:cubicBezTo>
                <a:cubicBezTo>
                  <a:pt x="329" y="624"/>
                  <a:pt x="343" y="623"/>
                  <a:pt x="357" y="620"/>
                </a:cubicBezTo>
                <a:lnTo>
                  <a:pt x="429" y="594"/>
                </a:lnTo>
                <a:cubicBezTo>
                  <a:pt x="464" y="585"/>
                  <a:pt x="491" y="558"/>
                  <a:pt x="518" y="531"/>
                </a:cubicBezTo>
                <a:cubicBezTo>
                  <a:pt x="536" y="513"/>
                  <a:pt x="554" y="495"/>
                  <a:pt x="562" y="469"/>
                </a:cubicBezTo>
                <a:cubicBezTo>
                  <a:pt x="580" y="433"/>
                  <a:pt x="598" y="397"/>
                  <a:pt x="598" y="361"/>
                </a:cubicBezTo>
                <a:lnTo>
                  <a:pt x="598" y="281"/>
                </a:lnTo>
                <a:cubicBezTo>
                  <a:pt x="598" y="280"/>
                  <a:pt x="598" y="279"/>
                  <a:pt x="599" y="279"/>
                </a:cubicBezTo>
                <a:cubicBezTo>
                  <a:pt x="600" y="279"/>
                  <a:pt x="605" y="292"/>
                  <a:pt x="607" y="292"/>
                </a:cubicBezTo>
                <a:cubicBezTo>
                  <a:pt x="607" y="292"/>
                  <a:pt x="607" y="291"/>
                  <a:pt x="607" y="290"/>
                </a:cubicBezTo>
                <a:lnTo>
                  <a:pt x="607" y="263"/>
                </a:lnTo>
                <a:cubicBezTo>
                  <a:pt x="598" y="210"/>
                  <a:pt x="571" y="156"/>
                  <a:pt x="536" y="112"/>
                </a:cubicBezTo>
                <a:cubicBezTo>
                  <a:pt x="518" y="94"/>
                  <a:pt x="500" y="76"/>
                  <a:pt x="473" y="58"/>
                </a:cubicBezTo>
                <a:cubicBezTo>
                  <a:pt x="464" y="49"/>
                  <a:pt x="455" y="49"/>
                  <a:pt x="438" y="40"/>
                </a:cubicBezTo>
                <a:lnTo>
                  <a:pt x="402" y="22"/>
                </a:lnTo>
                <a:cubicBezTo>
                  <a:pt x="363" y="9"/>
                  <a:pt x="323" y="1"/>
                  <a:pt x="2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3" name="Google Shape;1853;p18"/>
          <p:cNvSpPr/>
          <p:nvPr/>
        </p:nvSpPr>
        <p:spPr>
          <a:xfrm>
            <a:off x="10841083" y="1036689"/>
            <a:ext cx="40365" cy="42932"/>
          </a:xfrm>
          <a:custGeom>
            <a:avLst/>
            <a:gdLst/>
            <a:ahLst/>
            <a:cxnLst/>
            <a:rect l="l" t="t" r="r" b="b"/>
            <a:pathLst>
              <a:path w="393" h="418" extrusionOk="0">
                <a:moveTo>
                  <a:pt x="178" y="1"/>
                </a:moveTo>
                <a:cubicBezTo>
                  <a:pt x="136" y="1"/>
                  <a:pt x="101" y="17"/>
                  <a:pt x="72" y="39"/>
                </a:cubicBezTo>
                <a:cubicBezTo>
                  <a:pt x="54" y="57"/>
                  <a:pt x="36" y="75"/>
                  <a:pt x="27" y="101"/>
                </a:cubicBezTo>
                <a:cubicBezTo>
                  <a:pt x="9" y="119"/>
                  <a:pt x="9" y="137"/>
                  <a:pt x="0" y="164"/>
                </a:cubicBezTo>
                <a:cubicBezTo>
                  <a:pt x="0" y="191"/>
                  <a:pt x="0" y="217"/>
                  <a:pt x="9" y="235"/>
                </a:cubicBezTo>
                <a:cubicBezTo>
                  <a:pt x="18" y="253"/>
                  <a:pt x="18" y="271"/>
                  <a:pt x="27" y="280"/>
                </a:cubicBezTo>
                <a:cubicBezTo>
                  <a:pt x="27" y="280"/>
                  <a:pt x="27" y="289"/>
                  <a:pt x="27" y="289"/>
                </a:cubicBezTo>
                <a:cubicBezTo>
                  <a:pt x="45" y="325"/>
                  <a:pt x="63" y="360"/>
                  <a:pt x="98" y="387"/>
                </a:cubicBezTo>
                <a:cubicBezTo>
                  <a:pt x="132" y="407"/>
                  <a:pt x="165" y="417"/>
                  <a:pt x="199" y="417"/>
                </a:cubicBezTo>
                <a:cubicBezTo>
                  <a:pt x="210" y="417"/>
                  <a:pt x="221" y="416"/>
                  <a:pt x="232" y="414"/>
                </a:cubicBezTo>
                <a:cubicBezTo>
                  <a:pt x="259" y="414"/>
                  <a:pt x="286" y="405"/>
                  <a:pt x="304" y="387"/>
                </a:cubicBezTo>
                <a:cubicBezTo>
                  <a:pt x="322" y="378"/>
                  <a:pt x="339" y="360"/>
                  <a:pt x="357" y="342"/>
                </a:cubicBezTo>
                <a:cubicBezTo>
                  <a:pt x="384" y="298"/>
                  <a:pt x="393" y="253"/>
                  <a:pt x="384" y="209"/>
                </a:cubicBezTo>
                <a:lnTo>
                  <a:pt x="384" y="200"/>
                </a:lnTo>
                <a:lnTo>
                  <a:pt x="384" y="173"/>
                </a:lnTo>
                <a:lnTo>
                  <a:pt x="375" y="128"/>
                </a:lnTo>
                <a:cubicBezTo>
                  <a:pt x="357" y="101"/>
                  <a:pt x="348" y="84"/>
                  <a:pt x="330" y="66"/>
                </a:cubicBezTo>
                <a:cubicBezTo>
                  <a:pt x="295" y="30"/>
                  <a:pt x="250" y="3"/>
                  <a:pt x="206" y="3"/>
                </a:cubicBezTo>
                <a:cubicBezTo>
                  <a:pt x="196" y="2"/>
                  <a:pt x="187" y="1"/>
                  <a:pt x="17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4" name="Google Shape;1854;p18"/>
          <p:cNvSpPr/>
          <p:nvPr/>
        </p:nvSpPr>
        <p:spPr>
          <a:xfrm>
            <a:off x="11173857" y="859726"/>
            <a:ext cx="47760" cy="48991"/>
          </a:xfrm>
          <a:custGeom>
            <a:avLst/>
            <a:gdLst/>
            <a:ahLst/>
            <a:cxnLst/>
            <a:rect l="l" t="t" r="r" b="b"/>
            <a:pathLst>
              <a:path w="465" h="477" extrusionOk="0">
                <a:moveTo>
                  <a:pt x="257" y="0"/>
                </a:moveTo>
                <a:cubicBezTo>
                  <a:pt x="249" y="0"/>
                  <a:pt x="240" y="1"/>
                  <a:pt x="232" y="4"/>
                </a:cubicBezTo>
                <a:cubicBezTo>
                  <a:pt x="205" y="4"/>
                  <a:pt x="170" y="4"/>
                  <a:pt x="143" y="22"/>
                </a:cubicBezTo>
                <a:lnTo>
                  <a:pt x="125" y="30"/>
                </a:lnTo>
                <a:lnTo>
                  <a:pt x="80" y="57"/>
                </a:lnTo>
                <a:cubicBezTo>
                  <a:pt x="36" y="102"/>
                  <a:pt x="9" y="155"/>
                  <a:pt x="0" y="209"/>
                </a:cubicBezTo>
                <a:lnTo>
                  <a:pt x="0" y="245"/>
                </a:lnTo>
                <a:cubicBezTo>
                  <a:pt x="0" y="254"/>
                  <a:pt x="0" y="263"/>
                  <a:pt x="0" y="280"/>
                </a:cubicBezTo>
                <a:lnTo>
                  <a:pt x="18" y="334"/>
                </a:lnTo>
                <a:cubicBezTo>
                  <a:pt x="18" y="343"/>
                  <a:pt x="27" y="352"/>
                  <a:pt x="36" y="361"/>
                </a:cubicBezTo>
                <a:cubicBezTo>
                  <a:pt x="36" y="370"/>
                  <a:pt x="45" y="387"/>
                  <a:pt x="54" y="396"/>
                </a:cubicBezTo>
                <a:cubicBezTo>
                  <a:pt x="63" y="405"/>
                  <a:pt x="80" y="423"/>
                  <a:pt x="98" y="441"/>
                </a:cubicBezTo>
                <a:cubicBezTo>
                  <a:pt x="125" y="459"/>
                  <a:pt x="152" y="468"/>
                  <a:pt x="179" y="477"/>
                </a:cubicBezTo>
                <a:lnTo>
                  <a:pt x="241" y="477"/>
                </a:lnTo>
                <a:cubicBezTo>
                  <a:pt x="268" y="477"/>
                  <a:pt x="295" y="468"/>
                  <a:pt x="321" y="459"/>
                </a:cubicBezTo>
                <a:lnTo>
                  <a:pt x="375" y="423"/>
                </a:lnTo>
                <a:cubicBezTo>
                  <a:pt x="402" y="405"/>
                  <a:pt x="420" y="387"/>
                  <a:pt x="428" y="361"/>
                </a:cubicBezTo>
                <a:cubicBezTo>
                  <a:pt x="446" y="334"/>
                  <a:pt x="455" y="307"/>
                  <a:pt x="455" y="271"/>
                </a:cubicBezTo>
                <a:lnTo>
                  <a:pt x="455" y="254"/>
                </a:lnTo>
                <a:cubicBezTo>
                  <a:pt x="464" y="227"/>
                  <a:pt x="464" y="200"/>
                  <a:pt x="464" y="164"/>
                </a:cubicBezTo>
                <a:lnTo>
                  <a:pt x="446" y="138"/>
                </a:lnTo>
                <a:cubicBezTo>
                  <a:pt x="437" y="120"/>
                  <a:pt x="428" y="102"/>
                  <a:pt x="411" y="84"/>
                </a:cubicBezTo>
                <a:cubicBezTo>
                  <a:pt x="393" y="48"/>
                  <a:pt x="357" y="30"/>
                  <a:pt x="321" y="13"/>
                </a:cubicBezTo>
                <a:cubicBezTo>
                  <a:pt x="302" y="6"/>
                  <a:pt x="279" y="0"/>
                  <a:pt x="25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5" name="Google Shape;1855;p18"/>
          <p:cNvSpPr/>
          <p:nvPr/>
        </p:nvSpPr>
        <p:spPr>
          <a:xfrm>
            <a:off x="11053689" y="952573"/>
            <a:ext cx="139172" cy="135265"/>
          </a:xfrm>
          <a:custGeom>
            <a:avLst/>
            <a:gdLst/>
            <a:ahLst/>
            <a:cxnLst/>
            <a:rect l="l" t="t" r="r" b="b"/>
            <a:pathLst>
              <a:path w="1355" h="1317" extrusionOk="0">
                <a:moveTo>
                  <a:pt x="1170" y="207"/>
                </a:moveTo>
                <a:lnTo>
                  <a:pt x="1170" y="207"/>
                </a:lnTo>
                <a:cubicBezTo>
                  <a:pt x="1196" y="235"/>
                  <a:pt x="1219" y="265"/>
                  <a:pt x="1239" y="297"/>
                </a:cubicBezTo>
                <a:lnTo>
                  <a:pt x="1239" y="297"/>
                </a:lnTo>
                <a:cubicBezTo>
                  <a:pt x="1219" y="265"/>
                  <a:pt x="1196" y="235"/>
                  <a:pt x="1170" y="207"/>
                </a:cubicBezTo>
                <a:close/>
                <a:moveTo>
                  <a:pt x="1239" y="297"/>
                </a:moveTo>
                <a:cubicBezTo>
                  <a:pt x="1287" y="374"/>
                  <a:pt x="1318" y="460"/>
                  <a:pt x="1331" y="554"/>
                </a:cubicBezTo>
                <a:cubicBezTo>
                  <a:pt x="1339" y="611"/>
                  <a:pt x="1340" y="670"/>
                  <a:pt x="1333" y="728"/>
                </a:cubicBezTo>
                <a:lnTo>
                  <a:pt x="1333" y="728"/>
                </a:lnTo>
                <a:cubicBezTo>
                  <a:pt x="1354" y="578"/>
                  <a:pt x="1321" y="425"/>
                  <a:pt x="1239" y="297"/>
                </a:cubicBezTo>
                <a:close/>
                <a:moveTo>
                  <a:pt x="716" y="0"/>
                </a:moveTo>
                <a:cubicBezTo>
                  <a:pt x="567" y="0"/>
                  <a:pt x="420" y="53"/>
                  <a:pt x="304" y="153"/>
                </a:cubicBezTo>
                <a:cubicBezTo>
                  <a:pt x="179" y="206"/>
                  <a:pt x="90" y="314"/>
                  <a:pt x="45" y="447"/>
                </a:cubicBezTo>
                <a:cubicBezTo>
                  <a:pt x="1" y="572"/>
                  <a:pt x="1" y="715"/>
                  <a:pt x="45" y="840"/>
                </a:cubicBezTo>
                <a:cubicBezTo>
                  <a:pt x="135" y="1099"/>
                  <a:pt x="367" y="1286"/>
                  <a:pt x="643" y="1313"/>
                </a:cubicBezTo>
                <a:cubicBezTo>
                  <a:pt x="664" y="1315"/>
                  <a:pt x="684" y="1316"/>
                  <a:pt x="704" y="1316"/>
                </a:cubicBezTo>
                <a:cubicBezTo>
                  <a:pt x="950" y="1316"/>
                  <a:pt x="1178" y="1168"/>
                  <a:pt x="1277" y="929"/>
                </a:cubicBezTo>
                <a:cubicBezTo>
                  <a:pt x="1306" y="866"/>
                  <a:pt x="1325" y="798"/>
                  <a:pt x="1333" y="728"/>
                </a:cubicBezTo>
                <a:lnTo>
                  <a:pt x="1333" y="728"/>
                </a:lnTo>
                <a:cubicBezTo>
                  <a:pt x="1323" y="797"/>
                  <a:pt x="1302" y="865"/>
                  <a:pt x="1268" y="929"/>
                </a:cubicBezTo>
                <a:cubicBezTo>
                  <a:pt x="1172" y="1138"/>
                  <a:pt x="961" y="1274"/>
                  <a:pt x="732" y="1274"/>
                </a:cubicBezTo>
                <a:cubicBezTo>
                  <a:pt x="705" y="1274"/>
                  <a:pt x="679" y="1272"/>
                  <a:pt x="652" y="1268"/>
                </a:cubicBezTo>
                <a:cubicBezTo>
                  <a:pt x="394" y="1233"/>
                  <a:pt x="179" y="1063"/>
                  <a:pt x="99" y="822"/>
                </a:cubicBezTo>
                <a:cubicBezTo>
                  <a:pt x="54" y="706"/>
                  <a:pt x="54" y="572"/>
                  <a:pt x="90" y="456"/>
                </a:cubicBezTo>
                <a:cubicBezTo>
                  <a:pt x="126" y="331"/>
                  <a:pt x="206" y="233"/>
                  <a:pt x="322" y="171"/>
                </a:cubicBezTo>
                <a:cubicBezTo>
                  <a:pt x="422" y="70"/>
                  <a:pt x="570" y="9"/>
                  <a:pt x="720" y="9"/>
                </a:cubicBezTo>
                <a:cubicBezTo>
                  <a:pt x="730" y="9"/>
                  <a:pt x="740" y="10"/>
                  <a:pt x="751" y="10"/>
                </a:cubicBezTo>
                <a:cubicBezTo>
                  <a:pt x="902" y="28"/>
                  <a:pt x="1054" y="90"/>
                  <a:pt x="1170" y="206"/>
                </a:cubicBezTo>
                <a:cubicBezTo>
                  <a:pt x="1063" y="90"/>
                  <a:pt x="911" y="19"/>
                  <a:pt x="751" y="1"/>
                </a:cubicBezTo>
                <a:cubicBezTo>
                  <a:pt x="739" y="1"/>
                  <a:pt x="727" y="0"/>
                  <a:pt x="7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6" name="Google Shape;1856;p18"/>
          <p:cNvSpPr/>
          <p:nvPr/>
        </p:nvSpPr>
        <p:spPr>
          <a:xfrm>
            <a:off x="11127947" y="1020461"/>
            <a:ext cx="4724" cy="4724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28" y="1"/>
                </a:moveTo>
                <a:lnTo>
                  <a:pt x="1" y="18"/>
                </a:lnTo>
                <a:lnTo>
                  <a:pt x="45" y="45"/>
                </a:lnTo>
                <a:lnTo>
                  <a:pt x="45" y="18"/>
                </a:lnTo>
                <a:lnTo>
                  <a:pt x="45" y="1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7" name="Google Shape;1857;p18"/>
          <p:cNvSpPr/>
          <p:nvPr/>
        </p:nvSpPr>
        <p:spPr>
          <a:xfrm>
            <a:off x="10942763" y="1106632"/>
            <a:ext cx="158687" cy="139579"/>
          </a:xfrm>
          <a:custGeom>
            <a:avLst/>
            <a:gdLst/>
            <a:ahLst/>
            <a:cxnLst/>
            <a:rect l="l" t="t" r="r" b="b"/>
            <a:pathLst>
              <a:path w="1545" h="1359" extrusionOk="0">
                <a:moveTo>
                  <a:pt x="1518" y="848"/>
                </a:moveTo>
                <a:cubicBezTo>
                  <a:pt x="1491" y="991"/>
                  <a:pt x="1402" y="1125"/>
                  <a:pt x="1286" y="1214"/>
                </a:cubicBezTo>
                <a:cubicBezTo>
                  <a:pt x="1411" y="1125"/>
                  <a:pt x="1491" y="1000"/>
                  <a:pt x="1518" y="848"/>
                </a:cubicBezTo>
                <a:close/>
                <a:moveTo>
                  <a:pt x="777" y="0"/>
                </a:moveTo>
                <a:cubicBezTo>
                  <a:pt x="601" y="0"/>
                  <a:pt x="427" y="59"/>
                  <a:pt x="287" y="179"/>
                </a:cubicBezTo>
                <a:cubicBezTo>
                  <a:pt x="233" y="233"/>
                  <a:pt x="179" y="286"/>
                  <a:pt x="144" y="358"/>
                </a:cubicBezTo>
                <a:cubicBezTo>
                  <a:pt x="108" y="420"/>
                  <a:pt x="81" y="491"/>
                  <a:pt x="63" y="572"/>
                </a:cubicBezTo>
                <a:cubicBezTo>
                  <a:pt x="1" y="875"/>
                  <a:pt x="179" y="1188"/>
                  <a:pt x="483" y="1295"/>
                </a:cubicBezTo>
                <a:cubicBezTo>
                  <a:pt x="586" y="1338"/>
                  <a:pt x="697" y="1359"/>
                  <a:pt x="808" y="1359"/>
                </a:cubicBezTo>
                <a:cubicBezTo>
                  <a:pt x="974" y="1359"/>
                  <a:pt x="1141" y="1311"/>
                  <a:pt x="1286" y="1215"/>
                </a:cubicBezTo>
                <a:lnTo>
                  <a:pt x="1286" y="1215"/>
                </a:lnTo>
                <a:cubicBezTo>
                  <a:pt x="1148" y="1306"/>
                  <a:pt x="989" y="1352"/>
                  <a:pt x="831" y="1352"/>
                </a:cubicBezTo>
                <a:cubicBezTo>
                  <a:pt x="712" y="1352"/>
                  <a:pt x="593" y="1326"/>
                  <a:pt x="483" y="1277"/>
                </a:cubicBezTo>
                <a:cubicBezTo>
                  <a:pt x="206" y="1161"/>
                  <a:pt x="46" y="866"/>
                  <a:pt x="108" y="581"/>
                </a:cubicBezTo>
                <a:cubicBezTo>
                  <a:pt x="171" y="286"/>
                  <a:pt x="420" y="81"/>
                  <a:pt x="706" y="54"/>
                </a:cubicBezTo>
                <a:cubicBezTo>
                  <a:pt x="740" y="49"/>
                  <a:pt x="775" y="46"/>
                  <a:pt x="809" y="46"/>
                </a:cubicBezTo>
                <a:cubicBezTo>
                  <a:pt x="1067" y="46"/>
                  <a:pt x="1312" y="192"/>
                  <a:pt x="1438" y="429"/>
                </a:cubicBezTo>
                <a:cubicBezTo>
                  <a:pt x="1509" y="554"/>
                  <a:pt x="1536" y="706"/>
                  <a:pt x="1518" y="848"/>
                </a:cubicBezTo>
                <a:cubicBezTo>
                  <a:pt x="1545" y="706"/>
                  <a:pt x="1518" y="554"/>
                  <a:pt x="1447" y="420"/>
                </a:cubicBezTo>
                <a:cubicBezTo>
                  <a:pt x="1384" y="277"/>
                  <a:pt x="1277" y="170"/>
                  <a:pt x="1143" y="90"/>
                </a:cubicBezTo>
                <a:cubicBezTo>
                  <a:pt x="1028" y="30"/>
                  <a:pt x="902" y="0"/>
                  <a:pt x="77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8" name="Google Shape;1858;p18"/>
          <p:cNvSpPr/>
          <p:nvPr/>
        </p:nvSpPr>
        <p:spPr>
          <a:xfrm>
            <a:off x="10731081" y="1088350"/>
            <a:ext cx="143075" cy="143071"/>
          </a:xfrm>
          <a:custGeom>
            <a:avLst/>
            <a:gdLst/>
            <a:ahLst/>
            <a:cxnLst/>
            <a:rect l="l" t="t" r="r" b="b"/>
            <a:pathLst>
              <a:path w="1393" h="1393" extrusionOk="0">
                <a:moveTo>
                  <a:pt x="732" y="0"/>
                </a:moveTo>
                <a:cubicBezTo>
                  <a:pt x="670" y="0"/>
                  <a:pt x="616" y="0"/>
                  <a:pt x="554" y="9"/>
                </a:cubicBezTo>
                <a:cubicBezTo>
                  <a:pt x="375" y="18"/>
                  <a:pt x="214" y="107"/>
                  <a:pt x="125" y="259"/>
                </a:cubicBezTo>
                <a:cubicBezTo>
                  <a:pt x="36" y="411"/>
                  <a:pt x="0" y="589"/>
                  <a:pt x="27" y="759"/>
                </a:cubicBezTo>
                <a:cubicBezTo>
                  <a:pt x="45" y="937"/>
                  <a:pt x="134" y="1098"/>
                  <a:pt x="268" y="1214"/>
                </a:cubicBezTo>
                <a:cubicBezTo>
                  <a:pt x="402" y="1330"/>
                  <a:pt x="571" y="1392"/>
                  <a:pt x="750" y="1392"/>
                </a:cubicBezTo>
                <a:cubicBezTo>
                  <a:pt x="937" y="1392"/>
                  <a:pt x="1107" y="1312"/>
                  <a:pt x="1223" y="1178"/>
                </a:cubicBezTo>
                <a:cubicBezTo>
                  <a:pt x="1339" y="1044"/>
                  <a:pt x="1393" y="866"/>
                  <a:pt x="1384" y="687"/>
                </a:cubicBezTo>
                <a:cubicBezTo>
                  <a:pt x="1375" y="518"/>
                  <a:pt x="1303" y="348"/>
                  <a:pt x="1178" y="223"/>
                </a:cubicBezTo>
                <a:cubicBezTo>
                  <a:pt x="1062" y="98"/>
                  <a:pt x="902" y="18"/>
                  <a:pt x="732" y="0"/>
                </a:cubicBezTo>
                <a:lnTo>
                  <a:pt x="732" y="0"/>
                </a:lnTo>
                <a:cubicBezTo>
                  <a:pt x="1089" y="54"/>
                  <a:pt x="1357" y="348"/>
                  <a:pt x="1366" y="705"/>
                </a:cubicBezTo>
                <a:cubicBezTo>
                  <a:pt x="1366" y="866"/>
                  <a:pt x="1303" y="1035"/>
                  <a:pt x="1196" y="1160"/>
                </a:cubicBezTo>
                <a:cubicBezTo>
                  <a:pt x="1080" y="1276"/>
                  <a:pt x="920" y="1348"/>
                  <a:pt x="759" y="1348"/>
                </a:cubicBezTo>
                <a:cubicBezTo>
                  <a:pt x="748" y="1348"/>
                  <a:pt x="737" y="1349"/>
                  <a:pt x="727" y="1349"/>
                </a:cubicBezTo>
                <a:cubicBezTo>
                  <a:pt x="569" y="1349"/>
                  <a:pt x="421" y="1287"/>
                  <a:pt x="304" y="1187"/>
                </a:cubicBezTo>
                <a:cubicBezTo>
                  <a:pt x="170" y="1080"/>
                  <a:pt x="81" y="928"/>
                  <a:pt x="54" y="759"/>
                </a:cubicBezTo>
                <a:cubicBezTo>
                  <a:pt x="27" y="589"/>
                  <a:pt x="54" y="420"/>
                  <a:pt x="143" y="268"/>
                </a:cubicBezTo>
                <a:cubicBezTo>
                  <a:pt x="179" y="196"/>
                  <a:pt x="241" y="134"/>
                  <a:pt x="313" y="89"/>
                </a:cubicBezTo>
                <a:cubicBezTo>
                  <a:pt x="384" y="45"/>
                  <a:pt x="473" y="18"/>
                  <a:pt x="554" y="18"/>
                </a:cubicBezTo>
                <a:cubicBezTo>
                  <a:pt x="616" y="0"/>
                  <a:pt x="679" y="0"/>
                  <a:pt x="73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9" name="Google Shape;1859;p18"/>
          <p:cNvSpPr/>
          <p:nvPr/>
        </p:nvSpPr>
        <p:spPr>
          <a:xfrm>
            <a:off x="10822697" y="1179041"/>
            <a:ext cx="3800" cy="5649"/>
          </a:xfrm>
          <a:custGeom>
            <a:avLst/>
            <a:gdLst/>
            <a:ahLst/>
            <a:cxnLst/>
            <a:rect l="l" t="t" r="r" b="b"/>
            <a:pathLst>
              <a:path w="37" h="55" extrusionOk="0">
                <a:moveTo>
                  <a:pt x="1" y="1"/>
                </a:moveTo>
                <a:lnTo>
                  <a:pt x="6" y="10"/>
                </a:lnTo>
                <a:lnTo>
                  <a:pt x="6" y="10"/>
                </a:lnTo>
                <a:cubicBezTo>
                  <a:pt x="7" y="10"/>
                  <a:pt x="8" y="10"/>
                  <a:pt x="10" y="10"/>
                </a:cubicBezTo>
                <a:lnTo>
                  <a:pt x="20" y="27"/>
                </a:lnTo>
                <a:lnTo>
                  <a:pt x="20" y="27"/>
                </a:lnTo>
                <a:cubicBezTo>
                  <a:pt x="28" y="26"/>
                  <a:pt x="27" y="18"/>
                  <a:pt x="19" y="10"/>
                </a:cubicBezTo>
                <a:cubicBezTo>
                  <a:pt x="19" y="10"/>
                  <a:pt x="10" y="1"/>
                  <a:pt x="1" y="1"/>
                </a:cubicBezTo>
                <a:close/>
                <a:moveTo>
                  <a:pt x="6" y="10"/>
                </a:moveTo>
                <a:lnTo>
                  <a:pt x="6" y="10"/>
                </a:lnTo>
                <a:cubicBezTo>
                  <a:pt x="1" y="12"/>
                  <a:pt x="2" y="20"/>
                  <a:pt x="10" y="27"/>
                </a:cubicBezTo>
                <a:lnTo>
                  <a:pt x="17" y="27"/>
                </a:lnTo>
                <a:lnTo>
                  <a:pt x="6" y="10"/>
                </a:lnTo>
                <a:close/>
                <a:moveTo>
                  <a:pt x="20" y="27"/>
                </a:moveTo>
                <a:lnTo>
                  <a:pt x="20" y="27"/>
                </a:lnTo>
                <a:cubicBezTo>
                  <a:pt x="20" y="27"/>
                  <a:pt x="19" y="27"/>
                  <a:pt x="19" y="27"/>
                </a:cubicBezTo>
                <a:lnTo>
                  <a:pt x="20" y="27"/>
                </a:lnTo>
                <a:lnTo>
                  <a:pt x="20" y="27"/>
                </a:lnTo>
                <a:close/>
                <a:moveTo>
                  <a:pt x="17" y="27"/>
                </a:moveTo>
                <a:lnTo>
                  <a:pt x="17" y="28"/>
                </a:lnTo>
                <a:lnTo>
                  <a:pt x="17" y="28"/>
                </a:lnTo>
                <a:cubicBezTo>
                  <a:pt x="17" y="27"/>
                  <a:pt x="18" y="27"/>
                  <a:pt x="19" y="27"/>
                </a:cubicBezTo>
                <a:close/>
                <a:moveTo>
                  <a:pt x="20" y="27"/>
                </a:moveTo>
                <a:lnTo>
                  <a:pt x="28" y="39"/>
                </a:lnTo>
                <a:lnTo>
                  <a:pt x="28" y="39"/>
                </a:lnTo>
                <a:cubicBezTo>
                  <a:pt x="28" y="36"/>
                  <a:pt x="28" y="34"/>
                  <a:pt x="28" y="27"/>
                </a:cubicBezTo>
                <a:close/>
                <a:moveTo>
                  <a:pt x="17" y="28"/>
                </a:moveTo>
                <a:lnTo>
                  <a:pt x="17" y="28"/>
                </a:lnTo>
                <a:cubicBezTo>
                  <a:pt x="10" y="29"/>
                  <a:pt x="10" y="36"/>
                  <a:pt x="19" y="36"/>
                </a:cubicBezTo>
                <a:cubicBezTo>
                  <a:pt x="19" y="45"/>
                  <a:pt x="28" y="45"/>
                  <a:pt x="36" y="54"/>
                </a:cubicBezTo>
                <a:lnTo>
                  <a:pt x="28" y="39"/>
                </a:lnTo>
                <a:lnTo>
                  <a:pt x="28" y="39"/>
                </a:lnTo>
                <a:cubicBezTo>
                  <a:pt x="28" y="41"/>
                  <a:pt x="28" y="43"/>
                  <a:pt x="28" y="45"/>
                </a:cubicBezTo>
                <a:lnTo>
                  <a:pt x="17" y="28"/>
                </a:lnTo>
                <a:close/>
              </a:path>
            </a:pathLst>
          </a:custGeom>
          <a:solidFill>
            <a:srgbClr val="B242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0" name="Google Shape;1860;p18"/>
          <p:cNvSpPr/>
          <p:nvPr/>
        </p:nvSpPr>
        <p:spPr>
          <a:xfrm>
            <a:off x="10824547" y="1000331"/>
            <a:ext cx="98191" cy="97263"/>
          </a:xfrm>
          <a:custGeom>
            <a:avLst/>
            <a:gdLst/>
            <a:ahLst/>
            <a:cxnLst/>
            <a:rect l="l" t="t" r="r" b="b"/>
            <a:pathLst>
              <a:path w="956" h="947" extrusionOk="0">
                <a:moveTo>
                  <a:pt x="420" y="0"/>
                </a:moveTo>
                <a:cubicBezTo>
                  <a:pt x="390" y="0"/>
                  <a:pt x="361" y="6"/>
                  <a:pt x="336" y="19"/>
                </a:cubicBezTo>
                <a:lnTo>
                  <a:pt x="336" y="19"/>
                </a:lnTo>
                <a:cubicBezTo>
                  <a:pt x="358" y="13"/>
                  <a:pt x="378" y="9"/>
                  <a:pt x="402" y="9"/>
                </a:cubicBezTo>
                <a:cubicBezTo>
                  <a:pt x="420" y="5"/>
                  <a:pt x="438" y="2"/>
                  <a:pt x="456" y="2"/>
                </a:cubicBezTo>
                <a:cubicBezTo>
                  <a:pt x="474" y="2"/>
                  <a:pt x="491" y="5"/>
                  <a:pt x="509" y="9"/>
                </a:cubicBezTo>
                <a:cubicBezTo>
                  <a:pt x="545" y="9"/>
                  <a:pt x="581" y="18"/>
                  <a:pt x="616" y="27"/>
                </a:cubicBezTo>
                <a:cubicBezTo>
                  <a:pt x="581" y="18"/>
                  <a:pt x="554" y="9"/>
                  <a:pt x="518" y="0"/>
                </a:cubicBezTo>
                <a:close/>
                <a:moveTo>
                  <a:pt x="336" y="19"/>
                </a:moveTo>
                <a:lnTo>
                  <a:pt x="336" y="19"/>
                </a:lnTo>
                <a:cubicBezTo>
                  <a:pt x="326" y="21"/>
                  <a:pt x="316" y="24"/>
                  <a:pt x="304" y="27"/>
                </a:cubicBezTo>
                <a:cubicBezTo>
                  <a:pt x="286" y="27"/>
                  <a:pt x="268" y="36"/>
                  <a:pt x="259" y="45"/>
                </a:cubicBezTo>
                <a:cubicBezTo>
                  <a:pt x="242" y="54"/>
                  <a:pt x="224" y="63"/>
                  <a:pt x="215" y="72"/>
                </a:cubicBezTo>
                <a:cubicBezTo>
                  <a:pt x="179" y="81"/>
                  <a:pt x="143" y="107"/>
                  <a:pt x="126" y="134"/>
                </a:cubicBezTo>
                <a:cubicBezTo>
                  <a:pt x="90" y="170"/>
                  <a:pt x="54" y="206"/>
                  <a:pt x="36" y="250"/>
                </a:cubicBezTo>
                <a:cubicBezTo>
                  <a:pt x="27" y="295"/>
                  <a:pt x="10" y="339"/>
                  <a:pt x="1" y="384"/>
                </a:cubicBezTo>
                <a:lnTo>
                  <a:pt x="1" y="536"/>
                </a:lnTo>
                <a:lnTo>
                  <a:pt x="18" y="589"/>
                </a:lnTo>
                <a:lnTo>
                  <a:pt x="27" y="625"/>
                </a:lnTo>
                <a:cubicBezTo>
                  <a:pt x="27" y="634"/>
                  <a:pt x="27" y="643"/>
                  <a:pt x="36" y="661"/>
                </a:cubicBezTo>
                <a:cubicBezTo>
                  <a:pt x="63" y="705"/>
                  <a:pt x="90" y="741"/>
                  <a:pt x="117" y="777"/>
                </a:cubicBezTo>
                <a:cubicBezTo>
                  <a:pt x="152" y="812"/>
                  <a:pt x="188" y="848"/>
                  <a:pt x="233" y="875"/>
                </a:cubicBezTo>
                <a:cubicBezTo>
                  <a:pt x="268" y="893"/>
                  <a:pt x="313" y="920"/>
                  <a:pt x="358" y="937"/>
                </a:cubicBezTo>
                <a:cubicBezTo>
                  <a:pt x="411" y="946"/>
                  <a:pt x="456" y="946"/>
                  <a:pt x="509" y="946"/>
                </a:cubicBezTo>
                <a:cubicBezTo>
                  <a:pt x="545" y="946"/>
                  <a:pt x="590" y="946"/>
                  <a:pt x="634" y="928"/>
                </a:cubicBezTo>
                <a:cubicBezTo>
                  <a:pt x="670" y="911"/>
                  <a:pt x="706" y="902"/>
                  <a:pt x="741" y="875"/>
                </a:cubicBezTo>
                <a:cubicBezTo>
                  <a:pt x="777" y="857"/>
                  <a:pt x="804" y="830"/>
                  <a:pt x="831" y="795"/>
                </a:cubicBezTo>
                <a:cubicBezTo>
                  <a:pt x="857" y="768"/>
                  <a:pt x="884" y="732"/>
                  <a:pt x="902" y="696"/>
                </a:cubicBezTo>
                <a:cubicBezTo>
                  <a:pt x="920" y="661"/>
                  <a:pt x="938" y="625"/>
                  <a:pt x="938" y="589"/>
                </a:cubicBezTo>
                <a:cubicBezTo>
                  <a:pt x="947" y="545"/>
                  <a:pt x="956" y="509"/>
                  <a:pt x="947" y="473"/>
                </a:cubicBezTo>
                <a:cubicBezTo>
                  <a:pt x="947" y="438"/>
                  <a:pt x="947" y="411"/>
                  <a:pt x="938" y="384"/>
                </a:cubicBezTo>
                <a:cubicBezTo>
                  <a:pt x="920" y="295"/>
                  <a:pt x="875" y="223"/>
                  <a:pt x="822" y="161"/>
                </a:cubicBezTo>
                <a:cubicBezTo>
                  <a:pt x="795" y="125"/>
                  <a:pt x="759" y="98"/>
                  <a:pt x="732" y="81"/>
                </a:cubicBezTo>
                <a:cubicBezTo>
                  <a:pt x="697" y="54"/>
                  <a:pt x="652" y="36"/>
                  <a:pt x="616" y="27"/>
                </a:cubicBezTo>
                <a:lnTo>
                  <a:pt x="616" y="27"/>
                </a:lnTo>
                <a:cubicBezTo>
                  <a:pt x="652" y="45"/>
                  <a:pt x="688" y="72"/>
                  <a:pt x="724" y="98"/>
                </a:cubicBezTo>
                <a:cubicBezTo>
                  <a:pt x="750" y="125"/>
                  <a:pt x="786" y="152"/>
                  <a:pt x="813" y="179"/>
                </a:cubicBezTo>
                <a:cubicBezTo>
                  <a:pt x="840" y="214"/>
                  <a:pt x="866" y="250"/>
                  <a:pt x="875" y="286"/>
                </a:cubicBezTo>
                <a:cubicBezTo>
                  <a:pt x="893" y="322"/>
                  <a:pt x="902" y="366"/>
                  <a:pt x="920" y="402"/>
                </a:cubicBezTo>
                <a:cubicBezTo>
                  <a:pt x="920" y="438"/>
                  <a:pt x="920" y="464"/>
                  <a:pt x="920" y="491"/>
                </a:cubicBezTo>
                <a:cubicBezTo>
                  <a:pt x="920" y="527"/>
                  <a:pt x="920" y="563"/>
                  <a:pt x="902" y="598"/>
                </a:cubicBezTo>
                <a:cubicBezTo>
                  <a:pt x="893" y="634"/>
                  <a:pt x="884" y="661"/>
                  <a:pt x="866" y="696"/>
                </a:cubicBezTo>
                <a:cubicBezTo>
                  <a:pt x="848" y="723"/>
                  <a:pt x="831" y="750"/>
                  <a:pt x="804" y="777"/>
                </a:cubicBezTo>
                <a:cubicBezTo>
                  <a:pt x="777" y="803"/>
                  <a:pt x="750" y="821"/>
                  <a:pt x="724" y="839"/>
                </a:cubicBezTo>
                <a:cubicBezTo>
                  <a:pt x="688" y="857"/>
                  <a:pt x="652" y="875"/>
                  <a:pt x="625" y="884"/>
                </a:cubicBezTo>
                <a:cubicBezTo>
                  <a:pt x="600" y="890"/>
                  <a:pt x="575" y="896"/>
                  <a:pt x="550" y="896"/>
                </a:cubicBezTo>
                <a:cubicBezTo>
                  <a:pt x="539" y="896"/>
                  <a:pt x="529" y="895"/>
                  <a:pt x="518" y="893"/>
                </a:cubicBezTo>
                <a:cubicBezTo>
                  <a:pt x="505" y="895"/>
                  <a:pt x="492" y="896"/>
                  <a:pt x="479" y="896"/>
                </a:cubicBezTo>
                <a:cubicBezTo>
                  <a:pt x="448" y="896"/>
                  <a:pt x="419" y="890"/>
                  <a:pt x="393" y="884"/>
                </a:cubicBezTo>
                <a:cubicBezTo>
                  <a:pt x="349" y="866"/>
                  <a:pt x="313" y="848"/>
                  <a:pt x="277" y="830"/>
                </a:cubicBezTo>
                <a:cubicBezTo>
                  <a:pt x="233" y="803"/>
                  <a:pt x="197" y="777"/>
                  <a:pt x="170" y="741"/>
                </a:cubicBezTo>
                <a:cubicBezTo>
                  <a:pt x="143" y="714"/>
                  <a:pt x="117" y="670"/>
                  <a:pt x="90" y="634"/>
                </a:cubicBezTo>
                <a:lnTo>
                  <a:pt x="81" y="607"/>
                </a:lnTo>
                <a:lnTo>
                  <a:pt x="72" y="580"/>
                </a:lnTo>
                <a:lnTo>
                  <a:pt x="54" y="518"/>
                </a:lnTo>
                <a:cubicBezTo>
                  <a:pt x="45" y="473"/>
                  <a:pt x="45" y="429"/>
                  <a:pt x="45" y="384"/>
                </a:cubicBezTo>
                <a:cubicBezTo>
                  <a:pt x="54" y="339"/>
                  <a:pt x="63" y="295"/>
                  <a:pt x="72" y="250"/>
                </a:cubicBezTo>
                <a:cubicBezTo>
                  <a:pt x="90" y="206"/>
                  <a:pt x="117" y="170"/>
                  <a:pt x="152" y="143"/>
                </a:cubicBezTo>
                <a:cubicBezTo>
                  <a:pt x="170" y="107"/>
                  <a:pt x="197" y="89"/>
                  <a:pt x="224" y="72"/>
                </a:cubicBezTo>
                <a:cubicBezTo>
                  <a:pt x="251" y="45"/>
                  <a:pt x="286" y="36"/>
                  <a:pt x="322" y="27"/>
                </a:cubicBezTo>
                <a:cubicBezTo>
                  <a:pt x="326" y="24"/>
                  <a:pt x="331" y="21"/>
                  <a:pt x="336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1" name="Google Shape;1861;p18"/>
          <p:cNvSpPr/>
          <p:nvPr/>
        </p:nvSpPr>
        <p:spPr>
          <a:xfrm>
            <a:off x="10865836" y="850687"/>
            <a:ext cx="139377" cy="134956"/>
          </a:xfrm>
          <a:custGeom>
            <a:avLst/>
            <a:gdLst/>
            <a:ahLst/>
            <a:cxnLst/>
            <a:rect l="l" t="t" r="r" b="b"/>
            <a:pathLst>
              <a:path w="1357" h="1314" extrusionOk="0">
                <a:moveTo>
                  <a:pt x="955" y="1243"/>
                </a:moveTo>
                <a:cubicBezTo>
                  <a:pt x="889" y="1277"/>
                  <a:pt x="818" y="1299"/>
                  <a:pt x="747" y="1308"/>
                </a:cubicBezTo>
                <a:lnTo>
                  <a:pt x="747" y="1308"/>
                </a:lnTo>
                <a:cubicBezTo>
                  <a:pt x="821" y="1300"/>
                  <a:pt x="894" y="1279"/>
                  <a:pt x="964" y="1243"/>
                </a:cubicBezTo>
                <a:close/>
                <a:moveTo>
                  <a:pt x="694" y="0"/>
                </a:moveTo>
                <a:cubicBezTo>
                  <a:pt x="593" y="0"/>
                  <a:pt x="490" y="24"/>
                  <a:pt x="393" y="74"/>
                </a:cubicBezTo>
                <a:cubicBezTo>
                  <a:pt x="241" y="154"/>
                  <a:pt x="116" y="297"/>
                  <a:pt x="54" y="458"/>
                </a:cubicBezTo>
                <a:cubicBezTo>
                  <a:pt x="0" y="627"/>
                  <a:pt x="9" y="806"/>
                  <a:pt x="89" y="966"/>
                </a:cubicBezTo>
                <a:cubicBezTo>
                  <a:pt x="203" y="1186"/>
                  <a:pt x="430" y="1313"/>
                  <a:pt x="664" y="1313"/>
                </a:cubicBezTo>
                <a:cubicBezTo>
                  <a:pt x="692" y="1313"/>
                  <a:pt x="720" y="1311"/>
                  <a:pt x="747" y="1308"/>
                </a:cubicBezTo>
                <a:lnTo>
                  <a:pt x="747" y="1308"/>
                </a:lnTo>
                <a:cubicBezTo>
                  <a:pt x="726" y="1310"/>
                  <a:pt x="705" y="1311"/>
                  <a:pt x="684" y="1311"/>
                </a:cubicBezTo>
                <a:cubicBezTo>
                  <a:pt x="450" y="1311"/>
                  <a:pt x="224" y="1177"/>
                  <a:pt x="116" y="949"/>
                </a:cubicBezTo>
                <a:cubicBezTo>
                  <a:pt x="45" y="797"/>
                  <a:pt x="45" y="627"/>
                  <a:pt x="107" y="475"/>
                </a:cubicBezTo>
                <a:cubicBezTo>
                  <a:pt x="161" y="324"/>
                  <a:pt x="277" y="199"/>
                  <a:pt x="429" y="118"/>
                </a:cubicBezTo>
                <a:cubicBezTo>
                  <a:pt x="519" y="74"/>
                  <a:pt x="615" y="52"/>
                  <a:pt x="710" y="52"/>
                </a:cubicBezTo>
                <a:cubicBezTo>
                  <a:pt x="935" y="52"/>
                  <a:pt x="1152" y="173"/>
                  <a:pt x="1259" y="386"/>
                </a:cubicBezTo>
                <a:cubicBezTo>
                  <a:pt x="1330" y="538"/>
                  <a:pt x="1348" y="716"/>
                  <a:pt x="1294" y="877"/>
                </a:cubicBezTo>
                <a:cubicBezTo>
                  <a:pt x="1357" y="716"/>
                  <a:pt x="1348" y="538"/>
                  <a:pt x="1285" y="377"/>
                </a:cubicBezTo>
                <a:cubicBezTo>
                  <a:pt x="1172" y="138"/>
                  <a:pt x="938" y="0"/>
                  <a:pt x="69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2" name="Google Shape;1862;p18"/>
          <p:cNvSpPr/>
          <p:nvPr/>
        </p:nvSpPr>
        <p:spPr>
          <a:xfrm>
            <a:off x="11138833" y="818541"/>
            <a:ext cx="122123" cy="107020"/>
          </a:xfrm>
          <a:custGeom>
            <a:avLst/>
            <a:gdLst/>
            <a:ahLst/>
            <a:cxnLst/>
            <a:rect l="l" t="t" r="r" b="b"/>
            <a:pathLst>
              <a:path w="1189" h="1042" extrusionOk="0">
                <a:moveTo>
                  <a:pt x="649" y="1"/>
                </a:moveTo>
                <a:cubicBezTo>
                  <a:pt x="272" y="1"/>
                  <a:pt x="0" y="393"/>
                  <a:pt x="171" y="753"/>
                </a:cubicBezTo>
                <a:cubicBezTo>
                  <a:pt x="257" y="932"/>
                  <a:pt x="440" y="1042"/>
                  <a:pt x="634" y="1042"/>
                </a:cubicBezTo>
                <a:cubicBezTo>
                  <a:pt x="682" y="1042"/>
                  <a:pt x="730" y="1035"/>
                  <a:pt x="778" y="1021"/>
                </a:cubicBezTo>
                <a:cubicBezTo>
                  <a:pt x="885" y="985"/>
                  <a:pt x="975" y="914"/>
                  <a:pt x="1037" y="824"/>
                </a:cubicBezTo>
                <a:lnTo>
                  <a:pt x="1037" y="824"/>
                </a:lnTo>
                <a:cubicBezTo>
                  <a:pt x="975" y="914"/>
                  <a:pt x="876" y="976"/>
                  <a:pt x="769" y="1012"/>
                </a:cubicBezTo>
                <a:cubicBezTo>
                  <a:pt x="727" y="1023"/>
                  <a:pt x="685" y="1028"/>
                  <a:pt x="643" y="1028"/>
                </a:cubicBezTo>
                <a:cubicBezTo>
                  <a:pt x="455" y="1028"/>
                  <a:pt x="279" y="918"/>
                  <a:pt x="198" y="735"/>
                </a:cubicBezTo>
                <a:cubicBezTo>
                  <a:pt x="163" y="628"/>
                  <a:pt x="154" y="512"/>
                  <a:pt x="189" y="405"/>
                </a:cubicBezTo>
                <a:cubicBezTo>
                  <a:pt x="250" y="180"/>
                  <a:pt x="453" y="38"/>
                  <a:pt x="677" y="38"/>
                </a:cubicBezTo>
                <a:cubicBezTo>
                  <a:pt x="684" y="38"/>
                  <a:pt x="691" y="39"/>
                  <a:pt x="698" y="39"/>
                </a:cubicBezTo>
                <a:cubicBezTo>
                  <a:pt x="814" y="48"/>
                  <a:pt x="921" y="92"/>
                  <a:pt x="1001" y="182"/>
                </a:cubicBezTo>
                <a:cubicBezTo>
                  <a:pt x="1091" y="262"/>
                  <a:pt x="1135" y="369"/>
                  <a:pt x="1144" y="494"/>
                </a:cubicBezTo>
                <a:cubicBezTo>
                  <a:pt x="1144" y="610"/>
                  <a:pt x="1109" y="726"/>
                  <a:pt x="1037" y="824"/>
                </a:cubicBezTo>
                <a:cubicBezTo>
                  <a:pt x="1189" y="628"/>
                  <a:pt x="1180" y="351"/>
                  <a:pt x="1019" y="164"/>
                </a:cubicBezTo>
                <a:cubicBezTo>
                  <a:pt x="939" y="74"/>
                  <a:pt x="823" y="12"/>
                  <a:pt x="698" y="3"/>
                </a:cubicBezTo>
                <a:cubicBezTo>
                  <a:pt x="682" y="2"/>
                  <a:pt x="665" y="1"/>
                  <a:pt x="649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863" name="Google Shape;1863;p18"/>
          <p:cNvGrpSpPr/>
          <p:nvPr/>
        </p:nvGrpSpPr>
        <p:grpSpPr>
          <a:xfrm>
            <a:off x="10005945" y="2179112"/>
            <a:ext cx="1347448" cy="3611991"/>
            <a:chOff x="7504459" y="1634334"/>
            <a:chExt cx="1010586" cy="2708993"/>
          </a:xfrm>
        </p:grpSpPr>
        <p:sp>
          <p:nvSpPr>
            <p:cNvPr id="1864" name="Google Shape;1864;p18"/>
            <p:cNvSpPr/>
            <p:nvPr/>
          </p:nvSpPr>
          <p:spPr>
            <a:xfrm rot="-6479572">
              <a:off x="8081662" y="1806355"/>
              <a:ext cx="363297" cy="32550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18"/>
            <p:cNvSpPr/>
            <p:nvPr/>
          </p:nvSpPr>
          <p:spPr>
            <a:xfrm rot="-6479572">
              <a:off x="8039146" y="1725627"/>
              <a:ext cx="461568" cy="363887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18"/>
            <p:cNvSpPr/>
            <p:nvPr/>
          </p:nvSpPr>
          <p:spPr>
            <a:xfrm rot="-6479572">
              <a:off x="8123749" y="1914020"/>
              <a:ext cx="235762" cy="257057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18"/>
            <p:cNvSpPr/>
            <p:nvPr/>
          </p:nvSpPr>
          <p:spPr>
            <a:xfrm rot="-6479572">
              <a:off x="8083262" y="1802715"/>
              <a:ext cx="359488" cy="328985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18"/>
            <p:cNvSpPr/>
            <p:nvPr/>
          </p:nvSpPr>
          <p:spPr>
            <a:xfrm rot="-4312710">
              <a:off x="7537663" y="4024628"/>
              <a:ext cx="291665" cy="266433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18"/>
            <p:cNvSpPr/>
            <p:nvPr/>
          </p:nvSpPr>
          <p:spPr>
            <a:xfrm rot="-4312710">
              <a:off x="7532096" y="3971992"/>
              <a:ext cx="370559" cy="297852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18"/>
            <p:cNvSpPr/>
            <p:nvPr/>
          </p:nvSpPr>
          <p:spPr>
            <a:xfrm rot="-4312710">
              <a:off x="7539242" y="4090270"/>
              <a:ext cx="189276" cy="210408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18"/>
            <p:cNvSpPr/>
            <p:nvPr/>
          </p:nvSpPr>
          <p:spPr>
            <a:xfrm rot="-4312710">
              <a:off x="7539899" y="4021826"/>
              <a:ext cx="288607" cy="269283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6399843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rgbClr val="FFECC6"/>
        </a:solidFill>
        <a:effectLst/>
      </p:bgPr>
    </p:bg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8" name="Google Shape;928;p10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929" name="Google Shape;929;p10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10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10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10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933" name="Google Shape;933;p1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4" name="Google Shape;934;p10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10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10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10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10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10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10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10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10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10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10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10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10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10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10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10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10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10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10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10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10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10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10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10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10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10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10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10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10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10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10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10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10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10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10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10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10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10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10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10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10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10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10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10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10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10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10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10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982" name="Google Shape;982;p10"/>
          <p:cNvSpPr txBox="1">
            <a:spLocks noGrp="1"/>
          </p:cNvSpPr>
          <p:nvPr>
            <p:ph type="title"/>
          </p:nvPr>
        </p:nvSpPr>
        <p:spPr>
          <a:xfrm>
            <a:off x="2046167" y="906567"/>
            <a:ext cx="4240400" cy="17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17967061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bg>
      <p:bgPr>
        <a:solidFill>
          <a:srgbClr val="FFECC6"/>
        </a:solidFill>
        <a:effectLst/>
      </p:bgPr>
    </p:bg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3" name="Google Shape;1873;p19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874" name="Google Shape;1874;p19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19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19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19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878" name="Google Shape;1878;p1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879" name="Google Shape;1879;p19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19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19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19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19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9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19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19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9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19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19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19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19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19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19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19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19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19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19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19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19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19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19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19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19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19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19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19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19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19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19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19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19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19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19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9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19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19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19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19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19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19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19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19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19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19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19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19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927" name="Google Shape;1927;p19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928" name="Google Shape;1928;p19"/>
          <p:cNvSpPr/>
          <p:nvPr/>
        </p:nvSpPr>
        <p:spPr>
          <a:xfrm rot="-2831871" flipH="1">
            <a:off x="1805203" y="652547"/>
            <a:ext cx="631124" cy="682965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9" name="Google Shape;1929;p19"/>
          <p:cNvSpPr/>
          <p:nvPr/>
        </p:nvSpPr>
        <p:spPr>
          <a:xfrm rot="-2831871" flipH="1">
            <a:off x="2016021" y="656666"/>
            <a:ext cx="374817" cy="478501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0" name="Google Shape;1930;p19"/>
          <p:cNvSpPr/>
          <p:nvPr/>
        </p:nvSpPr>
        <p:spPr>
          <a:xfrm rot="-2831871" flipH="1">
            <a:off x="1799068" y="643318"/>
            <a:ext cx="636723" cy="697793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1" name="Google Shape;1931;p19"/>
          <p:cNvSpPr/>
          <p:nvPr/>
        </p:nvSpPr>
        <p:spPr>
          <a:xfrm rot="-2831871" flipH="1">
            <a:off x="1847295" y="768996"/>
            <a:ext cx="464711" cy="469584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2" name="Google Shape;1932;p19"/>
          <p:cNvSpPr/>
          <p:nvPr/>
        </p:nvSpPr>
        <p:spPr>
          <a:xfrm rot="-2438499" flipH="1">
            <a:off x="1465120" y="958477"/>
            <a:ext cx="410077" cy="299335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3" name="Google Shape;1933;p19"/>
          <p:cNvSpPr/>
          <p:nvPr/>
        </p:nvSpPr>
        <p:spPr>
          <a:xfrm rot="-2438499" flipH="1">
            <a:off x="1486763" y="980887"/>
            <a:ext cx="412463" cy="220639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4" name="Google Shape;1934;p19"/>
          <p:cNvSpPr/>
          <p:nvPr/>
        </p:nvSpPr>
        <p:spPr>
          <a:xfrm rot="-2438499" flipH="1">
            <a:off x="1466741" y="958400"/>
            <a:ext cx="310955" cy="331373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5" name="Google Shape;1935;p19"/>
          <p:cNvSpPr/>
          <p:nvPr/>
        </p:nvSpPr>
        <p:spPr>
          <a:xfrm rot="-2438499" flipH="1">
            <a:off x="1465190" y="967809"/>
            <a:ext cx="383223" cy="302239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6" name="Google Shape;1936;p19"/>
          <p:cNvSpPr/>
          <p:nvPr/>
        </p:nvSpPr>
        <p:spPr>
          <a:xfrm rot="-2831871" flipH="1">
            <a:off x="940363" y="737301"/>
            <a:ext cx="643669" cy="651135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7" name="Google Shape;1937;p19"/>
          <p:cNvSpPr/>
          <p:nvPr/>
        </p:nvSpPr>
        <p:spPr>
          <a:xfrm rot="-2831871" flipH="1">
            <a:off x="1510574" y="865811"/>
            <a:ext cx="79940" cy="63455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8" name="Google Shape;1938;p19"/>
          <p:cNvSpPr/>
          <p:nvPr/>
        </p:nvSpPr>
        <p:spPr>
          <a:xfrm rot="-2831871" flipH="1">
            <a:off x="1382654" y="780038"/>
            <a:ext cx="103580" cy="82429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9" name="Google Shape;1939;p19"/>
          <p:cNvSpPr/>
          <p:nvPr/>
        </p:nvSpPr>
        <p:spPr>
          <a:xfrm rot="-2831871" flipH="1">
            <a:off x="952325" y="992055"/>
            <a:ext cx="149201" cy="115815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0" name="Google Shape;1940;p19"/>
          <p:cNvSpPr/>
          <p:nvPr/>
        </p:nvSpPr>
        <p:spPr>
          <a:xfrm rot="-2831871" flipH="1">
            <a:off x="1010701" y="1171612"/>
            <a:ext cx="126183" cy="99848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1" name="Google Shape;1941;p19"/>
          <p:cNvSpPr/>
          <p:nvPr/>
        </p:nvSpPr>
        <p:spPr>
          <a:xfrm rot="-2831871" flipH="1">
            <a:off x="1292020" y="992520"/>
            <a:ext cx="138833" cy="110112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2" name="Google Shape;1942;p19"/>
          <p:cNvSpPr/>
          <p:nvPr/>
        </p:nvSpPr>
        <p:spPr>
          <a:xfrm rot="-2831871" flipH="1">
            <a:off x="1296954" y="1195609"/>
            <a:ext cx="112497" cy="89168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3" name="Google Shape;1943;p19"/>
          <p:cNvSpPr/>
          <p:nvPr/>
        </p:nvSpPr>
        <p:spPr>
          <a:xfrm rot="-2831871" flipH="1">
            <a:off x="1431200" y="978098"/>
            <a:ext cx="88961" cy="70609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4" name="Google Shape;1944;p19"/>
          <p:cNvSpPr/>
          <p:nvPr/>
        </p:nvSpPr>
        <p:spPr>
          <a:xfrm rot="-2831871" flipH="1">
            <a:off x="1087125" y="1356812"/>
            <a:ext cx="98915" cy="78489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5" name="Google Shape;1945;p19"/>
          <p:cNvSpPr/>
          <p:nvPr/>
        </p:nvSpPr>
        <p:spPr>
          <a:xfrm rot="-2831871" flipH="1">
            <a:off x="1205169" y="1423195"/>
            <a:ext cx="137071" cy="107831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6" name="Google Shape;1946;p19"/>
          <p:cNvSpPr/>
          <p:nvPr/>
        </p:nvSpPr>
        <p:spPr>
          <a:xfrm rot="-2831871" flipH="1">
            <a:off x="1343637" y="1343738"/>
            <a:ext cx="114571" cy="90724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7" name="Google Shape;1947;p19"/>
          <p:cNvSpPr/>
          <p:nvPr/>
        </p:nvSpPr>
        <p:spPr>
          <a:xfrm rot="-2831871" flipH="1">
            <a:off x="1375560" y="1379901"/>
            <a:ext cx="46347" cy="47695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8" name="Google Shape;1948;p19"/>
          <p:cNvSpPr/>
          <p:nvPr/>
        </p:nvSpPr>
        <p:spPr>
          <a:xfrm rot="-2831871" flipH="1">
            <a:off x="1258846" y="1475164"/>
            <a:ext cx="38985" cy="4271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9" name="Google Shape;1949;p19"/>
          <p:cNvSpPr/>
          <p:nvPr/>
        </p:nvSpPr>
        <p:spPr>
          <a:xfrm rot="-2831871" flipH="1">
            <a:off x="1116605" y="1388944"/>
            <a:ext cx="33489" cy="34941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0" name="Google Shape;1950;p19"/>
          <p:cNvSpPr/>
          <p:nvPr/>
        </p:nvSpPr>
        <p:spPr>
          <a:xfrm rot="-2831871" flipH="1">
            <a:off x="1057519" y="1217133"/>
            <a:ext cx="37119" cy="38052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1" name="Google Shape;1951;p19"/>
          <p:cNvSpPr/>
          <p:nvPr/>
        </p:nvSpPr>
        <p:spPr>
          <a:xfrm rot="-2831871" flipH="1">
            <a:off x="1010945" y="1044516"/>
            <a:ext cx="49147" cy="49561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2" name="Google Shape;1952;p19"/>
          <p:cNvSpPr/>
          <p:nvPr/>
        </p:nvSpPr>
        <p:spPr>
          <a:xfrm rot="-2831871" flipH="1">
            <a:off x="1336684" y="1229152"/>
            <a:ext cx="34320" cy="40229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3" name="Google Shape;1953;p19"/>
          <p:cNvSpPr/>
          <p:nvPr/>
        </p:nvSpPr>
        <p:spPr>
          <a:xfrm rot="-2831871" flipH="1">
            <a:off x="1343000" y="1035568"/>
            <a:ext cx="46451" cy="4800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4" name="Google Shape;1954;p19"/>
          <p:cNvSpPr/>
          <p:nvPr/>
        </p:nvSpPr>
        <p:spPr>
          <a:xfrm rot="-2831871" flipH="1">
            <a:off x="1460165" y="1002669"/>
            <a:ext cx="37119" cy="34735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5" name="Google Shape;1955;p19"/>
          <p:cNvSpPr/>
          <p:nvPr/>
        </p:nvSpPr>
        <p:spPr>
          <a:xfrm rot="-2831871" flipH="1">
            <a:off x="1533188" y="886185"/>
            <a:ext cx="36289" cy="35045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6" name="Google Shape;1956;p19"/>
          <p:cNvSpPr/>
          <p:nvPr/>
        </p:nvSpPr>
        <p:spPr>
          <a:xfrm rot="-2831871" flipH="1">
            <a:off x="1414493" y="820947"/>
            <a:ext cx="35252" cy="34320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7" name="Google Shape;1957;p19"/>
          <p:cNvSpPr/>
          <p:nvPr/>
        </p:nvSpPr>
        <p:spPr>
          <a:xfrm rot="-2831871" flipH="1">
            <a:off x="1507820" y="866934"/>
            <a:ext cx="73097" cy="64076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8" name="Google Shape;1958;p19"/>
          <p:cNvSpPr/>
          <p:nvPr/>
        </p:nvSpPr>
        <p:spPr>
          <a:xfrm rot="-2831871" flipH="1">
            <a:off x="1385159" y="784884"/>
            <a:ext cx="90724" cy="82429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9" name="Google Shape;1959;p19"/>
          <p:cNvSpPr/>
          <p:nvPr/>
        </p:nvSpPr>
        <p:spPr>
          <a:xfrm rot="-2831871" flipH="1">
            <a:off x="955894" y="995537"/>
            <a:ext cx="134375" cy="116852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0" name="Google Shape;1960;p19"/>
          <p:cNvSpPr/>
          <p:nvPr/>
        </p:nvSpPr>
        <p:spPr>
          <a:xfrm rot="-2831871" flipH="1">
            <a:off x="1012131" y="1180301"/>
            <a:ext cx="111253" cy="98707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1" name="Google Shape;1961;p19"/>
          <p:cNvSpPr/>
          <p:nvPr/>
        </p:nvSpPr>
        <p:spPr>
          <a:xfrm rot="-2831871" flipH="1">
            <a:off x="1304235" y="996912"/>
            <a:ext cx="111149" cy="108349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2" name="Google Shape;1962;p19"/>
          <p:cNvSpPr/>
          <p:nvPr/>
        </p:nvSpPr>
        <p:spPr>
          <a:xfrm rot="-2831871" flipH="1">
            <a:off x="1299020" y="1201794"/>
            <a:ext cx="98189" cy="88857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3" name="Google Shape;1963;p19"/>
          <p:cNvSpPr/>
          <p:nvPr/>
        </p:nvSpPr>
        <p:spPr>
          <a:xfrm rot="-2831871" flipH="1">
            <a:off x="1433727" y="978852"/>
            <a:ext cx="80355" cy="70505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4" name="Google Shape;1964;p19"/>
          <p:cNvSpPr/>
          <p:nvPr/>
        </p:nvSpPr>
        <p:spPr>
          <a:xfrm rot="-2831871" flipH="1">
            <a:off x="1088225" y="1361626"/>
            <a:ext cx="88649" cy="78489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5" name="Google Shape;1965;p19"/>
          <p:cNvSpPr/>
          <p:nvPr/>
        </p:nvSpPr>
        <p:spPr>
          <a:xfrm rot="-2831871" flipH="1">
            <a:off x="1215606" y="1427477"/>
            <a:ext cx="111149" cy="107313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6" name="Google Shape;1966;p19"/>
          <p:cNvSpPr/>
          <p:nvPr/>
        </p:nvSpPr>
        <p:spPr>
          <a:xfrm rot="-2831871" flipH="1">
            <a:off x="1345406" y="1350901"/>
            <a:ext cx="100469" cy="89791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7" name="Google Shape;1967;p19"/>
          <p:cNvSpPr/>
          <p:nvPr/>
        </p:nvSpPr>
        <p:spPr>
          <a:xfrm rot="7840409" flipH="1">
            <a:off x="1188675" y="1918487"/>
            <a:ext cx="308884" cy="351505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8" name="Google Shape;1968;p19"/>
          <p:cNvSpPr/>
          <p:nvPr/>
        </p:nvSpPr>
        <p:spPr>
          <a:xfrm rot="7840409" flipH="1">
            <a:off x="1207665" y="1869948"/>
            <a:ext cx="194359" cy="394125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9" name="Google Shape;1969;p19"/>
          <p:cNvSpPr/>
          <p:nvPr/>
        </p:nvSpPr>
        <p:spPr>
          <a:xfrm rot="7840409" flipH="1">
            <a:off x="1191555" y="1943732"/>
            <a:ext cx="246399" cy="321381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0" name="Google Shape;1970;p19"/>
          <p:cNvSpPr/>
          <p:nvPr/>
        </p:nvSpPr>
        <p:spPr>
          <a:xfrm rot="7840409" flipH="1">
            <a:off x="1202942" y="1922642"/>
            <a:ext cx="274751" cy="354863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1" name="Google Shape;1971;p19"/>
          <p:cNvSpPr/>
          <p:nvPr/>
        </p:nvSpPr>
        <p:spPr>
          <a:xfrm rot="7840409" flipH="1">
            <a:off x="951564" y="2003060"/>
            <a:ext cx="149872" cy="258336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2" name="Google Shape;1972;p19"/>
          <p:cNvSpPr/>
          <p:nvPr/>
        </p:nvSpPr>
        <p:spPr>
          <a:xfrm rot="7840409" flipH="1">
            <a:off x="749246" y="2082999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3" name="Google Shape;1973;p19"/>
          <p:cNvSpPr/>
          <p:nvPr/>
        </p:nvSpPr>
        <p:spPr>
          <a:xfrm rot="7840409" flipH="1">
            <a:off x="865811" y="2142740"/>
            <a:ext cx="214876" cy="214409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4" name="Google Shape;1974;p19"/>
          <p:cNvSpPr/>
          <p:nvPr/>
        </p:nvSpPr>
        <p:spPr>
          <a:xfrm rot="7840409" flipH="1">
            <a:off x="945232" y="1870560"/>
            <a:ext cx="150619" cy="25758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5" name="Google Shape;1975;p19"/>
          <p:cNvSpPr/>
          <p:nvPr/>
        </p:nvSpPr>
        <p:spPr>
          <a:xfrm rot="7840409" flipH="1">
            <a:off x="743803" y="1949954"/>
            <a:ext cx="269435" cy="8123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6" name="Google Shape;1976;p19"/>
          <p:cNvSpPr/>
          <p:nvPr/>
        </p:nvSpPr>
        <p:spPr>
          <a:xfrm rot="7840409" flipH="1">
            <a:off x="938113" y="1740418"/>
            <a:ext cx="160411" cy="25302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7" name="Google Shape;1977;p19"/>
          <p:cNvSpPr/>
          <p:nvPr/>
        </p:nvSpPr>
        <p:spPr>
          <a:xfrm rot="7840409" flipH="1">
            <a:off x="743911" y="1790623"/>
            <a:ext cx="265611" cy="77967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8" name="Google Shape;1978;p19"/>
          <p:cNvSpPr/>
          <p:nvPr/>
        </p:nvSpPr>
        <p:spPr>
          <a:xfrm rot="7840409" flipH="1">
            <a:off x="940864" y="1612236"/>
            <a:ext cx="178131" cy="244813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9" name="Google Shape;1979;p19"/>
          <p:cNvSpPr/>
          <p:nvPr/>
        </p:nvSpPr>
        <p:spPr>
          <a:xfrm rot="7840409" flipH="1">
            <a:off x="757626" y="1634132"/>
            <a:ext cx="260295" cy="80299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0" name="Google Shape;1980;p19"/>
          <p:cNvSpPr/>
          <p:nvPr/>
        </p:nvSpPr>
        <p:spPr>
          <a:xfrm rot="7840409" flipH="1">
            <a:off x="899221" y="2122995"/>
            <a:ext cx="176545" cy="217021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1" name="Google Shape;1981;p19"/>
          <p:cNvSpPr/>
          <p:nvPr/>
        </p:nvSpPr>
        <p:spPr>
          <a:xfrm rot="7840409" flipH="1">
            <a:off x="994085" y="1986713"/>
            <a:ext cx="87480" cy="260948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2" name="Google Shape;1982;p19"/>
          <p:cNvSpPr/>
          <p:nvPr/>
        </p:nvSpPr>
        <p:spPr>
          <a:xfrm rot="7840409" flipH="1">
            <a:off x="755459" y="2078466"/>
            <a:ext cx="262253" cy="85335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3" name="Google Shape;1983;p19"/>
          <p:cNvSpPr/>
          <p:nvPr/>
        </p:nvSpPr>
        <p:spPr>
          <a:xfrm rot="7840409" flipH="1">
            <a:off x="987532" y="1856789"/>
            <a:ext cx="90837" cy="260108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4" name="Google Shape;1984;p19"/>
          <p:cNvSpPr/>
          <p:nvPr/>
        </p:nvSpPr>
        <p:spPr>
          <a:xfrm rot="7840409" flipH="1">
            <a:off x="749075" y="1945202"/>
            <a:ext cx="263092" cy="85988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5" name="Google Shape;1985;p19"/>
          <p:cNvSpPr/>
          <p:nvPr/>
        </p:nvSpPr>
        <p:spPr>
          <a:xfrm rot="7840409" flipH="1">
            <a:off x="980219" y="1724766"/>
            <a:ext cx="104080" cy="255165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6" name="Google Shape;1986;p19"/>
          <p:cNvSpPr/>
          <p:nvPr/>
        </p:nvSpPr>
        <p:spPr>
          <a:xfrm rot="7840409" flipH="1">
            <a:off x="746169" y="1788001"/>
            <a:ext cx="263092" cy="8160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7" name="Google Shape;1987;p19"/>
          <p:cNvSpPr/>
          <p:nvPr/>
        </p:nvSpPr>
        <p:spPr>
          <a:xfrm rot="7840409" flipH="1">
            <a:off x="983691" y="1595952"/>
            <a:ext cx="121613" cy="2473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8" name="Google Shape;1988;p19"/>
          <p:cNvSpPr/>
          <p:nvPr/>
        </p:nvSpPr>
        <p:spPr>
          <a:xfrm rot="7840409" flipH="1">
            <a:off x="757896" y="1632013"/>
            <a:ext cx="262253" cy="82631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9" name="Google Shape;1989;p19"/>
          <p:cNvSpPr/>
          <p:nvPr/>
        </p:nvSpPr>
        <p:spPr>
          <a:xfrm rot="7840409" flipH="1">
            <a:off x="717438" y="1642587"/>
            <a:ext cx="557148" cy="442528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0" name="Google Shape;1990;p19"/>
          <p:cNvSpPr/>
          <p:nvPr/>
        </p:nvSpPr>
        <p:spPr>
          <a:xfrm rot="7840409" flipH="1">
            <a:off x="1008809" y="1808685"/>
            <a:ext cx="113313" cy="174027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1" name="Google Shape;1991;p19"/>
          <p:cNvSpPr/>
          <p:nvPr/>
        </p:nvSpPr>
        <p:spPr>
          <a:xfrm rot="7840409" flipH="1">
            <a:off x="810055" y="1910250"/>
            <a:ext cx="355515" cy="407089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2" name="Google Shape;1992;p19"/>
          <p:cNvSpPr/>
          <p:nvPr/>
        </p:nvSpPr>
        <p:spPr>
          <a:xfrm rot="7840409" flipH="1">
            <a:off x="1079682" y="1802244"/>
            <a:ext cx="32548" cy="34227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3" name="Google Shape;1993;p19"/>
          <p:cNvSpPr/>
          <p:nvPr/>
        </p:nvSpPr>
        <p:spPr>
          <a:xfrm rot="3422581" flipH="1">
            <a:off x="1046120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4" name="Google Shape;1994;p19"/>
          <p:cNvSpPr/>
          <p:nvPr/>
        </p:nvSpPr>
        <p:spPr>
          <a:xfrm rot="3422581" flipH="1">
            <a:off x="953600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5" name="Google Shape;1995;p19"/>
          <p:cNvSpPr/>
          <p:nvPr/>
        </p:nvSpPr>
        <p:spPr>
          <a:xfrm rot="3422581" flipH="1">
            <a:off x="1169387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6" name="Google Shape;1996;p19"/>
          <p:cNvSpPr/>
          <p:nvPr/>
        </p:nvSpPr>
        <p:spPr>
          <a:xfrm rot="3422581" flipH="1">
            <a:off x="1046677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7" name="Google Shape;1997;p19"/>
          <p:cNvSpPr/>
          <p:nvPr/>
        </p:nvSpPr>
        <p:spPr>
          <a:xfrm rot="7115392" flipH="1">
            <a:off x="10586652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8" name="Google Shape;1998;p19"/>
          <p:cNvSpPr/>
          <p:nvPr/>
        </p:nvSpPr>
        <p:spPr>
          <a:xfrm rot="7115392" flipH="1">
            <a:off x="10589547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9" name="Google Shape;1999;p19"/>
          <p:cNvSpPr/>
          <p:nvPr/>
        </p:nvSpPr>
        <p:spPr>
          <a:xfrm rot="7115392" flipH="1">
            <a:off x="10611614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0" name="Google Shape;2000;p19"/>
          <p:cNvSpPr/>
          <p:nvPr/>
        </p:nvSpPr>
        <p:spPr>
          <a:xfrm rot="7115392" flipH="1">
            <a:off x="10681782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1" name="Google Shape;2001;p19"/>
          <p:cNvSpPr/>
          <p:nvPr/>
        </p:nvSpPr>
        <p:spPr>
          <a:xfrm rot="7115392" flipH="1">
            <a:off x="10673356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2" name="Google Shape;2002;p19"/>
          <p:cNvSpPr/>
          <p:nvPr/>
        </p:nvSpPr>
        <p:spPr>
          <a:xfrm rot="7115392" flipH="1">
            <a:off x="10699449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3" name="Google Shape;2003;p19"/>
          <p:cNvSpPr/>
          <p:nvPr/>
        </p:nvSpPr>
        <p:spPr>
          <a:xfrm rot="7115392" flipH="1">
            <a:off x="10738980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4" name="Google Shape;2004;p19"/>
          <p:cNvSpPr/>
          <p:nvPr/>
        </p:nvSpPr>
        <p:spPr>
          <a:xfrm rot="7115392" flipH="1">
            <a:off x="10773363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5" name="Google Shape;2005;p19"/>
          <p:cNvSpPr/>
          <p:nvPr/>
        </p:nvSpPr>
        <p:spPr>
          <a:xfrm rot="7115392" flipH="1">
            <a:off x="10989416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6" name="Google Shape;2006;p19"/>
          <p:cNvSpPr/>
          <p:nvPr/>
        </p:nvSpPr>
        <p:spPr>
          <a:xfrm rot="7115392" flipH="1">
            <a:off x="10971587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7" name="Google Shape;2007;p19"/>
          <p:cNvSpPr/>
          <p:nvPr/>
        </p:nvSpPr>
        <p:spPr>
          <a:xfrm rot="7115392" flipH="1">
            <a:off x="10992975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8" name="Google Shape;2008;p19"/>
          <p:cNvSpPr/>
          <p:nvPr/>
        </p:nvSpPr>
        <p:spPr>
          <a:xfrm rot="7115392" flipH="1">
            <a:off x="11010773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9" name="Google Shape;2009;p19"/>
          <p:cNvSpPr/>
          <p:nvPr/>
        </p:nvSpPr>
        <p:spPr>
          <a:xfrm rot="7115392" flipH="1">
            <a:off x="10707553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0" name="Google Shape;2010;p19"/>
          <p:cNvSpPr/>
          <p:nvPr/>
        </p:nvSpPr>
        <p:spPr>
          <a:xfrm rot="7115392" flipH="1">
            <a:off x="108040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1" name="Google Shape;2011;p19"/>
          <p:cNvSpPr/>
          <p:nvPr/>
        </p:nvSpPr>
        <p:spPr>
          <a:xfrm rot="7115392" flipH="1">
            <a:off x="10710395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2" name="Google Shape;2012;p19"/>
          <p:cNvSpPr/>
          <p:nvPr/>
        </p:nvSpPr>
        <p:spPr>
          <a:xfrm rot="7115392" flipH="1">
            <a:off x="10783672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3" name="Google Shape;2013;p19"/>
          <p:cNvSpPr/>
          <p:nvPr/>
        </p:nvSpPr>
        <p:spPr>
          <a:xfrm rot="7115392" flipH="1">
            <a:off x="10880153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4" name="Google Shape;2014;p19"/>
          <p:cNvSpPr/>
          <p:nvPr/>
        </p:nvSpPr>
        <p:spPr>
          <a:xfrm rot="7115392" flipH="1">
            <a:off x="10864725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5" name="Google Shape;2015;p19"/>
          <p:cNvSpPr/>
          <p:nvPr/>
        </p:nvSpPr>
        <p:spPr>
          <a:xfrm rot="7115392" flipH="1">
            <a:off x="10958913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6" name="Google Shape;2016;p19"/>
          <p:cNvSpPr/>
          <p:nvPr/>
        </p:nvSpPr>
        <p:spPr>
          <a:xfrm rot="7115392" flipH="1">
            <a:off x="10933100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7" name="Google Shape;2017;p19"/>
          <p:cNvSpPr/>
          <p:nvPr/>
        </p:nvSpPr>
        <p:spPr>
          <a:xfrm rot="7115392" flipH="1">
            <a:off x="11025864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8" name="Google Shape;2018;p19"/>
          <p:cNvSpPr/>
          <p:nvPr/>
        </p:nvSpPr>
        <p:spPr>
          <a:xfrm rot="7115392" flipH="1">
            <a:off x="10841955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9" name="Google Shape;2019;p19"/>
          <p:cNvSpPr/>
          <p:nvPr/>
        </p:nvSpPr>
        <p:spPr>
          <a:xfrm rot="7115392" flipH="1">
            <a:off x="10638331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0" name="Google Shape;2020;p19"/>
          <p:cNvSpPr/>
          <p:nvPr/>
        </p:nvSpPr>
        <p:spPr>
          <a:xfrm rot="7115392" flipH="1">
            <a:off x="10879918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1" name="Google Shape;2021;p19"/>
          <p:cNvSpPr/>
          <p:nvPr/>
        </p:nvSpPr>
        <p:spPr>
          <a:xfrm rot="7115392" flipH="1">
            <a:off x="10730710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2" name="Google Shape;2022;p19"/>
          <p:cNvSpPr/>
          <p:nvPr/>
        </p:nvSpPr>
        <p:spPr>
          <a:xfrm rot="7115392" flipH="1">
            <a:off x="10753290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3" name="Google Shape;2023;p19"/>
          <p:cNvSpPr/>
          <p:nvPr/>
        </p:nvSpPr>
        <p:spPr>
          <a:xfrm rot="7115392" flipH="1">
            <a:off x="10811925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4" name="Google Shape;2024;p19"/>
          <p:cNvSpPr/>
          <p:nvPr/>
        </p:nvSpPr>
        <p:spPr>
          <a:xfrm rot="7115392" flipH="1">
            <a:off x="1082531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5" name="Google Shape;2025;p19"/>
          <p:cNvSpPr/>
          <p:nvPr/>
        </p:nvSpPr>
        <p:spPr>
          <a:xfrm rot="7115392" flipH="1">
            <a:off x="10888133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6" name="Google Shape;2026;p19"/>
          <p:cNvSpPr/>
          <p:nvPr/>
        </p:nvSpPr>
        <p:spPr>
          <a:xfrm rot="7115392" flipH="1">
            <a:off x="1090194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7" name="Google Shape;2027;p19"/>
          <p:cNvSpPr/>
          <p:nvPr/>
        </p:nvSpPr>
        <p:spPr>
          <a:xfrm rot="7115392" flipH="1">
            <a:off x="10964226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8" name="Google Shape;2028;p19"/>
          <p:cNvSpPr/>
          <p:nvPr/>
        </p:nvSpPr>
        <p:spPr>
          <a:xfrm rot="7115392" flipH="1">
            <a:off x="10960469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9" name="Google Shape;2029;p19"/>
          <p:cNvSpPr/>
          <p:nvPr/>
        </p:nvSpPr>
        <p:spPr>
          <a:xfrm rot="7115392" flipH="1">
            <a:off x="11028087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0" name="Google Shape;2030;p19"/>
          <p:cNvSpPr/>
          <p:nvPr/>
        </p:nvSpPr>
        <p:spPr>
          <a:xfrm rot="7115392" flipH="1">
            <a:off x="10739223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1" name="Google Shape;2031;p19"/>
          <p:cNvSpPr/>
          <p:nvPr/>
        </p:nvSpPr>
        <p:spPr>
          <a:xfrm rot="10800000" flipH="1">
            <a:off x="9389985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2" name="Google Shape;2032;p19"/>
          <p:cNvSpPr/>
          <p:nvPr/>
        </p:nvSpPr>
        <p:spPr>
          <a:xfrm rot="10800000" flipH="1">
            <a:off x="9407013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3" name="Google Shape;2033;p19"/>
          <p:cNvSpPr/>
          <p:nvPr/>
        </p:nvSpPr>
        <p:spPr>
          <a:xfrm rot="10800000" flipH="1">
            <a:off x="9405631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4" name="Google Shape;2034;p19"/>
          <p:cNvSpPr/>
          <p:nvPr/>
        </p:nvSpPr>
        <p:spPr>
          <a:xfrm rot="10800000" flipH="1">
            <a:off x="9387592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5" name="Google Shape;2035;p19"/>
          <p:cNvSpPr/>
          <p:nvPr/>
        </p:nvSpPr>
        <p:spPr>
          <a:xfrm rot="10800000" flipH="1">
            <a:off x="9779426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6" name="Google Shape;2036;p19"/>
          <p:cNvSpPr/>
          <p:nvPr/>
        </p:nvSpPr>
        <p:spPr>
          <a:xfrm rot="10800000" flipH="1">
            <a:off x="9783475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7" name="Google Shape;2037;p19"/>
          <p:cNvSpPr/>
          <p:nvPr/>
        </p:nvSpPr>
        <p:spPr>
          <a:xfrm rot="10800000" flipH="1">
            <a:off x="9776112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8" name="Google Shape;2038;p19"/>
          <p:cNvSpPr/>
          <p:nvPr/>
        </p:nvSpPr>
        <p:spPr>
          <a:xfrm rot="10800000" flipH="1">
            <a:off x="9806580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9" name="Google Shape;2039;p19"/>
          <p:cNvSpPr/>
          <p:nvPr/>
        </p:nvSpPr>
        <p:spPr>
          <a:xfrm rot="10800000" flipH="1">
            <a:off x="9875612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0" name="Google Shape;2040;p19"/>
          <p:cNvSpPr/>
          <p:nvPr/>
        </p:nvSpPr>
        <p:spPr>
          <a:xfrm rot="10800000" flipH="1">
            <a:off x="10232009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1" name="Google Shape;2041;p19"/>
          <p:cNvSpPr/>
          <p:nvPr/>
        </p:nvSpPr>
        <p:spPr>
          <a:xfrm rot="10800000" flipH="1">
            <a:off x="1003733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2" name="Google Shape;2042;p19"/>
          <p:cNvSpPr/>
          <p:nvPr/>
        </p:nvSpPr>
        <p:spPr>
          <a:xfrm rot="10800000" flipH="1">
            <a:off x="9785132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3" name="Google Shape;2043;p19"/>
          <p:cNvSpPr/>
          <p:nvPr/>
        </p:nvSpPr>
        <p:spPr>
          <a:xfrm rot="10800000" flipH="1">
            <a:off x="9902581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4" name="Google Shape;2044;p19"/>
          <p:cNvSpPr/>
          <p:nvPr/>
        </p:nvSpPr>
        <p:spPr>
          <a:xfrm rot="10800000" flipH="1">
            <a:off x="9926421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5" name="Google Shape;2045;p19"/>
          <p:cNvSpPr/>
          <p:nvPr/>
        </p:nvSpPr>
        <p:spPr>
          <a:xfrm rot="10800000" flipH="1">
            <a:off x="9817993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6" name="Google Shape;2046;p19"/>
          <p:cNvSpPr/>
          <p:nvPr/>
        </p:nvSpPr>
        <p:spPr>
          <a:xfrm rot="10800000" flipH="1">
            <a:off x="10068538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7" name="Google Shape;2047;p19"/>
          <p:cNvSpPr/>
          <p:nvPr/>
        </p:nvSpPr>
        <p:spPr>
          <a:xfrm rot="10800000" flipH="1">
            <a:off x="1029367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8" name="Google Shape;2048;p19"/>
          <p:cNvSpPr/>
          <p:nvPr/>
        </p:nvSpPr>
        <p:spPr>
          <a:xfrm rot="10800000" flipH="1">
            <a:off x="10238636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9" name="Google Shape;2049;p19"/>
          <p:cNvSpPr/>
          <p:nvPr/>
        </p:nvSpPr>
        <p:spPr>
          <a:xfrm rot="10800000" flipH="1">
            <a:off x="10043134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0" name="Google Shape;2050;p19"/>
          <p:cNvSpPr/>
          <p:nvPr/>
        </p:nvSpPr>
        <p:spPr>
          <a:xfrm rot="10800000" flipH="1">
            <a:off x="9785132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1" name="Google Shape;2051;p19"/>
          <p:cNvSpPr/>
          <p:nvPr/>
        </p:nvSpPr>
        <p:spPr>
          <a:xfrm rot="10800000" flipH="1">
            <a:off x="9906723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2" name="Google Shape;2052;p19"/>
          <p:cNvSpPr/>
          <p:nvPr/>
        </p:nvSpPr>
        <p:spPr>
          <a:xfrm rot="10800000" flipH="1">
            <a:off x="10319085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3" name="Google Shape;2053;p19"/>
          <p:cNvSpPr/>
          <p:nvPr/>
        </p:nvSpPr>
        <p:spPr>
          <a:xfrm rot="10800000" flipH="1">
            <a:off x="10062003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4" name="Google Shape;2054;p19"/>
          <p:cNvSpPr/>
          <p:nvPr/>
        </p:nvSpPr>
        <p:spPr>
          <a:xfrm rot="10800000" flipH="1">
            <a:off x="9770405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5" name="Google Shape;2055;p19"/>
          <p:cNvSpPr/>
          <p:nvPr/>
        </p:nvSpPr>
        <p:spPr>
          <a:xfrm rot="10800000" flipH="1">
            <a:off x="9911693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6" name="Google Shape;2056;p19"/>
          <p:cNvSpPr/>
          <p:nvPr/>
        </p:nvSpPr>
        <p:spPr>
          <a:xfrm rot="-2247870" flipH="1">
            <a:off x="10873283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7" name="Google Shape;2057;p19"/>
          <p:cNvSpPr/>
          <p:nvPr/>
        </p:nvSpPr>
        <p:spPr>
          <a:xfrm rot="-2247870" flipH="1">
            <a:off x="10917880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8" name="Google Shape;2058;p19"/>
          <p:cNvSpPr/>
          <p:nvPr/>
        </p:nvSpPr>
        <p:spPr>
          <a:xfrm rot="-2247870" flipH="1">
            <a:off x="10883350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9" name="Google Shape;2059;p19"/>
          <p:cNvSpPr/>
          <p:nvPr/>
        </p:nvSpPr>
        <p:spPr>
          <a:xfrm rot="-2247870" flipH="1">
            <a:off x="10878781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0" name="Google Shape;2060;p19"/>
          <p:cNvSpPr/>
          <p:nvPr/>
        </p:nvSpPr>
        <p:spPr>
          <a:xfrm rot="-2247870" flipH="1">
            <a:off x="1105479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1" name="Google Shape;2061;p19"/>
          <p:cNvSpPr/>
          <p:nvPr/>
        </p:nvSpPr>
        <p:spPr>
          <a:xfrm rot="-2247870" flipH="1">
            <a:off x="10955497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2" name="Google Shape;2062;p19"/>
          <p:cNvSpPr/>
          <p:nvPr/>
        </p:nvSpPr>
        <p:spPr>
          <a:xfrm rot="-2247870" flipH="1">
            <a:off x="11192096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3" name="Google Shape;2063;p19"/>
          <p:cNvSpPr/>
          <p:nvPr/>
        </p:nvSpPr>
        <p:spPr>
          <a:xfrm rot="-2247870" flipH="1">
            <a:off x="11055035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0726233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bg>
      <p:bgPr>
        <a:solidFill>
          <a:srgbClr val="FFECC6"/>
        </a:solidFill>
        <a:effectLst/>
      </p:bgPr>
    </p:bg>
    <p:spTree>
      <p:nvGrpSpPr>
        <p:cNvPr id="1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20"/>
          <p:cNvSpPr/>
          <p:nvPr/>
        </p:nvSpPr>
        <p:spPr>
          <a:xfrm>
            <a:off x="216233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6" name="Google Shape;2066;p20"/>
          <p:cNvSpPr/>
          <p:nvPr/>
        </p:nvSpPr>
        <p:spPr>
          <a:xfrm>
            <a:off x="219374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7" name="Google Shape;2067;p20"/>
          <p:cNvSpPr/>
          <p:nvPr/>
        </p:nvSpPr>
        <p:spPr>
          <a:xfrm>
            <a:off x="474797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8" name="Google Shape;2068;p20"/>
          <p:cNvSpPr/>
          <p:nvPr/>
        </p:nvSpPr>
        <p:spPr>
          <a:xfrm>
            <a:off x="629569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069" name="Google Shape;2069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617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070" name="Google Shape;2070;p20"/>
          <p:cNvSpPr/>
          <p:nvPr/>
        </p:nvSpPr>
        <p:spPr>
          <a:xfrm>
            <a:off x="2059220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1" name="Google Shape;2071;p20"/>
          <p:cNvSpPr/>
          <p:nvPr/>
        </p:nvSpPr>
        <p:spPr>
          <a:xfrm>
            <a:off x="2059220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2" name="Google Shape;2072;p20"/>
          <p:cNvSpPr/>
          <p:nvPr/>
        </p:nvSpPr>
        <p:spPr>
          <a:xfrm>
            <a:off x="2101068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3" name="Google Shape;2073;p20"/>
          <p:cNvSpPr/>
          <p:nvPr/>
        </p:nvSpPr>
        <p:spPr>
          <a:xfrm>
            <a:off x="2114544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4" name="Google Shape;2074;p20"/>
          <p:cNvSpPr/>
          <p:nvPr/>
        </p:nvSpPr>
        <p:spPr>
          <a:xfrm>
            <a:off x="1565470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5" name="Google Shape;2075;p20"/>
          <p:cNvSpPr/>
          <p:nvPr/>
        </p:nvSpPr>
        <p:spPr>
          <a:xfrm>
            <a:off x="156547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6" name="Google Shape;2076;p20"/>
          <p:cNvSpPr/>
          <p:nvPr/>
        </p:nvSpPr>
        <p:spPr>
          <a:xfrm>
            <a:off x="160675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7" name="Google Shape;2077;p20"/>
          <p:cNvSpPr/>
          <p:nvPr/>
        </p:nvSpPr>
        <p:spPr>
          <a:xfrm>
            <a:off x="1621797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8" name="Google Shape;2078;p20"/>
          <p:cNvSpPr/>
          <p:nvPr/>
        </p:nvSpPr>
        <p:spPr>
          <a:xfrm>
            <a:off x="373065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9" name="Google Shape;2079;p20"/>
          <p:cNvSpPr/>
          <p:nvPr/>
        </p:nvSpPr>
        <p:spPr>
          <a:xfrm>
            <a:off x="3741323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0" name="Google Shape;2080;p20"/>
          <p:cNvSpPr/>
          <p:nvPr/>
        </p:nvSpPr>
        <p:spPr>
          <a:xfrm>
            <a:off x="3771936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1" name="Google Shape;2081;p20"/>
          <p:cNvSpPr/>
          <p:nvPr/>
        </p:nvSpPr>
        <p:spPr>
          <a:xfrm>
            <a:off x="378698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2" name="Google Shape;2082;p20"/>
          <p:cNvSpPr/>
          <p:nvPr/>
        </p:nvSpPr>
        <p:spPr>
          <a:xfrm>
            <a:off x="3236862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3" name="Google Shape;2083;p20"/>
          <p:cNvSpPr/>
          <p:nvPr/>
        </p:nvSpPr>
        <p:spPr>
          <a:xfrm>
            <a:off x="3247529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4" name="Google Shape;2084;p20"/>
          <p:cNvSpPr/>
          <p:nvPr/>
        </p:nvSpPr>
        <p:spPr>
          <a:xfrm>
            <a:off x="3277619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5" name="Google Shape;2085;p20"/>
          <p:cNvSpPr/>
          <p:nvPr/>
        </p:nvSpPr>
        <p:spPr>
          <a:xfrm>
            <a:off x="3293712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6" name="Google Shape;2086;p20"/>
          <p:cNvSpPr/>
          <p:nvPr/>
        </p:nvSpPr>
        <p:spPr>
          <a:xfrm>
            <a:off x="541271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7" name="Google Shape;2087;p20"/>
          <p:cNvSpPr/>
          <p:nvPr/>
        </p:nvSpPr>
        <p:spPr>
          <a:xfrm>
            <a:off x="541271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8" name="Google Shape;2088;p20"/>
          <p:cNvSpPr/>
          <p:nvPr/>
        </p:nvSpPr>
        <p:spPr>
          <a:xfrm>
            <a:off x="54428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89" name="Google Shape;2089;p20"/>
          <p:cNvSpPr/>
          <p:nvPr/>
        </p:nvSpPr>
        <p:spPr>
          <a:xfrm>
            <a:off x="5457371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0" name="Google Shape;2090;p20"/>
          <p:cNvSpPr/>
          <p:nvPr/>
        </p:nvSpPr>
        <p:spPr>
          <a:xfrm>
            <a:off x="4918396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1" name="Google Shape;2091;p20"/>
          <p:cNvSpPr/>
          <p:nvPr/>
        </p:nvSpPr>
        <p:spPr>
          <a:xfrm>
            <a:off x="4918396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2" name="Google Shape;2092;p20"/>
          <p:cNvSpPr/>
          <p:nvPr/>
        </p:nvSpPr>
        <p:spPr>
          <a:xfrm>
            <a:off x="4949055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3" name="Google Shape;2093;p20"/>
          <p:cNvSpPr/>
          <p:nvPr/>
        </p:nvSpPr>
        <p:spPr>
          <a:xfrm>
            <a:off x="4964624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4" name="Google Shape;2094;p20"/>
          <p:cNvSpPr/>
          <p:nvPr/>
        </p:nvSpPr>
        <p:spPr>
          <a:xfrm>
            <a:off x="708358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5" name="Google Shape;2095;p20"/>
          <p:cNvSpPr/>
          <p:nvPr/>
        </p:nvSpPr>
        <p:spPr>
          <a:xfrm>
            <a:off x="708358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6" name="Google Shape;2096;p20"/>
          <p:cNvSpPr/>
          <p:nvPr/>
        </p:nvSpPr>
        <p:spPr>
          <a:xfrm>
            <a:off x="7114241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7" name="Google Shape;2097;p20"/>
          <p:cNvSpPr/>
          <p:nvPr/>
        </p:nvSpPr>
        <p:spPr>
          <a:xfrm>
            <a:off x="712928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8" name="Google Shape;2098;p20"/>
          <p:cNvSpPr/>
          <p:nvPr/>
        </p:nvSpPr>
        <p:spPr>
          <a:xfrm>
            <a:off x="6589265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99" name="Google Shape;2099;p20"/>
          <p:cNvSpPr/>
          <p:nvPr/>
        </p:nvSpPr>
        <p:spPr>
          <a:xfrm>
            <a:off x="6589788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0" name="Google Shape;2100;p20"/>
          <p:cNvSpPr/>
          <p:nvPr/>
        </p:nvSpPr>
        <p:spPr>
          <a:xfrm>
            <a:off x="662044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1" name="Google Shape;2101;p20"/>
          <p:cNvSpPr/>
          <p:nvPr/>
        </p:nvSpPr>
        <p:spPr>
          <a:xfrm>
            <a:off x="663653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2" name="Google Shape;2102;p20"/>
          <p:cNvSpPr/>
          <p:nvPr/>
        </p:nvSpPr>
        <p:spPr>
          <a:xfrm>
            <a:off x="8754975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3" name="Google Shape;2103;p20"/>
          <p:cNvSpPr/>
          <p:nvPr/>
        </p:nvSpPr>
        <p:spPr>
          <a:xfrm>
            <a:off x="875497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4" name="Google Shape;2104;p20"/>
          <p:cNvSpPr/>
          <p:nvPr/>
        </p:nvSpPr>
        <p:spPr>
          <a:xfrm>
            <a:off x="8785108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5" name="Google Shape;2105;p20"/>
          <p:cNvSpPr/>
          <p:nvPr/>
        </p:nvSpPr>
        <p:spPr>
          <a:xfrm>
            <a:off x="880067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6" name="Google Shape;2106;p20"/>
          <p:cNvSpPr/>
          <p:nvPr/>
        </p:nvSpPr>
        <p:spPr>
          <a:xfrm>
            <a:off x="8260700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7" name="Google Shape;2107;p20"/>
          <p:cNvSpPr/>
          <p:nvPr/>
        </p:nvSpPr>
        <p:spPr>
          <a:xfrm>
            <a:off x="8260700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8" name="Google Shape;2108;p20"/>
          <p:cNvSpPr/>
          <p:nvPr/>
        </p:nvSpPr>
        <p:spPr>
          <a:xfrm>
            <a:off x="829131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09" name="Google Shape;2109;p20"/>
          <p:cNvSpPr/>
          <p:nvPr/>
        </p:nvSpPr>
        <p:spPr>
          <a:xfrm>
            <a:off x="8307930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0" name="Google Shape;2110;p20"/>
          <p:cNvSpPr/>
          <p:nvPr/>
        </p:nvSpPr>
        <p:spPr>
          <a:xfrm>
            <a:off x="1042588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1" name="Google Shape;2111;p20"/>
          <p:cNvSpPr/>
          <p:nvPr/>
        </p:nvSpPr>
        <p:spPr>
          <a:xfrm>
            <a:off x="1042588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2" name="Google Shape;2112;p20"/>
          <p:cNvSpPr/>
          <p:nvPr/>
        </p:nvSpPr>
        <p:spPr>
          <a:xfrm>
            <a:off x="10456500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3" name="Google Shape;2113;p20"/>
          <p:cNvSpPr/>
          <p:nvPr/>
        </p:nvSpPr>
        <p:spPr>
          <a:xfrm>
            <a:off x="1047207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4" name="Google Shape;2114;p20"/>
          <p:cNvSpPr/>
          <p:nvPr/>
        </p:nvSpPr>
        <p:spPr>
          <a:xfrm>
            <a:off x="9932092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5" name="Google Shape;2115;p20"/>
          <p:cNvSpPr/>
          <p:nvPr/>
        </p:nvSpPr>
        <p:spPr>
          <a:xfrm>
            <a:off x="9931568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6" name="Google Shape;2116;p20"/>
          <p:cNvSpPr/>
          <p:nvPr/>
        </p:nvSpPr>
        <p:spPr>
          <a:xfrm>
            <a:off x="996270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7" name="Google Shape;2117;p20"/>
          <p:cNvSpPr/>
          <p:nvPr/>
        </p:nvSpPr>
        <p:spPr>
          <a:xfrm>
            <a:off x="9978798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118" name="Google Shape;2118;p20"/>
          <p:cNvSpPr txBox="1">
            <a:spLocks noGrp="1"/>
          </p:cNvSpPr>
          <p:nvPr>
            <p:ph type="subTitle" idx="1"/>
          </p:nvPr>
        </p:nvSpPr>
        <p:spPr>
          <a:xfrm>
            <a:off x="4542200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19" name="Google Shape;2119;p20"/>
          <p:cNvSpPr txBox="1">
            <a:spLocks noGrp="1"/>
          </p:cNvSpPr>
          <p:nvPr>
            <p:ph type="subTitle" idx="2"/>
          </p:nvPr>
        </p:nvSpPr>
        <p:spPr>
          <a:xfrm>
            <a:off x="7811467" y="3624540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0" name="Google Shape;2120;p20"/>
          <p:cNvSpPr txBox="1">
            <a:spLocks noGrp="1"/>
          </p:cNvSpPr>
          <p:nvPr>
            <p:ph type="subTitle" idx="3"/>
          </p:nvPr>
        </p:nvSpPr>
        <p:spPr>
          <a:xfrm>
            <a:off x="7811467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1" name="Google Shape;2121;p20"/>
          <p:cNvSpPr txBox="1">
            <a:spLocks noGrp="1"/>
          </p:cNvSpPr>
          <p:nvPr>
            <p:ph type="subTitle" idx="4"/>
          </p:nvPr>
        </p:nvSpPr>
        <p:spPr>
          <a:xfrm>
            <a:off x="1272933" y="3624533"/>
            <a:ext cx="3107600" cy="9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8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22" name="Google Shape;2122;p20"/>
          <p:cNvSpPr txBox="1">
            <a:spLocks noGrp="1"/>
          </p:cNvSpPr>
          <p:nvPr>
            <p:ph type="subTitle" idx="5"/>
          </p:nvPr>
        </p:nvSpPr>
        <p:spPr>
          <a:xfrm>
            <a:off x="1272933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3" name="Google Shape;2123;p20"/>
          <p:cNvSpPr txBox="1">
            <a:spLocks noGrp="1"/>
          </p:cNvSpPr>
          <p:nvPr>
            <p:ph type="subTitle" idx="6"/>
          </p:nvPr>
        </p:nvSpPr>
        <p:spPr>
          <a:xfrm>
            <a:off x="4542200" y="2976567"/>
            <a:ext cx="310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200">
                <a:latin typeface="Grand Hotel"/>
                <a:ea typeface="Grand Hotel"/>
                <a:cs typeface="Grand Hotel"/>
                <a:sym typeface="Grand Hote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/>
              <a:buNone/>
              <a:defRPr sz="3333">
                <a:solidFill>
                  <a:schemeClr val="dk1"/>
                </a:solidFill>
                <a:latin typeface="Delius Swash Caps"/>
                <a:ea typeface="Delius Swash Caps"/>
                <a:cs typeface="Delius Swash Caps"/>
                <a:sym typeface="Delius Swash Caps"/>
              </a:defRPr>
            </a:lvl9pPr>
          </a:lstStyle>
          <a:p>
            <a:endParaRPr/>
          </a:p>
        </p:txBody>
      </p:sp>
      <p:sp>
        <p:nvSpPr>
          <p:cNvPr id="2124" name="Google Shape;2124;p20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1880686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bg>
      <p:bgPr>
        <a:solidFill>
          <a:srgbClr val="FFECC6"/>
        </a:solidFill>
        <a:effectLst/>
      </p:bgPr>
    </p:bg>
    <p:spTree>
      <p:nvGrpSpPr>
        <p:cNvPr id="1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6" name="Google Shape;2126;p21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27" name="Google Shape;2127;p21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21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21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21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31" name="Google Shape;2131;p2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32" name="Google Shape;2132;p21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21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21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21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21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21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21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21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21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21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21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21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21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21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21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21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21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21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21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21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21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21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21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21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21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21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21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21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21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21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21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21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21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21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21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21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21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21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21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21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21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21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21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21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21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21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21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21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180" name="Google Shape;2180;p21"/>
          <p:cNvSpPr txBox="1">
            <a:spLocks noGrp="1"/>
          </p:cNvSpPr>
          <p:nvPr>
            <p:ph type="subTitle" idx="1"/>
          </p:nvPr>
        </p:nvSpPr>
        <p:spPr>
          <a:xfrm>
            <a:off x="2593233" y="1682400"/>
            <a:ext cx="7005600" cy="349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2133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●"/>
              <a:defRPr sz="2667" b="1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○"/>
              <a:defRPr sz="2667" b="1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/>
              <a:buChar char="■"/>
              <a:defRPr sz="2667" b="1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181" name="Google Shape;2181;p21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2182" name="Google Shape;2182;p21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183" name="Google Shape;2183;p21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21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21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21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21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21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21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21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21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21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21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21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21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21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21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21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21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21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21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21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21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21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21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21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21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21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21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21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21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21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21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21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21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21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21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21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21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21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21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21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21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21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21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21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21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21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21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21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21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21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21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21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21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21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21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21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21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21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21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242" name="Google Shape;2242;p21"/>
          <p:cNvGrpSpPr/>
          <p:nvPr/>
        </p:nvGrpSpPr>
        <p:grpSpPr>
          <a:xfrm>
            <a:off x="9975900" y="700501"/>
            <a:ext cx="1363669" cy="1214031"/>
            <a:chOff x="7481925" y="525375"/>
            <a:chExt cx="1022752" cy="910523"/>
          </a:xfrm>
        </p:grpSpPr>
        <p:sp>
          <p:nvSpPr>
            <p:cNvPr id="2243" name="Google Shape;2243;p21"/>
            <p:cNvSpPr/>
            <p:nvPr/>
          </p:nvSpPr>
          <p:spPr>
            <a:xfrm>
              <a:off x="8125517" y="1106065"/>
              <a:ext cx="301573" cy="246112"/>
            </a:xfrm>
            <a:custGeom>
              <a:avLst/>
              <a:gdLst/>
              <a:ahLst/>
              <a:cxnLst/>
              <a:rect l="l" t="t" r="r" b="b"/>
              <a:pathLst>
                <a:path w="3883" h="3169" extrusionOk="0">
                  <a:moveTo>
                    <a:pt x="527" y="1"/>
                  </a:moveTo>
                  <a:cubicBezTo>
                    <a:pt x="351" y="1"/>
                    <a:pt x="175" y="11"/>
                    <a:pt x="0" y="31"/>
                  </a:cubicBezTo>
                  <a:cubicBezTo>
                    <a:pt x="116" y="192"/>
                    <a:pt x="402" y="1531"/>
                    <a:pt x="562" y="1870"/>
                  </a:cubicBezTo>
                  <a:cubicBezTo>
                    <a:pt x="714" y="2209"/>
                    <a:pt x="1223" y="2709"/>
                    <a:pt x="1964" y="3021"/>
                  </a:cubicBezTo>
                  <a:cubicBezTo>
                    <a:pt x="2237" y="3133"/>
                    <a:pt x="2566" y="3169"/>
                    <a:pt x="2872" y="3169"/>
                  </a:cubicBezTo>
                  <a:cubicBezTo>
                    <a:pt x="3393" y="3169"/>
                    <a:pt x="3847" y="3066"/>
                    <a:pt x="3847" y="3066"/>
                  </a:cubicBezTo>
                  <a:cubicBezTo>
                    <a:pt x="3847" y="3066"/>
                    <a:pt x="3883" y="3021"/>
                    <a:pt x="3775" y="2557"/>
                  </a:cubicBezTo>
                  <a:cubicBezTo>
                    <a:pt x="3677" y="2093"/>
                    <a:pt x="3338" y="1111"/>
                    <a:pt x="2874" y="718"/>
                  </a:cubicBezTo>
                  <a:cubicBezTo>
                    <a:pt x="2401" y="335"/>
                    <a:pt x="2106" y="201"/>
                    <a:pt x="1366" y="76"/>
                  </a:cubicBezTo>
                  <a:cubicBezTo>
                    <a:pt x="1091" y="26"/>
                    <a:pt x="809" y="1"/>
                    <a:pt x="5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21"/>
            <p:cNvSpPr/>
            <p:nvPr/>
          </p:nvSpPr>
          <p:spPr>
            <a:xfrm>
              <a:off x="8125517" y="1106375"/>
              <a:ext cx="379161" cy="329522"/>
            </a:xfrm>
            <a:custGeom>
              <a:avLst/>
              <a:gdLst/>
              <a:ahLst/>
              <a:cxnLst/>
              <a:rect l="l" t="t" r="r" b="b"/>
              <a:pathLst>
                <a:path w="4882" h="4243" extrusionOk="0">
                  <a:moveTo>
                    <a:pt x="661" y="0"/>
                  </a:moveTo>
                  <a:cubicBezTo>
                    <a:pt x="687" y="99"/>
                    <a:pt x="705" y="197"/>
                    <a:pt x="723" y="295"/>
                  </a:cubicBezTo>
                  <a:cubicBezTo>
                    <a:pt x="741" y="384"/>
                    <a:pt x="759" y="465"/>
                    <a:pt x="795" y="554"/>
                  </a:cubicBezTo>
                  <a:cubicBezTo>
                    <a:pt x="661" y="447"/>
                    <a:pt x="536" y="357"/>
                    <a:pt x="402" y="259"/>
                  </a:cubicBezTo>
                  <a:cubicBezTo>
                    <a:pt x="268" y="170"/>
                    <a:pt x="152" y="99"/>
                    <a:pt x="27" y="27"/>
                  </a:cubicBezTo>
                  <a:lnTo>
                    <a:pt x="0" y="27"/>
                  </a:lnTo>
                  <a:cubicBezTo>
                    <a:pt x="0" y="36"/>
                    <a:pt x="9" y="45"/>
                    <a:pt x="18" y="54"/>
                  </a:cubicBezTo>
                  <a:cubicBezTo>
                    <a:pt x="286" y="224"/>
                    <a:pt x="545" y="411"/>
                    <a:pt x="795" y="616"/>
                  </a:cubicBezTo>
                  <a:cubicBezTo>
                    <a:pt x="598" y="625"/>
                    <a:pt x="393" y="625"/>
                    <a:pt x="197" y="634"/>
                  </a:cubicBezTo>
                  <a:lnTo>
                    <a:pt x="205" y="661"/>
                  </a:lnTo>
                  <a:cubicBezTo>
                    <a:pt x="348" y="661"/>
                    <a:pt x="491" y="657"/>
                    <a:pt x="634" y="657"/>
                  </a:cubicBezTo>
                  <a:cubicBezTo>
                    <a:pt x="705" y="657"/>
                    <a:pt x="777" y="658"/>
                    <a:pt x="848" y="661"/>
                  </a:cubicBezTo>
                  <a:cubicBezTo>
                    <a:pt x="1053" y="830"/>
                    <a:pt x="1259" y="1018"/>
                    <a:pt x="1464" y="1196"/>
                  </a:cubicBezTo>
                  <a:cubicBezTo>
                    <a:pt x="1189" y="1281"/>
                    <a:pt x="904" y="1321"/>
                    <a:pt x="616" y="1321"/>
                  </a:cubicBezTo>
                  <a:cubicBezTo>
                    <a:pt x="538" y="1321"/>
                    <a:pt x="461" y="1318"/>
                    <a:pt x="384" y="1312"/>
                  </a:cubicBezTo>
                  <a:lnTo>
                    <a:pt x="384" y="1330"/>
                  </a:lnTo>
                  <a:cubicBezTo>
                    <a:pt x="468" y="1341"/>
                    <a:pt x="551" y="1345"/>
                    <a:pt x="635" y="1345"/>
                  </a:cubicBezTo>
                  <a:cubicBezTo>
                    <a:pt x="694" y="1345"/>
                    <a:pt x="753" y="1343"/>
                    <a:pt x="812" y="1339"/>
                  </a:cubicBezTo>
                  <a:cubicBezTo>
                    <a:pt x="1053" y="1330"/>
                    <a:pt x="1294" y="1304"/>
                    <a:pt x="1526" y="1259"/>
                  </a:cubicBezTo>
                  <a:cubicBezTo>
                    <a:pt x="1625" y="1339"/>
                    <a:pt x="1723" y="1420"/>
                    <a:pt x="1830" y="1500"/>
                  </a:cubicBezTo>
                  <a:cubicBezTo>
                    <a:pt x="1928" y="1571"/>
                    <a:pt x="2053" y="1661"/>
                    <a:pt x="2160" y="1741"/>
                  </a:cubicBezTo>
                  <a:cubicBezTo>
                    <a:pt x="1840" y="1816"/>
                    <a:pt x="1513" y="1852"/>
                    <a:pt x="1186" y="1852"/>
                  </a:cubicBezTo>
                  <a:cubicBezTo>
                    <a:pt x="966" y="1852"/>
                    <a:pt x="745" y="1836"/>
                    <a:pt x="527" y="1803"/>
                  </a:cubicBezTo>
                  <a:lnTo>
                    <a:pt x="527" y="1803"/>
                  </a:lnTo>
                  <a:lnTo>
                    <a:pt x="536" y="1839"/>
                  </a:lnTo>
                  <a:cubicBezTo>
                    <a:pt x="643" y="1857"/>
                    <a:pt x="741" y="1866"/>
                    <a:pt x="848" y="1875"/>
                  </a:cubicBezTo>
                  <a:cubicBezTo>
                    <a:pt x="971" y="1885"/>
                    <a:pt x="1094" y="1890"/>
                    <a:pt x="1218" y="1890"/>
                  </a:cubicBezTo>
                  <a:cubicBezTo>
                    <a:pt x="1543" y="1890"/>
                    <a:pt x="1870" y="1854"/>
                    <a:pt x="2187" y="1777"/>
                  </a:cubicBezTo>
                  <a:lnTo>
                    <a:pt x="2196" y="1777"/>
                  </a:lnTo>
                  <a:cubicBezTo>
                    <a:pt x="2365" y="1893"/>
                    <a:pt x="2535" y="2018"/>
                    <a:pt x="2704" y="2134"/>
                  </a:cubicBezTo>
                  <a:lnTo>
                    <a:pt x="2687" y="2151"/>
                  </a:lnTo>
                  <a:cubicBezTo>
                    <a:pt x="2267" y="2508"/>
                    <a:pt x="1714" y="2580"/>
                    <a:pt x="1187" y="2589"/>
                  </a:cubicBezTo>
                  <a:lnTo>
                    <a:pt x="1259" y="2642"/>
                  </a:lnTo>
                  <a:cubicBezTo>
                    <a:pt x="1776" y="2633"/>
                    <a:pt x="2347" y="2508"/>
                    <a:pt x="2749" y="2169"/>
                  </a:cubicBezTo>
                  <a:cubicBezTo>
                    <a:pt x="2794" y="2205"/>
                    <a:pt x="2847" y="2241"/>
                    <a:pt x="2892" y="2276"/>
                  </a:cubicBezTo>
                  <a:cubicBezTo>
                    <a:pt x="3061" y="2401"/>
                    <a:pt x="3222" y="2544"/>
                    <a:pt x="3392" y="2687"/>
                  </a:cubicBezTo>
                  <a:cubicBezTo>
                    <a:pt x="3079" y="2883"/>
                    <a:pt x="2749" y="3035"/>
                    <a:pt x="2401" y="3133"/>
                  </a:cubicBezTo>
                  <a:cubicBezTo>
                    <a:pt x="2437" y="3142"/>
                    <a:pt x="2490" y="3151"/>
                    <a:pt x="2535" y="3151"/>
                  </a:cubicBezTo>
                  <a:cubicBezTo>
                    <a:pt x="2696" y="3097"/>
                    <a:pt x="2856" y="3035"/>
                    <a:pt x="3008" y="2955"/>
                  </a:cubicBezTo>
                  <a:cubicBezTo>
                    <a:pt x="3151" y="2883"/>
                    <a:pt x="3285" y="2803"/>
                    <a:pt x="3418" y="2714"/>
                  </a:cubicBezTo>
                  <a:lnTo>
                    <a:pt x="3499" y="2785"/>
                  </a:lnTo>
                  <a:cubicBezTo>
                    <a:pt x="3552" y="2830"/>
                    <a:pt x="3597" y="2883"/>
                    <a:pt x="3651" y="2928"/>
                  </a:cubicBezTo>
                  <a:cubicBezTo>
                    <a:pt x="3668" y="2946"/>
                    <a:pt x="3677" y="2955"/>
                    <a:pt x="3686" y="2964"/>
                  </a:cubicBezTo>
                  <a:cubicBezTo>
                    <a:pt x="3740" y="3017"/>
                    <a:pt x="3784" y="3062"/>
                    <a:pt x="3838" y="3115"/>
                  </a:cubicBezTo>
                  <a:cubicBezTo>
                    <a:pt x="4177" y="3463"/>
                    <a:pt x="4481" y="3829"/>
                    <a:pt x="4766" y="4222"/>
                  </a:cubicBezTo>
                  <a:cubicBezTo>
                    <a:pt x="4776" y="4236"/>
                    <a:pt x="4789" y="4242"/>
                    <a:pt x="4803" y="4242"/>
                  </a:cubicBezTo>
                  <a:cubicBezTo>
                    <a:pt x="4841" y="4242"/>
                    <a:pt x="4881" y="4199"/>
                    <a:pt x="4855" y="4160"/>
                  </a:cubicBezTo>
                  <a:cubicBezTo>
                    <a:pt x="4597" y="3811"/>
                    <a:pt x="4320" y="3481"/>
                    <a:pt x="4025" y="3169"/>
                  </a:cubicBezTo>
                  <a:cubicBezTo>
                    <a:pt x="3963" y="3115"/>
                    <a:pt x="3900" y="3053"/>
                    <a:pt x="3838" y="2990"/>
                  </a:cubicBezTo>
                  <a:lnTo>
                    <a:pt x="3820" y="2981"/>
                  </a:lnTo>
                  <a:lnTo>
                    <a:pt x="3749" y="2910"/>
                  </a:lnTo>
                  <a:lnTo>
                    <a:pt x="3686" y="2856"/>
                  </a:lnTo>
                  <a:lnTo>
                    <a:pt x="3642" y="2812"/>
                  </a:lnTo>
                  <a:lnTo>
                    <a:pt x="3552" y="2732"/>
                  </a:lnTo>
                  <a:cubicBezTo>
                    <a:pt x="3490" y="2669"/>
                    <a:pt x="3418" y="2615"/>
                    <a:pt x="3347" y="2553"/>
                  </a:cubicBezTo>
                  <a:cubicBezTo>
                    <a:pt x="3472" y="2392"/>
                    <a:pt x="3552" y="2196"/>
                    <a:pt x="3606" y="2000"/>
                  </a:cubicBezTo>
                  <a:cubicBezTo>
                    <a:pt x="3588" y="1964"/>
                    <a:pt x="3579" y="1928"/>
                    <a:pt x="3561" y="1893"/>
                  </a:cubicBezTo>
                  <a:cubicBezTo>
                    <a:pt x="3526" y="2125"/>
                    <a:pt x="3436" y="2339"/>
                    <a:pt x="3302" y="2526"/>
                  </a:cubicBezTo>
                  <a:cubicBezTo>
                    <a:pt x="3222" y="2455"/>
                    <a:pt x="3142" y="2392"/>
                    <a:pt x="3061" y="2330"/>
                  </a:cubicBezTo>
                  <a:lnTo>
                    <a:pt x="2937" y="2232"/>
                  </a:lnTo>
                  <a:cubicBezTo>
                    <a:pt x="3088" y="1866"/>
                    <a:pt x="3169" y="1473"/>
                    <a:pt x="3160" y="1080"/>
                  </a:cubicBezTo>
                  <a:cubicBezTo>
                    <a:pt x="3142" y="1054"/>
                    <a:pt x="3124" y="1027"/>
                    <a:pt x="3097" y="1000"/>
                  </a:cubicBezTo>
                  <a:lnTo>
                    <a:pt x="3097" y="1143"/>
                  </a:lnTo>
                  <a:cubicBezTo>
                    <a:pt x="3097" y="1375"/>
                    <a:pt x="3079" y="1598"/>
                    <a:pt x="3026" y="1821"/>
                  </a:cubicBezTo>
                  <a:cubicBezTo>
                    <a:pt x="2999" y="1946"/>
                    <a:pt x="2963" y="2071"/>
                    <a:pt x="2919" y="2196"/>
                  </a:cubicBezTo>
                  <a:cubicBezTo>
                    <a:pt x="2758" y="2080"/>
                    <a:pt x="2588" y="1964"/>
                    <a:pt x="2428" y="1848"/>
                  </a:cubicBezTo>
                  <a:cubicBezTo>
                    <a:pt x="2553" y="1420"/>
                    <a:pt x="2615" y="973"/>
                    <a:pt x="2615" y="518"/>
                  </a:cubicBezTo>
                  <a:lnTo>
                    <a:pt x="2562" y="491"/>
                  </a:lnTo>
                  <a:lnTo>
                    <a:pt x="2562" y="714"/>
                  </a:lnTo>
                  <a:cubicBezTo>
                    <a:pt x="2562" y="955"/>
                    <a:pt x="2535" y="1196"/>
                    <a:pt x="2481" y="1437"/>
                  </a:cubicBezTo>
                  <a:cubicBezTo>
                    <a:pt x="2455" y="1562"/>
                    <a:pt x="2419" y="1696"/>
                    <a:pt x="2383" y="1821"/>
                  </a:cubicBezTo>
                  <a:cubicBezTo>
                    <a:pt x="2249" y="1732"/>
                    <a:pt x="2124" y="1643"/>
                    <a:pt x="1990" y="1553"/>
                  </a:cubicBezTo>
                  <a:cubicBezTo>
                    <a:pt x="1982" y="1544"/>
                    <a:pt x="2106" y="804"/>
                    <a:pt x="2044" y="233"/>
                  </a:cubicBezTo>
                  <a:lnTo>
                    <a:pt x="1990" y="215"/>
                  </a:lnTo>
                  <a:lnTo>
                    <a:pt x="1990" y="215"/>
                  </a:lnTo>
                  <a:cubicBezTo>
                    <a:pt x="2026" y="643"/>
                    <a:pt x="1999" y="1071"/>
                    <a:pt x="1928" y="1500"/>
                  </a:cubicBezTo>
                  <a:cubicBezTo>
                    <a:pt x="1928" y="1500"/>
                    <a:pt x="1928" y="1500"/>
                    <a:pt x="1928" y="1509"/>
                  </a:cubicBezTo>
                  <a:cubicBezTo>
                    <a:pt x="1803" y="1411"/>
                    <a:pt x="1482" y="1161"/>
                    <a:pt x="1473" y="1152"/>
                  </a:cubicBezTo>
                  <a:lnTo>
                    <a:pt x="1384" y="1071"/>
                  </a:lnTo>
                  <a:cubicBezTo>
                    <a:pt x="1375" y="822"/>
                    <a:pt x="1339" y="581"/>
                    <a:pt x="1303" y="340"/>
                  </a:cubicBezTo>
                  <a:cubicBezTo>
                    <a:pt x="1285" y="241"/>
                    <a:pt x="1268" y="152"/>
                    <a:pt x="1241" y="54"/>
                  </a:cubicBezTo>
                  <a:lnTo>
                    <a:pt x="1178" y="45"/>
                  </a:lnTo>
                  <a:lnTo>
                    <a:pt x="1178" y="45"/>
                  </a:lnTo>
                  <a:cubicBezTo>
                    <a:pt x="1196" y="143"/>
                    <a:pt x="1223" y="250"/>
                    <a:pt x="1241" y="357"/>
                  </a:cubicBezTo>
                  <a:cubicBezTo>
                    <a:pt x="1285" y="581"/>
                    <a:pt x="1321" y="813"/>
                    <a:pt x="1357" y="1036"/>
                  </a:cubicBezTo>
                  <a:cubicBezTo>
                    <a:pt x="1232" y="929"/>
                    <a:pt x="1107" y="813"/>
                    <a:pt x="991" y="714"/>
                  </a:cubicBezTo>
                  <a:cubicBezTo>
                    <a:pt x="946" y="679"/>
                    <a:pt x="911" y="643"/>
                    <a:pt x="866" y="607"/>
                  </a:cubicBezTo>
                  <a:cubicBezTo>
                    <a:pt x="830" y="491"/>
                    <a:pt x="803" y="375"/>
                    <a:pt x="777" y="250"/>
                  </a:cubicBezTo>
                  <a:cubicBezTo>
                    <a:pt x="759" y="170"/>
                    <a:pt x="741" y="81"/>
                    <a:pt x="7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21"/>
            <p:cNvSpPr/>
            <p:nvPr/>
          </p:nvSpPr>
          <p:spPr>
            <a:xfrm>
              <a:off x="8125517" y="1104278"/>
              <a:ext cx="203871" cy="227473"/>
            </a:xfrm>
            <a:custGeom>
              <a:avLst/>
              <a:gdLst/>
              <a:ahLst/>
              <a:cxnLst/>
              <a:rect l="l" t="t" r="r" b="b"/>
              <a:pathLst>
                <a:path w="2625" h="2929" extrusionOk="0">
                  <a:moveTo>
                    <a:pt x="1785" y="179"/>
                  </a:moveTo>
                  <a:cubicBezTo>
                    <a:pt x="1660" y="152"/>
                    <a:pt x="1526" y="126"/>
                    <a:pt x="1366" y="99"/>
                  </a:cubicBezTo>
                  <a:cubicBezTo>
                    <a:pt x="911" y="19"/>
                    <a:pt x="455" y="1"/>
                    <a:pt x="0" y="54"/>
                  </a:cubicBezTo>
                  <a:cubicBezTo>
                    <a:pt x="116" y="224"/>
                    <a:pt x="402" y="1554"/>
                    <a:pt x="554" y="1893"/>
                  </a:cubicBezTo>
                  <a:cubicBezTo>
                    <a:pt x="696" y="2196"/>
                    <a:pt x="1107" y="2625"/>
                    <a:pt x="1714" y="2928"/>
                  </a:cubicBezTo>
                  <a:cubicBezTo>
                    <a:pt x="2597" y="2232"/>
                    <a:pt x="2624" y="911"/>
                    <a:pt x="1776" y="1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21"/>
            <p:cNvSpPr/>
            <p:nvPr/>
          </p:nvSpPr>
          <p:spPr>
            <a:xfrm>
              <a:off x="8122022" y="1105909"/>
              <a:ext cx="302583" cy="246811"/>
            </a:xfrm>
            <a:custGeom>
              <a:avLst/>
              <a:gdLst/>
              <a:ahLst/>
              <a:cxnLst/>
              <a:rect l="l" t="t" r="r" b="b"/>
              <a:pathLst>
                <a:path w="3896" h="3178" extrusionOk="0">
                  <a:moveTo>
                    <a:pt x="3844" y="2670"/>
                  </a:moveTo>
                  <a:lnTo>
                    <a:pt x="3844" y="2670"/>
                  </a:lnTo>
                  <a:cubicBezTo>
                    <a:pt x="3848" y="2695"/>
                    <a:pt x="3852" y="2720"/>
                    <a:pt x="3856" y="2746"/>
                  </a:cubicBezTo>
                  <a:cubicBezTo>
                    <a:pt x="3860" y="2770"/>
                    <a:pt x="3866" y="2795"/>
                    <a:pt x="3871" y="2819"/>
                  </a:cubicBezTo>
                  <a:lnTo>
                    <a:pt x="3871" y="2819"/>
                  </a:lnTo>
                  <a:cubicBezTo>
                    <a:pt x="3866" y="2787"/>
                    <a:pt x="3861" y="2755"/>
                    <a:pt x="3856" y="2720"/>
                  </a:cubicBezTo>
                  <a:cubicBezTo>
                    <a:pt x="3852" y="2703"/>
                    <a:pt x="3848" y="2687"/>
                    <a:pt x="3844" y="2670"/>
                  </a:cubicBezTo>
                  <a:close/>
                  <a:moveTo>
                    <a:pt x="3871" y="2819"/>
                  </a:moveTo>
                  <a:cubicBezTo>
                    <a:pt x="3875" y="2843"/>
                    <a:pt x="3878" y="2867"/>
                    <a:pt x="3882" y="2892"/>
                  </a:cubicBezTo>
                  <a:lnTo>
                    <a:pt x="3882" y="2892"/>
                  </a:lnTo>
                  <a:cubicBezTo>
                    <a:pt x="3880" y="2867"/>
                    <a:pt x="3876" y="2843"/>
                    <a:pt x="3871" y="2819"/>
                  </a:cubicBezTo>
                  <a:close/>
                  <a:moveTo>
                    <a:pt x="3882" y="2892"/>
                  </a:moveTo>
                  <a:cubicBezTo>
                    <a:pt x="3883" y="2900"/>
                    <a:pt x="3883" y="2908"/>
                    <a:pt x="3883" y="2916"/>
                  </a:cubicBezTo>
                  <a:cubicBezTo>
                    <a:pt x="3889" y="2953"/>
                    <a:pt x="3895" y="2989"/>
                    <a:pt x="3896" y="3023"/>
                  </a:cubicBezTo>
                  <a:lnTo>
                    <a:pt x="3896" y="3023"/>
                  </a:lnTo>
                  <a:cubicBezTo>
                    <a:pt x="3896" y="2981"/>
                    <a:pt x="3889" y="2937"/>
                    <a:pt x="3883" y="2898"/>
                  </a:cubicBezTo>
                  <a:cubicBezTo>
                    <a:pt x="3883" y="2896"/>
                    <a:pt x="3882" y="2894"/>
                    <a:pt x="3882" y="2892"/>
                  </a:cubicBezTo>
                  <a:close/>
                  <a:moveTo>
                    <a:pt x="3896" y="3023"/>
                  </a:moveTo>
                  <a:cubicBezTo>
                    <a:pt x="3895" y="3038"/>
                    <a:pt x="3894" y="3053"/>
                    <a:pt x="3892" y="3068"/>
                  </a:cubicBezTo>
                  <a:cubicBezTo>
                    <a:pt x="3895" y="3054"/>
                    <a:pt x="3896" y="3039"/>
                    <a:pt x="3896" y="3023"/>
                  </a:cubicBezTo>
                  <a:close/>
                  <a:moveTo>
                    <a:pt x="543" y="0"/>
                  </a:moveTo>
                  <a:cubicBezTo>
                    <a:pt x="384" y="0"/>
                    <a:pt x="225" y="7"/>
                    <a:pt x="66" y="22"/>
                  </a:cubicBezTo>
                  <a:lnTo>
                    <a:pt x="66" y="22"/>
                  </a:lnTo>
                  <a:cubicBezTo>
                    <a:pt x="65" y="20"/>
                    <a:pt x="64" y="17"/>
                    <a:pt x="63" y="15"/>
                  </a:cubicBezTo>
                  <a:lnTo>
                    <a:pt x="60" y="22"/>
                  </a:lnTo>
                  <a:lnTo>
                    <a:pt x="60" y="22"/>
                  </a:lnTo>
                  <a:cubicBezTo>
                    <a:pt x="52" y="23"/>
                    <a:pt x="44" y="24"/>
                    <a:pt x="36" y="24"/>
                  </a:cubicBezTo>
                  <a:lnTo>
                    <a:pt x="1" y="24"/>
                  </a:lnTo>
                  <a:lnTo>
                    <a:pt x="18" y="60"/>
                  </a:lnTo>
                  <a:cubicBezTo>
                    <a:pt x="72" y="167"/>
                    <a:pt x="108" y="274"/>
                    <a:pt x="143" y="390"/>
                  </a:cubicBezTo>
                  <a:cubicBezTo>
                    <a:pt x="170" y="497"/>
                    <a:pt x="206" y="613"/>
                    <a:pt x="242" y="720"/>
                  </a:cubicBezTo>
                  <a:lnTo>
                    <a:pt x="429" y="1408"/>
                  </a:lnTo>
                  <a:cubicBezTo>
                    <a:pt x="465" y="1524"/>
                    <a:pt x="500" y="1631"/>
                    <a:pt x="536" y="1747"/>
                  </a:cubicBezTo>
                  <a:cubicBezTo>
                    <a:pt x="572" y="1854"/>
                    <a:pt x="625" y="1961"/>
                    <a:pt x="688" y="2059"/>
                  </a:cubicBezTo>
                  <a:cubicBezTo>
                    <a:pt x="831" y="2256"/>
                    <a:pt x="1000" y="2425"/>
                    <a:pt x="1188" y="2568"/>
                  </a:cubicBezTo>
                  <a:cubicBezTo>
                    <a:pt x="1375" y="2711"/>
                    <a:pt x="1580" y="2836"/>
                    <a:pt x="1794" y="2943"/>
                  </a:cubicBezTo>
                  <a:cubicBezTo>
                    <a:pt x="2009" y="3050"/>
                    <a:pt x="2241" y="3121"/>
                    <a:pt x="2473" y="3157"/>
                  </a:cubicBezTo>
                  <a:cubicBezTo>
                    <a:pt x="2618" y="3171"/>
                    <a:pt x="2764" y="3178"/>
                    <a:pt x="2910" y="3178"/>
                  </a:cubicBezTo>
                  <a:cubicBezTo>
                    <a:pt x="3240" y="3178"/>
                    <a:pt x="3570" y="3142"/>
                    <a:pt x="3892" y="3068"/>
                  </a:cubicBezTo>
                  <a:lnTo>
                    <a:pt x="3892" y="3068"/>
                  </a:lnTo>
                  <a:cubicBezTo>
                    <a:pt x="3602" y="3124"/>
                    <a:pt x="3305" y="3151"/>
                    <a:pt x="3009" y="3151"/>
                  </a:cubicBezTo>
                  <a:cubicBezTo>
                    <a:pt x="2832" y="3151"/>
                    <a:pt x="2656" y="3141"/>
                    <a:pt x="2482" y="3121"/>
                  </a:cubicBezTo>
                  <a:cubicBezTo>
                    <a:pt x="2250" y="3086"/>
                    <a:pt x="2018" y="3014"/>
                    <a:pt x="1812" y="2907"/>
                  </a:cubicBezTo>
                  <a:cubicBezTo>
                    <a:pt x="1598" y="2800"/>
                    <a:pt x="1402" y="2675"/>
                    <a:pt x="1214" y="2532"/>
                  </a:cubicBezTo>
                  <a:cubicBezTo>
                    <a:pt x="1027" y="2389"/>
                    <a:pt x="857" y="2220"/>
                    <a:pt x="723" y="2032"/>
                  </a:cubicBezTo>
                  <a:cubicBezTo>
                    <a:pt x="652" y="1934"/>
                    <a:pt x="607" y="1827"/>
                    <a:pt x="572" y="1720"/>
                  </a:cubicBezTo>
                  <a:cubicBezTo>
                    <a:pt x="536" y="1604"/>
                    <a:pt x="500" y="1497"/>
                    <a:pt x="465" y="1381"/>
                  </a:cubicBezTo>
                  <a:lnTo>
                    <a:pt x="286" y="694"/>
                  </a:lnTo>
                  <a:cubicBezTo>
                    <a:pt x="250" y="578"/>
                    <a:pt x="224" y="462"/>
                    <a:pt x="188" y="355"/>
                  </a:cubicBezTo>
                  <a:cubicBezTo>
                    <a:pt x="165" y="253"/>
                    <a:pt x="127" y="151"/>
                    <a:pt x="83" y="56"/>
                  </a:cubicBezTo>
                  <a:lnTo>
                    <a:pt x="83" y="56"/>
                  </a:lnTo>
                  <a:cubicBezTo>
                    <a:pt x="249" y="38"/>
                    <a:pt x="416" y="29"/>
                    <a:pt x="583" y="29"/>
                  </a:cubicBezTo>
                  <a:cubicBezTo>
                    <a:pt x="870" y="29"/>
                    <a:pt x="1157" y="55"/>
                    <a:pt x="1437" y="105"/>
                  </a:cubicBezTo>
                  <a:cubicBezTo>
                    <a:pt x="1670" y="140"/>
                    <a:pt x="1902" y="194"/>
                    <a:pt x="2116" y="265"/>
                  </a:cubicBezTo>
                  <a:cubicBezTo>
                    <a:pt x="2339" y="346"/>
                    <a:pt x="2544" y="462"/>
                    <a:pt x="2732" y="604"/>
                  </a:cubicBezTo>
                  <a:cubicBezTo>
                    <a:pt x="3124" y="863"/>
                    <a:pt x="3347" y="1292"/>
                    <a:pt x="3535" y="1720"/>
                  </a:cubicBezTo>
                  <a:cubicBezTo>
                    <a:pt x="3624" y="1934"/>
                    <a:pt x="3704" y="2157"/>
                    <a:pt x="3767" y="2381"/>
                  </a:cubicBezTo>
                  <a:cubicBezTo>
                    <a:pt x="3797" y="2479"/>
                    <a:pt x="3821" y="2577"/>
                    <a:pt x="3844" y="2670"/>
                  </a:cubicBezTo>
                  <a:lnTo>
                    <a:pt x="3844" y="2670"/>
                  </a:lnTo>
                  <a:cubicBezTo>
                    <a:pt x="3827" y="2576"/>
                    <a:pt x="3806" y="2490"/>
                    <a:pt x="3785" y="2398"/>
                  </a:cubicBezTo>
                  <a:cubicBezTo>
                    <a:pt x="3722" y="2175"/>
                    <a:pt x="3642" y="1952"/>
                    <a:pt x="3562" y="1729"/>
                  </a:cubicBezTo>
                  <a:cubicBezTo>
                    <a:pt x="3472" y="1515"/>
                    <a:pt x="3365" y="1301"/>
                    <a:pt x="3240" y="1104"/>
                  </a:cubicBezTo>
                  <a:cubicBezTo>
                    <a:pt x="3169" y="997"/>
                    <a:pt x="3098" y="908"/>
                    <a:pt x="3017" y="819"/>
                  </a:cubicBezTo>
                  <a:cubicBezTo>
                    <a:pt x="2937" y="738"/>
                    <a:pt x="2848" y="667"/>
                    <a:pt x="2749" y="596"/>
                  </a:cubicBezTo>
                  <a:cubicBezTo>
                    <a:pt x="2562" y="444"/>
                    <a:pt x="2357" y="328"/>
                    <a:pt x="2134" y="247"/>
                  </a:cubicBezTo>
                  <a:cubicBezTo>
                    <a:pt x="1911" y="176"/>
                    <a:pt x="1678" y="122"/>
                    <a:pt x="1446" y="78"/>
                  </a:cubicBezTo>
                  <a:cubicBezTo>
                    <a:pt x="1148" y="26"/>
                    <a:pt x="846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21"/>
            <p:cNvSpPr/>
            <p:nvPr/>
          </p:nvSpPr>
          <p:spPr>
            <a:xfrm>
              <a:off x="7481925" y="569798"/>
              <a:ext cx="197269" cy="230036"/>
            </a:xfrm>
            <a:custGeom>
              <a:avLst/>
              <a:gdLst/>
              <a:ahLst/>
              <a:cxnLst/>
              <a:rect l="l" t="t" r="r" b="b"/>
              <a:pathLst>
                <a:path w="2540" h="2962" extrusionOk="0">
                  <a:moveTo>
                    <a:pt x="1670" y="0"/>
                  </a:moveTo>
                  <a:cubicBezTo>
                    <a:pt x="1491" y="0"/>
                    <a:pt x="1266" y="39"/>
                    <a:pt x="1094" y="198"/>
                  </a:cubicBezTo>
                  <a:cubicBezTo>
                    <a:pt x="746" y="519"/>
                    <a:pt x="85" y="1385"/>
                    <a:pt x="41" y="2054"/>
                  </a:cubicBezTo>
                  <a:cubicBezTo>
                    <a:pt x="1" y="2649"/>
                    <a:pt x="271" y="2962"/>
                    <a:pt x="751" y="2962"/>
                  </a:cubicBezTo>
                  <a:cubicBezTo>
                    <a:pt x="811" y="2962"/>
                    <a:pt x="875" y="2957"/>
                    <a:pt x="942" y="2947"/>
                  </a:cubicBezTo>
                  <a:cubicBezTo>
                    <a:pt x="1540" y="2866"/>
                    <a:pt x="2316" y="1688"/>
                    <a:pt x="2423" y="1081"/>
                  </a:cubicBezTo>
                  <a:cubicBezTo>
                    <a:pt x="2540" y="475"/>
                    <a:pt x="1977" y="37"/>
                    <a:pt x="1977" y="37"/>
                  </a:cubicBezTo>
                  <a:cubicBezTo>
                    <a:pt x="1977" y="37"/>
                    <a:pt x="1845" y="0"/>
                    <a:pt x="16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21"/>
            <p:cNvSpPr/>
            <p:nvPr/>
          </p:nvSpPr>
          <p:spPr>
            <a:xfrm>
              <a:off x="7487827" y="527161"/>
              <a:ext cx="184843" cy="270110"/>
            </a:xfrm>
            <a:custGeom>
              <a:avLst/>
              <a:gdLst/>
              <a:ahLst/>
              <a:cxnLst/>
              <a:rect l="l" t="t" r="r" b="b"/>
              <a:pathLst>
                <a:path w="2380" h="3478" extrusionOk="0">
                  <a:moveTo>
                    <a:pt x="1223" y="1050"/>
                  </a:moveTo>
                  <a:cubicBezTo>
                    <a:pt x="1216" y="1052"/>
                    <a:pt x="1208" y="1054"/>
                    <a:pt x="1201" y="1056"/>
                  </a:cubicBezTo>
                  <a:lnTo>
                    <a:pt x="1201" y="1056"/>
                  </a:lnTo>
                  <a:cubicBezTo>
                    <a:pt x="1211" y="1054"/>
                    <a:pt x="1221" y="1052"/>
                    <a:pt x="1232" y="1050"/>
                  </a:cubicBezTo>
                  <a:close/>
                  <a:moveTo>
                    <a:pt x="1201" y="1056"/>
                  </a:moveTo>
                  <a:cubicBezTo>
                    <a:pt x="1006" y="1092"/>
                    <a:pt x="811" y="1153"/>
                    <a:pt x="625" y="1238"/>
                  </a:cubicBezTo>
                  <a:lnTo>
                    <a:pt x="598" y="1273"/>
                  </a:lnTo>
                  <a:cubicBezTo>
                    <a:pt x="788" y="1179"/>
                    <a:pt x="994" y="1109"/>
                    <a:pt x="1201" y="1056"/>
                  </a:cubicBezTo>
                  <a:close/>
                  <a:moveTo>
                    <a:pt x="2351" y="0"/>
                  </a:moveTo>
                  <a:cubicBezTo>
                    <a:pt x="2347" y="0"/>
                    <a:pt x="2343" y="2"/>
                    <a:pt x="2339" y="6"/>
                  </a:cubicBezTo>
                  <a:cubicBezTo>
                    <a:pt x="2053" y="301"/>
                    <a:pt x="1821" y="640"/>
                    <a:pt x="1642" y="1015"/>
                  </a:cubicBezTo>
                  <a:lnTo>
                    <a:pt x="1482" y="1015"/>
                  </a:lnTo>
                  <a:cubicBezTo>
                    <a:pt x="1455" y="1015"/>
                    <a:pt x="1428" y="1015"/>
                    <a:pt x="1410" y="1024"/>
                  </a:cubicBezTo>
                  <a:lnTo>
                    <a:pt x="1357" y="1024"/>
                  </a:lnTo>
                  <a:lnTo>
                    <a:pt x="1294" y="1032"/>
                  </a:lnTo>
                  <a:lnTo>
                    <a:pt x="1232" y="1050"/>
                  </a:lnTo>
                  <a:lnTo>
                    <a:pt x="1250" y="1050"/>
                  </a:lnTo>
                  <a:lnTo>
                    <a:pt x="1330" y="1041"/>
                  </a:lnTo>
                  <a:lnTo>
                    <a:pt x="1384" y="1041"/>
                  </a:lnTo>
                  <a:lnTo>
                    <a:pt x="1455" y="1032"/>
                  </a:lnTo>
                  <a:lnTo>
                    <a:pt x="1625" y="1032"/>
                  </a:lnTo>
                  <a:cubicBezTo>
                    <a:pt x="1571" y="1131"/>
                    <a:pt x="1517" y="1229"/>
                    <a:pt x="1473" y="1327"/>
                  </a:cubicBezTo>
                  <a:cubicBezTo>
                    <a:pt x="1464" y="1345"/>
                    <a:pt x="1455" y="1372"/>
                    <a:pt x="1446" y="1389"/>
                  </a:cubicBezTo>
                  <a:cubicBezTo>
                    <a:pt x="1348" y="1604"/>
                    <a:pt x="1250" y="1818"/>
                    <a:pt x="1152" y="2023"/>
                  </a:cubicBezTo>
                  <a:lnTo>
                    <a:pt x="1134" y="2023"/>
                  </a:lnTo>
                  <a:cubicBezTo>
                    <a:pt x="911" y="2023"/>
                    <a:pt x="679" y="2041"/>
                    <a:pt x="446" y="2086"/>
                  </a:cubicBezTo>
                  <a:cubicBezTo>
                    <a:pt x="339" y="2103"/>
                    <a:pt x="223" y="2139"/>
                    <a:pt x="116" y="2175"/>
                  </a:cubicBezTo>
                  <a:lnTo>
                    <a:pt x="72" y="2184"/>
                  </a:lnTo>
                  <a:lnTo>
                    <a:pt x="63" y="2228"/>
                  </a:lnTo>
                  <a:lnTo>
                    <a:pt x="125" y="2202"/>
                  </a:lnTo>
                  <a:cubicBezTo>
                    <a:pt x="232" y="2166"/>
                    <a:pt x="339" y="2139"/>
                    <a:pt x="455" y="2121"/>
                  </a:cubicBezTo>
                  <a:cubicBezTo>
                    <a:pt x="641" y="2084"/>
                    <a:pt x="827" y="2066"/>
                    <a:pt x="1018" y="2066"/>
                  </a:cubicBezTo>
                  <a:cubicBezTo>
                    <a:pt x="1057" y="2066"/>
                    <a:pt x="1095" y="2066"/>
                    <a:pt x="1134" y="2068"/>
                  </a:cubicBezTo>
                  <a:cubicBezTo>
                    <a:pt x="1018" y="2309"/>
                    <a:pt x="893" y="2550"/>
                    <a:pt x="750" y="2782"/>
                  </a:cubicBezTo>
                  <a:lnTo>
                    <a:pt x="741" y="2782"/>
                  </a:lnTo>
                  <a:cubicBezTo>
                    <a:pt x="491" y="2853"/>
                    <a:pt x="241" y="2933"/>
                    <a:pt x="0" y="3032"/>
                  </a:cubicBezTo>
                  <a:cubicBezTo>
                    <a:pt x="0" y="3041"/>
                    <a:pt x="9" y="3058"/>
                    <a:pt x="9" y="3067"/>
                  </a:cubicBezTo>
                  <a:cubicBezTo>
                    <a:pt x="63" y="3050"/>
                    <a:pt x="125" y="3023"/>
                    <a:pt x="170" y="3005"/>
                  </a:cubicBezTo>
                  <a:cubicBezTo>
                    <a:pt x="348" y="2942"/>
                    <a:pt x="536" y="2889"/>
                    <a:pt x="723" y="2835"/>
                  </a:cubicBezTo>
                  <a:lnTo>
                    <a:pt x="723" y="2835"/>
                  </a:lnTo>
                  <a:cubicBezTo>
                    <a:pt x="589" y="3050"/>
                    <a:pt x="455" y="3255"/>
                    <a:pt x="322" y="3460"/>
                  </a:cubicBezTo>
                  <a:lnTo>
                    <a:pt x="366" y="3478"/>
                  </a:lnTo>
                  <a:cubicBezTo>
                    <a:pt x="589" y="3157"/>
                    <a:pt x="812" y="2835"/>
                    <a:pt x="1000" y="2496"/>
                  </a:cubicBezTo>
                  <a:cubicBezTo>
                    <a:pt x="1098" y="2791"/>
                    <a:pt x="1160" y="3085"/>
                    <a:pt x="1178" y="3389"/>
                  </a:cubicBezTo>
                  <a:lnTo>
                    <a:pt x="1205" y="3380"/>
                  </a:lnTo>
                  <a:cubicBezTo>
                    <a:pt x="1187" y="3067"/>
                    <a:pt x="1125" y="2755"/>
                    <a:pt x="1027" y="2452"/>
                  </a:cubicBezTo>
                  <a:cubicBezTo>
                    <a:pt x="1071" y="2380"/>
                    <a:pt x="1116" y="2300"/>
                    <a:pt x="1152" y="2219"/>
                  </a:cubicBezTo>
                  <a:cubicBezTo>
                    <a:pt x="1268" y="1987"/>
                    <a:pt x="1375" y="1755"/>
                    <a:pt x="1491" y="1523"/>
                  </a:cubicBezTo>
                  <a:cubicBezTo>
                    <a:pt x="1580" y="1720"/>
                    <a:pt x="1660" y="1934"/>
                    <a:pt x="1732" y="2148"/>
                  </a:cubicBezTo>
                  <a:cubicBezTo>
                    <a:pt x="1785" y="2336"/>
                    <a:pt x="1821" y="2523"/>
                    <a:pt x="1848" y="2719"/>
                  </a:cubicBezTo>
                  <a:lnTo>
                    <a:pt x="1866" y="2701"/>
                  </a:lnTo>
                  <a:cubicBezTo>
                    <a:pt x="1848" y="2514"/>
                    <a:pt x="1821" y="2318"/>
                    <a:pt x="1767" y="2139"/>
                  </a:cubicBezTo>
                  <a:cubicBezTo>
                    <a:pt x="1714" y="1898"/>
                    <a:pt x="1625" y="1675"/>
                    <a:pt x="1509" y="1470"/>
                  </a:cubicBezTo>
                  <a:lnTo>
                    <a:pt x="1553" y="1381"/>
                  </a:lnTo>
                  <a:cubicBezTo>
                    <a:pt x="1589" y="1300"/>
                    <a:pt x="1625" y="1220"/>
                    <a:pt x="1660" y="1148"/>
                  </a:cubicBezTo>
                  <a:cubicBezTo>
                    <a:pt x="1669" y="1140"/>
                    <a:pt x="1669" y="1131"/>
                    <a:pt x="1669" y="1122"/>
                  </a:cubicBezTo>
                  <a:cubicBezTo>
                    <a:pt x="1714" y="1041"/>
                    <a:pt x="1750" y="970"/>
                    <a:pt x="1785" y="899"/>
                  </a:cubicBezTo>
                  <a:cubicBezTo>
                    <a:pt x="1848" y="979"/>
                    <a:pt x="1892" y="1068"/>
                    <a:pt x="1946" y="1148"/>
                  </a:cubicBezTo>
                  <a:cubicBezTo>
                    <a:pt x="2089" y="1389"/>
                    <a:pt x="2205" y="1639"/>
                    <a:pt x="2294" y="1898"/>
                  </a:cubicBezTo>
                  <a:lnTo>
                    <a:pt x="2312" y="1827"/>
                  </a:lnTo>
                  <a:cubicBezTo>
                    <a:pt x="2214" y="1532"/>
                    <a:pt x="2071" y="1256"/>
                    <a:pt x="1901" y="997"/>
                  </a:cubicBezTo>
                  <a:cubicBezTo>
                    <a:pt x="1874" y="952"/>
                    <a:pt x="1839" y="908"/>
                    <a:pt x="1803" y="863"/>
                  </a:cubicBezTo>
                  <a:lnTo>
                    <a:pt x="1848" y="774"/>
                  </a:lnTo>
                  <a:cubicBezTo>
                    <a:pt x="1990" y="515"/>
                    <a:pt x="2169" y="265"/>
                    <a:pt x="2365" y="42"/>
                  </a:cubicBezTo>
                  <a:cubicBezTo>
                    <a:pt x="2379" y="21"/>
                    <a:pt x="2366" y="0"/>
                    <a:pt x="23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21"/>
            <p:cNvSpPr/>
            <p:nvPr/>
          </p:nvSpPr>
          <p:spPr>
            <a:xfrm>
              <a:off x="7482235" y="569565"/>
              <a:ext cx="190745" cy="232444"/>
            </a:xfrm>
            <a:custGeom>
              <a:avLst/>
              <a:gdLst/>
              <a:ahLst/>
              <a:cxnLst/>
              <a:rect l="l" t="t" r="r" b="b"/>
              <a:pathLst>
                <a:path w="2456" h="2993" extrusionOk="0">
                  <a:moveTo>
                    <a:pt x="1671" y="0"/>
                  </a:moveTo>
                  <a:cubicBezTo>
                    <a:pt x="1599" y="0"/>
                    <a:pt x="1526" y="7"/>
                    <a:pt x="1456" y="22"/>
                  </a:cubicBezTo>
                  <a:cubicBezTo>
                    <a:pt x="1375" y="40"/>
                    <a:pt x="1286" y="67"/>
                    <a:pt x="1215" y="103"/>
                  </a:cubicBezTo>
                  <a:cubicBezTo>
                    <a:pt x="1134" y="147"/>
                    <a:pt x="1072" y="210"/>
                    <a:pt x="1009" y="272"/>
                  </a:cubicBezTo>
                  <a:cubicBezTo>
                    <a:pt x="768" y="522"/>
                    <a:pt x="554" y="799"/>
                    <a:pt x="376" y="1093"/>
                  </a:cubicBezTo>
                  <a:cubicBezTo>
                    <a:pt x="286" y="1245"/>
                    <a:pt x="206" y="1397"/>
                    <a:pt x="144" y="1557"/>
                  </a:cubicBezTo>
                  <a:cubicBezTo>
                    <a:pt x="72" y="1718"/>
                    <a:pt x="28" y="1888"/>
                    <a:pt x="19" y="2066"/>
                  </a:cubicBezTo>
                  <a:cubicBezTo>
                    <a:pt x="1" y="2245"/>
                    <a:pt x="19" y="2423"/>
                    <a:pt x="81" y="2584"/>
                  </a:cubicBezTo>
                  <a:cubicBezTo>
                    <a:pt x="117" y="2673"/>
                    <a:pt x="170" y="2744"/>
                    <a:pt x="233" y="2807"/>
                  </a:cubicBezTo>
                  <a:cubicBezTo>
                    <a:pt x="295" y="2869"/>
                    <a:pt x="376" y="2914"/>
                    <a:pt x="456" y="2950"/>
                  </a:cubicBezTo>
                  <a:cubicBezTo>
                    <a:pt x="549" y="2979"/>
                    <a:pt x="648" y="2993"/>
                    <a:pt x="746" y="2993"/>
                  </a:cubicBezTo>
                  <a:cubicBezTo>
                    <a:pt x="827" y="2993"/>
                    <a:pt x="906" y="2984"/>
                    <a:pt x="983" y="2968"/>
                  </a:cubicBezTo>
                  <a:cubicBezTo>
                    <a:pt x="1152" y="2914"/>
                    <a:pt x="1313" y="2825"/>
                    <a:pt x="1438" y="2709"/>
                  </a:cubicBezTo>
                  <a:cubicBezTo>
                    <a:pt x="1822" y="2352"/>
                    <a:pt x="2134" y="1923"/>
                    <a:pt x="2330" y="1433"/>
                  </a:cubicBezTo>
                  <a:cubicBezTo>
                    <a:pt x="2402" y="1281"/>
                    <a:pt x="2446" y="1102"/>
                    <a:pt x="2455" y="933"/>
                  </a:cubicBezTo>
                  <a:cubicBezTo>
                    <a:pt x="2446" y="754"/>
                    <a:pt x="2402" y="585"/>
                    <a:pt x="2312" y="433"/>
                  </a:cubicBezTo>
                  <a:cubicBezTo>
                    <a:pt x="2223" y="281"/>
                    <a:pt x="2107" y="147"/>
                    <a:pt x="1973" y="40"/>
                  </a:cubicBezTo>
                  <a:lnTo>
                    <a:pt x="1973" y="40"/>
                  </a:lnTo>
                  <a:cubicBezTo>
                    <a:pt x="2107" y="147"/>
                    <a:pt x="2214" y="290"/>
                    <a:pt x="2303" y="442"/>
                  </a:cubicBezTo>
                  <a:cubicBezTo>
                    <a:pt x="2384" y="594"/>
                    <a:pt x="2428" y="763"/>
                    <a:pt x="2428" y="933"/>
                  </a:cubicBezTo>
                  <a:cubicBezTo>
                    <a:pt x="2419" y="1102"/>
                    <a:pt x="2375" y="1272"/>
                    <a:pt x="2303" y="1433"/>
                  </a:cubicBezTo>
                  <a:cubicBezTo>
                    <a:pt x="2241" y="1584"/>
                    <a:pt x="2161" y="1736"/>
                    <a:pt x="2071" y="1888"/>
                  </a:cubicBezTo>
                  <a:cubicBezTo>
                    <a:pt x="1893" y="2182"/>
                    <a:pt x="1670" y="2450"/>
                    <a:pt x="1420" y="2682"/>
                  </a:cubicBezTo>
                  <a:cubicBezTo>
                    <a:pt x="1295" y="2789"/>
                    <a:pt x="1143" y="2878"/>
                    <a:pt x="983" y="2923"/>
                  </a:cubicBezTo>
                  <a:cubicBezTo>
                    <a:pt x="912" y="2938"/>
                    <a:pt x="841" y="2945"/>
                    <a:pt x="771" y="2945"/>
                  </a:cubicBezTo>
                  <a:cubicBezTo>
                    <a:pt x="673" y="2945"/>
                    <a:pt x="576" y="2931"/>
                    <a:pt x="483" y="2905"/>
                  </a:cubicBezTo>
                  <a:cubicBezTo>
                    <a:pt x="402" y="2878"/>
                    <a:pt x="331" y="2834"/>
                    <a:pt x="269" y="2780"/>
                  </a:cubicBezTo>
                  <a:cubicBezTo>
                    <a:pt x="215" y="2718"/>
                    <a:pt x="161" y="2646"/>
                    <a:pt x="135" y="2575"/>
                  </a:cubicBezTo>
                  <a:cubicBezTo>
                    <a:pt x="72" y="2414"/>
                    <a:pt x="54" y="2245"/>
                    <a:pt x="63" y="2075"/>
                  </a:cubicBezTo>
                  <a:cubicBezTo>
                    <a:pt x="81" y="1906"/>
                    <a:pt x="117" y="1736"/>
                    <a:pt x="188" y="1575"/>
                  </a:cubicBezTo>
                  <a:cubicBezTo>
                    <a:pt x="251" y="1415"/>
                    <a:pt x="322" y="1263"/>
                    <a:pt x="411" y="1111"/>
                  </a:cubicBezTo>
                  <a:cubicBezTo>
                    <a:pt x="581" y="817"/>
                    <a:pt x="786" y="540"/>
                    <a:pt x="1027" y="290"/>
                  </a:cubicBezTo>
                  <a:cubicBezTo>
                    <a:pt x="1081" y="228"/>
                    <a:pt x="1152" y="174"/>
                    <a:pt x="1224" y="129"/>
                  </a:cubicBezTo>
                  <a:cubicBezTo>
                    <a:pt x="1295" y="85"/>
                    <a:pt x="1375" y="58"/>
                    <a:pt x="1465" y="40"/>
                  </a:cubicBezTo>
                  <a:cubicBezTo>
                    <a:pt x="1549" y="22"/>
                    <a:pt x="1634" y="13"/>
                    <a:pt x="1719" y="13"/>
                  </a:cubicBezTo>
                  <a:cubicBezTo>
                    <a:pt x="1804" y="13"/>
                    <a:pt x="1888" y="22"/>
                    <a:pt x="1973" y="40"/>
                  </a:cubicBezTo>
                  <a:cubicBezTo>
                    <a:pt x="1874" y="14"/>
                    <a:pt x="1773" y="0"/>
                    <a:pt x="1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21"/>
            <p:cNvSpPr/>
            <p:nvPr/>
          </p:nvSpPr>
          <p:spPr>
            <a:xfrm>
              <a:off x="7486429" y="651656"/>
              <a:ext cx="166436" cy="153306"/>
            </a:xfrm>
            <a:custGeom>
              <a:avLst/>
              <a:gdLst/>
              <a:ahLst/>
              <a:cxnLst/>
              <a:rect l="l" t="t" r="r" b="b"/>
              <a:pathLst>
                <a:path w="2143" h="1974" extrusionOk="0">
                  <a:moveTo>
                    <a:pt x="884" y="1893"/>
                  </a:moveTo>
                  <a:cubicBezTo>
                    <a:pt x="1312" y="1830"/>
                    <a:pt x="1839" y="1206"/>
                    <a:pt x="2142" y="634"/>
                  </a:cubicBezTo>
                  <a:cubicBezTo>
                    <a:pt x="1589" y="1"/>
                    <a:pt x="572" y="99"/>
                    <a:pt x="152" y="831"/>
                  </a:cubicBezTo>
                  <a:cubicBezTo>
                    <a:pt x="63" y="982"/>
                    <a:pt x="9" y="1152"/>
                    <a:pt x="0" y="1330"/>
                  </a:cubicBezTo>
                  <a:cubicBezTo>
                    <a:pt x="72" y="1768"/>
                    <a:pt x="393" y="1973"/>
                    <a:pt x="884" y="1893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21"/>
            <p:cNvSpPr/>
            <p:nvPr/>
          </p:nvSpPr>
          <p:spPr>
            <a:xfrm>
              <a:off x="7707535" y="554965"/>
              <a:ext cx="285652" cy="262111"/>
            </a:xfrm>
            <a:custGeom>
              <a:avLst/>
              <a:gdLst/>
              <a:ahLst/>
              <a:cxnLst/>
              <a:rect l="l" t="t" r="r" b="b"/>
              <a:pathLst>
                <a:path w="3678" h="3375" extrusionOk="0">
                  <a:moveTo>
                    <a:pt x="1292" y="0"/>
                  </a:moveTo>
                  <a:cubicBezTo>
                    <a:pt x="753" y="0"/>
                    <a:pt x="322" y="353"/>
                    <a:pt x="322" y="353"/>
                  </a:cubicBezTo>
                  <a:cubicBezTo>
                    <a:pt x="322" y="353"/>
                    <a:pt x="0" y="978"/>
                    <a:pt x="286" y="1496"/>
                  </a:cubicBezTo>
                  <a:cubicBezTo>
                    <a:pt x="581" y="2004"/>
                    <a:pt x="1482" y="3066"/>
                    <a:pt x="2285" y="3298"/>
                  </a:cubicBezTo>
                  <a:cubicBezTo>
                    <a:pt x="2455" y="3350"/>
                    <a:pt x="2611" y="3375"/>
                    <a:pt x="2751" y="3375"/>
                  </a:cubicBezTo>
                  <a:cubicBezTo>
                    <a:pt x="3267" y="3375"/>
                    <a:pt x="3575" y="3038"/>
                    <a:pt x="3624" y="2442"/>
                  </a:cubicBezTo>
                  <a:cubicBezTo>
                    <a:pt x="3678" y="1674"/>
                    <a:pt x="2455" y="389"/>
                    <a:pt x="1732" y="85"/>
                  </a:cubicBezTo>
                  <a:cubicBezTo>
                    <a:pt x="1582" y="24"/>
                    <a:pt x="1433" y="0"/>
                    <a:pt x="1292" y="0"/>
                  </a:cubicBezTo>
                  <a:close/>
                </a:path>
              </a:pathLst>
            </a:custGeom>
            <a:solidFill>
              <a:srgbClr val="EB9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21"/>
            <p:cNvSpPr/>
            <p:nvPr/>
          </p:nvSpPr>
          <p:spPr>
            <a:xfrm>
              <a:off x="7682994" y="525375"/>
              <a:ext cx="299088" cy="291312"/>
            </a:xfrm>
            <a:custGeom>
              <a:avLst/>
              <a:gdLst/>
              <a:ahLst/>
              <a:cxnLst/>
              <a:rect l="l" t="t" r="r" b="b"/>
              <a:pathLst>
                <a:path w="3851" h="3751" extrusionOk="0">
                  <a:moveTo>
                    <a:pt x="30" y="0"/>
                  </a:moveTo>
                  <a:cubicBezTo>
                    <a:pt x="15" y="0"/>
                    <a:pt x="0" y="19"/>
                    <a:pt x="13" y="38"/>
                  </a:cubicBezTo>
                  <a:cubicBezTo>
                    <a:pt x="290" y="466"/>
                    <a:pt x="638" y="850"/>
                    <a:pt x="1048" y="1171"/>
                  </a:cubicBezTo>
                  <a:cubicBezTo>
                    <a:pt x="1030" y="1225"/>
                    <a:pt x="1022" y="1270"/>
                    <a:pt x="1022" y="1323"/>
                  </a:cubicBezTo>
                  <a:cubicBezTo>
                    <a:pt x="1022" y="1341"/>
                    <a:pt x="1013" y="1359"/>
                    <a:pt x="1013" y="1377"/>
                  </a:cubicBezTo>
                  <a:cubicBezTo>
                    <a:pt x="1004" y="1395"/>
                    <a:pt x="1004" y="1439"/>
                    <a:pt x="995" y="1466"/>
                  </a:cubicBezTo>
                  <a:lnTo>
                    <a:pt x="995" y="1537"/>
                  </a:lnTo>
                  <a:lnTo>
                    <a:pt x="995" y="1618"/>
                  </a:lnTo>
                  <a:lnTo>
                    <a:pt x="995" y="1689"/>
                  </a:lnTo>
                  <a:cubicBezTo>
                    <a:pt x="986" y="1957"/>
                    <a:pt x="1004" y="2225"/>
                    <a:pt x="1048" y="2492"/>
                  </a:cubicBezTo>
                  <a:lnTo>
                    <a:pt x="1093" y="2537"/>
                  </a:lnTo>
                  <a:cubicBezTo>
                    <a:pt x="1039" y="2260"/>
                    <a:pt x="1013" y="1984"/>
                    <a:pt x="1022" y="1698"/>
                  </a:cubicBezTo>
                  <a:lnTo>
                    <a:pt x="1022" y="1662"/>
                  </a:lnTo>
                  <a:lnTo>
                    <a:pt x="1022" y="1555"/>
                  </a:lnTo>
                  <a:lnTo>
                    <a:pt x="1022" y="1502"/>
                  </a:lnTo>
                  <a:cubicBezTo>
                    <a:pt x="1022" y="1475"/>
                    <a:pt x="1030" y="1430"/>
                    <a:pt x="1030" y="1395"/>
                  </a:cubicBezTo>
                  <a:cubicBezTo>
                    <a:pt x="1039" y="1368"/>
                    <a:pt x="1030" y="1368"/>
                    <a:pt x="1039" y="1350"/>
                  </a:cubicBezTo>
                  <a:cubicBezTo>
                    <a:pt x="1048" y="1296"/>
                    <a:pt x="1057" y="1243"/>
                    <a:pt x="1066" y="1198"/>
                  </a:cubicBezTo>
                  <a:cubicBezTo>
                    <a:pt x="1182" y="1288"/>
                    <a:pt x="1289" y="1377"/>
                    <a:pt x="1396" y="1457"/>
                  </a:cubicBezTo>
                  <a:lnTo>
                    <a:pt x="1459" y="1511"/>
                  </a:lnTo>
                  <a:cubicBezTo>
                    <a:pt x="1700" y="1698"/>
                    <a:pt x="1932" y="1877"/>
                    <a:pt x="2164" y="2055"/>
                  </a:cubicBezTo>
                  <a:cubicBezTo>
                    <a:pt x="2155" y="2064"/>
                    <a:pt x="2155" y="2064"/>
                    <a:pt x="2155" y="2064"/>
                  </a:cubicBezTo>
                  <a:cubicBezTo>
                    <a:pt x="2084" y="2350"/>
                    <a:pt x="2048" y="2644"/>
                    <a:pt x="2039" y="2930"/>
                  </a:cubicBezTo>
                  <a:cubicBezTo>
                    <a:pt x="2039" y="3073"/>
                    <a:pt x="2039" y="3224"/>
                    <a:pt x="2057" y="3367"/>
                  </a:cubicBezTo>
                  <a:lnTo>
                    <a:pt x="2057" y="3421"/>
                  </a:lnTo>
                  <a:lnTo>
                    <a:pt x="2101" y="3456"/>
                  </a:lnTo>
                  <a:cubicBezTo>
                    <a:pt x="2101" y="3430"/>
                    <a:pt x="2093" y="3394"/>
                    <a:pt x="2093" y="3367"/>
                  </a:cubicBezTo>
                  <a:cubicBezTo>
                    <a:pt x="2084" y="3224"/>
                    <a:pt x="2075" y="3081"/>
                    <a:pt x="2084" y="2939"/>
                  </a:cubicBezTo>
                  <a:cubicBezTo>
                    <a:pt x="2093" y="2653"/>
                    <a:pt x="2128" y="2367"/>
                    <a:pt x="2200" y="2091"/>
                  </a:cubicBezTo>
                  <a:cubicBezTo>
                    <a:pt x="2467" y="2305"/>
                    <a:pt x="2735" y="2519"/>
                    <a:pt x="2985" y="2760"/>
                  </a:cubicBezTo>
                  <a:cubicBezTo>
                    <a:pt x="2985" y="2760"/>
                    <a:pt x="2985" y="2760"/>
                    <a:pt x="2985" y="2769"/>
                  </a:cubicBezTo>
                  <a:cubicBezTo>
                    <a:pt x="2994" y="3099"/>
                    <a:pt x="3030" y="3430"/>
                    <a:pt x="3074" y="3751"/>
                  </a:cubicBezTo>
                  <a:lnTo>
                    <a:pt x="3128" y="3751"/>
                  </a:lnTo>
                  <a:cubicBezTo>
                    <a:pt x="3119" y="3679"/>
                    <a:pt x="3101" y="3608"/>
                    <a:pt x="3092" y="3537"/>
                  </a:cubicBezTo>
                  <a:cubicBezTo>
                    <a:pt x="3065" y="3296"/>
                    <a:pt x="3047" y="3055"/>
                    <a:pt x="3039" y="2814"/>
                  </a:cubicBezTo>
                  <a:lnTo>
                    <a:pt x="3039" y="2814"/>
                  </a:lnTo>
                  <a:cubicBezTo>
                    <a:pt x="3262" y="3028"/>
                    <a:pt x="3485" y="3251"/>
                    <a:pt x="3699" y="3483"/>
                  </a:cubicBezTo>
                  <a:cubicBezTo>
                    <a:pt x="3708" y="3465"/>
                    <a:pt x="3717" y="3447"/>
                    <a:pt x="3726" y="3438"/>
                  </a:cubicBezTo>
                  <a:cubicBezTo>
                    <a:pt x="3396" y="3073"/>
                    <a:pt x="3056" y="2707"/>
                    <a:pt x="2699" y="2376"/>
                  </a:cubicBezTo>
                  <a:cubicBezTo>
                    <a:pt x="2865" y="2361"/>
                    <a:pt x="3031" y="2352"/>
                    <a:pt x="3198" y="2352"/>
                  </a:cubicBezTo>
                  <a:cubicBezTo>
                    <a:pt x="3418" y="2352"/>
                    <a:pt x="3637" y="2368"/>
                    <a:pt x="3851" y="2403"/>
                  </a:cubicBezTo>
                  <a:lnTo>
                    <a:pt x="3842" y="2376"/>
                  </a:lnTo>
                  <a:cubicBezTo>
                    <a:pt x="3580" y="2329"/>
                    <a:pt x="3314" y="2305"/>
                    <a:pt x="3050" y="2305"/>
                  </a:cubicBezTo>
                  <a:cubicBezTo>
                    <a:pt x="2918" y="2305"/>
                    <a:pt x="2786" y="2311"/>
                    <a:pt x="2655" y="2323"/>
                  </a:cubicBezTo>
                  <a:cubicBezTo>
                    <a:pt x="2574" y="2251"/>
                    <a:pt x="2485" y="2180"/>
                    <a:pt x="2405" y="2109"/>
                  </a:cubicBezTo>
                  <a:cubicBezTo>
                    <a:pt x="2155" y="1903"/>
                    <a:pt x="1887" y="1707"/>
                    <a:pt x="1628" y="1511"/>
                  </a:cubicBezTo>
                  <a:cubicBezTo>
                    <a:pt x="1905" y="1448"/>
                    <a:pt x="2191" y="1412"/>
                    <a:pt x="2476" y="1386"/>
                  </a:cubicBezTo>
                  <a:cubicBezTo>
                    <a:pt x="2568" y="1379"/>
                    <a:pt x="2662" y="1376"/>
                    <a:pt x="2755" y="1376"/>
                  </a:cubicBezTo>
                  <a:cubicBezTo>
                    <a:pt x="2907" y="1376"/>
                    <a:pt x="3059" y="1384"/>
                    <a:pt x="3208" y="1395"/>
                  </a:cubicBezTo>
                  <a:lnTo>
                    <a:pt x="3190" y="1377"/>
                  </a:lnTo>
                  <a:cubicBezTo>
                    <a:pt x="2991" y="1347"/>
                    <a:pt x="2791" y="1330"/>
                    <a:pt x="2591" y="1330"/>
                  </a:cubicBezTo>
                  <a:cubicBezTo>
                    <a:pt x="2550" y="1330"/>
                    <a:pt x="2509" y="1331"/>
                    <a:pt x="2467" y="1332"/>
                  </a:cubicBezTo>
                  <a:cubicBezTo>
                    <a:pt x="2164" y="1341"/>
                    <a:pt x="1869" y="1386"/>
                    <a:pt x="1575" y="1466"/>
                  </a:cubicBezTo>
                  <a:lnTo>
                    <a:pt x="1477" y="1395"/>
                  </a:lnTo>
                  <a:lnTo>
                    <a:pt x="1227" y="1198"/>
                  </a:lnTo>
                  <a:lnTo>
                    <a:pt x="1200" y="1171"/>
                  </a:lnTo>
                  <a:cubicBezTo>
                    <a:pt x="1111" y="1109"/>
                    <a:pt x="1030" y="1038"/>
                    <a:pt x="950" y="966"/>
                  </a:cubicBezTo>
                  <a:cubicBezTo>
                    <a:pt x="1066" y="922"/>
                    <a:pt x="1182" y="877"/>
                    <a:pt x="1307" y="832"/>
                  </a:cubicBezTo>
                  <a:cubicBezTo>
                    <a:pt x="1637" y="734"/>
                    <a:pt x="1976" y="663"/>
                    <a:pt x="2316" y="627"/>
                  </a:cubicBezTo>
                  <a:lnTo>
                    <a:pt x="2235" y="574"/>
                  </a:lnTo>
                  <a:cubicBezTo>
                    <a:pt x="1843" y="618"/>
                    <a:pt x="1468" y="716"/>
                    <a:pt x="1102" y="850"/>
                  </a:cubicBezTo>
                  <a:cubicBezTo>
                    <a:pt x="1030" y="877"/>
                    <a:pt x="968" y="904"/>
                    <a:pt x="905" y="931"/>
                  </a:cubicBezTo>
                  <a:lnTo>
                    <a:pt x="816" y="850"/>
                  </a:lnTo>
                  <a:cubicBezTo>
                    <a:pt x="531" y="600"/>
                    <a:pt x="272" y="324"/>
                    <a:pt x="49" y="11"/>
                  </a:cubicBezTo>
                  <a:cubicBezTo>
                    <a:pt x="43" y="3"/>
                    <a:pt x="37" y="0"/>
                    <a:pt x="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21"/>
            <p:cNvSpPr/>
            <p:nvPr/>
          </p:nvSpPr>
          <p:spPr>
            <a:xfrm>
              <a:off x="7719340" y="554576"/>
              <a:ext cx="271051" cy="264285"/>
            </a:xfrm>
            <a:custGeom>
              <a:avLst/>
              <a:gdLst/>
              <a:ahLst/>
              <a:cxnLst/>
              <a:rect l="l" t="t" r="r" b="b"/>
              <a:pathLst>
                <a:path w="3490" h="3403" extrusionOk="0">
                  <a:moveTo>
                    <a:pt x="1130" y="0"/>
                  </a:moveTo>
                  <a:cubicBezTo>
                    <a:pt x="1003" y="0"/>
                    <a:pt x="875" y="18"/>
                    <a:pt x="750" y="55"/>
                  </a:cubicBezTo>
                  <a:cubicBezTo>
                    <a:pt x="545" y="117"/>
                    <a:pt x="339" y="224"/>
                    <a:pt x="170" y="358"/>
                  </a:cubicBezTo>
                  <a:cubicBezTo>
                    <a:pt x="348" y="224"/>
                    <a:pt x="545" y="135"/>
                    <a:pt x="750" y="73"/>
                  </a:cubicBezTo>
                  <a:cubicBezTo>
                    <a:pt x="866" y="39"/>
                    <a:pt x="985" y="23"/>
                    <a:pt x="1102" y="23"/>
                  </a:cubicBezTo>
                  <a:cubicBezTo>
                    <a:pt x="1201" y="23"/>
                    <a:pt x="1298" y="34"/>
                    <a:pt x="1392" y="55"/>
                  </a:cubicBezTo>
                  <a:cubicBezTo>
                    <a:pt x="1607" y="117"/>
                    <a:pt x="1803" y="206"/>
                    <a:pt x="1973" y="340"/>
                  </a:cubicBezTo>
                  <a:cubicBezTo>
                    <a:pt x="2151" y="465"/>
                    <a:pt x="2312" y="608"/>
                    <a:pt x="2472" y="760"/>
                  </a:cubicBezTo>
                  <a:cubicBezTo>
                    <a:pt x="2785" y="1063"/>
                    <a:pt x="3052" y="1402"/>
                    <a:pt x="3267" y="1786"/>
                  </a:cubicBezTo>
                  <a:cubicBezTo>
                    <a:pt x="3374" y="1974"/>
                    <a:pt x="3427" y="2179"/>
                    <a:pt x="3445" y="2393"/>
                  </a:cubicBezTo>
                  <a:cubicBezTo>
                    <a:pt x="3445" y="2607"/>
                    <a:pt x="3392" y="2821"/>
                    <a:pt x="3276" y="3009"/>
                  </a:cubicBezTo>
                  <a:cubicBezTo>
                    <a:pt x="3222" y="3089"/>
                    <a:pt x="3151" y="3170"/>
                    <a:pt x="3061" y="3232"/>
                  </a:cubicBezTo>
                  <a:cubicBezTo>
                    <a:pt x="2972" y="3286"/>
                    <a:pt x="2874" y="3321"/>
                    <a:pt x="2767" y="3339"/>
                  </a:cubicBezTo>
                  <a:cubicBezTo>
                    <a:pt x="2703" y="3347"/>
                    <a:pt x="2638" y="3351"/>
                    <a:pt x="2574" y="3351"/>
                  </a:cubicBezTo>
                  <a:cubicBezTo>
                    <a:pt x="2425" y="3351"/>
                    <a:pt x="2277" y="3329"/>
                    <a:pt x="2133" y="3286"/>
                  </a:cubicBezTo>
                  <a:cubicBezTo>
                    <a:pt x="1928" y="3214"/>
                    <a:pt x="1732" y="3116"/>
                    <a:pt x="1553" y="2991"/>
                  </a:cubicBezTo>
                  <a:cubicBezTo>
                    <a:pt x="1375" y="2875"/>
                    <a:pt x="1214" y="2732"/>
                    <a:pt x="1053" y="2589"/>
                  </a:cubicBezTo>
                  <a:cubicBezTo>
                    <a:pt x="732" y="2286"/>
                    <a:pt x="455" y="1956"/>
                    <a:pt x="205" y="1599"/>
                  </a:cubicBezTo>
                  <a:cubicBezTo>
                    <a:pt x="152" y="1501"/>
                    <a:pt x="98" y="1411"/>
                    <a:pt x="63" y="1304"/>
                  </a:cubicBezTo>
                  <a:cubicBezTo>
                    <a:pt x="36" y="1197"/>
                    <a:pt x="18" y="1090"/>
                    <a:pt x="18" y="983"/>
                  </a:cubicBezTo>
                  <a:cubicBezTo>
                    <a:pt x="27" y="769"/>
                    <a:pt x="80" y="555"/>
                    <a:pt x="170" y="358"/>
                  </a:cubicBezTo>
                  <a:lnTo>
                    <a:pt x="170" y="358"/>
                  </a:lnTo>
                  <a:cubicBezTo>
                    <a:pt x="72" y="555"/>
                    <a:pt x="18" y="769"/>
                    <a:pt x="9" y="992"/>
                  </a:cubicBezTo>
                  <a:cubicBezTo>
                    <a:pt x="0" y="1099"/>
                    <a:pt x="18" y="1206"/>
                    <a:pt x="45" y="1313"/>
                  </a:cubicBezTo>
                  <a:cubicBezTo>
                    <a:pt x="80" y="1420"/>
                    <a:pt x="125" y="1518"/>
                    <a:pt x="188" y="1608"/>
                  </a:cubicBezTo>
                  <a:cubicBezTo>
                    <a:pt x="429" y="1974"/>
                    <a:pt x="714" y="2313"/>
                    <a:pt x="1027" y="2616"/>
                  </a:cubicBezTo>
                  <a:cubicBezTo>
                    <a:pt x="1187" y="2768"/>
                    <a:pt x="1357" y="2902"/>
                    <a:pt x="1535" y="3036"/>
                  </a:cubicBezTo>
                  <a:cubicBezTo>
                    <a:pt x="1714" y="3161"/>
                    <a:pt x="1910" y="3259"/>
                    <a:pt x="2124" y="3330"/>
                  </a:cubicBezTo>
                  <a:cubicBezTo>
                    <a:pt x="2276" y="3376"/>
                    <a:pt x="2442" y="3403"/>
                    <a:pt x="2605" y="3403"/>
                  </a:cubicBezTo>
                  <a:cubicBezTo>
                    <a:pt x="2663" y="3403"/>
                    <a:pt x="2720" y="3400"/>
                    <a:pt x="2776" y="3393"/>
                  </a:cubicBezTo>
                  <a:cubicBezTo>
                    <a:pt x="2892" y="3375"/>
                    <a:pt x="2999" y="3330"/>
                    <a:pt x="3088" y="3277"/>
                  </a:cubicBezTo>
                  <a:cubicBezTo>
                    <a:pt x="3186" y="3205"/>
                    <a:pt x="3267" y="3125"/>
                    <a:pt x="3320" y="3036"/>
                  </a:cubicBezTo>
                  <a:cubicBezTo>
                    <a:pt x="3436" y="2839"/>
                    <a:pt x="3490" y="2616"/>
                    <a:pt x="3490" y="2393"/>
                  </a:cubicBezTo>
                  <a:cubicBezTo>
                    <a:pt x="3481" y="2170"/>
                    <a:pt x="3409" y="1956"/>
                    <a:pt x="3302" y="1759"/>
                  </a:cubicBezTo>
                  <a:cubicBezTo>
                    <a:pt x="2972" y="1188"/>
                    <a:pt x="2526" y="697"/>
                    <a:pt x="1990" y="314"/>
                  </a:cubicBezTo>
                  <a:cubicBezTo>
                    <a:pt x="1812" y="180"/>
                    <a:pt x="1616" y="81"/>
                    <a:pt x="1401" y="28"/>
                  </a:cubicBezTo>
                  <a:cubicBezTo>
                    <a:pt x="1312" y="9"/>
                    <a:pt x="1221" y="0"/>
                    <a:pt x="1130" y="0"/>
                  </a:cubicBezTo>
                  <a:close/>
                </a:path>
              </a:pathLst>
            </a:custGeom>
            <a:solidFill>
              <a:srgbClr val="B948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21"/>
            <p:cNvSpPr/>
            <p:nvPr/>
          </p:nvSpPr>
          <p:spPr>
            <a:xfrm>
              <a:off x="7801818" y="596903"/>
              <a:ext cx="189969" cy="222581"/>
            </a:xfrm>
            <a:custGeom>
              <a:avLst/>
              <a:gdLst/>
              <a:ahLst/>
              <a:cxnLst/>
              <a:rect l="l" t="t" r="r" b="b"/>
              <a:pathLst>
                <a:path w="2446" h="2866" extrusionOk="0">
                  <a:moveTo>
                    <a:pt x="2410" y="1902"/>
                  </a:moveTo>
                  <a:cubicBezTo>
                    <a:pt x="2446" y="1348"/>
                    <a:pt x="1821" y="527"/>
                    <a:pt x="1205" y="1"/>
                  </a:cubicBezTo>
                  <a:cubicBezTo>
                    <a:pt x="0" y="643"/>
                    <a:pt x="161" y="2419"/>
                    <a:pt x="1464" y="2839"/>
                  </a:cubicBezTo>
                  <a:cubicBezTo>
                    <a:pt x="2026" y="2866"/>
                    <a:pt x="2356" y="2526"/>
                    <a:pt x="2410" y="190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21"/>
            <p:cNvSpPr/>
            <p:nvPr/>
          </p:nvSpPr>
          <p:spPr>
            <a:xfrm>
              <a:off x="8038456" y="580438"/>
              <a:ext cx="390577" cy="369518"/>
            </a:xfrm>
            <a:custGeom>
              <a:avLst/>
              <a:gdLst/>
              <a:ahLst/>
              <a:cxnLst/>
              <a:rect l="l" t="t" r="r" b="b"/>
              <a:pathLst>
                <a:path w="5029" h="4758" extrusionOk="0">
                  <a:moveTo>
                    <a:pt x="4925" y="1"/>
                  </a:moveTo>
                  <a:cubicBezTo>
                    <a:pt x="4916" y="1"/>
                    <a:pt x="4906" y="3"/>
                    <a:pt x="4896" y="7"/>
                  </a:cubicBezTo>
                  <a:cubicBezTo>
                    <a:pt x="4415" y="177"/>
                    <a:pt x="3977" y="418"/>
                    <a:pt x="3576" y="721"/>
                  </a:cubicBezTo>
                  <a:cubicBezTo>
                    <a:pt x="3344" y="900"/>
                    <a:pt x="3129" y="1096"/>
                    <a:pt x="2942" y="1310"/>
                  </a:cubicBezTo>
                  <a:cubicBezTo>
                    <a:pt x="2933" y="1293"/>
                    <a:pt x="2924" y="1293"/>
                    <a:pt x="2906" y="1293"/>
                  </a:cubicBezTo>
                  <a:cubicBezTo>
                    <a:pt x="2826" y="1319"/>
                    <a:pt x="2737" y="1319"/>
                    <a:pt x="2647" y="1319"/>
                  </a:cubicBezTo>
                  <a:cubicBezTo>
                    <a:pt x="2558" y="1310"/>
                    <a:pt x="2469" y="1293"/>
                    <a:pt x="2389" y="1257"/>
                  </a:cubicBezTo>
                  <a:cubicBezTo>
                    <a:pt x="2381" y="1254"/>
                    <a:pt x="2373" y="1253"/>
                    <a:pt x="2366" y="1253"/>
                  </a:cubicBezTo>
                  <a:cubicBezTo>
                    <a:pt x="2311" y="1253"/>
                    <a:pt x="2289" y="1340"/>
                    <a:pt x="2353" y="1364"/>
                  </a:cubicBezTo>
                  <a:cubicBezTo>
                    <a:pt x="2439" y="1398"/>
                    <a:pt x="2532" y="1414"/>
                    <a:pt x="2628" y="1414"/>
                  </a:cubicBezTo>
                  <a:cubicBezTo>
                    <a:pt x="2681" y="1414"/>
                    <a:pt x="2736" y="1409"/>
                    <a:pt x="2790" y="1400"/>
                  </a:cubicBezTo>
                  <a:cubicBezTo>
                    <a:pt x="2826" y="1391"/>
                    <a:pt x="2853" y="1382"/>
                    <a:pt x="2888" y="1364"/>
                  </a:cubicBezTo>
                  <a:lnTo>
                    <a:pt x="2888" y="1364"/>
                  </a:lnTo>
                  <a:cubicBezTo>
                    <a:pt x="2799" y="1471"/>
                    <a:pt x="2701" y="1587"/>
                    <a:pt x="2630" y="1676"/>
                  </a:cubicBezTo>
                  <a:cubicBezTo>
                    <a:pt x="2558" y="1774"/>
                    <a:pt x="2487" y="1873"/>
                    <a:pt x="2415" y="1971"/>
                  </a:cubicBezTo>
                  <a:cubicBezTo>
                    <a:pt x="2264" y="2051"/>
                    <a:pt x="2094" y="2123"/>
                    <a:pt x="1933" y="2194"/>
                  </a:cubicBezTo>
                  <a:cubicBezTo>
                    <a:pt x="1770" y="2259"/>
                    <a:pt x="1599" y="2302"/>
                    <a:pt x="1428" y="2302"/>
                  </a:cubicBezTo>
                  <a:cubicBezTo>
                    <a:pt x="1412" y="2302"/>
                    <a:pt x="1396" y="2302"/>
                    <a:pt x="1380" y="2301"/>
                  </a:cubicBezTo>
                  <a:cubicBezTo>
                    <a:pt x="1362" y="2301"/>
                    <a:pt x="1362" y="2337"/>
                    <a:pt x="1380" y="2337"/>
                  </a:cubicBezTo>
                  <a:cubicBezTo>
                    <a:pt x="1424" y="2341"/>
                    <a:pt x="1469" y="2343"/>
                    <a:pt x="1513" y="2343"/>
                  </a:cubicBezTo>
                  <a:cubicBezTo>
                    <a:pt x="1655" y="2343"/>
                    <a:pt x="1795" y="2320"/>
                    <a:pt x="1924" y="2265"/>
                  </a:cubicBezTo>
                  <a:cubicBezTo>
                    <a:pt x="2058" y="2212"/>
                    <a:pt x="2192" y="2158"/>
                    <a:pt x="2326" y="2096"/>
                  </a:cubicBezTo>
                  <a:lnTo>
                    <a:pt x="2326" y="2096"/>
                  </a:lnTo>
                  <a:cubicBezTo>
                    <a:pt x="2165" y="2328"/>
                    <a:pt x="2014" y="2569"/>
                    <a:pt x="1853" y="2810"/>
                  </a:cubicBezTo>
                  <a:cubicBezTo>
                    <a:pt x="1683" y="3069"/>
                    <a:pt x="1505" y="3327"/>
                    <a:pt x="1318" y="3568"/>
                  </a:cubicBezTo>
                  <a:lnTo>
                    <a:pt x="1291" y="3568"/>
                  </a:lnTo>
                  <a:cubicBezTo>
                    <a:pt x="1184" y="3613"/>
                    <a:pt x="1068" y="3640"/>
                    <a:pt x="952" y="3640"/>
                  </a:cubicBezTo>
                  <a:lnTo>
                    <a:pt x="586" y="3675"/>
                  </a:lnTo>
                  <a:cubicBezTo>
                    <a:pt x="550" y="3684"/>
                    <a:pt x="559" y="3729"/>
                    <a:pt x="595" y="3729"/>
                  </a:cubicBezTo>
                  <a:lnTo>
                    <a:pt x="978" y="3702"/>
                  </a:lnTo>
                  <a:cubicBezTo>
                    <a:pt x="1059" y="3702"/>
                    <a:pt x="1148" y="3693"/>
                    <a:pt x="1228" y="3675"/>
                  </a:cubicBezTo>
                  <a:lnTo>
                    <a:pt x="1228" y="3675"/>
                  </a:lnTo>
                  <a:cubicBezTo>
                    <a:pt x="1175" y="3738"/>
                    <a:pt x="1112" y="3809"/>
                    <a:pt x="1050" y="3881"/>
                  </a:cubicBezTo>
                  <a:cubicBezTo>
                    <a:pt x="755" y="4193"/>
                    <a:pt x="407" y="4461"/>
                    <a:pt x="23" y="4657"/>
                  </a:cubicBezTo>
                  <a:cubicBezTo>
                    <a:pt x="1" y="4672"/>
                    <a:pt x="10" y="4706"/>
                    <a:pt x="29" y="4706"/>
                  </a:cubicBezTo>
                  <a:cubicBezTo>
                    <a:pt x="33" y="4706"/>
                    <a:pt x="37" y="4705"/>
                    <a:pt x="41" y="4702"/>
                  </a:cubicBezTo>
                  <a:cubicBezTo>
                    <a:pt x="300" y="4586"/>
                    <a:pt x="532" y="4434"/>
                    <a:pt x="746" y="4247"/>
                  </a:cubicBezTo>
                  <a:lnTo>
                    <a:pt x="746" y="4247"/>
                  </a:lnTo>
                  <a:cubicBezTo>
                    <a:pt x="675" y="4398"/>
                    <a:pt x="639" y="4559"/>
                    <a:pt x="621" y="4720"/>
                  </a:cubicBezTo>
                  <a:cubicBezTo>
                    <a:pt x="621" y="4744"/>
                    <a:pt x="643" y="4758"/>
                    <a:pt x="662" y="4758"/>
                  </a:cubicBezTo>
                  <a:cubicBezTo>
                    <a:pt x="678" y="4758"/>
                    <a:pt x="693" y="4749"/>
                    <a:pt x="693" y="4729"/>
                  </a:cubicBezTo>
                  <a:cubicBezTo>
                    <a:pt x="711" y="4523"/>
                    <a:pt x="773" y="4327"/>
                    <a:pt x="862" y="4149"/>
                  </a:cubicBezTo>
                  <a:cubicBezTo>
                    <a:pt x="969" y="4050"/>
                    <a:pt x="1077" y="3943"/>
                    <a:pt x="1175" y="3836"/>
                  </a:cubicBezTo>
                  <a:cubicBezTo>
                    <a:pt x="1353" y="3631"/>
                    <a:pt x="1532" y="3417"/>
                    <a:pt x="1683" y="3194"/>
                  </a:cubicBezTo>
                  <a:lnTo>
                    <a:pt x="1683" y="3194"/>
                  </a:lnTo>
                  <a:cubicBezTo>
                    <a:pt x="1576" y="3684"/>
                    <a:pt x="1559" y="4193"/>
                    <a:pt x="1648" y="4684"/>
                  </a:cubicBezTo>
                  <a:cubicBezTo>
                    <a:pt x="1648" y="4696"/>
                    <a:pt x="1657" y="4701"/>
                    <a:pt x="1666" y="4701"/>
                  </a:cubicBezTo>
                  <a:cubicBezTo>
                    <a:pt x="1677" y="4701"/>
                    <a:pt x="1688" y="4694"/>
                    <a:pt x="1683" y="4684"/>
                  </a:cubicBezTo>
                  <a:cubicBezTo>
                    <a:pt x="1621" y="4157"/>
                    <a:pt x="1639" y="3631"/>
                    <a:pt x="1746" y="3122"/>
                  </a:cubicBezTo>
                  <a:cubicBezTo>
                    <a:pt x="1844" y="2979"/>
                    <a:pt x="1942" y="2845"/>
                    <a:pt x="2032" y="2712"/>
                  </a:cubicBezTo>
                  <a:lnTo>
                    <a:pt x="2032" y="2712"/>
                  </a:lnTo>
                  <a:cubicBezTo>
                    <a:pt x="2023" y="2792"/>
                    <a:pt x="2023" y="2872"/>
                    <a:pt x="2032" y="2953"/>
                  </a:cubicBezTo>
                  <a:cubicBezTo>
                    <a:pt x="2040" y="2973"/>
                    <a:pt x="2057" y="2982"/>
                    <a:pt x="2073" y="2982"/>
                  </a:cubicBezTo>
                  <a:cubicBezTo>
                    <a:pt x="2093" y="2982"/>
                    <a:pt x="2112" y="2968"/>
                    <a:pt x="2112" y="2944"/>
                  </a:cubicBezTo>
                  <a:cubicBezTo>
                    <a:pt x="2103" y="2845"/>
                    <a:pt x="2103" y="2738"/>
                    <a:pt x="2112" y="2649"/>
                  </a:cubicBezTo>
                  <a:cubicBezTo>
                    <a:pt x="2112" y="2631"/>
                    <a:pt x="2112" y="2622"/>
                    <a:pt x="2103" y="2613"/>
                  </a:cubicBezTo>
                  <a:cubicBezTo>
                    <a:pt x="2299" y="2337"/>
                    <a:pt x="2487" y="2051"/>
                    <a:pt x="2701" y="1783"/>
                  </a:cubicBezTo>
                  <a:lnTo>
                    <a:pt x="2701" y="1783"/>
                  </a:lnTo>
                  <a:cubicBezTo>
                    <a:pt x="2638" y="1935"/>
                    <a:pt x="2594" y="2096"/>
                    <a:pt x="2567" y="2265"/>
                  </a:cubicBezTo>
                  <a:cubicBezTo>
                    <a:pt x="2549" y="2408"/>
                    <a:pt x="2549" y="2551"/>
                    <a:pt x="2558" y="2694"/>
                  </a:cubicBezTo>
                  <a:cubicBezTo>
                    <a:pt x="2558" y="2837"/>
                    <a:pt x="2585" y="2988"/>
                    <a:pt x="2638" y="3122"/>
                  </a:cubicBezTo>
                  <a:cubicBezTo>
                    <a:pt x="2642" y="3133"/>
                    <a:pt x="2651" y="3138"/>
                    <a:pt x="2661" y="3138"/>
                  </a:cubicBezTo>
                  <a:cubicBezTo>
                    <a:pt x="2676" y="3138"/>
                    <a:pt x="2692" y="3126"/>
                    <a:pt x="2692" y="3104"/>
                  </a:cubicBezTo>
                  <a:cubicBezTo>
                    <a:pt x="2665" y="2970"/>
                    <a:pt x="2638" y="2828"/>
                    <a:pt x="2630" y="2694"/>
                  </a:cubicBezTo>
                  <a:cubicBezTo>
                    <a:pt x="2621" y="2551"/>
                    <a:pt x="2630" y="2417"/>
                    <a:pt x="2647" y="2283"/>
                  </a:cubicBezTo>
                  <a:cubicBezTo>
                    <a:pt x="2674" y="2051"/>
                    <a:pt x="2737" y="1828"/>
                    <a:pt x="2835" y="1614"/>
                  </a:cubicBezTo>
                  <a:cubicBezTo>
                    <a:pt x="3040" y="1364"/>
                    <a:pt x="3272" y="1141"/>
                    <a:pt x="3513" y="936"/>
                  </a:cubicBezTo>
                  <a:lnTo>
                    <a:pt x="3513" y="936"/>
                  </a:lnTo>
                  <a:cubicBezTo>
                    <a:pt x="3486" y="1016"/>
                    <a:pt x="3460" y="1105"/>
                    <a:pt x="3442" y="1194"/>
                  </a:cubicBezTo>
                  <a:cubicBezTo>
                    <a:pt x="3424" y="1284"/>
                    <a:pt x="3415" y="1364"/>
                    <a:pt x="3406" y="1453"/>
                  </a:cubicBezTo>
                  <a:cubicBezTo>
                    <a:pt x="3406" y="1533"/>
                    <a:pt x="3406" y="1614"/>
                    <a:pt x="3424" y="1694"/>
                  </a:cubicBezTo>
                  <a:cubicBezTo>
                    <a:pt x="3424" y="1708"/>
                    <a:pt x="3435" y="1714"/>
                    <a:pt x="3446" y="1714"/>
                  </a:cubicBezTo>
                  <a:cubicBezTo>
                    <a:pt x="3457" y="1714"/>
                    <a:pt x="3468" y="1708"/>
                    <a:pt x="3468" y="1694"/>
                  </a:cubicBezTo>
                  <a:lnTo>
                    <a:pt x="3468" y="1444"/>
                  </a:lnTo>
                  <a:cubicBezTo>
                    <a:pt x="3477" y="1364"/>
                    <a:pt x="3486" y="1293"/>
                    <a:pt x="3504" y="1212"/>
                  </a:cubicBezTo>
                  <a:cubicBezTo>
                    <a:pt x="3522" y="1087"/>
                    <a:pt x="3558" y="971"/>
                    <a:pt x="3602" y="855"/>
                  </a:cubicBezTo>
                  <a:cubicBezTo>
                    <a:pt x="3656" y="819"/>
                    <a:pt x="3709" y="775"/>
                    <a:pt x="3763" y="739"/>
                  </a:cubicBezTo>
                  <a:cubicBezTo>
                    <a:pt x="4129" y="480"/>
                    <a:pt x="4531" y="275"/>
                    <a:pt x="4950" y="123"/>
                  </a:cubicBezTo>
                  <a:cubicBezTo>
                    <a:pt x="5028" y="100"/>
                    <a:pt x="4990" y="1"/>
                    <a:pt x="4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21"/>
            <p:cNvSpPr/>
            <p:nvPr/>
          </p:nvSpPr>
          <p:spPr>
            <a:xfrm>
              <a:off x="8047854" y="763025"/>
              <a:ext cx="38211" cy="43025"/>
            </a:xfrm>
            <a:custGeom>
              <a:avLst/>
              <a:gdLst/>
              <a:ahLst/>
              <a:cxnLst/>
              <a:rect l="l" t="t" r="r" b="b"/>
              <a:pathLst>
                <a:path w="492" h="554" extrusionOk="0">
                  <a:moveTo>
                    <a:pt x="262" y="0"/>
                  </a:moveTo>
                  <a:cubicBezTo>
                    <a:pt x="249" y="0"/>
                    <a:pt x="236" y="1"/>
                    <a:pt x="224" y="4"/>
                  </a:cubicBezTo>
                  <a:cubicBezTo>
                    <a:pt x="143" y="13"/>
                    <a:pt x="72" y="66"/>
                    <a:pt x="45" y="146"/>
                  </a:cubicBezTo>
                  <a:cubicBezTo>
                    <a:pt x="36" y="164"/>
                    <a:pt x="27" y="182"/>
                    <a:pt x="27" y="200"/>
                  </a:cubicBezTo>
                  <a:cubicBezTo>
                    <a:pt x="1" y="307"/>
                    <a:pt x="36" y="414"/>
                    <a:pt x="108" y="494"/>
                  </a:cubicBezTo>
                  <a:cubicBezTo>
                    <a:pt x="151" y="534"/>
                    <a:pt x="206" y="553"/>
                    <a:pt x="260" y="553"/>
                  </a:cubicBezTo>
                  <a:cubicBezTo>
                    <a:pt x="350" y="553"/>
                    <a:pt x="440" y="500"/>
                    <a:pt x="474" y="405"/>
                  </a:cubicBezTo>
                  <a:cubicBezTo>
                    <a:pt x="491" y="361"/>
                    <a:pt x="491" y="307"/>
                    <a:pt x="491" y="253"/>
                  </a:cubicBezTo>
                  <a:cubicBezTo>
                    <a:pt x="483" y="209"/>
                    <a:pt x="465" y="173"/>
                    <a:pt x="456" y="137"/>
                  </a:cubicBezTo>
                  <a:cubicBezTo>
                    <a:pt x="438" y="102"/>
                    <a:pt x="411" y="66"/>
                    <a:pt x="375" y="39"/>
                  </a:cubicBezTo>
                  <a:cubicBezTo>
                    <a:pt x="341" y="12"/>
                    <a:pt x="302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21"/>
            <p:cNvSpPr/>
            <p:nvPr/>
          </p:nvSpPr>
          <p:spPr>
            <a:xfrm>
              <a:off x="8173978" y="996792"/>
              <a:ext cx="45201" cy="33473"/>
            </a:xfrm>
            <a:custGeom>
              <a:avLst/>
              <a:gdLst/>
              <a:ahLst/>
              <a:cxnLst/>
              <a:rect l="l" t="t" r="r" b="b"/>
              <a:pathLst>
                <a:path w="582" h="431" extrusionOk="0">
                  <a:moveTo>
                    <a:pt x="253" y="0"/>
                  </a:moveTo>
                  <a:cubicBezTo>
                    <a:pt x="165" y="0"/>
                    <a:pt x="87" y="45"/>
                    <a:pt x="54" y="126"/>
                  </a:cubicBezTo>
                  <a:cubicBezTo>
                    <a:pt x="19" y="153"/>
                    <a:pt x="1" y="189"/>
                    <a:pt x="10" y="233"/>
                  </a:cubicBezTo>
                  <a:cubicBezTo>
                    <a:pt x="19" y="251"/>
                    <a:pt x="28" y="269"/>
                    <a:pt x="37" y="287"/>
                  </a:cubicBezTo>
                  <a:cubicBezTo>
                    <a:pt x="70" y="378"/>
                    <a:pt x="157" y="431"/>
                    <a:pt x="247" y="431"/>
                  </a:cubicBezTo>
                  <a:cubicBezTo>
                    <a:pt x="255" y="431"/>
                    <a:pt x="262" y="430"/>
                    <a:pt x="269" y="430"/>
                  </a:cubicBezTo>
                  <a:cubicBezTo>
                    <a:pt x="313" y="430"/>
                    <a:pt x="349" y="430"/>
                    <a:pt x="394" y="412"/>
                  </a:cubicBezTo>
                  <a:cubicBezTo>
                    <a:pt x="519" y="385"/>
                    <a:pt x="581" y="242"/>
                    <a:pt x="536" y="126"/>
                  </a:cubicBezTo>
                  <a:cubicBezTo>
                    <a:pt x="501" y="73"/>
                    <a:pt x="456" y="28"/>
                    <a:pt x="394" y="19"/>
                  </a:cubicBezTo>
                  <a:cubicBezTo>
                    <a:pt x="367" y="10"/>
                    <a:pt x="340" y="1"/>
                    <a:pt x="313" y="1"/>
                  </a:cubicBezTo>
                  <a:lnTo>
                    <a:pt x="278" y="1"/>
                  </a:lnTo>
                  <a:cubicBezTo>
                    <a:pt x="269" y="1"/>
                    <a:pt x="261" y="0"/>
                    <a:pt x="2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21"/>
            <p:cNvSpPr/>
            <p:nvPr/>
          </p:nvSpPr>
          <p:spPr>
            <a:xfrm>
              <a:off x="7948756" y="950660"/>
              <a:ext cx="40230" cy="42947"/>
            </a:xfrm>
            <a:custGeom>
              <a:avLst/>
              <a:gdLst/>
              <a:ahLst/>
              <a:cxnLst/>
              <a:rect l="l" t="t" r="r" b="b"/>
              <a:pathLst>
                <a:path w="518" h="553" extrusionOk="0">
                  <a:moveTo>
                    <a:pt x="251" y="1"/>
                  </a:moveTo>
                  <a:cubicBezTo>
                    <a:pt x="236" y="1"/>
                    <a:pt x="221" y="2"/>
                    <a:pt x="206" y="6"/>
                  </a:cubicBezTo>
                  <a:cubicBezTo>
                    <a:pt x="161" y="15"/>
                    <a:pt x="125" y="33"/>
                    <a:pt x="90" y="60"/>
                  </a:cubicBezTo>
                  <a:cubicBezTo>
                    <a:pt x="27" y="104"/>
                    <a:pt x="0" y="185"/>
                    <a:pt x="9" y="265"/>
                  </a:cubicBezTo>
                  <a:cubicBezTo>
                    <a:pt x="18" y="292"/>
                    <a:pt x="36" y="328"/>
                    <a:pt x="54" y="354"/>
                  </a:cubicBezTo>
                  <a:cubicBezTo>
                    <a:pt x="78" y="469"/>
                    <a:pt x="185" y="553"/>
                    <a:pt x="305" y="553"/>
                  </a:cubicBezTo>
                  <a:cubicBezTo>
                    <a:pt x="317" y="553"/>
                    <a:pt x="328" y="552"/>
                    <a:pt x="339" y="551"/>
                  </a:cubicBezTo>
                  <a:cubicBezTo>
                    <a:pt x="420" y="533"/>
                    <a:pt x="482" y="461"/>
                    <a:pt x="500" y="372"/>
                  </a:cubicBezTo>
                  <a:cubicBezTo>
                    <a:pt x="518" y="310"/>
                    <a:pt x="509" y="238"/>
                    <a:pt x="482" y="176"/>
                  </a:cubicBezTo>
                  <a:cubicBezTo>
                    <a:pt x="473" y="149"/>
                    <a:pt x="455" y="122"/>
                    <a:pt x="438" y="104"/>
                  </a:cubicBezTo>
                  <a:cubicBezTo>
                    <a:pt x="429" y="87"/>
                    <a:pt x="411" y="69"/>
                    <a:pt x="402" y="60"/>
                  </a:cubicBezTo>
                  <a:cubicBezTo>
                    <a:pt x="360" y="25"/>
                    <a:pt x="307" y="1"/>
                    <a:pt x="2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21"/>
            <p:cNvSpPr/>
            <p:nvPr/>
          </p:nvSpPr>
          <p:spPr>
            <a:xfrm>
              <a:off x="8017332" y="847834"/>
              <a:ext cx="26484" cy="27803"/>
            </a:xfrm>
            <a:custGeom>
              <a:avLst/>
              <a:gdLst/>
              <a:ahLst/>
              <a:cxnLst/>
              <a:rect l="l" t="t" r="r" b="b"/>
              <a:pathLst>
                <a:path w="341" h="358" extrusionOk="0">
                  <a:moveTo>
                    <a:pt x="162" y="0"/>
                  </a:moveTo>
                  <a:cubicBezTo>
                    <a:pt x="144" y="0"/>
                    <a:pt x="126" y="9"/>
                    <a:pt x="108" y="18"/>
                  </a:cubicBezTo>
                  <a:lnTo>
                    <a:pt x="99" y="18"/>
                  </a:lnTo>
                  <a:cubicBezTo>
                    <a:pt x="63" y="36"/>
                    <a:pt x="28" y="63"/>
                    <a:pt x="19" y="108"/>
                  </a:cubicBezTo>
                  <a:cubicBezTo>
                    <a:pt x="10" y="134"/>
                    <a:pt x="1" y="170"/>
                    <a:pt x="10" y="197"/>
                  </a:cubicBezTo>
                  <a:cubicBezTo>
                    <a:pt x="10" y="268"/>
                    <a:pt x="54" y="322"/>
                    <a:pt x="117" y="349"/>
                  </a:cubicBezTo>
                  <a:cubicBezTo>
                    <a:pt x="135" y="357"/>
                    <a:pt x="162" y="357"/>
                    <a:pt x="179" y="357"/>
                  </a:cubicBezTo>
                  <a:cubicBezTo>
                    <a:pt x="206" y="357"/>
                    <a:pt x="224" y="349"/>
                    <a:pt x="242" y="340"/>
                  </a:cubicBezTo>
                  <a:cubicBezTo>
                    <a:pt x="269" y="331"/>
                    <a:pt x="286" y="313"/>
                    <a:pt x="304" y="286"/>
                  </a:cubicBezTo>
                  <a:cubicBezTo>
                    <a:pt x="322" y="277"/>
                    <a:pt x="331" y="250"/>
                    <a:pt x="331" y="232"/>
                  </a:cubicBezTo>
                  <a:cubicBezTo>
                    <a:pt x="340" y="224"/>
                    <a:pt x="340" y="206"/>
                    <a:pt x="340" y="197"/>
                  </a:cubicBezTo>
                  <a:cubicBezTo>
                    <a:pt x="340" y="179"/>
                    <a:pt x="340" y="152"/>
                    <a:pt x="331" y="134"/>
                  </a:cubicBezTo>
                  <a:lnTo>
                    <a:pt x="313" y="116"/>
                  </a:lnTo>
                  <a:cubicBezTo>
                    <a:pt x="304" y="90"/>
                    <a:pt x="295" y="72"/>
                    <a:pt x="278" y="54"/>
                  </a:cubicBezTo>
                  <a:cubicBezTo>
                    <a:pt x="260" y="36"/>
                    <a:pt x="242" y="18"/>
                    <a:pt x="215" y="9"/>
                  </a:cubicBezTo>
                  <a:cubicBezTo>
                    <a:pt x="197" y="0"/>
                    <a:pt x="179" y="0"/>
                    <a:pt x="1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21"/>
            <p:cNvSpPr/>
            <p:nvPr/>
          </p:nvSpPr>
          <p:spPr>
            <a:xfrm>
              <a:off x="8246127" y="872220"/>
              <a:ext cx="46521" cy="42326"/>
            </a:xfrm>
            <a:custGeom>
              <a:avLst/>
              <a:gdLst/>
              <a:ahLst/>
              <a:cxnLst/>
              <a:rect l="l" t="t" r="r" b="b"/>
              <a:pathLst>
                <a:path w="599" h="545" extrusionOk="0">
                  <a:moveTo>
                    <a:pt x="305" y="0"/>
                  </a:moveTo>
                  <a:cubicBezTo>
                    <a:pt x="239" y="0"/>
                    <a:pt x="171" y="25"/>
                    <a:pt x="116" y="61"/>
                  </a:cubicBezTo>
                  <a:cubicBezTo>
                    <a:pt x="54" y="115"/>
                    <a:pt x="9" y="195"/>
                    <a:pt x="9" y="284"/>
                  </a:cubicBezTo>
                  <a:cubicBezTo>
                    <a:pt x="0" y="347"/>
                    <a:pt x="18" y="409"/>
                    <a:pt x="63" y="454"/>
                  </a:cubicBezTo>
                  <a:cubicBezTo>
                    <a:pt x="89" y="490"/>
                    <a:pt x="125" y="508"/>
                    <a:pt x="161" y="525"/>
                  </a:cubicBezTo>
                  <a:cubicBezTo>
                    <a:pt x="188" y="543"/>
                    <a:pt x="223" y="543"/>
                    <a:pt x="259" y="543"/>
                  </a:cubicBezTo>
                  <a:cubicBezTo>
                    <a:pt x="268" y="544"/>
                    <a:pt x="277" y="544"/>
                    <a:pt x="286" y="544"/>
                  </a:cubicBezTo>
                  <a:cubicBezTo>
                    <a:pt x="382" y="544"/>
                    <a:pt x="470" y="501"/>
                    <a:pt x="527" y="427"/>
                  </a:cubicBezTo>
                  <a:cubicBezTo>
                    <a:pt x="589" y="347"/>
                    <a:pt x="598" y="249"/>
                    <a:pt x="562" y="159"/>
                  </a:cubicBezTo>
                  <a:cubicBezTo>
                    <a:pt x="527" y="88"/>
                    <a:pt x="464" y="35"/>
                    <a:pt x="393" y="17"/>
                  </a:cubicBezTo>
                  <a:cubicBezTo>
                    <a:pt x="365" y="5"/>
                    <a:pt x="335" y="0"/>
                    <a:pt x="3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21"/>
            <p:cNvSpPr/>
            <p:nvPr/>
          </p:nvSpPr>
          <p:spPr>
            <a:xfrm>
              <a:off x="8314004" y="747337"/>
              <a:ext cx="35415" cy="35103"/>
            </a:xfrm>
            <a:custGeom>
              <a:avLst/>
              <a:gdLst/>
              <a:ahLst/>
              <a:cxnLst/>
              <a:rect l="l" t="t" r="r" b="b"/>
              <a:pathLst>
                <a:path w="456" h="452" extrusionOk="0">
                  <a:moveTo>
                    <a:pt x="197" y="0"/>
                  </a:moveTo>
                  <a:cubicBezTo>
                    <a:pt x="179" y="0"/>
                    <a:pt x="161" y="0"/>
                    <a:pt x="144" y="9"/>
                  </a:cubicBezTo>
                  <a:cubicBezTo>
                    <a:pt x="117" y="18"/>
                    <a:pt x="90" y="27"/>
                    <a:pt x="72" y="45"/>
                  </a:cubicBezTo>
                  <a:cubicBezTo>
                    <a:pt x="63" y="63"/>
                    <a:pt x="45" y="72"/>
                    <a:pt x="36" y="90"/>
                  </a:cubicBezTo>
                  <a:cubicBezTo>
                    <a:pt x="19" y="107"/>
                    <a:pt x="10" y="134"/>
                    <a:pt x="10" y="161"/>
                  </a:cubicBezTo>
                  <a:cubicBezTo>
                    <a:pt x="1" y="188"/>
                    <a:pt x="1" y="206"/>
                    <a:pt x="10" y="232"/>
                  </a:cubicBezTo>
                  <a:cubicBezTo>
                    <a:pt x="10" y="241"/>
                    <a:pt x="10" y="250"/>
                    <a:pt x="10" y="268"/>
                  </a:cubicBezTo>
                  <a:cubicBezTo>
                    <a:pt x="10" y="295"/>
                    <a:pt x="19" y="322"/>
                    <a:pt x="36" y="339"/>
                  </a:cubicBezTo>
                  <a:cubicBezTo>
                    <a:pt x="45" y="348"/>
                    <a:pt x="45" y="357"/>
                    <a:pt x="54" y="366"/>
                  </a:cubicBezTo>
                  <a:cubicBezTo>
                    <a:pt x="63" y="384"/>
                    <a:pt x="81" y="393"/>
                    <a:pt x="99" y="402"/>
                  </a:cubicBezTo>
                  <a:cubicBezTo>
                    <a:pt x="108" y="420"/>
                    <a:pt x="135" y="429"/>
                    <a:pt x="153" y="438"/>
                  </a:cubicBezTo>
                  <a:cubicBezTo>
                    <a:pt x="179" y="447"/>
                    <a:pt x="208" y="451"/>
                    <a:pt x="237" y="451"/>
                  </a:cubicBezTo>
                  <a:cubicBezTo>
                    <a:pt x="266" y="451"/>
                    <a:pt x="295" y="447"/>
                    <a:pt x="322" y="438"/>
                  </a:cubicBezTo>
                  <a:cubicBezTo>
                    <a:pt x="376" y="411"/>
                    <a:pt x="420" y="366"/>
                    <a:pt x="438" y="313"/>
                  </a:cubicBezTo>
                  <a:lnTo>
                    <a:pt x="429" y="304"/>
                  </a:lnTo>
                  <a:cubicBezTo>
                    <a:pt x="456" y="232"/>
                    <a:pt x="438" y="152"/>
                    <a:pt x="393" y="90"/>
                  </a:cubicBezTo>
                  <a:cubicBezTo>
                    <a:pt x="367" y="54"/>
                    <a:pt x="331" y="36"/>
                    <a:pt x="295" y="18"/>
                  </a:cubicBezTo>
                  <a:lnTo>
                    <a:pt x="277" y="9"/>
                  </a:lnTo>
                  <a:cubicBezTo>
                    <a:pt x="269" y="9"/>
                    <a:pt x="260" y="0"/>
                    <a:pt x="2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21"/>
            <p:cNvSpPr/>
            <p:nvPr/>
          </p:nvSpPr>
          <p:spPr>
            <a:xfrm>
              <a:off x="8202403" y="795721"/>
              <a:ext cx="115876" cy="99175"/>
            </a:xfrm>
            <a:custGeom>
              <a:avLst/>
              <a:gdLst/>
              <a:ahLst/>
              <a:cxnLst/>
              <a:rect l="l" t="t" r="r" b="b"/>
              <a:pathLst>
                <a:path w="1492" h="1277" extrusionOk="0">
                  <a:moveTo>
                    <a:pt x="768" y="654"/>
                  </a:moveTo>
                  <a:lnTo>
                    <a:pt x="768" y="654"/>
                  </a:lnTo>
                  <a:cubicBezTo>
                    <a:pt x="765" y="657"/>
                    <a:pt x="762" y="660"/>
                    <a:pt x="759" y="663"/>
                  </a:cubicBezTo>
                  <a:lnTo>
                    <a:pt x="759" y="663"/>
                  </a:lnTo>
                  <a:lnTo>
                    <a:pt x="759" y="663"/>
                  </a:lnTo>
                  <a:lnTo>
                    <a:pt x="768" y="654"/>
                  </a:lnTo>
                  <a:close/>
                  <a:moveTo>
                    <a:pt x="719" y="1"/>
                  </a:moveTo>
                  <a:cubicBezTo>
                    <a:pt x="642" y="1"/>
                    <a:pt x="565" y="16"/>
                    <a:pt x="492" y="47"/>
                  </a:cubicBezTo>
                  <a:cubicBezTo>
                    <a:pt x="420" y="73"/>
                    <a:pt x="367" y="109"/>
                    <a:pt x="313" y="154"/>
                  </a:cubicBezTo>
                  <a:cubicBezTo>
                    <a:pt x="108" y="261"/>
                    <a:pt x="1" y="493"/>
                    <a:pt x="45" y="716"/>
                  </a:cubicBezTo>
                  <a:cubicBezTo>
                    <a:pt x="106" y="1047"/>
                    <a:pt x="394" y="1276"/>
                    <a:pt x="718" y="1276"/>
                  </a:cubicBezTo>
                  <a:cubicBezTo>
                    <a:pt x="779" y="1276"/>
                    <a:pt x="840" y="1268"/>
                    <a:pt x="902" y="1252"/>
                  </a:cubicBezTo>
                  <a:cubicBezTo>
                    <a:pt x="1322" y="1127"/>
                    <a:pt x="1491" y="520"/>
                    <a:pt x="1170" y="198"/>
                  </a:cubicBezTo>
                  <a:cubicBezTo>
                    <a:pt x="1048" y="70"/>
                    <a:pt x="884" y="1"/>
                    <a:pt x="719" y="1"/>
                  </a:cubicBezTo>
                  <a:close/>
                </a:path>
              </a:pathLst>
            </a:custGeom>
            <a:solidFill>
              <a:srgbClr val="E56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21"/>
            <p:cNvSpPr/>
            <p:nvPr/>
          </p:nvSpPr>
          <p:spPr>
            <a:xfrm>
              <a:off x="8122721" y="913459"/>
              <a:ext cx="129701" cy="103602"/>
            </a:xfrm>
            <a:custGeom>
              <a:avLst/>
              <a:gdLst/>
              <a:ahLst/>
              <a:cxnLst/>
              <a:rect l="l" t="t" r="r" b="b"/>
              <a:pathLst>
                <a:path w="1670" h="1334" extrusionOk="0">
                  <a:moveTo>
                    <a:pt x="732" y="0"/>
                  </a:moveTo>
                  <a:cubicBezTo>
                    <a:pt x="403" y="0"/>
                    <a:pt x="89" y="215"/>
                    <a:pt x="27" y="575"/>
                  </a:cubicBezTo>
                  <a:cubicBezTo>
                    <a:pt x="0" y="762"/>
                    <a:pt x="54" y="949"/>
                    <a:pt x="179" y="1092"/>
                  </a:cubicBezTo>
                  <a:cubicBezTo>
                    <a:pt x="241" y="1172"/>
                    <a:pt x="331" y="1226"/>
                    <a:pt x="429" y="1262"/>
                  </a:cubicBezTo>
                  <a:cubicBezTo>
                    <a:pt x="535" y="1309"/>
                    <a:pt x="649" y="1333"/>
                    <a:pt x="764" y="1333"/>
                  </a:cubicBezTo>
                  <a:cubicBezTo>
                    <a:pt x="927" y="1333"/>
                    <a:pt x="1090" y="1285"/>
                    <a:pt x="1232" y="1190"/>
                  </a:cubicBezTo>
                  <a:cubicBezTo>
                    <a:pt x="1669" y="878"/>
                    <a:pt x="1464" y="235"/>
                    <a:pt x="1018" y="57"/>
                  </a:cubicBezTo>
                  <a:cubicBezTo>
                    <a:pt x="925" y="19"/>
                    <a:pt x="828" y="0"/>
                    <a:pt x="7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21"/>
            <p:cNvSpPr/>
            <p:nvPr/>
          </p:nvSpPr>
          <p:spPr>
            <a:xfrm>
              <a:off x="7957143" y="897771"/>
              <a:ext cx="119216" cy="106786"/>
            </a:xfrm>
            <a:custGeom>
              <a:avLst/>
              <a:gdLst/>
              <a:ahLst/>
              <a:cxnLst/>
              <a:rect l="l" t="t" r="r" b="b"/>
              <a:pathLst>
                <a:path w="1535" h="1375" extrusionOk="0">
                  <a:moveTo>
                    <a:pt x="749" y="0"/>
                  </a:moveTo>
                  <a:cubicBezTo>
                    <a:pt x="696" y="0"/>
                    <a:pt x="633" y="0"/>
                    <a:pt x="571" y="18"/>
                  </a:cubicBezTo>
                  <a:cubicBezTo>
                    <a:pt x="508" y="18"/>
                    <a:pt x="446" y="27"/>
                    <a:pt x="392" y="54"/>
                  </a:cubicBezTo>
                  <a:cubicBezTo>
                    <a:pt x="196" y="152"/>
                    <a:pt x="62" y="348"/>
                    <a:pt x="53" y="571"/>
                  </a:cubicBezTo>
                  <a:cubicBezTo>
                    <a:pt x="0" y="1003"/>
                    <a:pt x="339" y="1375"/>
                    <a:pt x="770" y="1375"/>
                  </a:cubicBezTo>
                  <a:cubicBezTo>
                    <a:pt x="775" y="1375"/>
                    <a:pt x="780" y="1375"/>
                    <a:pt x="785" y="1374"/>
                  </a:cubicBezTo>
                  <a:cubicBezTo>
                    <a:pt x="1285" y="1357"/>
                    <a:pt x="1535" y="812"/>
                    <a:pt x="1311" y="384"/>
                  </a:cubicBezTo>
                  <a:cubicBezTo>
                    <a:pt x="1195" y="179"/>
                    <a:pt x="990" y="36"/>
                    <a:pt x="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21"/>
            <p:cNvSpPr/>
            <p:nvPr/>
          </p:nvSpPr>
          <p:spPr>
            <a:xfrm>
              <a:off x="8031234" y="830515"/>
              <a:ext cx="70753" cy="71760"/>
            </a:xfrm>
            <a:custGeom>
              <a:avLst/>
              <a:gdLst/>
              <a:ahLst/>
              <a:cxnLst/>
              <a:rect l="l" t="t" r="r" b="b"/>
              <a:pathLst>
                <a:path w="911" h="924" extrusionOk="0">
                  <a:moveTo>
                    <a:pt x="366" y="0"/>
                  </a:moveTo>
                  <a:cubicBezTo>
                    <a:pt x="331" y="9"/>
                    <a:pt x="295" y="18"/>
                    <a:pt x="259" y="36"/>
                  </a:cubicBezTo>
                  <a:cubicBezTo>
                    <a:pt x="241" y="45"/>
                    <a:pt x="224" y="54"/>
                    <a:pt x="206" y="63"/>
                  </a:cubicBezTo>
                  <a:cubicBezTo>
                    <a:pt x="170" y="81"/>
                    <a:pt x="143" y="107"/>
                    <a:pt x="116" y="134"/>
                  </a:cubicBezTo>
                  <a:cubicBezTo>
                    <a:pt x="81" y="170"/>
                    <a:pt x="54" y="215"/>
                    <a:pt x="36" y="268"/>
                  </a:cubicBezTo>
                  <a:lnTo>
                    <a:pt x="36" y="277"/>
                  </a:lnTo>
                  <a:cubicBezTo>
                    <a:pt x="27" y="313"/>
                    <a:pt x="18" y="348"/>
                    <a:pt x="9" y="384"/>
                  </a:cubicBezTo>
                  <a:cubicBezTo>
                    <a:pt x="9" y="411"/>
                    <a:pt x="9" y="438"/>
                    <a:pt x="9" y="455"/>
                  </a:cubicBezTo>
                  <a:cubicBezTo>
                    <a:pt x="0" y="482"/>
                    <a:pt x="0" y="509"/>
                    <a:pt x="9" y="527"/>
                  </a:cubicBezTo>
                  <a:lnTo>
                    <a:pt x="45" y="643"/>
                  </a:lnTo>
                  <a:lnTo>
                    <a:pt x="45" y="652"/>
                  </a:lnTo>
                  <a:cubicBezTo>
                    <a:pt x="81" y="723"/>
                    <a:pt x="125" y="786"/>
                    <a:pt x="197" y="830"/>
                  </a:cubicBezTo>
                  <a:cubicBezTo>
                    <a:pt x="215" y="848"/>
                    <a:pt x="232" y="857"/>
                    <a:pt x="250" y="866"/>
                  </a:cubicBezTo>
                  <a:cubicBezTo>
                    <a:pt x="277" y="875"/>
                    <a:pt x="295" y="893"/>
                    <a:pt x="313" y="902"/>
                  </a:cubicBezTo>
                  <a:cubicBezTo>
                    <a:pt x="352" y="915"/>
                    <a:pt x="396" y="923"/>
                    <a:pt x="441" y="923"/>
                  </a:cubicBezTo>
                  <a:cubicBezTo>
                    <a:pt x="458" y="923"/>
                    <a:pt x="475" y="922"/>
                    <a:pt x="491" y="920"/>
                  </a:cubicBezTo>
                  <a:cubicBezTo>
                    <a:pt x="501" y="922"/>
                    <a:pt x="510" y="923"/>
                    <a:pt x="520" y="923"/>
                  </a:cubicBezTo>
                  <a:cubicBezTo>
                    <a:pt x="546" y="923"/>
                    <a:pt x="572" y="915"/>
                    <a:pt x="598" y="902"/>
                  </a:cubicBezTo>
                  <a:cubicBezTo>
                    <a:pt x="625" y="902"/>
                    <a:pt x="643" y="893"/>
                    <a:pt x="661" y="884"/>
                  </a:cubicBezTo>
                  <a:cubicBezTo>
                    <a:pt x="714" y="866"/>
                    <a:pt x="759" y="830"/>
                    <a:pt x="795" y="786"/>
                  </a:cubicBezTo>
                  <a:cubicBezTo>
                    <a:pt x="821" y="759"/>
                    <a:pt x="839" y="732"/>
                    <a:pt x="857" y="696"/>
                  </a:cubicBezTo>
                  <a:cubicBezTo>
                    <a:pt x="875" y="670"/>
                    <a:pt x="893" y="634"/>
                    <a:pt x="893" y="598"/>
                  </a:cubicBezTo>
                  <a:cubicBezTo>
                    <a:pt x="911" y="563"/>
                    <a:pt x="911" y="518"/>
                    <a:pt x="902" y="482"/>
                  </a:cubicBezTo>
                  <a:cubicBezTo>
                    <a:pt x="911" y="455"/>
                    <a:pt x="902" y="420"/>
                    <a:pt x="902" y="393"/>
                  </a:cubicBezTo>
                  <a:cubicBezTo>
                    <a:pt x="893" y="366"/>
                    <a:pt x="884" y="348"/>
                    <a:pt x="884" y="331"/>
                  </a:cubicBezTo>
                  <a:cubicBezTo>
                    <a:pt x="866" y="277"/>
                    <a:pt x="839" y="223"/>
                    <a:pt x="795" y="179"/>
                  </a:cubicBezTo>
                  <a:cubicBezTo>
                    <a:pt x="777" y="152"/>
                    <a:pt x="750" y="125"/>
                    <a:pt x="714" y="98"/>
                  </a:cubicBezTo>
                  <a:lnTo>
                    <a:pt x="705" y="90"/>
                  </a:lnTo>
                  <a:cubicBezTo>
                    <a:pt x="670" y="63"/>
                    <a:pt x="625" y="45"/>
                    <a:pt x="589" y="36"/>
                  </a:cubicBezTo>
                  <a:lnTo>
                    <a:pt x="581" y="27"/>
                  </a:lnTo>
                  <a:cubicBezTo>
                    <a:pt x="554" y="9"/>
                    <a:pt x="518" y="9"/>
                    <a:pt x="4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21"/>
            <p:cNvSpPr/>
            <p:nvPr/>
          </p:nvSpPr>
          <p:spPr>
            <a:xfrm>
              <a:off x="8059658" y="720155"/>
              <a:ext cx="106789" cy="99563"/>
            </a:xfrm>
            <a:custGeom>
              <a:avLst/>
              <a:gdLst/>
              <a:ahLst/>
              <a:cxnLst/>
              <a:rect l="l" t="t" r="r" b="b"/>
              <a:pathLst>
                <a:path w="1375" h="1282" extrusionOk="0">
                  <a:moveTo>
                    <a:pt x="716" y="0"/>
                  </a:moveTo>
                  <a:cubicBezTo>
                    <a:pt x="511" y="0"/>
                    <a:pt x="311" y="97"/>
                    <a:pt x="179" y="270"/>
                  </a:cubicBezTo>
                  <a:cubicBezTo>
                    <a:pt x="0" y="502"/>
                    <a:pt x="0" y="823"/>
                    <a:pt x="179" y="1046"/>
                  </a:cubicBezTo>
                  <a:cubicBezTo>
                    <a:pt x="303" y="1200"/>
                    <a:pt x="487" y="1282"/>
                    <a:pt x="677" y="1282"/>
                  </a:cubicBezTo>
                  <a:cubicBezTo>
                    <a:pt x="719" y="1282"/>
                    <a:pt x="762" y="1278"/>
                    <a:pt x="804" y="1270"/>
                  </a:cubicBezTo>
                  <a:cubicBezTo>
                    <a:pt x="866" y="1261"/>
                    <a:pt x="920" y="1243"/>
                    <a:pt x="964" y="1216"/>
                  </a:cubicBezTo>
                  <a:cubicBezTo>
                    <a:pt x="1071" y="1162"/>
                    <a:pt x="1161" y="1091"/>
                    <a:pt x="1232" y="993"/>
                  </a:cubicBezTo>
                  <a:cubicBezTo>
                    <a:pt x="1357" y="805"/>
                    <a:pt x="1375" y="565"/>
                    <a:pt x="1286" y="359"/>
                  </a:cubicBezTo>
                  <a:cubicBezTo>
                    <a:pt x="1187" y="163"/>
                    <a:pt x="991" y="20"/>
                    <a:pt x="768" y="2"/>
                  </a:cubicBezTo>
                  <a:cubicBezTo>
                    <a:pt x="751" y="1"/>
                    <a:pt x="733" y="0"/>
                    <a:pt x="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21"/>
            <p:cNvSpPr/>
            <p:nvPr/>
          </p:nvSpPr>
          <p:spPr>
            <a:xfrm>
              <a:off x="8273853" y="695225"/>
              <a:ext cx="83956" cy="78827"/>
            </a:xfrm>
            <a:custGeom>
              <a:avLst/>
              <a:gdLst/>
              <a:ahLst/>
              <a:cxnLst/>
              <a:rect l="l" t="t" r="r" b="b"/>
              <a:pathLst>
                <a:path w="1081" h="1015" extrusionOk="0">
                  <a:moveTo>
                    <a:pt x="558" y="0"/>
                  </a:moveTo>
                  <a:cubicBezTo>
                    <a:pt x="350" y="0"/>
                    <a:pt x="157" y="131"/>
                    <a:pt x="89" y="332"/>
                  </a:cubicBezTo>
                  <a:cubicBezTo>
                    <a:pt x="0" y="546"/>
                    <a:pt x="72" y="796"/>
                    <a:pt x="268" y="930"/>
                  </a:cubicBezTo>
                  <a:cubicBezTo>
                    <a:pt x="346" y="984"/>
                    <a:pt x="445" y="1014"/>
                    <a:pt x="544" y="1014"/>
                  </a:cubicBezTo>
                  <a:cubicBezTo>
                    <a:pt x="592" y="1014"/>
                    <a:pt x="641" y="1007"/>
                    <a:pt x="687" y="993"/>
                  </a:cubicBezTo>
                  <a:cubicBezTo>
                    <a:pt x="794" y="966"/>
                    <a:pt x="884" y="894"/>
                    <a:pt x="946" y="805"/>
                  </a:cubicBezTo>
                  <a:cubicBezTo>
                    <a:pt x="1062" y="653"/>
                    <a:pt x="1080" y="457"/>
                    <a:pt x="1009" y="288"/>
                  </a:cubicBezTo>
                  <a:cubicBezTo>
                    <a:pt x="937" y="118"/>
                    <a:pt x="777" y="11"/>
                    <a:pt x="598" y="2"/>
                  </a:cubicBezTo>
                  <a:cubicBezTo>
                    <a:pt x="585" y="1"/>
                    <a:pt x="572" y="0"/>
                    <a:pt x="5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21"/>
            <p:cNvSpPr/>
            <p:nvPr/>
          </p:nvSpPr>
          <p:spPr>
            <a:xfrm>
              <a:off x="8220421" y="830670"/>
              <a:ext cx="53511" cy="52578"/>
            </a:xfrm>
            <a:custGeom>
              <a:avLst/>
              <a:gdLst/>
              <a:ahLst/>
              <a:cxnLst/>
              <a:rect l="l" t="t" r="r" b="b"/>
              <a:pathLst>
                <a:path w="689" h="677" extrusionOk="0">
                  <a:moveTo>
                    <a:pt x="352" y="1"/>
                  </a:moveTo>
                  <a:cubicBezTo>
                    <a:pt x="331" y="1"/>
                    <a:pt x="309" y="3"/>
                    <a:pt x="287" y="7"/>
                  </a:cubicBezTo>
                  <a:cubicBezTo>
                    <a:pt x="278" y="7"/>
                    <a:pt x="206" y="34"/>
                    <a:pt x="197" y="34"/>
                  </a:cubicBezTo>
                  <a:lnTo>
                    <a:pt x="188" y="34"/>
                  </a:lnTo>
                  <a:lnTo>
                    <a:pt x="162" y="43"/>
                  </a:lnTo>
                  <a:cubicBezTo>
                    <a:pt x="117" y="70"/>
                    <a:pt x="90" y="114"/>
                    <a:pt x="63" y="159"/>
                  </a:cubicBezTo>
                  <a:cubicBezTo>
                    <a:pt x="63" y="168"/>
                    <a:pt x="28" y="230"/>
                    <a:pt x="28" y="239"/>
                  </a:cubicBezTo>
                  <a:cubicBezTo>
                    <a:pt x="19" y="248"/>
                    <a:pt x="19" y="266"/>
                    <a:pt x="10" y="275"/>
                  </a:cubicBezTo>
                  <a:cubicBezTo>
                    <a:pt x="1" y="302"/>
                    <a:pt x="1" y="329"/>
                    <a:pt x="10" y="364"/>
                  </a:cubicBezTo>
                  <a:cubicBezTo>
                    <a:pt x="1" y="391"/>
                    <a:pt x="10" y="418"/>
                    <a:pt x="19" y="445"/>
                  </a:cubicBezTo>
                  <a:cubicBezTo>
                    <a:pt x="28" y="462"/>
                    <a:pt x="28" y="480"/>
                    <a:pt x="37" y="489"/>
                  </a:cubicBezTo>
                  <a:lnTo>
                    <a:pt x="81" y="561"/>
                  </a:lnTo>
                  <a:lnTo>
                    <a:pt x="144" y="614"/>
                  </a:lnTo>
                  <a:lnTo>
                    <a:pt x="215" y="659"/>
                  </a:lnTo>
                  <a:lnTo>
                    <a:pt x="224" y="659"/>
                  </a:lnTo>
                  <a:lnTo>
                    <a:pt x="304" y="677"/>
                  </a:lnTo>
                  <a:lnTo>
                    <a:pt x="411" y="677"/>
                  </a:lnTo>
                  <a:lnTo>
                    <a:pt x="492" y="650"/>
                  </a:lnTo>
                  <a:cubicBezTo>
                    <a:pt x="536" y="632"/>
                    <a:pt x="563" y="605"/>
                    <a:pt x="590" y="578"/>
                  </a:cubicBezTo>
                  <a:cubicBezTo>
                    <a:pt x="608" y="561"/>
                    <a:pt x="617" y="552"/>
                    <a:pt x="626" y="543"/>
                  </a:cubicBezTo>
                  <a:cubicBezTo>
                    <a:pt x="635" y="516"/>
                    <a:pt x="652" y="489"/>
                    <a:pt x="661" y="462"/>
                  </a:cubicBezTo>
                  <a:cubicBezTo>
                    <a:pt x="670" y="453"/>
                    <a:pt x="688" y="391"/>
                    <a:pt x="688" y="382"/>
                  </a:cubicBezTo>
                  <a:cubicBezTo>
                    <a:pt x="688" y="355"/>
                    <a:pt x="688" y="337"/>
                    <a:pt x="679" y="337"/>
                  </a:cubicBezTo>
                  <a:cubicBezTo>
                    <a:pt x="679" y="302"/>
                    <a:pt x="679" y="275"/>
                    <a:pt x="661" y="248"/>
                  </a:cubicBezTo>
                  <a:cubicBezTo>
                    <a:pt x="661" y="230"/>
                    <a:pt x="652" y="213"/>
                    <a:pt x="652" y="195"/>
                  </a:cubicBezTo>
                  <a:cubicBezTo>
                    <a:pt x="644" y="186"/>
                    <a:pt x="608" y="132"/>
                    <a:pt x="599" y="123"/>
                  </a:cubicBezTo>
                  <a:cubicBezTo>
                    <a:pt x="590" y="114"/>
                    <a:pt x="545" y="70"/>
                    <a:pt x="536" y="61"/>
                  </a:cubicBezTo>
                  <a:cubicBezTo>
                    <a:pt x="510" y="52"/>
                    <a:pt x="483" y="34"/>
                    <a:pt x="456" y="25"/>
                  </a:cubicBezTo>
                  <a:lnTo>
                    <a:pt x="411" y="7"/>
                  </a:lnTo>
                  <a:cubicBezTo>
                    <a:pt x="394" y="3"/>
                    <a:pt x="374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21"/>
            <p:cNvSpPr/>
            <p:nvPr/>
          </p:nvSpPr>
          <p:spPr>
            <a:xfrm>
              <a:off x="8139341" y="946855"/>
              <a:ext cx="57627" cy="58635"/>
            </a:xfrm>
            <a:custGeom>
              <a:avLst/>
              <a:gdLst/>
              <a:ahLst/>
              <a:cxnLst/>
              <a:rect l="l" t="t" r="r" b="b"/>
              <a:pathLst>
                <a:path w="742" h="755" extrusionOk="0">
                  <a:moveTo>
                    <a:pt x="333" y="0"/>
                  </a:moveTo>
                  <a:cubicBezTo>
                    <a:pt x="255" y="0"/>
                    <a:pt x="179" y="26"/>
                    <a:pt x="117" y="73"/>
                  </a:cubicBezTo>
                  <a:cubicBezTo>
                    <a:pt x="81" y="100"/>
                    <a:pt x="54" y="136"/>
                    <a:pt x="36" y="180"/>
                  </a:cubicBezTo>
                  <a:cubicBezTo>
                    <a:pt x="19" y="216"/>
                    <a:pt x="1" y="261"/>
                    <a:pt x="1" y="305"/>
                  </a:cubicBezTo>
                  <a:cubicBezTo>
                    <a:pt x="1" y="332"/>
                    <a:pt x="1" y="368"/>
                    <a:pt x="1" y="403"/>
                  </a:cubicBezTo>
                  <a:cubicBezTo>
                    <a:pt x="10" y="448"/>
                    <a:pt x="19" y="493"/>
                    <a:pt x="36" y="528"/>
                  </a:cubicBezTo>
                  <a:cubicBezTo>
                    <a:pt x="63" y="591"/>
                    <a:pt x="108" y="653"/>
                    <a:pt x="170" y="689"/>
                  </a:cubicBezTo>
                  <a:cubicBezTo>
                    <a:pt x="215" y="725"/>
                    <a:pt x="260" y="742"/>
                    <a:pt x="313" y="751"/>
                  </a:cubicBezTo>
                  <a:cubicBezTo>
                    <a:pt x="331" y="754"/>
                    <a:pt x="349" y="755"/>
                    <a:pt x="367" y="755"/>
                  </a:cubicBezTo>
                  <a:cubicBezTo>
                    <a:pt x="420" y="755"/>
                    <a:pt x="474" y="745"/>
                    <a:pt x="527" y="725"/>
                  </a:cubicBezTo>
                  <a:cubicBezTo>
                    <a:pt x="554" y="716"/>
                    <a:pt x="572" y="698"/>
                    <a:pt x="590" y="680"/>
                  </a:cubicBezTo>
                  <a:cubicBezTo>
                    <a:pt x="625" y="662"/>
                    <a:pt x="652" y="635"/>
                    <a:pt x="679" y="600"/>
                  </a:cubicBezTo>
                  <a:cubicBezTo>
                    <a:pt x="697" y="564"/>
                    <a:pt x="715" y="528"/>
                    <a:pt x="724" y="484"/>
                  </a:cubicBezTo>
                  <a:cubicBezTo>
                    <a:pt x="733" y="439"/>
                    <a:pt x="741" y="385"/>
                    <a:pt x="733" y="341"/>
                  </a:cubicBezTo>
                  <a:cubicBezTo>
                    <a:pt x="715" y="278"/>
                    <a:pt x="688" y="225"/>
                    <a:pt x="652" y="180"/>
                  </a:cubicBezTo>
                  <a:lnTo>
                    <a:pt x="634" y="162"/>
                  </a:lnTo>
                  <a:lnTo>
                    <a:pt x="617" y="136"/>
                  </a:lnTo>
                  <a:lnTo>
                    <a:pt x="617" y="127"/>
                  </a:lnTo>
                  <a:cubicBezTo>
                    <a:pt x="554" y="55"/>
                    <a:pt x="465" y="11"/>
                    <a:pt x="367" y="2"/>
                  </a:cubicBezTo>
                  <a:cubicBezTo>
                    <a:pt x="355" y="1"/>
                    <a:pt x="344" y="0"/>
                    <a:pt x="3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21"/>
            <p:cNvSpPr/>
            <p:nvPr/>
          </p:nvSpPr>
          <p:spPr>
            <a:xfrm>
              <a:off x="7981297" y="934273"/>
              <a:ext cx="61122" cy="61975"/>
            </a:xfrm>
            <a:custGeom>
              <a:avLst/>
              <a:gdLst/>
              <a:ahLst/>
              <a:cxnLst/>
              <a:rect l="l" t="t" r="r" b="b"/>
              <a:pathLst>
                <a:path w="787" h="798" extrusionOk="0">
                  <a:moveTo>
                    <a:pt x="374" y="1"/>
                  </a:moveTo>
                  <a:cubicBezTo>
                    <a:pt x="318" y="1"/>
                    <a:pt x="266" y="17"/>
                    <a:pt x="215" y="39"/>
                  </a:cubicBezTo>
                  <a:cubicBezTo>
                    <a:pt x="153" y="66"/>
                    <a:pt x="108" y="110"/>
                    <a:pt x="63" y="164"/>
                  </a:cubicBezTo>
                  <a:cubicBezTo>
                    <a:pt x="28" y="208"/>
                    <a:pt x="10" y="271"/>
                    <a:pt x="1" y="333"/>
                  </a:cubicBezTo>
                  <a:cubicBezTo>
                    <a:pt x="1" y="360"/>
                    <a:pt x="1" y="378"/>
                    <a:pt x="1" y="396"/>
                  </a:cubicBezTo>
                  <a:cubicBezTo>
                    <a:pt x="1" y="414"/>
                    <a:pt x="1" y="431"/>
                    <a:pt x="1" y="449"/>
                  </a:cubicBezTo>
                  <a:cubicBezTo>
                    <a:pt x="10" y="521"/>
                    <a:pt x="36" y="583"/>
                    <a:pt x="81" y="637"/>
                  </a:cubicBezTo>
                  <a:lnTo>
                    <a:pt x="144" y="690"/>
                  </a:lnTo>
                  <a:cubicBezTo>
                    <a:pt x="161" y="708"/>
                    <a:pt x="179" y="717"/>
                    <a:pt x="197" y="735"/>
                  </a:cubicBezTo>
                  <a:cubicBezTo>
                    <a:pt x="251" y="771"/>
                    <a:pt x="304" y="788"/>
                    <a:pt x="367" y="797"/>
                  </a:cubicBezTo>
                  <a:lnTo>
                    <a:pt x="465" y="797"/>
                  </a:lnTo>
                  <a:cubicBezTo>
                    <a:pt x="510" y="788"/>
                    <a:pt x="554" y="771"/>
                    <a:pt x="599" y="744"/>
                  </a:cubicBezTo>
                  <a:cubicBezTo>
                    <a:pt x="634" y="717"/>
                    <a:pt x="670" y="690"/>
                    <a:pt x="697" y="655"/>
                  </a:cubicBezTo>
                  <a:cubicBezTo>
                    <a:pt x="742" y="592"/>
                    <a:pt x="768" y="521"/>
                    <a:pt x="777" y="449"/>
                  </a:cubicBezTo>
                  <a:cubicBezTo>
                    <a:pt x="786" y="378"/>
                    <a:pt x="768" y="307"/>
                    <a:pt x="742" y="244"/>
                  </a:cubicBezTo>
                  <a:cubicBezTo>
                    <a:pt x="724" y="208"/>
                    <a:pt x="706" y="173"/>
                    <a:pt x="679" y="146"/>
                  </a:cubicBezTo>
                  <a:cubicBezTo>
                    <a:pt x="670" y="137"/>
                    <a:pt x="661" y="119"/>
                    <a:pt x="652" y="119"/>
                  </a:cubicBezTo>
                  <a:lnTo>
                    <a:pt x="626" y="92"/>
                  </a:lnTo>
                  <a:cubicBezTo>
                    <a:pt x="599" y="66"/>
                    <a:pt x="554" y="39"/>
                    <a:pt x="518" y="30"/>
                  </a:cubicBezTo>
                  <a:lnTo>
                    <a:pt x="501" y="30"/>
                  </a:lnTo>
                  <a:cubicBezTo>
                    <a:pt x="474" y="12"/>
                    <a:pt x="438" y="12"/>
                    <a:pt x="411" y="3"/>
                  </a:cubicBezTo>
                  <a:cubicBezTo>
                    <a:pt x="399" y="1"/>
                    <a:pt x="386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21"/>
            <p:cNvSpPr/>
            <p:nvPr/>
          </p:nvSpPr>
          <p:spPr>
            <a:xfrm>
              <a:off x="8079074" y="754637"/>
              <a:ext cx="47220" cy="48461"/>
            </a:xfrm>
            <a:custGeom>
              <a:avLst/>
              <a:gdLst/>
              <a:ahLst/>
              <a:cxnLst/>
              <a:rect l="l" t="t" r="r" b="b"/>
              <a:pathLst>
                <a:path w="608" h="624" extrusionOk="0">
                  <a:moveTo>
                    <a:pt x="284" y="1"/>
                  </a:moveTo>
                  <a:cubicBezTo>
                    <a:pt x="270" y="1"/>
                    <a:pt x="256" y="2"/>
                    <a:pt x="241" y="4"/>
                  </a:cubicBezTo>
                  <a:cubicBezTo>
                    <a:pt x="197" y="13"/>
                    <a:pt x="161" y="22"/>
                    <a:pt x="134" y="49"/>
                  </a:cubicBezTo>
                  <a:cubicBezTo>
                    <a:pt x="107" y="58"/>
                    <a:pt x="89" y="76"/>
                    <a:pt x="81" y="94"/>
                  </a:cubicBezTo>
                  <a:cubicBezTo>
                    <a:pt x="45" y="121"/>
                    <a:pt x="27" y="156"/>
                    <a:pt x="18" y="192"/>
                  </a:cubicBezTo>
                  <a:lnTo>
                    <a:pt x="0" y="263"/>
                  </a:lnTo>
                  <a:lnTo>
                    <a:pt x="0" y="272"/>
                  </a:lnTo>
                  <a:lnTo>
                    <a:pt x="0" y="353"/>
                  </a:lnTo>
                  <a:cubicBezTo>
                    <a:pt x="0" y="361"/>
                    <a:pt x="9" y="379"/>
                    <a:pt x="9" y="388"/>
                  </a:cubicBezTo>
                  <a:cubicBezTo>
                    <a:pt x="18" y="406"/>
                    <a:pt x="18" y="424"/>
                    <a:pt x="27" y="433"/>
                  </a:cubicBezTo>
                  <a:lnTo>
                    <a:pt x="54" y="486"/>
                  </a:lnTo>
                  <a:lnTo>
                    <a:pt x="54" y="495"/>
                  </a:lnTo>
                  <a:lnTo>
                    <a:pt x="72" y="513"/>
                  </a:lnTo>
                  <a:cubicBezTo>
                    <a:pt x="89" y="531"/>
                    <a:pt x="107" y="549"/>
                    <a:pt x="134" y="567"/>
                  </a:cubicBezTo>
                  <a:lnTo>
                    <a:pt x="170" y="585"/>
                  </a:lnTo>
                  <a:cubicBezTo>
                    <a:pt x="179" y="594"/>
                    <a:pt x="188" y="602"/>
                    <a:pt x="205" y="602"/>
                  </a:cubicBezTo>
                  <a:cubicBezTo>
                    <a:pt x="238" y="616"/>
                    <a:pt x="276" y="624"/>
                    <a:pt x="314" y="624"/>
                  </a:cubicBezTo>
                  <a:cubicBezTo>
                    <a:pt x="329" y="624"/>
                    <a:pt x="343" y="623"/>
                    <a:pt x="357" y="620"/>
                  </a:cubicBezTo>
                  <a:lnTo>
                    <a:pt x="429" y="594"/>
                  </a:lnTo>
                  <a:cubicBezTo>
                    <a:pt x="464" y="585"/>
                    <a:pt x="491" y="558"/>
                    <a:pt x="518" y="531"/>
                  </a:cubicBezTo>
                  <a:cubicBezTo>
                    <a:pt x="536" y="513"/>
                    <a:pt x="554" y="495"/>
                    <a:pt x="562" y="469"/>
                  </a:cubicBezTo>
                  <a:cubicBezTo>
                    <a:pt x="580" y="433"/>
                    <a:pt x="598" y="397"/>
                    <a:pt x="598" y="361"/>
                  </a:cubicBezTo>
                  <a:lnTo>
                    <a:pt x="598" y="281"/>
                  </a:lnTo>
                  <a:cubicBezTo>
                    <a:pt x="598" y="280"/>
                    <a:pt x="598" y="279"/>
                    <a:pt x="599" y="279"/>
                  </a:cubicBezTo>
                  <a:cubicBezTo>
                    <a:pt x="600" y="279"/>
                    <a:pt x="605" y="292"/>
                    <a:pt x="607" y="292"/>
                  </a:cubicBezTo>
                  <a:cubicBezTo>
                    <a:pt x="607" y="292"/>
                    <a:pt x="607" y="291"/>
                    <a:pt x="607" y="290"/>
                  </a:cubicBezTo>
                  <a:lnTo>
                    <a:pt x="607" y="263"/>
                  </a:lnTo>
                  <a:cubicBezTo>
                    <a:pt x="598" y="210"/>
                    <a:pt x="571" y="156"/>
                    <a:pt x="536" y="112"/>
                  </a:cubicBezTo>
                  <a:cubicBezTo>
                    <a:pt x="518" y="94"/>
                    <a:pt x="500" y="76"/>
                    <a:pt x="473" y="58"/>
                  </a:cubicBezTo>
                  <a:cubicBezTo>
                    <a:pt x="464" y="49"/>
                    <a:pt x="455" y="49"/>
                    <a:pt x="438" y="40"/>
                  </a:cubicBezTo>
                  <a:lnTo>
                    <a:pt x="402" y="22"/>
                  </a:lnTo>
                  <a:cubicBezTo>
                    <a:pt x="363" y="9"/>
                    <a:pt x="323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21"/>
            <p:cNvSpPr/>
            <p:nvPr/>
          </p:nvSpPr>
          <p:spPr>
            <a:xfrm>
              <a:off x="8041641" y="858706"/>
              <a:ext cx="30522" cy="32463"/>
            </a:xfrm>
            <a:custGeom>
              <a:avLst/>
              <a:gdLst/>
              <a:ahLst/>
              <a:cxnLst/>
              <a:rect l="l" t="t" r="r" b="b"/>
              <a:pathLst>
                <a:path w="393" h="418" extrusionOk="0">
                  <a:moveTo>
                    <a:pt x="178" y="1"/>
                  </a:moveTo>
                  <a:cubicBezTo>
                    <a:pt x="136" y="1"/>
                    <a:pt x="101" y="17"/>
                    <a:pt x="72" y="39"/>
                  </a:cubicBezTo>
                  <a:cubicBezTo>
                    <a:pt x="54" y="57"/>
                    <a:pt x="36" y="75"/>
                    <a:pt x="27" y="101"/>
                  </a:cubicBezTo>
                  <a:cubicBezTo>
                    <a:pt x="9" y="119"/>
                    <a:pt x="9" y="137"/>
                    <a:pt x="0" y="164"/>
                  </a:cubicBezTo>
                  <a:cubicBezTo>
                    <a:pt x="0" y="191"/>
                    <a:pt x="0" y="217"/>
                    <a:pt x="9" y="235"/>
                  </a:cubicBezTo>
                  <a:cubicBezTo>
                    <a:pt x="18" y="253"/>
                    <a:pt x="18" y="271"/>
                    <a:pt x="27" y="280"/>
                  </a:cubicBezTo>
                  <a:cubicBezTo>
                    <a:pt x="27" y="280"/>
                    <a:pt x="27" y="289"/>
                    <a:pt x="27" y="289"/>
                  </a:cubicBezTo>
                  <a:cubicBezTo>
                    <a:pt x="45" y="325"/>
                    <a:pt x="63" y="360"/>
                    <a:pt x="98" y="387"/>
                  </a:cubicBezTo>
                  <a:cubicBezTo>
                    <a:pt x="132" y="407"/>
                    <a:pt x="165" y="417"/>
                    <a:pt x="199" y="417"/>
                  </a:cubicBezTo>
                  <a:cubicBezTo>
                    <a:pt x="210" y="417"/>
                    <a:pt x="221" y="416"/>
                    <a:pt x="232" y="414"/>
                  </a:cubicBezTo>
                  <a:cubicBezTo>
                    <a:pt x="259" y="414"/>
                    <a:pt x="286" y="405"/>
                    <a:pt x="304" y="387"/>
                  </a:cubicBezTo>
                  <a:cubicBezTo>
                    <a:pt x="322" y="378"/>
                    <a:pt x="339" y="360"/>
                    <a:pt x="357" y="342"/>
                  </a:cubicBezTo>
                  <a:cubicBezTo>
                    <a:pt x="384" y="298"/>
                    <a:pt x="393" y="253"/>
                    <a:pt x="384" y="209"/>
                  </a:cubicBezTo>
                  <a:lnTo>
                    <a:pt x="384" y="200"/>
                  </a:lnTo>
                  <a:lnTo>
                    <a:pt x="384" y="173"/>
                  </a:lnTo>
                  <a:lnTo>
                    <a:pt x="375" y="128"/>
                  </a:lnTo>
                  <a:cubicBezTo>
                    <a:pt x="357" y="101"/>
                    <a:pt x="348" y="84"/>
                    <a:pt x="330" y="66"/>
                  </a:cubicBezTo>
                  <a:cubicBezTo>
                    <a:pt x="295" y="30"/>
                    <a:pt x="250" y="3"/>
                    <a:pt x="206" y="3"/>
                  </a:cubicBezTo>
                  <a:cubicBezTo>
                    <a:pt x="196" y="2"/>
                    <a:pt x="187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21"/>
            <p:cNvSpPr/>
            <p:nvPr/>
          </p:nvSpPr>
          <p:spPr>
            <a:xfrm>
              <a:off x="8293268" y="724892"/>
              <a:ext cx="36114" cy="37045"/>
            </a:xfrm>
            <a:custGeom>
              <a:avLst/>
              <a:gdLst/>
              <a:ahLst/>
              <a:cxnLst/>
              <a:rect l="l" t="t" r="r" b="b"/>
              <a:pathLst>
                <a:path w="465" h="477" extrusionOk="0">
                  <a:moveTo>
                    <a:pt x="257" y="0"/>
                  </a:moveTo>
                  <a:cubicBezTo>
                    <a:pt x="249" y="0"/>
                    <a:pt x="240" y="1"/>
                    <a:pt x="232" y="4"/>
                  </a:cubicBezTo>
                  <a:cubicBezTo>
                    <a:pt x="205" y="4"/>
                    <a:pt x="170" y="4"/>
                    <a:pt x="143" y="22"/>
                  </a:cubicBezTo>
                  <a:lnTo>
                    <a:pt x="125" y="30"/>
                  </a:lnTo>
                  <a:lnTo>
                    <a:pt x="80" y="57"/>
                  </a:lnTo>
                  <a:cubicBezTo>
                    <a:pt x="36" y="102"/>
                    <a:pt x="9" y="155"/>
                    <a:pt x="0" y="209"/>
                  </a:cubicBezTo>
                  <a:lnTo>
                    <a:pt x="0" y="245"/>
                  </a:lnTo>
                  <a:cubicBezTo>
                    <a:pt x="0" y="254"/>
                    <a:pt x="0" y="263"/>
                    <a:pt x="0" y="280"/>
                  </a:cubicBezTo>
                  <a:lnTo>
                    <a:pt x="18" y="334"/>
                  </a:lnTo>
                  <a:cubicBezTo>
                    <a:pt x="18" y="343"/>
                    <a:pt x="27" y="352"/>
                    <a:pt x="36" y="361"/>
                  </a:cubicBezTo>
                  <a:cubicBezTo>
                    <a:pt x="36" y="370"/>
                    <a:pt x="45" y="387"/>
                    <a:pt x="54" y="396"/>
                  </a:cubicBezTo>
                  <a:cubicBezTo>
                    <a:pt x="63" y="405"/>
                    <a:pt x="80" y="423"/>
                    <a:pt x="98" y="441"/>
                  </a:cubicBezTo>
                  <a:cubicBezTo>
                    <a:pt x="125" y="459"/>
                    <a:pt x="152" y="468"/>
                    <a:pt x="179" y="477"/>
                  </a:cubicBezTo>
                  <a:lnTo>
                    <a:pt x="241" y="477"/>
                  </a:lnTo>
                  <a:cubicBezTo>
                    <a:pt x="268" y="477"/>
                    <a:pt x="295" y="468"/>
                    <a:pt x="321" y="459"/>
                  </a:cubicBezTo>
                  <a:lnTo>
                    <a:pt x="375" y="423"/>
                  </a:lnTo>
                  <a:cubicBezTo>
                    <a:pt x="402" y="405"/>
                    <a:pt x="420" y="387"/>
                    <a:pt x="428" y="361"/>
                  </a:cubicBezTo>
                  <a:cubicBezTo>
                    <a:pt x="446" y="334"/>
                    <a:pt x="455" y="307"/>
                    <a:pt x="455" y="271"/>
                  </a:cubicBezTo>
                  <a:lnTo>
                    <a:pt x="455" y="254"/>
                  </a:lnTo>
                  <a:cubicBezTo>
                    <a:pt x="464" y="227"/>
                    <a:pt x="464" y="200"/>
                    <a:pt x="464" y="164"/>
                  </a:cubicBezTo>
                  <a:lnTo>
                    <a:pt x="446" y="138"/>
                  </a:lnTo>
                  <a:cubicBezTo>
                    <a:pt x="437" y="120"/>
                    <a:pt x="428" y="102"/>
                    <a:pt x="411" y="84"/>
                  </a:cubicBezTo>
                  <a:cubicBezTo>
                    <a:pt x="393" y="48"/>
                    <a:pt x="357" y="30"/>
                    <a:pt x="321" y="13"/>
                  </a:cubicBezTo>
                  <a:cubicBezTo>
                    <a:pt x="302" y="6"/>
                    <a:pt x="279" y="0"/>
                    <a:pt x="2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21"/>
            <p:cNvSpPr/>
            <p:nvPr/>
          </p:nvSpPr>
          <p:spPr>
            <a:xfrm>
              <a:off x="8202403" y="795100"/>
              <a:ext cx="105236" cy="102282"/>
            </a:xfrm>
            <a:custGeom>
              <a:avLst/>
              <a:gdLst/>
              <a:ahLst/>
              <a:cxnLst/>
              <a:rect l="l" t="t" r="r" b="b"/>
              <a:pathLst>
                <a:path w="1355" h="1317" extrusionOk="0">
                  <a:moveTo>
                    <a:pt x="1170" y="207"/>
                  </a:moveTo>
                  <a:lnTo>
                    <a:pt x="1170" y="207"/>
                  </a:lnTo>
                  <a:cubicBezTo>
                    <a:pt x="1196" y="235"/>
                    <a:pt x="1219" y="265"/>
                    <a:pt x="1239" y="297"/>
                  </a:cubicBezTo>
                  <a:lnTo>
                    <a:pt x="1239" y="297"/>
                  </a:lnTo>
                  <a:cubicBezTo>
                    <a:pt x="1219" y="265"/>
                    <a:pt x="1196" y="235"/>
                    <a:pt x="1170" y="207"/>
                  </a:cubicBezTo>
                  <a:close/>
                  <a:moveTo>
                    <a:pt x="1239" y="297"/>
                  </a:moveTo>
                  <a:cubicBezTo>
                    <a:pt x="1287" y="374"/>
                    <a:pt x="1318" y="460"/>
                    <a:pt x="1331" y="554"/>
                  </a:cubicBezTo>
                  <a:cubicBezTo>
                    <a:pt x="1339" y="611"/>
                    <a:pt x="1340" y="670"/>
                    <a:pt x="1333" y="728"/>
                  </a:cubicBezTo>
                  <a:lnTo>
                    <a:pt x="1333" y="728"/>
                  </a:lnTo>
                  <a:cubicBezTo>
                    <a:pt x="1354" y="578"/>
                    <a:pt x="1321" y="425"/>
                    <a:pt x="1239" y="297"/>
                  </a:cubicBezTo>
                  <a:close/>
                  <a:moveTo>
                    <a:pt x="716" y="0"/>
                  </a:moveTo>
                  <a:cubicBezTo>
                    <a:pt x="567" y="0"/>
                    <a:pt x="420" y="53"/>
                    <a:pt x="304" y="153"/>
                  </a:cubicBezTo>
                  <a:cubicBezTo>
                    <a:pt x="179" y="206"/>
                    <a:pt x="90" y="314"/>
                    <a:pt x="45" y="447"/>
                  </a:cubicBezTo>
                  <a:cubicBezTo>
                    <a:pt x="1" y="572"/>
                    <a:pt x="1" y="715"/>
                    <a:pt x="45" y="840"/>
                  </a:cubicBezTo>
                  <a:cubicBezTo>
                    <a:pt x="135" y="1099"/>
                    <a:pt x="367" y="1286"/>
                    <a:pt x="643" y="1313"/>
                  </a:cubicBezTo>
                  <a:cubicBezTo>
                    <a:pt x="664" y="1315"/>
                    <a:pt x="684" y="1316"/>
                    <a:pt x="704" y="1316"/>
                  </a:cubicBezTo>
                  <a:cubicBezTo>
                    <a:pt x="950" y="1316"/>
                    <a:pt x="1178" y="1168"/>
                    <a:pt x="1277" y="929"/>
                  </a:cubicBezTo>
                  <a:cubicBezTo>
                    <a:pt x="1306" y="866"/>
                    <a:pt x="1325" y="798"/>
                    <a:pt x="1333" y="728"/>
                  </a:cubicBezTo>
                  <a:lnTo>
                    <a:pt x="1333" y="728"/>
                  </a:lnTo>
                  <a:cubicBezTo>
                    <a:pt x="1323" y="797"/>
                    <a:pt x="1302" y="865"/>
                    <a:pt x="1268" y="929"/>
                  </a:cubicBezTo>
                  <a:cubicBezTo>
                    <a:pt x="1172" y="1138"/>
                    <a:pt x="961" y="1274"/>
                    <a:pt x="732" y="1274"/>
                  </a:cubicBezTo>
                  <a:cubicBezTo>
                    <a:pt x="705" y="1274"/>
                    <a:pt x="679" y="1272"/>
                    <a:pt x="652" y="1268"/>
                  </a:cubicBezTo>
                  <a:cubicBezTo>
                    <a:pt x="394" y="1233"/>
                    <a:pt x="179" y="1063"/>
                    <a:pt x="99" y="822"/>
                  </a:cubicBezTo>
                  <a:cubicBezTo>
                    <a:pt x="54" y="706"/>
                    <a:pt x="54" y="572"/>
                    <a:pt x="90" y="456"/>
                  </a:cubicBezTo>
                  <a:cubicBezTo>
                    <a:pt x="126" y="331"/>
                    <a:pt x="206" y="233"/>
                    <a:pt x="322" y="171"/>
                  </a:cubicBezTo>
                  <a:cubicBezTo>
                    <a:pt x="422" y="70"/>
                    <a:pt x="570" y="9"/>
                    <a:pt x="720" y="9"/>
                  </a:cubicBezTo>
                  <a:cubicBezTo>
                    <a:pt x="730" y="9"/>
                    <a:pt x="740" y="10"/>
                    <a:pt x="751" y="10"/>
                  </a:cubicBezTo>
                  <a:cubicBezTo>
                    <a:pt x="902" y="28"/>
                    <a:pt x="1054" y="90"/>
                    <a:pt x="1170" y="206"/>
                  </a:cubicBezTo>
                  <a:cubicBezTo>
                    <a:pt x="1063" y="90"/>
                    <a:pt x="911" y="19"/>
                    <a:pt x="751" y="1"/>
                  </a:cubicBezTo>
                  <a:cubicBezTo>
                    <a:pt x="739" y="1"/>
                    <a:pt x="727" y="0"/>
                    <a:pt x="7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21"/>
            <p:cNvSpPr/>
            <p:nvPr/>
          </p:nvSpPr>
          <p:spPr>
            <a:xfrm>
              <a:off x="8258553" y="846436"/>
              <a:ext cx="3573" cy="3572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28" y="1"/>
                  </a:moveTo>
                  <a:lnTo>
                    <a:pt x="1" y="18"/>
                  </a:lnTo>
                  <a:lnTo>
                    <a:pt x="45" y="45"/>
                  </a:lnTo>
                  <a:lnTo>
                    <a:pt x="45" y="18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21"/>
            <p:cNvSpPr/>
            <p:nvPr/>
          </p:nvSpPr>
          <p:spPr>
            <a:xfrm>
              <a:off x="8118527" y="911595"/>
              <a:ext cx="119992" cy="105543"/>
            </a:xfrm>
            <a:custGeom>
              <a:avLst/>
              <a:gdLst/>
              <a:ahLst/>
              <a:cxnLst/>
              <a:rect l="l" t="t" r="r" b="b"/>
              <a:pathLst>
                <a:path w="1545" h="1359" extrusionOk="0">
                  <a:moveTo>
                    <a:pt x="1518" y="848"/>
                  </a:moveTo>
                  <a:cubicBezTo>
                    <a:pt x="1491" y="991"/>
                    <a:pt x="1402" y="1125"/>
                    <a:pt x="1286" y="1214"/>
                  </a:cubicBezTo>
                  <a:cubicBezTo>
                    <a:pt x="1411" y="1125"/>
                    <a:pt x="1491" y="1000"/>
                    <a:pt x="1518" y="848"/>
                  </a:cubicBezTo>
                  <a:close/>
                  <a:moveTo>
                    <a:pt x="777" y="0"/>
                  </a:moveTo>
                  <a:cubicBezTo>
                    <a:pt x="601" y="0"/>
                    <a:pt x="427" y="59"/>
                    <a:pt x="287" y="179"/>
                  </a:cubicBezTo>
                  <a:cubicBezTo>
                    <a:pt x="233" y="233"/>
                    <a:pt x="179" y="286"/>
                    <a:pt x="144" y="358"/>
                  </a:cubicBezTo>
                  <a:cubicBezTo>
                    <a:pt x="108" y="420"/>
                    <a:pt x="81" y="491"/>
                    <a:pt x="63" y="572"/>
                  </a:cubicBezTo>
                  <a:cubicBezTo>
                    <a:pt x="1" y="875"/>
                    <a:pt x="179" y="1188"/>
                    <a:pt x="483" y="1295"/>
                  </a:cubicBezTo>
                  <a:cubicBezTo>
                    <a:pt x="586" y="1338"/>
                    <a:pt x="697" y="1359"/>
                    <a:pt x="808" y="1359"/>
                  </a:cubicBezTo>
                  <a:cubicBezTo>
                    <a:pt x="974" y="1359"/>
                    <a:pt x="1141" y="1311"/>
                    <a:pt x="1286" y="1215"/>
                  </a:cubicBezTo>
                  <a:lnTo>
                    <a:pt x="1286" y="1215"/>
                  </a:lnTo>
                  <a:cubicBezTo>
                    <a:pt x="1148" y="1306"/>
                    <a:pt x="989" y="1352"/>
                    <a:pt x="831" y="1352"/>
                  </a:cubicBezTo>
                  <a:cubicBezTo>
                    <a:pt x="712" y="1352"/>
                    <a:pt x="593" y="1326"/>
                    <a:pt x="483" y="1277"/>
                  </a:cubicBezTo>
                  <a:cubicBezTo>
                    <a:pt x="206" y="1161"/>
                    <a:pt x="46" y="866"/>
                    <a:pt x="108" y="581"/>
                  </a:cubicBezTo>
                  <a:cubicBezTo>
                    <a:pt x="171" y="286"/>
                    <a:pt x="420" y="81"/>
                    <a:pt x="706" y="54"/>
                  </a:cubicBezTo>
                  <a:cubicBezTo>
                    <a:pt x="740" y="49"/>
                    <a:pt x="775" y="46"/>
                    <a:pt x="809" y="46"/>
                  </a:cubicBezTo>
                  <a:cubicBezTo>
                    <a:pt x="1067" y="46"/>
                    <a:pt x="1312" y="192"/>
                    <a:pt x="1438" y="429"/>
                  </a:cubicBezTo>
                  <a:cubicBezTo>
                    <a:pt x="1509" y="554"/>
                    <a:pt x="1536" y="706"/>
                    <a:pt x="1518" y="848"/>
                  </a:cubicBezTo>
                  <a:cubicBezTo>
                    <a:pt x="1545" y="706"/>
                    <a:pt x="1518" y="554"/>
                    <a:pt x="1447" y="420"/>
                  </a:cubicBezTo>
                  <a:cubicBezTo>
                    <a:pt x="1384" y="277"/>
                    <a:pt x="1277" y="170"/>
                    <a:pt x="1143" y="90"/>
                  </a:cubicBezTo>
                  <a:cubicBezTo>
                    <a:pt x="1028" y="30"/>
                    <a:pt x="902" y="0"/>
                    <a:pt x="7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21"/>
            <p:cNvSpPr/>
            <p:nvPr/>
          </p:nvSpPr>
          <p:spPr>
            <a:xfrm>
              <a:off x="7958464" y="897771"/>
              <a:ext cx="108187" cy="108184"/>
            </a:xfrm>
            <a:custGeom>
              <a:avLst/>
              <a:gdLst/>
              <a:ahLst/>
              <a:cxnLst/>
              <a:rect l="l" t="t" r="r" b="b"/>
              <a:pathLst>
                <a:path w="1393" h="1393" extrusionOk="0">
                  <a:moveTo>
                    <a:pt x="732" y="0"/>
                  </a:moveTo>
                  <a:cubicBezTo>
                    <a:pt x="670" y="0"/>
                    <a:pt x="616" y="0"/>
                    <a:pt x="554" y="9"/>
                  </a:cubicBezTo>
                  <a:cubicBezTo>
                    <a:pt x="375" y="18"/>
                    <a:pt x="214" y="107"/>
                    <a:pt x="125" y="259"/>
                  </a:cubicBezTo>
                  <a:cubicBezTo>
                    <a:pt x="36" y="411"/>
                    <a:pt x="0" y="589"/>
                    <a:pt x="27" y="759"/>
                  </a:cubicBezTo>
                  <a:cubicBezTo>
                    <a:pt x="45" y="937"/>
                    <a:pt x="134" y="1098"/>
                    <a:pt x="268" y="1214"/>
                  </a:cubicBezTo>
                  <a:cubicBezTo>
                    <a:pt x="402" y="1330"/>
                    <a:pt x="571" y="1392"/>
                    <a:pt x="750" y="1392"/>
                  </a:cubicBezTo>
                  <a:cubicBezTo>
                    <a:pt x="937" y="1392"/>
                    <a:pt x="1107" y="1312"/>
                    <a:pt x="1223" y="1178"/>
                  </a:cubicBezTo>
                  <a:cubicBezTo>
                    <a:pt x="1339" y="1044"/>
                    <a:pt x="1393" y="866"/>
                    <a:pt x="1384" y="687"/>
                  </a:cubicBezTo>
                  <a:cubicBezTo>
                    <a:pt x="1375" y="518"/>
                    <a:pt x="1303" y="348"/>
                    <a:pt x="1178" y="223"/>
                  </a:cubicBezTo>
                  <a:cubicBezTo>
                    <a:pt x="1062" y="98"/>
                    <a:pt x="902" y="18"/>
                    <a:pt x="732" y="0"/>
                  </a:cubicBezTo>
                  <a:lnTo>
                    <a:pt x="732" y="0"/>
                  </a:lnTo>
                  <a:cubicBezTo>
                    <a:pt x="1089" y="54"/>
                    <a:pt x="1357" y="348"/>
                    <a:pt x="1366" y="705"/>
                  </a:cubicBezTo>
                  <a:cubicBezTo>
                    <a:pt x="1366" y="866"/>
                    <a:pt x="1303" y="1035"/>
                    <a:pt x="1196" y="1160"/>
                  </a:cubicBezTo>
                  <a:cubicBezTo>
                    <a:pt x="1080" y="1276"/>
                    <a:pt x="920" y="1348"/>
                    <a:pt x="759" y="1348"/>
                  </a:cubicBezTo>
                  <a:cubicBezTo>
                    <a:pt x="748" y="1348"/>
                    <a:pt x="737" y="1349"/>
                    <a:pt x="727" y="1349"/>
                  </a:cubicBezTo>
                  <a:cubicBezTo>
                    <a:pt x="569" y="1349"/>
                    <a:pt x="421" y="1287"/>
                    <a:pt x="304" y="1187"/>
                  </a:cubicBezTo>
                  <a:cubicBezTo>
                    <a:pt x="170" y="1080"/>
                    <a:pt x="81" y="928"/>
                    <a:pt x="54" y="759"/>
                  </a:cubicBezTo>
                  <a:cubicBezTo>
                    <a:pt x="27" y="589"/>
                    <a:pt x="54" y="420"/>
                    <a:pt x="143" y="268"/>
                  </a:cubicBezTo>
                  <a:cubicBezTo>
                    <a:pt x="179" y="196"/>
                    <a:pt x="241" y="134"/>
                    <a:pt x="313" y="89"/>
                  </a:cubicBezTo>
                  <a:cubicBezTo>
                    <a:pt x="384" y="45"/>
                    <a:pt x="473" y="18"/>
                    <a:pt x="554" y="18"/>
                  </a:cubicBezTo>
                  <a:cubicBezTo>
                    <a:pt x="616" y="0"/>
                    <a:pt x="679" y="0"/>
                    <a:pt x="7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21"/>
            <p:cNvSpPr/>
            <p:nvPr/>
          </p:nvSpPr>
          <p:spPr>
            <a:xfrm>
              <a:off x="8027739" y="966348"/>
              <a:ext cx="2874" cy="4271"/>
            </a:xfrm>
            <a:custGeom>
              <a:avLst/>
              <a:gdLst/>
              <a:ahLst/>
              <a:cxnLst/>
              <a:rect l="l" t="t" r="r" b="b"/>
              <a:pathLst>
                <a:path w="37" h="55" extrusionOk="0">
                  <a:moveTo>
                    <a:pt x="1" y="1"/>
                  </a:moveTo>
                  <a:lnTo>
                    <a:pt x="6" y="10"/>
                  </a:lnTo>
                  <a:lnTo>
                    <a:pt x="6" y="10"/>
                  </a:lnTo>
                  <a:cubicBezTo>
                    <a:pt x="7" y="10"/>
                    <a:pt x="8" y="10"/>
                    <a:pt x="10" y="10"/>
                  </a:cubicBezTo>
                  <a:lnTo>
                    <a:pt x="20" y="27"/>
                  </a:lnTo>
                  <a:lnTo>
                    <a:pt x="20" y="27"/>
                  </a:lnTo>
                  <a:cubicBezTo>
                    <a:pt x="28" y="26"/>
                    <a:pt x="27" y="18"/>
                    <a:pt x="19" y="10"/>
                  </a:cubicBezTo>
                  <a:cubicBezTo>
                    <a:pt x="19" y="10"/>
                    <a:pt x="10" y="1"/>
                    <a:pt x="1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1" y="12"/>
                    <a:pt x="2" y="20"/>
                    <a:pt x="10" y="27"/>
                  </a:cubicBezTo>
                  <a:lnTo>
                    <a:pt x="17" y="27"/>
                  </a:lnTo>
                  <a:lnTo>
                    <a:pt x="6" y="10"/>
                  </a:lnTo>
                  <a:close/>
                  <a:moveTo>
                    <a:pt x="20" y="27"/>
                  </a:moveTo>
                  <a:lnTo>
                    <a:pt x="20" y="27"/>
                  </a:lnTo>
                  <a:cubicBezTo>
                    <a:pt x="20" y="27"/>
                    <a:pt x="19" y="27"/>
                    <a:pt x="19" y="27"/>
                  </a:cubicBezTo>
                  <a:lnTo>
                    <a:pt x="20" y="27"/>
                  </a:lnTo>
                  <a:lnTo>
                    <a:pt x="20" y="27"/>
                  </a:lnTo>
                  <a:close/>
                  <a:moveTo>
                    <a:pt x="17" y="27"/>
                  </a:moveTo>
                  <a:lnTo>
                    <a:pt x="17" y="28"/>
                  </a:lnTo>
                  <a:lnTo>
                    <a:pt x="17" y="28"/>
                  </a:lnTo>
                  <a:cubicBezTo>
                    <a:pt x="17" y="27"/>
                    <a:pt x="18" y="27"/>
                    <a:pt x="19" y="27"/>
                  </a:cubicBezTo>
                  <a:close/>
                  <a:moveTo>
                    <a:pt x="20" y="27"/>
                  </a:moveTo>
                  <a:lnTo>
                    <a:pt x="28" y="39"/>
                  </a:lnTo>
                  <a:lnTo>
                    <a:pt x="28" y="39"/>
                  </a:lnTo>
                  <a:cubicBezTo>
                    <a:pt x="28" y="36"/>
                    <a:pt x="28" y="34"/>
                    <a:pt x="28" y="27"/>
                  </a:cubicBezTo>
                  <a:close/>
                  <a:moveTo>
                    <a:pt x="17" y="28"/>
                  </a:moveTo>
                  <a:lnTo>
                    <a:pt x="17" y="28"/>
                  </a:lnTo>
                  <a:cubicBezTo>
                    <a:pt x="10" y="29"/>
                    <a:pt x="10" y="36"/>
                    <a:pt x="19" y="36"/>
                  </a:cubicBezTo>
                  <a:cubicBezTo>
                    <a:pt x="19" y="45"/>
                    <a:pt x="28" y="45"/>
                    <a:pt x="36" y="54"/>
                  </a:cubicBezTo>
                  <a:lnTo>
                    <a:pt x="28" y="39"/>
                  </a:lnTo>
                  <a:lnTo>
                    <a:pt x="28" y="39"/>
                  </a:lnTo>
                  <a:cubicBezTo>
                    <a:pt x="28" y="41"/>
                    <a:pt x="28" y="43"/>
                    <a:pt x="28" y="45"/>
                  </a:cubicBezTo>
                  <a:lnTo>
                    <a:pt x="17" y="28"/>
                  </a:lnTo>
                  <a:close/>
                </a:path>
              </a:pathLst>
            </a:custGeom>
            <a:solidFill>
              <a:srgbClr val="B242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21"/>
            <p:cNvSpPr/>
            <p:nvPr/>
          </p:nvSpPr>
          <p:spPr>
            <a:xfrm>
              <a:off x="8029137" y="831214"/>
              <a:ext cx="74248" cy="73546"/>
            </a:xfrm>
            <a:custGeom>
              <a:avLst/>
              <a:gdLst/>
              <a:ahLst/>
              <a:cxnLst/>
              <a:rect l="l" t="t" r="r" b="b"/>
              <a:pathLst>
                <a:path w="956" h="947" extrusionOk="0">
                  <a:moveTo>
                    <a:pt x="420" y="0"/>
                  </a:moveTo>
                  <a:cubicBezTo>
                    <a:pt x="390" y="0"/>
                    <a:pt x="361" y="6"/>
                    <a:pt x="336" y="19"/>
                  </a:cubicBezTo>
                  <a:lnTo>
                    <a:pt x="336" y="19"/>
                  </a:lnTo>
                  <a:cubicBezTo>
                    <a:pt x="358" y="13"/>
                    <a:pt x="378" y="9"/>
                    <a:pt x="402" y="9"/>
                  </a:cubicBezTo>
                  <a:cubicBezTo>
                    <a:pt x="420" y="5"/>
                    <a:pt x="438" y="2"/>
                    <a:pt x="456" y="2"/>
                  </a:cubicBezTo>
                  <a:cubicBezTo>
                    <a:pt x="474" y="2"/>
                    <a:pt x="491" y="5"/>
                    <a:pt x="509" y="9"/>
                  </a:cubicBezTo>
                  <a:cubicBezTo>
                    <a:pt x="545" y="9"/>
                    <a:pt x="581" y="18"/>
                    <a:pt x="616" y="27"/>
                  </a:cubicBezTo>
                  <a:cubicBezTo>
                    <a:pt x="581" y="18"/>
                    <a:pt x="554" y="9"/>
                    <a:pt x="518" y="0"/>
                  </a:cubicBezTo>
                  <a:close/>
                  <a:moveTo>
                    <a:pt x="336" y="19"/>
                  </a:moveTo>
                  <a:lnTo>
                    <a:pt x="336" y="19"/>
                  </a:lnTo>
                  <a:cubicBezTo>
                    <a:pt x="326" y="21"/>
                    <a:pt x="316" y="24"/>
                    <a:pt x="304" y="27"/>
                  </a:cubicBezTo>
                  <a:cubicBezTo>
                    <a:pt x="286" y="27"/>
                    <a:pt x="268" y="36"/>
                    <a:pt x="259" y="45"/>
                  </a:cubicBezTo>
                  <a:cubicBezTo>
                    <a:pt x="242" y="54"/>
                    <a:pt x="224" y="63"/>
                    <a:pt x="215" y="72"/>
                  </a:cubicBezTo>
                  <a:cubicBezTo>
                    <a:pt x="179" y="81"/>
                    <a:pt x="143" y="107"/>
                    <a:pt x="126" y="134"/>
                  </a:cubicBezTo>
                  <a:cubicBezTo>
                    <a:pt x="90" y="170"/>
                    <a:pt x="54" y="206"/>
                    <a:pt x="36" y="250"/>
                  </a:cubicBezTo>
                  <a:cubicBezTo>
                    <a:pt x="27" y="295"/>
                    <a:pt x="10" y="339"/>
                    <a:pt x="1" y="384"/>
                  </a:cubicBezTo>
                  <a:lnTo>
                    <a:pt x="1" y="536"/>
                  </a:lnTo>
                  <a:lnTo>
                    <a:pt x="18" y="589"/>
                  </a:lnTo>
                  <a:lnTo>
                    <a:pt x="27" y="625"/>
                  </a:lnTo>
                  <a:cubicBezTo>
                    <a:pt x="27" y="634"/>
                    <a:pt x="27" y="643"/>
                    <a:pt x="36" y="661"/>
                  </a:cubicBezTo>
                  <a:cubicBezTo>
                    <a:pt x="63" y="705"/>
                    <a:pt x="90" y="741"/>
                    <a:pt x="117" y="777"/>
                  </a:cubicBezTo>
                  <a:cubicBezTo>
                    <a:pt x="152" y="812"/>
                    <a:pt x="188" y="848"/>
                    <a:pt x="233" y="875"/>
                  </a:cubicBezTo>
                  <a:cubicBezTo>
                    <a:pt x="268" y="893"/>
                    <a:pt x="313" y="920"/>
                    <a:pt x="358" y="937"/>
                  </a:cubicBezTo>
                  <a:cubicBezTo>
                    <a:pt x="411" y="946"/>
                    <a:pt x="456" y="946"/>
                    <a:pt x="509" y="946"/>
                  </a:cubicBezTo>
                  <a:cubicBezTo>
                    <a:pt x="545" y="946"/>
                    <a:pt x="590" y="946"/>
                    <a:pt x="634" y="928"/>
                  </a:cubicBezTo>
                  <a:cubicBezTo>
                    <a:pt x="670" y="911"/>
                    <a:pt x="706" y="902"/>
                    <a:pt x="741" y="875"/>
                  </a:cubicBezTo>
                  <a:cubicBezTo>
                    <a:pt x="777" y="857"/>
                    <a:pt x="804" y="830"/>
                    <a:pt x="831" y="795"/>
                  </a:cubicBezTo>
                  <a:cubicBezTo>
                    <a:pt x="857" y="768"/>
                    <a:pt x="884" y="732"/>
                    <a:pt x="902" y="696"/>
                  </a:cubicBezTo>
                  <a:cubicBezTo>
                    <a:pt x="920" y="661"/>
                    <a:pt x="938" y="625"/>
                    <a:pt x="938" y="589"/>
                  </a:cubicBezTo>
                  <a:cubicBezTo>
                    <a:pt x="947" y="545"/>
                    <a:pt x="956" y="509"/>
                    <a:pt x="947" y="473"/>
                  </a:cubicBezTo>
                  <a:cubicBezTo>
                    <a:pt x="947" y="438"/>
                    <a:pt x="947" y="411"/>
                    <a:pt x="938" y="384"/>
                  </a:cubicBezTo>
                  <a:cubicBezTo>
                    <a:pt x="920" y="295"/>
                    <a:pt x="875" y="223"/>
                    <a:pt x="822" y="161"/>
                  </a:cubicBezTo>
                  <a:cubicBezTo>
                    <a:pt x="795" y="125"/>
                    <a:pt x="759" y="98"/>
                    <a:pt x="732" y="81"/>
                  </a:cubicBezTo>
                  <a:cubicBezTo>
                    <a:pt x="697" y="54"/>
                    <a:pt x="652" y="36"/>
                    <a:pt x="616" y="27"/>
                  </a:cubicBezTo>
                  <a:lnTo>
                    <a:pt x="616" y="27"/>
                  </a:lnTo>
                  <a:cubicBezTo>
                    <a:pt x="652" y="45"/>
                    <a:pt x="688" y="72"/>
                    <a:pt x="724" y="98"/>
                  </a:cubicBezTo>
                  <a:cubicBezTo>
                    <a:pt x="750" y="125"/>
                    <a:pt x="786" y="152"/>
                    <a:pt x="813" y="179"/>
                  </a:cubicBezTo>
                  <a:cubicBezTo>
                    <a:pt x="840" y="214"/>
                    <a:pt x="866" y="250"/>
                    <a:pt x="875" y="286"/>
                  </a:cubicBezTo>
                  <a:cubicBezTo>
                    <a:pt x="893" y="322"/>
                    <a:pt x="902" y="366"/>
                    <a:pt x="920" y="402"/>
                  </a:cubicBezTo>
                  <a:cubicBezTo>
                    <a:pt x="920" y="438"/>
                    <a:pt x="920" y="464"/>
                    <a:pt x="920" y="491"/>
                  </a:cubicBezTo>
                  <a:cubicBezTo>
                    <a:pt x="920" y="527"/>
                    <a:pt x="920" y="563"/>
                    <a:pt x="902" y="598"/>
                  </a:cubicBezTo>
                  <a:cubicBezTo>
                    <a:pt x="893" y="634"/>
                    <a:pt x="884" y="661"/>
                    <a:pt x="866" y="696"/>
                  </a:cubicBezTo>
                  <a:cubicBezTo>
                    <a:pt x="848" y="723"/>
                    <a:pt x="831" y="750"/>
                    <a:pt x="804" y="777"/>
                  </a:cubicBezTo>
                  <a:cubicBezTo>
                    <a:pt x="777" y="803"/>
                    <a:pt x="750" y="821"/>
                    <a:pt x="724" y="839"/>
                  </a:cubicBezTo>
                  <a:cubicBezTo>
                    <a:pt x="688" y="857"/>
                    <a:pt x="652" y="875"/>
                    <a:pt x="625" y="884"/>
                  </a:cubicBezTo>
                  <a:cubicBezTo>
                    <a:pt x="600" y="890"/>
                    <a:pt x="575" y="896"/>
                    <a:pt x="550" y="896"/>
                  </a:cubicBezTo>
                  <a:cubicBezTo>
                    <a:pt x="539" y="896"/>
                    <a:pt x="529" y="895"/>
                    <a:pt x="518" y="893"/>
                  </a:cubicBezTo>
                  <a:cubicBezTo>
                    <a:pt x="505" y="895"/>
                    <a:pt x="492" y="896"/>
                    <a:pt x="479" y="896"/>
                  </a:cubicBezTo>
                  <a:cubicBezTo>
                    <a:pt x="448" y="896"/>
                    <a:pt x="419" y="890"/>
                    <a:pt x="393" y="884"/>
                  </a:cubicBezTo>
                  <a:cubicBezTo>
                    <a:pt x="349" y="866"/>
                    <a:pt x="313" y="848"/>
                    <a:pt x="277" y="830"/>
                  </a:cubicBezTo>
                  <a:cubicBezTo>
                    <a:pt x="233" y="803"/>
                    <a:pt x="197" y="777"/>
                    <a:pt x="170" y="741"/>
                  </a:cubicBezTo>
                  <a:cubicBezTo>
                    <a:pt x="143" y="714"/>
                    <a:pt x="117" y="670"/>
                    <a:pt x="90" y="634"/>
                  </a:cubicBezTo>
                  <a:lnTo>
                    <a:pt x="81" y="607"/>
                  </a:lnTo>
                  <a:lnTo>
                    <a:pt x="72" y="580"/>
                  </a:lnTo>
                  <a:lnTo>
                    <a:pt x="54" y="518"/>
                  </a:lnTo>
                  <a:cubicBezTo>
                    <a:pt x="45" y="473"/>
                    <a:pt x="45" y="429"/>
                    <a:pt x="45" y="384"/>
                  </a:cubicBezTo>
                  <a:cubicBezTo>
                    <a:pt x="54" y="339"/>
                    <a:pt x="63" y="295"/>
                    <a:pt x="72" y="250"/>
                  </a:cubicBezTo>
                  <a:cubicBezTo>
                    <a:pt x="90" y="206"/>
                    <a:pt x="117" y="170"/>
                    <a:pt x="152" y="143"/>
                  </a:cubicBezTo>
                  <a:cubicBezTo>
                    <a:pt x="170" y="107"/>
                    <a:pt x="197" y="89"/>
                    <a:pt x="224" y="72"/>
                  </a:cubicBezTo>
                  <a:cubicBezTo>
                    <a:pt x="251" y="45"/>
                    <a:pt x="286" y="36"/>
                    <a:pt x="322" y="27"/>
                  </a:cubicBezTo>
                  <a:cubicBezTo>
                    <a:pt x="326" y="24"/>
                    <a:pt x="331" y="21"/>
                    <a:pt x="336" y="1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21"/>
            <p:cNvSpPr/>
            <p:nvPr/>
          </p:nvSpPr>
          <p:spPr>
            <a:xfrm>
              <a:off x="8060357" y="718058"/>
              <a:ext cx="105391" cy="102049"/>
            </a:xfrm>
            <a:custGeom>
              <a:avLst/>
              <a:gdLst/>
              <a:ahLst/>
              <a:cxnLst/>
              <a:rect l="l" t="t" r="r" b="b"/>
              <a:pathLst>
                <a:path w="1357" h="1314" extrusionOk="0">
                  <a:moveTo>
                    <a:pt x="955" y="1243"/>
                  </a:moveTo>
                  <a:cubicBezTo>
                    <a:pt x="889" y="1277"/>
                    <a:pt x="818" y="1299"/>
                    <a:pt x="747" y="1308"/>
                  </a:cubicBezTo>
                  <a:lnTo>
                    <a:pt x="747" y="1308"/>
                  </a:lnTo>
                  <a:cubicBezTo>
                    <a:pt x="821" y="1300"/>
                    <a:pt x="894" y="1279"/>
                    <a:pt x="964" y="1243"/>
                  </a:cubicBezTo>
                  <a:close/>
                  <a:moveTo>
                    <a:pt x="694" y="0"/>
                  </a:moveTo>
                  <a:cubicBezTo>
                    <a:pt x="593" y="0"/>
                    <a:pt x="490" y="24"/>
                    <a:pt x="393" y="74"/>
                  </a:cubicBezTo>
                  <a:cubicBezTo>
                    <a:pt x="241" y="154"/>
                    <a:pt x="116" y="297"/>
                    <a:pt x="54" y="458"/>
                  </a:cubicBezTo>
                  <a:cubicBezTo>
                    <a:pt x="0" y="627"/>
                    <a:pt x="9" y="806"/>
                    <a:pt x="89" y="966"/>
                  </a:cubicBezTo>
                  <a:cubicBezTo>
                    <a:pt x="203" y="1186"/>
                    <a:pt x="430" y="1313"/>
                    <a:pt x="664" y="1313"/>
                  </a:cubicBezTo>
                  <a:cubicBezTo>
                    <a:pt x="692" y="1313"/>
                    <a:pt x="720" y="1311"/>
                    <a:pt x="747" y="1308"/>
                  </a:cubicBezTo>
                  <a:lnTo>
                    <a:pt x="747" y="1308"/>
                  </a:lnTo>
                  <a:cubicBezTo>
                    <a:pt x="726" y="1310"/>
                    <a:pt x="705" y="1311"/>
                    <a:pt x="684" y="1311"/>
                  </a:cubicBezTo>
                  <a:cubicBezTo>
                    <a:pt x="450" y="1311"/>
                    <a:pt x="224" y="1177"/>
                    <a:pt x="116" y="949"/>
                  </a:cubicBezTo>
                  <a:cubicBezTo>
                    <a:pt x="45" y="797"/>
                    <a:pt x="45" y="627"/>
                    <a:pt x="107" y="475"/>
                  </a:cubicBezTo>
                  <a:cubicBezTo>
                    <a:pt x="161" y="324"/>
                    <a:pt x="277" y="199"/>
                    <a:pt x="429" y="118"/>
                  </a:cubicBezTo>
                  <a:cubicBezTo>
                    <a:pt x="519" y="74"/>
                    <a:pt x="615" y="52"/>
                    <a:pt x="710" y="52"/>
                  </a:cubicBezTo>
                  <a:cubicBezTo>
                    <a:pt x="935" y="52"/>
                    <a:pt x="1152" y="173"/>
                    <a:pt x="1259" y="386"/>
                  </a:cubicBezTo>
                  <a:cubicBezTo>
                    <a:pt x="1330" y="538"/>
                    <a:pt x="1348" y="716"/>
                    <a:pt x="1294" y="877"/>
                  </a:cubicBezTo>
                  <a:cubicBezTo>
                    <a:pt x="1357" y="716"/>
                    <a:pt x="1348" y="538"/>
                    <a:pt x="1285" y="377"/>
                  </a:cubicBezTo>
                  <a:cubicBezTo>
                    <a:pt x="1172" y="138"/>
                    <a:pt x="938" y="0"/>
                    <a:pt x="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21"/>
            <p:cNvSpPr/>
            <p:nvPr/>
          </p:nvSpPr>
          <p:spPr>
            <a:xfrm>
              <a:off x="8266785" y="693749"/>
              <a:ext cx="92344" cy="80924"/>
            </a:xfrm>
            <a:custGeom>
              <a:avLst/>
              <a:gdLst/>
              <a:ahLst/>
              <a:cxnLst/>
              <a:rect l="l" t="t" r="r" b="b"/>
              <a:pathLst>
                <a:path w="1189" h="1042" extrusionOk="0">
                  <a:moveTo>
                    <a:pt x="649" y="1"/>
                  </a:moveTo>
                  <a:cubicBezTo>
                    <a:pt x="272" y="1"/>
                    <a:pt x="0" y="393"/>
                    <a:pt x="171" y="753"/>
                  </a:cubicBezTo>
                  <a:cubicBezTo>
                    <a:pt x="257" y="932"/>
                    <a:pt x="440" y="1042"/>
                    <a:pt x="634" y="1042"/>
                  </a:cubicBezTo>
                  <a:cubicBezTo>
                    <a:pt x="682" y="1042"/>
                    <a:pt x="730" y="1035"/>
                    <a:pt x="778" y="1021"/>
                  </a:cubicBezTo>
                  <a:cubicBezTo>
                    <a:pt x="885" y="985"/>
                    <a:pt x="975" y="914"/>
                    <a:pt x="1037" y="824"/>
                  </a:cubicBezTo>
                  <a:lnTo>
                    <a:pt x="1037" y="824"/>
                  </a:lnTo>
                  <a:cubicBezTo>
                    <a:pt x="975" y="914"/>
                    <a:pt x="876" y="976"/>
                    <a:pt x="769" y="1012"/>
                  </a:cubicBezTo>
                  <a:cubicBezTo>
                    <a:pt x="727" y="1023"/>
                    <a:pt x="685" y="1028"/>
                    <a:pt x="643" y="1028"/>
                  </a:cubicBezTo>
                  <a:cubicBezTo>
                    <a:pt x="455" y="1028"/>
                    <a:pt x="279" y="918"/>
                    <a:pt x="198" y="735"/>
                  </a:cubicBezTo>
                  <a:cubicBezTo>
                    <a:pt x="163" y="628"/>
                    <a:pt x="154" y="512"/>
                    <a:pt x="189" y="405"/>
                  </a:cubicBezTo>
                  <a:cubicBezTo>
                    <a:pt x="250" y="180"/>
                    <a:pt x="453" y="38"/>
                    <a:pt x="677" y="38"/>
                  </a:cubicBezTo>
                  <a:cubicBezTo>
                    <a:pt x="684" y="38"/>
                    <a:pt x="691" y="39"/>
                    <a:pt x="698" y="39"/>
                  </a:cubicBezTo>
                  <a:cubicBezTo>
                    <a:pt x="814" y="48"/>
                    <a:pt x="921" y="92"/>
                    <a:pt x="1001" y="182"/>
                  </a:cubicBezTo>
                  <a:cubicBezTo>
                    <a:pt x="1091" y="262"/>
                    <a:pt x="1135" y="369"/>
                    <a:pt x="1144" y="494"/>
                  </a:cubicBezTo>
                  <a:cubicBezTo>
                    <a:pt x="1144" y="610"/>
                    <a:pt x="1109" y="726"/>
                    <a:pt x="1037" y="824"/>
                  </a:cubicBezTo>
                  <a:cubicBezTo>
                    <a:pt x="1189" y="628"/>
                    <a:pt x="1180" y="351"/>
                    <a:pt x="1019" y="164"/>
                  </a:cubicBezTo>
                  <a:cubicBezTo>
                    <a:pt x="939" y="74"/>
                    <a:pt x="823" y="12"/>
                    <a:pt x="698" y="3"/>
                  </a:cubicBezTo>
                  <a:cubicBezTo>
                    <a:pt x="682" y="2"/>
                    <a:pt x="665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739166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bg>
      <p:bgPr>
        <a:solidFill>
          <a:srgbClr val="FFECC6"/>
        </a:solidFill>
        <a:effectLst/>
      </p:bgPr>
    </p:bg>
    <p:spTree>
      <p:nvGrpSpPr>
        <p:cNvPr id="1" name="Shape 2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" name="Google Shape;2283;p2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284" name="Google Shape;2284;p2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2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2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2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288" name="Google Shape;2288;p2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289" name="Google Shape;2289;p2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2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2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2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2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2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2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2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2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2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2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2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2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2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2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2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2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2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2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2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2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2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2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2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2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2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2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2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2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2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2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2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2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2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2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2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2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2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2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2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2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2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2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2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2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2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2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2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37" name="Google Shape;2337;p22"/>
          <p:cNvSpPr txBox="1">
            <a:spLocks noGrp="1"/>
          </p:cNvSpPr>
          <p:nvPr>
            <p:ph type="ctrTitle"/>
          </p:nvPr>
        </p:nvSpPr>
        <p:spPr>
          <a:xfrm>
            <a:off x="6972533" y="798267"/>
            <a:ext cx="3615200" cy="133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116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2338" name="Google Shape;2338;p22"/>
          <p:cNvSpPr txBox="1">
            <a:spLocks noGrp="1"/>
          </p:cNvSpPr>
          <p:nvPr>
            <p:ph type="subTitle" idx="1"/>
          </p:nvPr>
        </p:nvSpPr>
        <p:spPr>
          <a:xfrm>
            <a:off x="7232400" y="2259633"/>
            <a:ext cx="3355200" cy="18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9" name="Google Shape;2339;p22"/>
          <p:cNvSpPr txBox="1"/>
          <p:nvPr/>
        </p:nvSpPr>
        <p:spPr>
          <a:xfrm>
            <a:off x="5446000" y="4735967"/>
            <a:ext cx="5141600" cy="8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including icons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kumimoji="0" lang="en" sz="1600" b="0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, and infographics &amp; images by 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5"/>
              </a:rPr>
              <a:t>Freepi</a:t>
            </a:r>
            <a:r>
              <a:rPr kumimoji="0" lang="en" sz="1600" b="1" i="0" u="none" strike="noStrike" kern="0" cap="none" spc="0" normalizeH="0" baseline="0" noProof="0">
                <a:ln>
                  <a:noFill/>
                </a:ln>
                <a:solidFill>
                  <a:srgbClr val="622300"/>
                </a:solidFill>
                <a:effectLst/>
                <a:uLnTx/>
                <a:uFillTx/>
                <a:latin typeface="Open Sans"/>
                <a:ea typeface="Open Sans"/>
                <a:cs typeface="Open Sans"/>
                <a:sym typeface="Open Sans"/>
              </a:rPr>
              <a:t>k</a:t>
            </a:r>
            <a:endParaRPr kumimoji="0" sz="1600" b="1" i="0" u="none" strike="noStrike" kern="0" cap="none" spc="0" normalizeH="0" baseline="0" noProof="0">
              <a:ln>
                <a:noFill/>
              </a:ln>
              <a:solidFill>
                <a:srgbClr val="622300"/>
              </a:solidFill>
              <a:effectLst/>
              <a:uLnTx/>
              <a:uFillTx/>
              <a:latin typeface="Open Sans"/>
              <a:ea typeface="Open Sans"/>
              <a:cs typeface="Open Sans"/>
              <a:sym typeface="Open Sans"/>
            </a:endParaRPr>
          </a:p>
        </p:txBody>
      </p:sp>
      <p:grpSp>
        <p:nvGrpSpPr>
          <p:cNvPr id="2340" name="Google Shape;2340;p22"/>
          <p:cNvGrpSpPr/>
          <p:nvPr/>
        </p:nvGrpSpPr>
        <p:grpSpPr>
          <a:xfrm>
            <a:off x="791249" y="4066655"/>
            <a:ext cx="1175137" cy="2122236"/>
            <a:chOff x="593436" y="3049991"/>
            <a:chExt cx="881353" cy="1591677"/>
          </a:xfrm>
        </p:grpSpPr>
        <p:sp>
          <p:nvSpPr>
            <p:cNvPr id="2341" name="Google Shape;2341;p22"/>
            <p:cNvSpPr/>
            <p:nvPr/>
          </p:nvSpPr>
          <p:spPr>
            <a:xfrm rot="-9084608" flipH="1">
              <a:off x="682164" y="3956290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22"/>
            <p:cNvSpPr/>
            <p:nvPr/>
          </p:nvSpPr>
          <p:spPr>
            <a:xfrm rot="-9084608" flipH="1">
              <a:off x="682452" y="395379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22"/>
            <p:cNvSpPr/>
            <p:nvPr/>
          </p:nvSpPr>
          <p:spPr>
            <a:xfrm rot="-9084608" flipH="1">
              <a:off x="719621" y="397098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22"/>
            <p:cNvSpPr/>
            <p:nvPr/>
          </p:nvSpPr>
          <p:spPr>
            <a:xfrm rot="-9084608" flipH="1">
              <a:off x="810582" y="4020635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22"/>
            <p:cNvSpPr/>
            <p:nvPr/>
          </p:nvSpPr>
          <p:spPr>
            <a:xfrm rot="-9084608" flipH="1">
              <a:off x="804616" y="4019468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22"/>
            <p:cNvSpPr/>
            <p:nvPr/>
          </p:nvSpPr>
          <p:spPr>
            <a:xfrm rot="-9084608" flipH="1">
              <a:off x="848730" y="4036381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22"/>
            <p:cNvSpPr/>
            <p:nvPr/>
          </p:nvSpPr>
          <p:spPr>
            <a:xfrm rot="-9084608" flipH="1">
              <a:off x="640452" y="4049927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22"/>
            <p:cNvSpPr/>
            <p:nvPr/>
          </p:nvSpPr>
          <p:spPr>
            <a:xfrm rot="-9084608" flipH="1">
              <a:off x="730766" y="4042228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22"/>
            <p:cNvSpPr/>
            <p:nvPr/>
          </p:nvSpPr>
          <p:spPr>
            <a:xfrm rot="-9084608" flipH="1">
              <a:off x="1057607" y="4303887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22"/>
            <p:cNvSpPr/>
            <p:nvPr/>
          </p:nvSpPr>
          <p:spPr>
            <a:xfrm rot="-9084608" flipH="1">
              <a:off x="1029233" y="4330363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22"/>
            <p:cNvSpPr/>
            <p:nvPr/>
          </p:nvSpPr>
          <p:spPr>
            <a:xfrm rot="-9084608" flipH="1">
              <a:off x="1139451" y="4294602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22"/>
            <p:cNvSpPr/>
            <p:nvPr/>
          </p:nvSpPr>
          <p:spPr>
            <a:xfrm rot="-9084608" flipH="1">
              <a:off x="1079185" y="430875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22"/>
            <p:cNvSpPr/>
            <p:nvPr/>
          </p:nvSpPr>
          <p:spPr>
            <a:xfrm rot="-9084608" flipH="1">
              <a:off x="1118476" y="399613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22"/>
            <p:cNvSpPr/>
            <p:nvPr/>
          </p:nvSpPr>
          <p:spPr>
            <a:xfrm rot="-9084608" flipH="1">
              <a:off x="1156341" y="4182181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22"/>
            <p:cNvSpPr/>
            <p:nvPr/>
          </p:nvSpPr>
          <p:spPr>
            <a:xfrm rot="-9084608" flipH="1">
              <a:off x="1247957" y="4013678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22"/>
            <p:cNvSpPr/>
            <p:nvPr/>
          </p:nvSpPr>
          <p:spPr>
            <a:xfrm rot="-9084608" flipH="1">
              <a:off x="1019106" y="4053340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22"/>
            <p:cNvSpPr/>
            <p:nvPr/>
          </p:nvSpPr>
          <p:spPr>
            <a:xfrm rot="-9084608" flipH="1">
              <a:off x="1056502" y="4239168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22"/>
            <p:cNvSpPr/>
            <p:nvPr/>
          </p:nvSpPr>
          <p:spPr>
            <a:xfrm rot="-9084608" flipH="1">
              <a:off x="926194" y="4112360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22"/>
            <p:cNvSpPr/>
            <p:nvPr/>
          </p:nvSpPr>
          <p:spPr>
            <a:xfrm rot="-9084608" flipH="1">
              <a:off x="933800" y="4305723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22"/>
            <p:cNvSpPr/>
            <p:nvPr/>
          </p:nvSpPr>
          <p:spPr>
            <a:xfrm rot="-9084608" flipH="1">
              <a:off x="831965" y="4162836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22"/>
            <p:cNvSpPr/>
            <p:nvPr/>
          </p:nvSpPr>
          <p:spPr>
            <a:xfrm rot="-9084608" flipH="1">
              <a:off x="809823" y="4359358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22"/>
            <p:cNvSpPr/>
            <p:nvPr/>
          </p:nvSpPr>
          <p:spPr>
            <a:xfrm rot="-9084608" flipH="1">
              <a:off x="973646" y="4110537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22"/>
            <p:cNvSpPr/>
            <p:nvPr/>
          </p:nvSpPr>
          <p:spPr>
            <a:xfrm rot="-9084608" flipH="1">
              <a:off x="1045089" y="3956812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22"/>
            <p:cNvSpPr/>
            <p:nvPr/>
          </p:nvSpPr>
          <p:spPr>
            <a:xfrm rot="-9084608" flipH="1">
              <a:off x="930461" y="4175314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22"/>
            <p:cNvSpPr/>
            <p:nvPr/>
          </p:nvSpPr>
          <p:spPr>
            <a:xfrm rot="-9084608" flipH="1">
              <a:off x="1253462" y="4003717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22"/>
            <p:cNvSpPr/>
            <p:nvPr/>
          </p:nvSpPr>
          <p:spPr>
            <a:xfrm rot="-9084608" flipH="1">
              <a:off x="1153188" y="3997388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22"/>
            <p:cNvSpPr/>
            <p:nvPr/>
          </p:nvSpPr>
          <p:spPr>
            <a:xfrm rot="-9084608" flipH="1">
              <a:off x="1158060" y="417463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22"/>
            <p:cNvSpPr/>
            <p:nvPr/>
          </p:nvSpPr>
          <p:spPr>
            <a:xfrm rot="-9084608" flipH="1">
              <a:off x="1052749" y="4052416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22"/>
            <p:cNvSpPr/>
            <p:nvPr/>
          </p:nvSpPr>
          <p:spPr>
            <a:xfrm rot="-9084608" flipH="1">
              <a:off x="1058259" y="4231789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22"/>
            <p:cNvSpPr/>
            <p:nvPr/>
          </p:nvSpPr>
          <p:spPr>
            <a:xfrm rot="-9084608" flipH="1">
              <a:off x="953097" y="41081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22"/>
            <p:cNvSpPr/>
            <p:nvPr/>
          </p:nvSpPr>
          <p:spPr>
            <a:xfrm rot="-9084608" flipH="1">
              <a:off x="934979" y="4299645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22"/>
            <p:cNvSpPr/>
            <p:nvPr/>
          </p:nvSpPr>
          <p:spPr>
            <a:xfrm rot="-9084608" flipH="1">
              <a:off x="849152" y="4154463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22"/>
            <p:cNvSpPr/>
            <p:nvPr/>
          </p:nvSpPr>
          <p:spPr>
            <a:xfrm rot="-9084608" flipH="1">
              <a:off x="808025" y="4356195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22"/>
            <p:cNvSpPr/>
            <p:nvPr/>
          </p:nvSpPr>
          <p:spPr>
            <a:xfrm rot="-9084608" flipH="1">
              <a:off x="832215" y="4023707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22"/>
            <p:cNvSpPr/>
            <p:nvPr/>
          </p:nvSpPr>
          <p:spPr>
            <a:xfrm rot="-5400000" flipH="1">
              <a:off x="735365" y="3042708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22"/>
            <p:cNvSpPr/>
            <p:nvPr/>
          </p:nvSpPr>
          <p:spPr>
            <a:xfrm rot="-5400000" flipH="1">
              <a:off x="726115" y="3047885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22"/>
            <p:cNvSpPr/>
            <p:nvPr/>
          </p:nvSpPr>
          <p:spPr>
            <a:xfrm rot="-5400000" flipH="1">
              <a:off x="761461" y="3053960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22"/>
            <p:cNvSpPr/>
            <p:nvPr/>
          </p:nvSpPr>
          <p:spPr>
            <a:xfrm rot="-5400000" flipH="1">
              <a:off x="744720" y="303169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22"/>
            <p:cNvSpPr/>
            <p:nvPr/>
          </p:nvSpPr>
          <p:spPr>
            <a:xfrm rot="-5400000" flipH="1">
              <a:off x="602679" y="3388360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22"/>
            <p:cNvSpPr/>
            <p:nvPr/>
          </p:nvSpPr>
          <p:spPr>
            <a:xfrm rot="-5400000" flipH="1">
              <a:off x="637577" y="3382319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22"/>
            <p:cNvSpPr/>
            <p:nvPr/>
          </p:nvSpPr>
          <p:spPr>
            <a:xfrm rot="-5400000" flipH="1">
              <a:off x="602714" y="3385012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22"/>
            <p:cNvSpPr/>
            <p:nvPr/>
          </p:nvSpPr>
          <p:spPr>
            <a:xfrm rot="-5400000" flipH="1">
              <a:off x="589736" y="347392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22"/>
            <p:cNvSpPr/>
            <p:nvPr/>
          </p:nvSpPr>
          <p:spPr>
            <a:xfrm rot="-5400000" flipH="1">
              <a:off x="729498" y="3423981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22"/>
            <p:cNvSpPr/>
            <p:nvPr/>
          </p:nvSpPr>
          <p:spPr>
            <a:xfrm rot="-5400000" flipH="1">
              <a:off x="1031116" y="3684306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22"/>
            <p:cNvSpPr/>
            <p:nvPr/>
          </p:nvSpPr>
          <p:spPr>
            <a:xfrm rot="-5400000" flipH="1">
              <a:off x="1025869" y="3537057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22"/>
            <p:cNvSpPr/>
            <p:nvPr/>
          </p:nvSpPr>
          <p:spPr>
            <a:xfrm rot="-5400000" flipH="1">
              <a:off x="843027" y="3358433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22"/>
            <p:cNvSpPr/>
            <p:nvPr/>
          </p:nvSpPr>
          <p:spPr>
            <a:xfrm rot="-5400000" flipH="1">
              <a:off x="968535" y="3439271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22"/>
            <p:cNvSpPr/>
            <p:nvPr/>
          </p:nvSpPr>
          <p:spPr>
            <a:xfrm rot="-5400000" flipH="1">
              <a:off x="994527" y="345249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22"/>
            <p:cNvSpPr/>
            <p:nvPr/>
          </p:nvSpPr>
          <p:spPr>
            <a:xfrm rot="-5400000" flipH="1">
              <a:off x="864636" y="3375277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22"/>
            <p:cNvSpPr/>
            <p:nvPr/>
          </p:nvSpPr>
          <p:spPr>
            <a:xfrm rot="-5400000" flipH="1">
              <a:off x="1049652" y="3556974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22"/>
            <p:cNvSpPr/>
            <p:nvPr/>
          </p:nvSpPr>
          <p:spPr>
            <a:xfrm rot="-5400000" flipH="1">
              <a:off x="1059075" y="3726969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22"/>
            <p:cNvSpPr/>
            <p:nvPr/>
          </p:nvSpPr>
          <p:spPr>
            <a:xfrm rot="-5400000" flipH="1">
              <a:off x="1034637" y="3684513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22"/>
            <p:cNvSpPr/>
            <p:nvPr/>
          </p:nvSpPr>
          <p:spPr>
            <a:xfrm rot="-5400000" flipH="1">
              <a:off x="1029631" y="353695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22"/>
            <p:cNvSpPr/>
            <p:nvPr/>
          </p:nvSpPr>
          <p:spPr>
            <a:xfrm rot="-5400000" flipH="1">
              <a:off x="842095" y="335743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22"/>
            <p:cNvSpPr/>
            <p:nvPr/>
          </p:nvSpPr>
          <p:spPr>
            <a:xfrm rot="-5400000" flipH="1">
              <a:off x="972366" y="3437304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22"/>
            <p:cNvSpPr/>
            <p:nvPr/>
          </p:nvSpPr>
          <p:spPr>
            <a:xfrm rot="-5400000" flipH="1">
              <a:off x="1119620" y="374733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22"/>
            <p:cNvSpPr/>
            <p:nvPr/>
          </p:nvSpPr>
          <p:spPr>
            <a:xfrm rot="-5400000" flipH="1">
              <a:off x="1112026" y="3554868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22"/>
            <p:cNvSpPr/>
            <p:nvPr/>
          </p:nvSpPr>
          <p:spPr>
            <a:xfrm rot="-5400000" flipH="1">
              <a:off x="890110" y="334366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22"/>
            <p:cNvSpPr/>
            <p:nvPr/>
          </p:nvSpPr>
          <p:spPr>
            <a:xfrm rot="-5400000" flipH="1">
              <a:off x="1044785" y="3442689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0" name="Google Shape;2400;p22"/>
          <p:cNvGrpSpPr/>
          <p:nvPr/>
        </p:nvGrpSpPr>
        <p:grpSpPr>
          <a:xfrm>
            <a:off x="862960" y="786172"/>
            <a:ext cx="737105" cy="761499"/>
            <a:chOff x="647219" y="589629"/>
            <a:chExt cx="552829" cy="571124"/>
          </a:xfrm>
        </p:grpSpPr>
        <p:sp>
          <p:nvSpPr>
            <p:cNvPr id="2401" name="Google Shape;2401;p22"/>
            <p:cNvSpPr/>
            <p:nvPr/>
          </p:nvSpPr>
          <p:spPr>
            <a:xfrm rot="10769270">
              <a:off x="675083" y="781545"/>
              <a:ext cx="231489" cy="375227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22"/>
            <p:cNvSpPr/>
            <p:nvPr/>
          </p:nvSpPr>
          <p:spPr>
            <a:xfrm rot="10769270">
              <a:off x="685015" y="657250"/>
              <a:ext cx="217981" cy="499492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22"/>
            <p:cNvSpPr/>
            <p:nvPr/>
          </p:nvSpPr>
          <p:spPr>
            <a:xfrm rot="10769270">
              <a:off x="721170" y="880939"/>
              <a:ext cx="185091" cy="27563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22"/>
            <p:cNvSpPr/>
            <p:nvPr/>
          </p:nvSpPr>
          <p:spPr>
            <a:xfrm rot="10769270">
              <a:off x="682564" y="781515"/>
              <a:ext cx="223267" cy="378248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22"/>
            <p:cNvSpPr/>
            <p:nvPr/>
          </p:nvSpPr>
          <p:spPr>
            <a:xfrm rot="10769270">
              <a:off x="766661" y="592878"/>
              <a:ext cx="432102" cy="289643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22"/>
            <p:cNvSpPr/>
            <p:nvPr/>
          </p:nvSpPr>
          <p:spPr>
            <a:xfrm rot="10769270">
              <a:off x="648441" y="600355"/>
              <a:ext cx="548141" cy="275715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22"/>
            <p:cNvSpPr/>
            <p:nvPr/>
          </p:nvSpPr>
          <p:spPr>
            <a:xfrm rot="10769270">
              <a:off x="942772" y="630771"/>
              <a:ext cx="256157" cy="250207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22"/>
            <p:cNvSpPr/>
            <p:nvPr/>
          </p:nvSpPr>
          <p:spPr>
            <a:xfrm rot="10769270">
              <a:off x="766660" y="591545"/>
              <a:ext cx="429921" cy="292244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09" name="Google Shape;2409;p22"/>
          <p:cNvGrpSpPr/>
          <p:nvPr/>
        </p:nvGrpSpPr>
        <p:grpSpPr>
          <a:xfrm>
            <a:off x="10307635" y="713502"/>
            <a:ext cx="1119269" cy="876837"/>
            <a:chOff x="7730726" y="535126"/>
            <a:chExt cx="839452" cy="657628"/>
          </a:xfrm>
        </p:grpSpPr>
        <p:sp>
          <p:nvSpPr>
            <p:cNvPr id="2410" name="Google Shape;2410;p22"/>
            <p:cNvSpPr/>
            <p:nvPr/>
          </p:nvSpPr>
          <p:spPr>
            <a:xfrm rot="1106669">
              <a:off x="7739096" y="734482"/>
              <a:ext cx="76443" cy="64046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22"/>
            <p:cNvSpPr/>
            <p:nvPr/>
          </p:nvSpPr>
          <p:spPr>
            <a:xfrm rot="1106669">
              <a:off x="7739350" y="732271"/>
              <a:ext cx="70031" cy="65898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22"/>
            <p:cNvSpPr/>
            <p:nvPr/>
          </p:nvSpPr>
          <p:spPr>
            <a:xfrm rot="1106669">
              <a:off x="7764081" y="766247"/>
              <a:ext cx="29352" cy="24080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22"/>
            <p:cNvSpPr/>
            <p:nvPr/>
          </p:nvSpPr>
          <p:spPr>
            <a:xfrm rot="1106669">
              <a:off x="7861036" y="772367"/>
              <a:ext cx="68108" cy="68107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22"/>
            <p:cNvSpPr/>
            <p:nvPr/>
          </p:nvSpPr>
          <p:spPr>
            <a:xfrm rot="1106669">
              <a:off x="7855627" y="771630"/>
              <a:ext cx="79150" cy="70030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22"/>
            <p:cNvSpPr/>
            <p:nvPr/>
          </p:nvSpPr>
          <p:spPr>
            <a:xfrm rot="1106669">
              <a:off x="7884132" y="810808"/>
              <a:ext cx="27001" cy="22584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22"/>
            <p:cNvSpPr/>
            <p:nvPr/>
          </p:nvSpPr>
          <p:spPr>
            <a:xfrm rot="1106669">
              <a:off x="7813666" y="561149"/>
              <a:ext cx="201045" cy="225123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22"/>
            <p:cNvSpPr/>
            <p:nvPr/>
          </p:nvSpPr>
          <p:spPr>
            <a:xfrm rot="1106669">
              <a:off x="7855000" y="643021"/>
              <a:ext cx="56638" cy="139989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22"/>
            <p:cNvSpPr/>
            <p:nvPr/>
          </p:nvSpPr>
          <p:spPr>
            <a:xfrm rot="1106669">
              <a:off x="8212787" y="717077"/>
              <a:ext cx="326218" cy="233244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22"/>
            <p:cNvSpPr/>
            <p:nvPr/>
          </p:nvSpPr>
          <p:spPr>
            <a:xfrm rot="1106669">
              <a:off x="8187837" y="740137"/>
              <a:ext cx="330207" cy="166705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22"/>
            <p:cNvSpPr/>
            <p:nvPr/>
          </p:nvSpPr>
          <p:spPr>
            <a:xfrm rot="1106669">
              <a:off x="8251531" y="786273"/>
              <a:ext cx="266446" cy="194631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22"/>
            <p:cNvSpPr/>
            <p:nvPr/>
          </p:nvSpPr>
          <p:spPr>
            <a:xfrm rot="1106669">
              <a:off x="8232493" y="719980"/>
              <a:ext cx="308407" cy="235168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22"/>
            <p:cNvSpPr/>
            <p:nvPr/>
          </p:nvSpPr>
          <p:spPr>
            <a:xfrm rot="1106669">
              <a:off x="8070061" y="896504"/>
              <a:ext cx="120328" cy="197909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22"/>
            <p:cNvSpPr/>
            <p:nvPr/>
          </p:nvSpPr>
          <p:spPr>
            <a:xfrm rot="1106669">
              <a:off x="8158651" y="934576"/>
              <a:ext cx="211803" cy="8812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22"/>
            <p:cNvSpPr/>
            <p:nvPr/>
          </p:nvSpPr>
          <p:spPr>
            <a:xfrm rot="1106669">
              <a:off x="8152928" y="984928"/>
              <a:ext cx="136714" cy="187009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22"/>
            <p:cNvSpPr/>
            <p:nvPr/>
          </p:nvSpPr>
          <p:spPr>
            <a:xfrm rot="1106669">
              <a:off x="8047135" y="797725"/>
              <a:ext cx="120542" cy="197909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22"/>
            <p:cNvSpPr/>
            <p:nvPr/>
          </p:nvSpPr>
          <p:spPr>
            <a:xfrm rot="1106669">
              <a:off x="8135455" y="835268"/>
              <a:ext cx="212017" cy="88553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22"/>
            <p:cNvSpPr/>
            <p:nvPr/>
          </p:nvSpPr>
          <p:spPr>
            <a:xfrm rot="1106669">
              <a:off x="8030134" y="700067"/>
              <a:ext cx="118974" cy="199476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22"/>
            <p:cNvSpPr/>
            <p:nvPr/>
          </p:nvSpPr>
          <p:spPr>
            <a:xfrm rot="1106669">
              <a:off x="8099384" y="727516"/>
              <a:ext cx="210521" cy="73806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22"/>
            <p:cNvSpPr/>
            <p:nvPr/>
          </p:nvSpPr>
          <p:spPr>
            <a:xfrm rot="1106669">
              <a:off x="8005842" y="608925"/>
              <a:ext cx="115769" cy="197695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22"/>
            <p:cNvSpPr/>
            <p:nvPr/>
          </p:nvSpPr>
          <p:spPr>
            <a:xfrm rot="1106669">
              <a:off x="8056443" y="621528"/>
              <a:ext cx="207243" cy="6447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22"/>
            <p:cNvSpPr/>
            <p:nvPr/>
          </p:nvSpPr>
          <p:spPr>
            <a:xfrm rot="1106669">
              <a:off x="8037701" y="777569"/>
              <a:ext cx="70601" cy="12410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22"/>
            <p:cNvSpPr/>
            <p:nvPr/>
          </p:nvSpPr>
          <p:spPr>
            <a:xfrm rot="1106669">
              <a:off x="8027110" y="811161"/>
              <a:ext cx="289386" cy="344666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22"/>
            <p:cNvSpPr/>
            <p:nvPr/>
          </p:nvSpPr>
          <p:spPr>
            <a:xfrm rot="1106669">
              <a:off x="8021816" y="783573"/>
              <a:ext cx="30563" cy="19805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22"/>
            <p:cNvSpPr/>
            <p:nvPr/>
          </p:nvSpPr>
          <p:spPr>
            <a:xfrm rot="1106669">
              <a:off x="8157311" y="977237"/>
              <a:ext cx="94111" cy="189003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22"/>
            <p:cNvSpPr/>
            <p:nvPr/>
          </p:nvSpPr>
          <p:spPr>
            <a:xfrm rot="1106669">
              <a:off x="8101360" y="896283"/>
              <a:ext cx="62978" cy="199048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22"/>
            <p:cNvSpPr/>
            <p:nvPr/>
          </p:nvSpPr>
          <p:spPr>
            <a:xfrm rot="1106669">
              <a:off x="8159070" y="930427"/>
              <a:ext cx="190217" cy="9040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22"/>
            <p:cNvSpPr/>
            <p:nvPr/>
          </p:nvSpPr>
          <p:spPr>
            <a:xfrm rot="1106669">
              <a:off x="8076290" y="798329"/>
              <a:ext cx="65543" cy="199832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22"/>
            <p:cNvSpPr/>
            <p:nvPr/>
          </p:nvSpPr>
          <p:spPr>
            <a:xfrm rot="1106669">
              <a:off x="8135870" y="831357"/>
              <a:ext cx="190145" cy="90334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22"/>
            <p:cNvSpPr/>
            <p:nvPr/>
          </p:nvSpPr>
          <p:spPr>
            <a:xfrm rot="1106669">
              <a:off x="8053011" y="698518"/>
              <a:ext cx="63690" cy="20097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22"/>
            <p:cNvSpPr/>
            <p:nvPr/>
          </p:nvSpPr>
          <p:spPr>
            <a:xfrm rot="1106669">
              <a:off x="8099658" y="723907"/>
              <a:ext cx="195916" cy="77012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22"/>
            <p:cNvSpPr/>
            <p:nvPr/>
          </p:nvSpPr>
          <p:spPr>
            <a:xfrm rot="1106669">
              <a:off x="8019387" y="605341"/>
              <a:ext cx="66825" cy="199903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22"/>
            <p:cNvSpPr/>
            <p:nvPr/>
          </p:nvSpPr>
          <p:spPr>
            <a:xfrm rot="1106669">
              <a:off x="8055010" y="618364"/>
              <a:ext cx="200333" cy="66112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22"/>
            <p:cNvSpPr/>
            <p:nvPr/>
          </p:nvSpPr>
          <p:spPr>
            <a:xfrm rot="1106669">
              <a:off x="7960105" y="591414"/>
              <a:ext cx="349372" cy="420182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88311501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rgbClr val="FFECC6"/>
        </a:solidFill>
        <a:effectLst/>
      </p:bgPr>
    </p:bg>
    <p:spTree>
      <p:nvGrpSpPr>
        <p:cNvPr id="1" name="Shape 2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5" name="Google Shape;2445;p23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6" name="Google Shape;2446;p23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7" name="Google Shape;2447;p23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48" name="Google Shape;2448;p23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449" name="Google Shape;2449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450" name="Google Shape;2450;p23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1" name="Google Shape;2451;p23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2" name="Google Shape;2452;p23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3" name="Google Shape;2453;p23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4" name="Google Shape;2454;p23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5" name="Google Shape;2455;p23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6" name="Google Shape;2456;p23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7" name="Google Shape;2457;p23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8" name="Google Shape;2458;p23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59" name="Google Shape;2459;p23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0" name="Google Shape;2460;p23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1" name="Google Shape;2461;p23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2" name="Google Shape;2462;p23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3" name="Google Shape;2463;p23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4" name="Google Shape;2464;p23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5" name="Google Shape;2465;p23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6" name="Google Shape;2466;p23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7" name="Google Shape;2467;p23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8" name="Google Shape;2468;p23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69" name="Google Shape;2469;p23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0" name="Google Shape;2470;p23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1" name="Google Shape;2471;p23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2" name="Google Shape;2472;p23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3" name="Google Shape;2473;p23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4" name="Google Shape;2474;p23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5" name="Google Shape;2475;p23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6" name="Google Shape;2476;p23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7" name="Google Shape;2477;p23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8" name="Google Shape;2478;p23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79" name="Google Shape;2479;p23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0" name="Google Shape;2480;p23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1" name="Google Shape;2481;p23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2" name="Google Shape;2482;p23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3" name="Google Shape;2483;p23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4" name="Google Shape;2484;p23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5" name="Google Shape;2485;p23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6" name="Google Shape;2486;p23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7" name="Google Shape;2487;p23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8" name="Google Shape;2488;p23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89" name="Google Shape;2489;p23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0" name="Google Shape;2490;p23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1" name="Google Shape;2491;p23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2" name="Google Shape;2492;p23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3" name="Google Shape;2493;p23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4" name="Google Shape;2494;p23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5" name="Google Shape;2495;p23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6" name="Google Shape;2496;p23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7" name="Google Shape;2497;p23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8" name="Google Shape;2498;p23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99" name="Google Shape;2499;p23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0" name="Google Shape;2500;p23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1" name="Google Shape;2501;p23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2" name="Google Shape;2502;p23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3" name="Google Shape;2503;p23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4" name="Google Shape;2504;p23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5" name="Google Shape;2505;p23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6" name="Google Shape;2506;p23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7" name="Google Shape;2507;p23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8" name="Google Shape;2508;p23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09" name="Google Shape;2509;p23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0" name="Google Shape;2510;p23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1" name="Google Shape;2511;p23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2" name="Google Shape;2512;p23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3" name="Google Shape;2513;p23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4" name="Google Shape;2514;p23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5" name="Google Shape;2515;p23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6" name="Google Shape;2516;p23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7" name="Google Shape;2517;p23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8" name="Google Shape;2518;p23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19" name="Google Shape;2519;p23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0" name="Google Shape;2520;p23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1" name="Google Shape;2521;p23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2" name="Google Shape;2522;p23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3" name="Google Shape;2523;p23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4" name="Google Shape;2524;p23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5" name="Google Shape;2525;p23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6" name="Google Shape;2526;p23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7" name="Google Shape;2527;p23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8" name="Google Shape;2528;p23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29" name="Google Shape;2529;p23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0" name="Google Shape;2530;p23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1" name="Google Shape;2531;p23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2" name="Google Shape;2532;p23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3" name="Google Shape;2533;p23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4" name="Google Shape;2534;p23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5" name="Google Shape;2535;p23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6" name="Google Shape;2536;p23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7" name="Google Shape;2537;p23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8" name="Google Shape;2538;p23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39" name="Google Shape;2539;p23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0" name="Google Shape;2540;p23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1" name="Google Shape;2541;p23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2" name="Google Shape;2542;p23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3" name="Google Shape;2543;p23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4" name="Google Shape;2544;p23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5" name="Google Shape;2545;p23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6" name="Google Shape;2546;p23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7" name="Google Shape;2547;p23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8" name="Google Shape;2548;p23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49" name="Google Shape;2549;p23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0" name="Google Shape;2550;p23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1" name="Google Shape;2551;p23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2" name="Google Shape;2552;p23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3" name="Google Shape;2553;p23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4" name="Google Shape;2554;p23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5" name="Google Shape;2555;p23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6" name="Google Shape;2556;p23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7" name="Google Shape;2557;p23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8" name="Google Shape;2558;p23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59" name="Google Shape;2559;p23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0" name="Google Shape;2560;p23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1" name="Google Shape;2561;p23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2" name="Google Shape;2562;p23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3" name="Google Shape;2563;p23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4" name="Google Shape;2564;p23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5" name="Google Shape;2565;p23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6" name="Google Shape;2566;p23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7" name="Google Shape;2567;p23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8" name="Google Shape;2568;p23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69" name="Google Shape;2569;p23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0" name="Google Shape;2570;p23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1" name="Google Shape;2571;p23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2" name="Google Shape;2572;p23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3" name="Google Shape;2573;p23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4" name="Google Shape;2574;p23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5" name="Google Shape;2575;p23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6" name="Google Shape;2576;p23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7" name="Google Shape;2577;p23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8" name="Google Shape;2578;p23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79" name="Google Shape;2579;p23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0" name="Google Shape;2580;p23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1" name="Google Shape;2581;p23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2" name="Google Shape;2582;p23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3" name="Google Shape;2583;p23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4" name="Google Shape;2584;p23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5" name="Google Shape;2585;p23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6" name="Google Shape;2586;p23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7" name="Google Shape;2587;p23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8" name="Google Shape;2588;p23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89" name="Google Shape;2589;p23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0" name="Google Shape;2590;p23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1" name="Google Shape;2591;p23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2" name="Google Shape;2592;p23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3" name="Google Shape;2593;p23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4" name="Google Shape;2594;p23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5" name="Google Shape;2595;p23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6" name="Google Shape;2596;p23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7" name="Google Shape;2597;p23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8" name="Google Shape;2598;p23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599" name="Google Shape;2599;p23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0" name="Google Shape;2600;p23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1" name="Google Shape;2601;p23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2" name="Google Shape;2602;p23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3" name="Google Shape;2603;p23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4" name="Google Shape;2604;p23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5" name="Google Shape;2605;p23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6" name="Google Shape;2606;p23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7" name="Google Shape;2607;p23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8" name="Google Shape;2608;p23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09" name="Google Shape;2609;p23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0" name="Google Shape;2610;p23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1" name="Google Shape;2611;p23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2" name="Google Shape;2612;p23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3" name="Google Shape;2613;p23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4" name="Google Shape;2614;p23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5" name="Google Shape;2615;p23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6" name="Google Shape;2616;p23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7" name="Google Shape;2617;p23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8" name="Google Shape;2618;p23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19" name="Google Shape;2619;p23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0" name="Google Shape;2620;p23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1" name="Google Shape;2621;p23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2" name="Google Shape;2622;p23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3" name="Google Shape;2623;p23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4" name="Google Shape;2624;p23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5" name="Google Shape;2625;p23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6" name="Google Shape;2626;p23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7" name="Google Shape;2627;p23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8" name="Google Shape;2628;p23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29" name="Google Shape;2629;p23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0" name="Google Shape;2630;p23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1" name="Google Shape;2631;p23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2" name="Google Shape;2632;p23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3" name="Google Shape;2633;p23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4262617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rgbClr val="FFECC6"/>
        </a:solidFill>
        <a:effectLst/>
      </p:bgPr>
    </p:bg>
    <p:spTree>
      <p:nvGrpSpPr>
        <p:cNvPr id="1" name="Shape 2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5" name="Google Shape;2635;p24"/>
          <p:cNvSpPr/>
          <p:nvPr/>
        </p:nvSpPr>
        <p:spPr>
          <a:xfrm>
            <a:off x="216200" y="-143073"/>
            <a:ext cx="11759611" cy="6774944"/>
          </a:xfrm>
          <a:custGeom>
            <a:avLst/>
            <a:gdLst/>
            <a:ahLst/>
            <a:cxnLst/>
            <a:rect l="l" t="t" r="r" b="b"/>
            <a:pathLst>
              <a:path w="269654" h="155353" extrusionOk="0">
                <a:moveTo>
                  <a:pt x="1394" y="0"/>
                </a:moveTo>
                <a:cubicBezTo>
                  <a:pt x="2537" y="2298"/>
                  <a:pt x="3227" y="5358"/>
                  <a:pt x="3227" y="8739"/>
                </a:cubicBezTo>
                <a:cubicBezTo>
                  <a:pt x="3227" y="13323"/>
                  <a:pt x="1941" y="17348"/>
                  <a:pt x="1" y="19622"/>
                </a:cubicBezTo>
                <a:lnTo>
                  <a:pt x="1" y="152769"/>
                </a:lnTo>
                <a:cubicBezTo>
                  <a:pt x="1" y="154138"/>
                  <a:pt x="1072" y="155257"/>
                  <a:pt x="2394" y="155257"/>
                </a:cubicBezTo>
                <a:lnTo>
                  <a:pt x="51245" y="155257"/>
                </a:lnTo>
                <a:cubicBezTo>
                  <a:pt x="51459" y="155317"/>
                  <a:pt x="51686" y="155353"/>
                  <a:pt x="51912" y="155353"/>
                </a:cubicBezTo>
                <a:lnTo>
                  <a:pt x="267260" y="155353"/>
                </a:lnTo>
                <a:cubicBezTo>
                  <a:pt x="268582" y="155353"/>
                  <a:pt x="269653" y="154233"/>
                  <a:pt x="269653" y="152864"/>
                </a:cubicBezTo>
                <a:lnTo>
                  <a:pt x="269653" y="20038"/>
                </a:lnTo>
                <a:cubicBezTo>
                  <a:pt x="267558" y="17860"/>
                  <a:pt x="266129" y="13657"/>
                  <a:pt x="266129" y="8835"/>
                </a:cubicBezTo>
                <a:cubicBezTo>
                  <a:pt x="266129" y="5406"/>
                  <a:pt x="266844" y="2298"/>
                  <a:pt x="2680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6" name="Google Shape;2636;p24"/>
          <p:cNvSpPr/>
          <p:nvPr/>
        </p:nvSpPr>
        <p:spPr>
          <a:xfrm>
            <a:off x="219341" y="-143073"/>
            <a:ext cx="11752852" cy="882711"/>
          </a:xfrm>
          <a:custGeom>
            <a:avLst/>
            <a:gdLst/>
            <a:ahLst/>
            <a:cxnLst/>
            <a:rect l="l" t="t" r="r" b="b"/>
            <a:pathLst>
              <a:path w="269499" h="20241" extrusionOk="0">
                <a:moveTo>
                  <a:pt x="1405" y="0"/>
                </a:moveTo>
                <a:cubicBezTo>
                  <a:pt x="2524" y="2250"/>
                  <a:pt x="3239" y="5334"/>
                  <a:pt x="3239" y="8739"/>
                </a:cubicBezTo>
                <a:cubicBezTo>
                  <a:pt x="3239" y="13395"/>
                  <a:pt x="1881" y="17431"/>
                  <a:pt x="0" y="19622"/>
                </a:cubicBezTo>
                <a:lnTo>
                  <a:pt x="49828" y="19622"/>
                </a:lnTo>
                <a:cubicBezTo>
                  <a:pt x="49649" y="19836"/>
                  <a:pt x="49482" y="20050"/>
                  <a:pt x="49292" y="20241"/>
                </a:cubicBezTo>
                <a:lnTo>
                  <a:pt x="269498" y="20241"/>
                </a:lnTo>
                <a:lnTo>
                  <a:pt x="269498" y="20074"/>
                </a:lnTo>
                <a:cubicBezTo>
                  <a:pt x="267486" y="17848"/>
                  <a:pt x="265974" y="13776"/>
                  <a:pt x="265974" y="9085"/>
                </a:cubicBezTo>
                <a:cubicBezTo>
                  <a:pt x="265974" y="5632"/>
                  <a:pt x="266593" y="2477"/>
                  <a:pt x="267867" y="0"/>
                </a:cubicBez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7" name="Google Shape;2637;p24"/>
          <p:cNvSpPr/>
          <p:nvPr/>
        </p:nvSpPr>
        <p:spPr>
          <a:xfrm>
            <a:off x="474763" y="292545"/>
            <a:ext cx="10988543" cy="6090616"/>
          </a:xfrm>
          <a:custGeom>
            <a:avLst/>
            <a:gdLst/>
            <a:ahLst/>
            <a:cxnLst/>
            <a:rect l="l" t="t" r="r" b="b"/>
            <a:pathLst>
              <a:path w="251973" h="139661" extrusionOk="0">
                <a:moveTo>
                  <a:pt x="1" y="1"/>
                </a:moveTo>
                <a:lnTo>
                  <a:pt x="1" y="139661"/>
                </a:lnTo>
                <a:lnTo>
                  <a:pt x="251973" y="139661"/>
                </a:lnTo>
                <a:lnTo>
                  <a:pt x="251973" y="1"/>
                </a:lnTo>
                <a:close/>
              </a:path>
            </a:pathLst>
          </a:custGeom>
          <a:solidFill>
            <a:srgbClr val="272425">
              <a:alpha val="2098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38" name="Google Shape;2638;p24"/>
          <p:cNvSpPr/>
          <p:nvPr/>
        </p:nvSpPr>
        <p:spPr>
          <a:xfrm>
            <a:off x="629535" y="287881"/>
            <a:ext cx="10932940" cy="5944697"/>
          </a:xfrm>
          <a:custGeom>
            <a:avLst/>
            <a:gdLst/>
            <a:ahLst/>
            <a:cxnLst/>
            <a:rect l="l" t="t" r="r" b="b"/>
            <a:pathLst>
              <a:path w="250698" h="136315" extrusionOk="0">
                <a:moveTo>
                  <a:pt x="0" y="0"/>
                </a:moveTo>
                <a:lnTo>
                  <a:pt x="0" y="136315"/>
                </a:lnTo>
                <a:lnTo>
                  <a:pt x="250698" y="136315"/>
                </a:lnTo>
                <a:lnTo>
                  <a:pt x="25069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2639" name="Google Shape;2639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24584" y="298367"/>
            <a:ext cx="10942832" cy="5923699"/>
          </a:xfrm>
          <a:prstGeom prst="rect">
            <a:avLst/>
          </a:prstGeom>
          <a:noFill/>
          <a:ln>
            <a:noFill/>
          </a:ln>
        </p:spPr>
      </p:pic>
      <p:sp>
        <p:nvSpPr>
          <p:cNvPr id="2640" name="Google Shape;2640;p24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1" name="Google Shape;2641;p24"/>
          <p:cNvSpPr/>
          <p:nvPr/>
        </p:nvSpPr>
        <p:spPr>
          <a:xfrm>
            <a:off x="2059187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4" y="0"/>
                </a:moveTo>
                <a:cubicBezTo>
                  <a:pt x="513" y="0"/>
                  <a:pt x="13" y="512"/>
                  <a:pt x="1" y="1132"/>
                </a:cubicBezTo>
                <a:lnTo>
                  <a:pt x="1" y="2679"/>
                </a:lnTo>
                <a:cubicBezTo>
                  <a:pt x="13" y="3310"/>
                  <a:pt x="513" y="3810"/>
                  <a:pt x="1144" y="3810"/>
                </a:cubicBezTo>
                <a:lnTo>
                  <a:pt x="3228" y="3810"/>
                </a:lnTo>
                <a:cubicBezTo>
                  <a:pt x="3859" y="3810"/>
                  <a:pt x="4359" y="3310"/>
                  <a:pt x="4371" y="2679"/>
                </a:cubicBezTo>
                <a:lnTo>
                  <a:pt x="4371" y="1132"/>
                </a:lnTo>
                <a:cubicBezTo>
                  <a:pt x="4359" y="512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2" name="Google Shape;2642;p24"/>
          <p:cNvSpPr/>
          <p:nvPr/>
        </p:nvSpPr>
        <p:spPr>
          <a:xfrm>
            <a:off x="2101035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81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cubicBezTo>
                  <a:pt x="1298" y="16181"/>
                  <a:pt x="1381" y="16169"/>
                  <a:pt x="1465" y="16157"/>
                </a:cubicBezTo>
                <a:lnTo>
                  <a:pt x="1501" y="16145"/>
                </a:lnTo>
                <a:cubicBezTo>
                  <a:pt x="1572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3" name="Google Shape;2643;p24"/>
          <p:cNvSpPr/>
          <p:nvPr/>
        </p:nvSpPr>
        <p:spPr>
          <a:xfrm>
            <a:off x="211451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144" y="0"/>
                </a:moveTo>
                <a:cubicBezTo>
                  <a:pt x="1061" y="0"/>
                  <a:pt x="977" y="24"/>
                  <a:pt x="882" y="48"/>
                </a:cubicBezTo>
                <a:cubicBezTo>
                  <a:pt x="846" y="60"/>
                  <a:pt x="799" y="71"/>
                  <a:pt x="751" y="83"/>
                </a:cubicBezTo>
                <a:cubicBezTo>
                  <a:pt x="727" y="107"/>
                  <a:pt x="691" y="119"/>
                  <a:pt x="656" y="131"/>
                </a:cubicBezTo>
                <a:cubicBezTo>
                  <a:pt x="620" y="155"/>
                  <a:pt x="608" y="167"/>
                  <a:pt x="572" y="179"/>
                </a:cubicBezTo>
                <a:cubicBezTo>
                  <a:pt x="549" y="202"/>
                  <a:pt x="525" y="214"/>
                  <a:pt x="513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82" y="333"/>
                  <a:pt x="358" y="357"/>
                  <a:pt x="346" y="369"/>
                </a:cubicBezTo>
                <a:cubicBezTo>
                  <a:pt x="334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68" y="607"/>
                </a:lnTo>
                <a:lnTo>
                  <a:pt x="144" y="655"/>
                </a:lnTo>
                <a:cubicBezTo>
                  <a:pt x="132" y="667"/>
                  <a:pt x="120" y="679"/>
                  <a:pt x="120" y="703"/>
                </a:cubicBez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9" y="881"/>
                </a:lnTo>
                <a:cubicBezTo>
                  <a:pt x="49" y="905"/>
                  <a:pt x="37" y="917"/>
                  <a:pt x="37" y="929"/>
                </a:cubicBezTo>
                <a:cubicBezTo>
                  <a:pt x="25" y="953"/>
                  <a:pt x="25" y="964"/>
                  <a:pt x="25" y="976"/>
                </a:cubicBezTo>
                <a:cubicBezTo>
                  <a:pt x="25" y="1000"/>
                  <a:pt x="25" y="1012"/>
                  <a:pt x="13" y="1024"/>
                </a:cubicBezTo>
                <a:cubicBezTo>
                  <a:pt x="13" y="1048"/>
                  <a:pt x="13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lnTo>
                  <a:pt x="13" y="15097"/>
                </a:lnTo>
                <a:cubicBezTo>
                  <a:pt x="13" y="15109"/>
                  <a:pt x="13" y="15121"/>
                  <a:pt x="13" y="15145"/>
                </a:cubicBezTo>
                <a:cubicBezTo>
                  <a:pt x="25" y="15157"/>
                  <a:pt x="13" y="15169"/>
                  <a:pt x="25" y="15192"/>
                </a:cubicBezTo>
                <a:cubicBezTo>
                  <a:pt x="25" y="15204"/>
                  <a:pt x="25" y="15216"/>
                  <a:pt x="37" y="15240"/>
                </a:cubicBezTo>
                <a:cubicBezTo>
                  <a:pt x="49" y="15252"/>
                  <a:pt x="37" y="15276"/>
                  <a:pt x="49" y="15288"/>
                </a:cubicBezTo>
                <a:cubicBezTo>
                  <a:pt x="49" y="15300"/>
                  <a:pt x="60" y="15323"/>
                  <a:pt x="60" y="15335"/>
                </a:cubicBezTo>
                <a:cubicBezTo>
                  <a:pt x="72" y="15347"/>
                  <a:pt x="72" y="15371"/>
                  <a:pt x="84" y="15383"/>
                </a:cubicBezTo>
                <a:cubicBezTo>
                  <a:pt x="84" y="15407"/>
                  <a:pt x="96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32" y="15502"/>
                  <a:pt x="132" y="15514"/>
                  <a:pt x="144" y="15526"/>
                </a:cubicBezTo>
                <a:cubicBezTo>
                  <a:pt x="156" y="15550"/>
                  <a:pt x="168" y="15561"/>
                  <a:pt x="179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15" y="15645"/>
                  <a:pt x="227" y="15657"/>
                  <a:pt x="239" y="15681"/>
                </a:cubicBezTo>
                <a:cubicBezTo>
                  <a:pt x="251" y="15692"/>
                  <a:pt x="263" y="15716"/>
                  <a:pt x="275" y="15728"/>
                </a:cubicBezTo>
                <a:lnTo>
                  <a:pt x="322" y="15776"/>
                </a:lnTo>
                <a:lnTo>
                  <a:pt x="370" y="15823"/>
                </a:lnTo>
                <a:lnTo>
                  <a:pt x="418" y="15871"/>
                </a:lnTo>
                <a:cubicBezTo>
                  <a:pt x="441" y="15895"/>
                  <a:pt x="453" y="15907"/>
                  <a:pt x="477" y="15931"/>
                </a:cubicBezTo>
                <a:cubicBezTo>
                  <a:pt x="501" y="15942"/>
                  <a:pt x="525" y="15954"/>
                  <a:pt x="549" y="15978"/>
                </a:cubicBezTo>
                <a:cubicBezTo>
                  <a:pt x="608" y="16014"/>
                  <a:pt x="668" y="16050"/>
                  <a:pt x="727" y="16073"/>
                </a:cubicBezTo>
                <a:cubicBezTo>
                  <a:pt x="775" y="16097"/>
                  <a:pt x="822" y="16109"/>
                  <a:pt x="870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2" y="16169"/>
                  <a:pt x="1549" y="16133"/>
                </a:cubicBezTo>
                <a:cubicBezTo>
                  <a:pt x="1596" y="16121"/>
                  <a:pt x="1644" y="16109"/>
                  <a:pt x="1692" y="16085"/>
                </a:cubicBezTo>
                <a:cubicBezTo>
                  <a:pt x="1727" y="16073"/>
                  <a:pt x="1751" y="16062"/>
                  <a:pt x="1787" y="16038"/>
                </a:cubicBezTo>
                <a:cubicBezTo>
                  <a:pt x="1823" y="16026"/>
                  <a:pt x="1846" y="16014"/>
                  <a:pt x="1870" y="15990"/>
                </a:cubicBezTo>
                <a:lnTo>
                  <a:pt x="1942" y="15942"/>
                </a:lnTo>
                <a:lnTo>
                  <a:pt x="2001" y="15895"/>
                </a:lnTo>
                <a:lnTo>
                  <a:pt x="2061" y="15847"/>
                </a:lnTo>
                <a:lnTo>
                  <a:pt x="2108" y="15800"/>
                </a:lnTo>
                <a:lnTo>
                  <a:pt x="2144" y="15752"/>
                </a:lnTo>
                <a:cubicBezTo>
                  <a:pt x="2156" y="15740"/>
                  <a:pt x="2168" y="15716"/>
                  <a:pt x="2192" y="15704"/>
                </a:cubicBezTo>
                <a:lnTo>
                  <a:pt x="2227" y="15657"/>
                </a:lnTo>
                <a:lnTo>
                  <a:pt x="2251" y="15609"/>
                </a:lnTo>
                <a:lnTo>
                  <a:pt x="2287" y="15561"/>
                </a:lnTo>
                <a:cubicBezTo>
                  <a:pt x="2299" y="15538"/>
                  <a:pt x="2299" y="15526"/>
                  <a:pt x="2311" y="15514"/>
                </a:cubicBezTo>
                <a:cubicBezTo>
                  <a:pt x="2323" y="15490"/>
                  <a:pt x="2323" y="15478"/>
                  <a:pt x="2335" y="15466"/>
                </a:cubicBezTo>
                <a:cubicBezTo>
                  <a:pt x="2346" y="15442"/>
                  <a:pt x="2346" y="15431"/>
                  <a:pt x="2358" y="15419"/>
                </a:cubicBezTo>
                <a:cubicBezTo>
                  <a:pt x="2358" y="15395"/>
                  <a:pt x="2370" y="15383"/>
                  <a:pt x="2370" y="15371"/>
                </a:cubicBezTo>
                <a:cubicBezTo>
                  <a:pt x="2370" y="15347"/>
                  <a:pt x="2382" y="15335"/>
                  <a:pt x="2394" y="15311"/>
                </a:cubicBezTo>
                <a:cubicBezTo>
                  <a:pt x="2394" y="15300"/>
                  <a:pt x="2394" y="15288"/>
                  <a:pt x="2406" y="15264"/>
                </a:cubicBezTo>
                <a:cubicBezTo>
                  <a:pt x="2406" y="15252"/>
                  <a:pt x="2418" y="15240"/>
                  <a:pt x="2418" y="15216"/>
                </a:cubicBezTo>
                <a:cubicBezTo>
                  <a:pt x="2418" y="15204"/>
                  <a:pt x="2418" y="15192"/>
                  <a:pt x="2430" y="15169"/>
                </a:cubicBezTo>
                <a:cubicBezTo>
                  <a:pt x="2430" y="15157"/>
                  <a:pt x="2430" y="15133"/>
                  <a:pt x="2430" y="15121"/>
                </a:cubicBezTo>
                <a:cubicBezTo>
                  <a:pt x="2430" y="15109"/>
                  <a:pt x="2430" y="15085"/>
                  <a:pt x="2442" y="15073"/>
                </a:cubicBezTo>
                <a:cubicBezTo>
                  <a:pt x="2442" y="15061"/>
                  <a:pt x="2442" y="15038"/>
                  <a:pt x="2442" y="15026"/>
                </a:cubicBezTo>
                <a:lnTo>
                  <a:pt x="2442" y="14978"/>
                </a:lnTo>
                <a:lnTo>
                  <a:pt x="2442" y="1214"/>
                </a:lnTo>
                <a:lnTo>
                  <a:pt x="2454" y="1214"/>
                </a:lnTo>
                <a:lnTo>
                  <a:pt x="2454" y="1167"/>
                </a:lnTo>
                <a:lnTo>
                  <a:pt x="2454" y="1119"/>
                </a:lnTo>
                <a:lnTo>
                  <a:pt x="2454" y="1072"/>
                </a:lnTo>
                <a:cubicBezTo>
                  <a:pt x="2442" y="1060"/>
                  <a:pt x="2442" y="1036"/>
                  <a:pt x="2442" y="1024"/>
                </a:cubicBezTo>
                <a:lnTo>
                  <a:pt x="2442" y="976"/>
                </a:lnTo>
                <a:cubicBezTo>
                  <a:pt x="2442" y="964"/>
                  <a:pt x="2430" y="941"/>
                  <a:pt x="2430" y="929"/>
                </a:cubicBezTo>
                <a:cubicBezTo>
                  <a:pt x="2430" y="905"/>
                  <a:pt x="2430" y="893"/>
                  <a:pt x="2418" y="881"/>
                </a:cubicBezTo>
                <a:cubicBezTo>
                  <a:pt x="2406" y="869"/>
                  <a:pt x="2406" y="845"/>
                  <a:pt x="2406" y="833"/>
                </a:cubicBezTo>
                <a:cubicBezTo>
                  <a:pt x="2394" y="822"/>
                  <a:pt x="2394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70" y="714"/>
                  <a:pt x="2346" y="703"/>
                  <a:pt x="2346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75" y="595"/>
                </a:cubicBezTo>
                <a:cubicBezTo>
                  <a:pt x="2263" y="572"/>
                  <a:pt x="2251" y="560"/>
                  <a:pt x="2239" y="548"/>
                </a:cubicBezTo>
                <a:cubicBezTo>
                  <a:pt x="2227" y="524"/>
                  <a:pt x="2215" y="512"/>
                  <a:pt x="2204" y="500"/>
                </a:cubicBezTo>
                <a:lnTo>
                  <a:pt x="2168" y="452"/>
                </a:lnTo>
                <a:lnTo>
                  <a:pt x="2120" y="393"/>
                </a:lnTo>
                <a:lnTo>
                  <a:pt x="2084" y="345"/>
                </a:lnTo>
                <a:lnTo>
                  <a:pt x="2025" y="298"/>
                </a:lnTo>
                <a:cubicBezTo>
                  <a:pt x="2013" y="286"/>
                  <a:pt x="1989" y="274"/>
                  <a:pt x="1965" y="250"/>
                </a:cubicBezTo>
                <a:lnTo>
                  <a:pt x="1906" y="202"/>
                </a:lnTo>
                <a:lnTo>
                  <a:pt x="1823" y="155"/>
                </a:lnTo>
                <a:cubicBezTo>
                  <a:pt x="1787" y="143"/>
                  <a:pt x="1751" y="119"/>
                  <a:pt x="1727" y="107"/>
                </a:cubicBezTo>
                <a:cubicBezTo>
                  <a:pt x="1680" y="95"/>
                  <a:pt x="1644" y="71"/>
                  <a:pt x="1596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311" y="0"/>
                  <a:pt x="1263" y="0"/>
                  <a:pt x="122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4" name="Google Shape;2644;p24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5" name="Google Shape;2645;p24"/>
          <p:cNvSpPr/>
          <p:nvPr/>
        </p:nvSpPr>
        <p:spPr>
          <a:xfrm>
            <a:off x="1565437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01"/>
                  <a:pt x="0" y="1132"/>
                </a:cubicBezTo>
                <a:lnTo>
                  <a:pt x="0" y="2679"/>
                </a:lnTo>
                <a:cubicBezTo>
                  <a:pt x="0" y="3298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6" name="Google Shape;2646;p24"/>
          <p:cNvSpPr/>
          <p:nvPr/>
        </p:nvSpPr>
        <p:spPr>
          <a:xfrm>
            <a:off x="160671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2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3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7" name="Google Shape;2647;p24"/>
          <p:cNvSpPr/>
          <p:nvPr/>
        </p:nvSpPr>
        <p:spPr>
          <a:xfrm>
            <a:off x="1621763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lnTo>
                  <a:pt x="560" y="179"/>
                </a:lnTo>
                <a:lnTo>
                  <a:pt x="501" y="226"/>
                </a:lnTo>
                <a:cubicBezTo>
                  <a:pt x="477" y="238"/>
                  <a:pt x="453" y="262"/>
                  <a:pt x="429" y="274"/>
                </a:cubicBezTo>
                <a:lnTo>
                  <a:pt x="382" y="322"/>
                </a:lnTo>
                <a:lnTo>
                  <a:pt x="334" y="369"/>
                </a:lnTo>
                <a:cubicBezTo>
                  <a:pt x="322" y="381"/>
                  <a:pt x="310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8" y="583"/>
                  <a:pt x="156" y="607"/>
                </a:cubicBezTo>
                <a:cubicBezTo>
                  <a:pt x="144" y="619"/>
                  <a:pt x="144" y="631"/>
                  <a:pt x="132" y="655"/>
                </a:cubicBezTo>
                <a:lnTo>
                  <a:pt x="108" y="703"/>
                </a:ln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7" y="881"/>
                </a:lnTo>
                <a:lnTo>
                  <a:pt x="25" y="929"/>
                </a:lnTo>
                <a:cubicBezTo>
                  <a:pt x="25" y="953"/>
                  <a:pt x="13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3" y="1048"/>
                  <a:pt x="13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cubicBezTo>
                  <a:pt x="1" y="15157"/>
                  <a:pt x="1" y="15169"/>
                  <a:pt x="13" y="15192"/>
                </a:cubicBezTo>
                <a:cubicBezTo>
                  <a:pt x="25" y="15204"/>
                  <a:pt x="25" y="15216"/>
                  <a:pt x="25" y="15240"/>
                </a:cubicBezTo>
                <a:cubicBezTo>
                  <a:pt x="25" y="15252"/>
                  <a:pt x="25" y="15276"/>
                  <a:pt x="37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68" y="15597"/>
                  <a:pt x="156" y="15573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06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7" y="15978"/>
                </a:lnTo>
                <a:cubicBezTo>
                  <a:pt x="596" y="16014"/>
                  <a:pt x="656" y="16050"/>
                  <a:pt x="715" y="16073"/>
                </a:cubicBezTo>
                <a:cubicBezTo>
                  <a:pt x="763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75" y="16038"/>
                </a:lnTo>
                <a:lnTo>
                  <a:pt x="1858" y="15990"/>
                </a:lnTo>
                <a:lnTo>
                  <a:pt x="1930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9" y="15859"/>
                </a:lnTo>
                <a:cubicBezTo>
                  <a:pt x="2061" y="15835"/>
                  <a:pt x="2084" y="15823"/>
                  <a:pt x="2096" y="15812"/>
                </a:cubicBez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cubicBezTo>
                  <a:pt x="2192" y="15692"/>
                  <a:pt x="2204" y="15681"/>
                  <a:pt x="2215" y="15657"/>
                </a:cubicBez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87" y="15538"/>
                  <a:pt x="2299" y="15514"/>
                </a:cubicBezTo>
                <a:cubicBezTo>
                  <a:pt x="2311" y="15502"/>
                  <a:pt x="2323" y="15478"/>
                  <a:pt x="2323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58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4" y="15288"/>
                  <a:pt x="2394" y="15276"/>
                </a:cubicBezTo>
                <a:lnTo>
                  <a:pt x="2406" y="15228"/>
                </a:lnTo>
                <a:lnTo>
                  <a:pt x="2418" y="15180"/>
                </a:lnTo>
                <a:cubicBezTo>
                  <a:pt x="2418" y="15157"/>
                  <a:pt x="2418" y="15145"/>
                  <a:pt x="2418" y="15133"/>
                </a:cubicBezTo>
                <a:cubicBezTo>
                  <a:pt x="2418" y="15109"/>
                  <a:pt x="2418" y="15097"/>
                  <a:pt x="2418" y="15085"/>
                </a:cubicBezTo>
                <a:cubicBezTo>
                  <a:pt x="2430" y="15061"/>
                  <a:pt x="2418" y="15050"/>
                  <a:pt x="2418" y="15026"/>
                </a:cubicBez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lnTo>
                  <a:pt x="2430" y="1072"/>
                </a:lnTo>
                <a:cubicBezTo>
                  <a:pt x="2418" y="1060"/>
                  <a:pt x="2418" y="1036"/>
                  <a:pt x="2418" y="1024"/>
                </a:cubicBezTo>
                <a:cubicBezTo>
                  <a:pt x="2418" y="1000"/>
                  <a:pt x="2418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17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58" y="786"/>
                </a:lnTo>
                <a:lnTo>
                  <a:pt x="2334" y="738"/>
                </a:lnTo>
                <a:lnTo>
                  <a:pt x="2311" y="691"/>
                </a:lnTo>
                <a:cubicBezTo>
                  <a:pt x="2299" y="667"/>
                  <a:pt x="2299" y="655"/>
                  <a:pt x="2287" y="643"/>
                </a:cubicBezTo>
                <a:lnTo>
                  <a:pt x="2263" y="595"/>
                </a:lnTo>
                <a:lnTo>
                  <a:pt x="2227" y="548"/>
                </a:lnTo>
                <a:cubicBezTo>
                  <a:pt x="2215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73" y="345"/>
                </a:lnTo>
                <a:lnTo>
                  <a:pt x="2013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30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8" name="Google Shape;2648;p24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49" name="Google Shape;2649;p24"/>
          <p:cNvSpPr/>
          <p:nvPr/>
        </p:nvSpPr>
        <p:spPr>
          <a:xfrm>
            <a:off x="3741290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0" name="Google Shape;2650;p24"/>
          <p:cNvSpPr/>
          <p:nvPr/>
        </p:nvSpPr>
        <p:spPr>
          <a:xfrm>
            <a:off x="3771903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15" y="0"/>
                </a:moveTo>
                <a:cubicBezTo>
                  <a:pt x="917" y="0"/>
                  <a:pt x="632" y="119"/>
                  <a:pt x="405" y="310"/>
                </a:cubicBezTo>
                <a:lnTo>
                  <a:pt x="382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51" y="476"/>
                  <a:pt x="239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4" y="655"/>
                  <a:pt x="120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1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4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1" name="Google Shape;2651;p24"/>
          <p:cNvSpPr/>
          <p:nvPr/>
        </p:nvSpPr>
        <p:spPr>
          <a:xfrm>
            <a:off x="3786950" y="-197585"/>
            <a:ext cx="105972" cy="705653"/>
          </a:xfrm>
          <a:custGeom>
            <a:avLst/>
            <a:gdLst/>
            <a:ahLst/>
            <a:cxnLst/>
            <a:rect l="l" t="t" r="r" b="b"/>
            <a:pathLst>
              <a:path w="2430" h="16181" extrusionOk="0">
                <a:moveTo>
                  <a:pt x="1144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99" y="71"/>
                  <a:pt x="751" y="83"/>
                </a:cubicBezTo>
                <a:cubicBezTo>
                  <a:pt x="715" y="107"/>
                  <a:pt x="680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9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9" y="417"/>
                </a:cubicBezTo>
                <a:cubicBezTo>
                  <a:pt x="287" y="429"/>
                  <a:pt x="275" y="441"/>
                  <a:pt x="263" y="464"/>
                </a:cubicBezTo>
                <a:cubicBezTo>
                  <a:pt x="251" y="476"/>
                  <a:pt x="239" y="488"/>
                  <a:pt x="227" y="512"/>
                </a:cubicBezTo>
                <a:lnTo>
                  <a:pt x="191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7" y="881"/>
                </a:lnTo>
                <a:cubicBezTo>
                  <a:pt x="37" y="905"/>
                  <a:pt x="37" y="917"/>
                  <a:pt x="25" y="929"/>
                </a:cubicBezTo>
                <a:cubicBezTo>
                  <a:pt x="25" y="953"/>
                  <a:pt x="25" y="964"/>
                  <a:pt x="13" y="976"/>
                </a:cubicBezTo>
                <a:cubicBezTo>
                  <a:pt x="13" y="1000"/>
                  <a:pt x="13" y="1012"/>
                  <a:pt x="13" y="1024"/>
                </a:cubicBezTo>
                <a:cubicBezTo>
                  <a:pt x="1" y="1048"/>
                  <a:pt x="13" y="1060"/>
                  <a:pt x="13" y="1072"/>
                </a:cubicBezTo>
                <a:lnTo>
                  <a:pt x="13" y="1119"/>
                </a:ln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13" y="15145"/>
                </a:cubicBezTo>
                <a:cubicBezTo>
                  <a:pt x="13" y="15157"/>
                  <a:pt x="13" y="15169"/>
                  <a:pt x="13" y="15192"/>
                </a:cubicBez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37" y="15276"/>
                  <a:pt x="37" y="15288"/>
                </a:cubicBezTo>
                <a:cubicBezTo>
                  <a:pt x="49" y="15300"/>
                  <a:pt x="49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6" y="15561"/>
                  <a:pt x="168" y="15585"/>
                </a:cubicBezTo>
                <a:cubicBezTo>
                  <a:pt x="180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3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8" y="15871"/>
                </a:lnTo>
                <a:cubicBezTo>
                  <a:pt x="430" y="15895"/>
                  <a:pt x="453" y="15907"/>
                  <a:pt x="477" y="15931"/>
                </a:cubicBezTo>
                <a:cubicBezTo>
                  <a:pt x="489" y="15942"/>
                  <a:pt x="513" y="15954"/>
                  <a:pt x="537" y="15978"/>
                </a:cubicBezTo>
                <a:cubicBezTo>
                  <a:pt x="596" y="16014"/>
                  <a:pt x="656" y="16050"/>
                  <a:pt x="727" y="16073"/>
                </a:cubicBezTo>
                <a:cubicBezTo>
                  <a:pt x="763" y="16097"/>
                  <a:pt x="811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23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cubicBezTo>
                  <a:pt x="1715" y="16073"/>
                  <a:pt x="1751" y="16062"/>
                  <a:pt x="1787" y="16038"/>
                </a:cubicBezTo>
                <a:cubicBezTo>
                  <a:pt x="1811" y="16026"/>
                  <a:pt x="1834" y="16014"/>
                  <a:pt x="1858" y="15990"/>
                </a:cubicBezTo>
                <a:lnTo>
                  <a:pt x="1930" y="15942"/>
                </a:lnTo>
                <a:cubicBezTo>
                  <a:pt x="1954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cubicBezTo>
                  <a:pt x="2156" y="15740"/>
                  <a:pt x="2168" y="15728"/>
                  <a:pt x="2180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5" y="15561"/>
                </a:lnTo>
                <a:cubicBezTo>
                  <a:pt x="2287" y="15550"/>
                  <a:pt x="2299" y="15538"/>
                  <a:pt x="2311" y="15514"/>
                </a:cubicBezTo>
                <a:cubicBezTo>
                  <a:pt x="2311" y="15502"/>
                  <a:pt x="2323" y="15478"/>
                  <a:pt x="2335" y="15466"/>
                </a:cubicBezTo>
                <a:cubicBezTo>
                  <a:pt x="2335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394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18" y="15192"/>
                  <a:pt x="2418" y="15180"/>
                </a:cubicBezTo>
                <a:cubicBezTo>
                  <a:pt x="2430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214"/>
                </a:ln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06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70" y="833"/>
                </a:cubicBezTo>
                <a:cubicBezTo>
                  <a:pt x="2370" y="822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35" y="714"/>
                  <a:pt x="2323" y="703"/>
                  <a:pt x="2311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39" y="560"/>
                  <a:pt x="2239" y="548"/>
                </a:cubicBezTo>
                <a:lnTo>
                  <a:pt x="2204" y="500"/>
                </a:lnTo>
                <a:lnTo>
                  <a:pt x="2168" y="452"/>
                </a:lnTo>
                <a:lnTo>
                  <a:pt x="2120" y="393"/>
                </a:lnTo>
                <a:lnTo>
                  <a:pt x="2073" y="345"/>
                </a:lnTo>
                <a:lnTo>
                  <a:pt x="2025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80" y="95"/>
                  <a:pt x="1632" y="71"/>
                  <a:pt x="1584" y="60"/>
                </a:cubicBezTo>
                <a:cubicBezTo>
                  <a:pt x="1513" y="36"/>
                  <a:pt x="1430" y="12"/>
                  <a:pt x="1346" y="12"/>
                </a:cubicBezTo>
                <a:cubicBezTo>
                  <a:pt x="1299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2" name="Google Shape;2652;p24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3" name="Google Shape;2653;p24"/>
          <p:cNvSpPr/>
          <p:nvPr/>
        </p:nvSpPr>
        <p:spPr>
          <a:xfrm>
            <a:off x="3247495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31" y="0"/>
                </a:moveTo>
                <a:cubicBezTo>
                  <a:pt x="500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2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4" name="Google Shape;2654;p24"/>
          <p:cNvSpPr/>
          <p:nvPr/>
        </p:nvSpPr>
        <p:spPr>
          <a:xfrm>
            <a:off x="327758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13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42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5" name="Google Shape;2655;p24"/>
          <p:cNvSpPr/>
          <p:nvPr/>
        </p:nvSpPr>
        <p:spPr>
          <a:xfrm>
            <a:off x="3293678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3" y="60"/>
                  <a:pt x="775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cubicBezTo>
                  <a:pt x="465" y="238"/>
                  <a:pt x="442" y="262"/>
                  <a:pt x="430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1" y="381"/>
                  <a:pt x="299" y="393"/>
                  <a:pt x="287" y="417"/>
                </a:cubicBezTo>
                <a:lnTo>
                  <a:pt x="239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44" y="607"/>
                </a:cubicBezTo>
                <a:cubicBezTo>
                  <a:pt x="144" y="619"/>
                  <a:pt x="132" y="631"/>
                  <a:pt x="120" y="655"/>
                </a:cubicBezTo>
                <a:lnTo>
                  <a:pt x="96" y="703"/>
                </a:lnTo>
                <a:lnTo>
                  <a:pt x="72" y="750"/>
                </a:lnTo>
                <a:cubicBezTo>
                  <a:pt x="72" y="762"/>
                  <a:pt x="61" y="774"/>
                  <a:pt x="61" y="786"/>
                </a:cubicBezTo>
                <a:lnTo>
                  <a:pt x="37" y="833"/>
                </a:lnTo>
                <a:lnTo>
                  <a:pt x="25" y="881"/>
                </a:lnTo>
                <a:lnTo>
                  <a:pt x="13" y="929"/>
                </a:lnTo>
                <a:cubicBezTo>
                  <a:pt x="13" y="953"/>
                  <a:pt x="13" y="964"/>
                  <a:pt x="1" y="976"/>
                </a:cubicBezTo>
                <a:cubicBezTo>
                  <a:pt x="1" y="1000"/>
                  <a:pt x="1" y="1012"/>
                  <a:pt x="1" y="1024"/>
                </a:cubicBezTo>
                <a:cubicBezTo>
                  <a:pt x="1" y="1048"/>
                  <a:pt x="1" y="1060"/>
                  <a:pt x="1" y="1072"/>
                </a:cubicBez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cubicBezTo>
                  <a:pt x="1" y="15109"/>
                  <a:pt x="1" y="15121"/>
                  <a:pt x="1" y="15145"/>
                </a:cubicBezTo>
                <a:cubicBezTo>
                  <a:pt x="13" y="15157"/>
                  <a:pt x="1" y="15169"/>
                  <a:pt x="1" y="15192"/>
                </a:cubicBezTo>
                <a:cubicBezTo>
                  <a:pt x="1" y="15204"/>
                  <a:pt x="1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49" y="15371"/>
                  <a:pt x="61" y="15383"/>
                </a:cubicBezTo>
                <a:cubicBezTo>
                  <a:pt x="61" y="15407"/>
                  <a:pt x="72" y="15419"/>
                  <a:pt x="84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20" y="15514"/>
                  <a:pt x="120" y="15526"/>
                </a:cubicBezTo>
                <a:cubicBezTo>
                  <a:pt x="168" y="15597"/>
                  <a:pt x="144" y="15573"/>
                  <a:pt x="180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394" y="15871"/>
                </a:lnTo>
                <a:cubicBezTo>
                  <a:pt x="418" y="15895"/>
                  <a:pt x="442" y="15907"/>
                  <a:pt x="453" y="15931"/>
                </a:cubicBezTo>
                <a:lnTo>
                  <a:pt x="525" y="15978"/>
                </a:ln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53" y="16157"/>
                  <a:pt x="1073" y="16181"/>
                  <a:pt x="1192" y="16181"/>
                </a:cubicBezTo>
                <a:lnTo>
                  <a:pt x="1204" y="16181"/>
                </a:lnTo>
                <a:cubicBezTo>
                  <a:pt x="1311" y="16181"/>
                  <a:pt x="1418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2" y="15931"/>
                  <a:pt x="1966" y="15919"/>
                  <a:pt x="1989" y="15907"/>
                </a:cubicBezTo>
                <a:lnTo>
                  <a:pt x="2037" y="15859"/>
                </a:lnTo>
                <a:cubicBezTo>
                  <a:pt x="2049" y="15835"/>
                  <a:pt x="2073" y="15823"/>
                  <a:pt x="2085" y="15812"/>
                </a:cubicBez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cubicBezTo>
                  <a:pt x="2216" y="15645"/>
                  <a:pt x="2227" y="15633"/>
                  <a:pt x="2239" y="15609"/>
                </a:cubicBezTo>
                <a:lnTo>
                  <a:pt x="2263" y="15561"/>
                </a:lnTo>
                <a:lnTo>
                  <a:pt x="2287" y="15514"/>
                </a:lnTo>
                <a:cubicBezTo>
                  <a:pt x="2299" y="15502"/>
                  <a:pt x="2311" y="15478"/>
                  <a:pt x="2311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7" y="15407"/>
                  <a:pt x="2347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cubicBezTo>
                  <a:pt x="2382" y="15311"/>
                  <a:pt x="2382" y="15288"/>
                  <a:pt x="2382" y="15276"/>
                </a:cubicBezTo>
                <a:lnTo>
                  <a:pt x="2394" y="15228"/>
                </a:lnTo>
                <a:lnTo>
                  <a:pt x="2406" y="15180"/>
                </a:lnTo>
                <a:cubicBezTo>
                  <a:pt x="2406" y="15157"/>
                  <a:pt x="2418" y="15145"/>
                  <a:pt x="2418" y="15133"/>
                </a:cubicBezTo>
                <a:lnTo>
                  <a:pt x="2418" y="15085"/>
                </a:lnTo>
                <a:lnTo>
                  <a:pt x="2418" y="15026"/>
                </a:lnTo>
                <a:lnTo>
                  <a:pt x="2418" y="14978"/>
                </a:lnTo>
                <a:lnTo>
                  <a:pt x="2418" y="14954"/>
                </a:lnTo>
                <a:lnTo>
                  <a:pt x="2418" y="1214"/>
                </a:ln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7" y="786"/>
                </a:ln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cubicBezTo>
                  <a:pt x="2299" y="667"/>
                  <a:pt x="2287" y="655"/>
                  <a:pt x="2275" y="643"/>
                </a:cubicBezTo>
                <a:lnTo>
                  <a:pt x="2251" y="595"/>
                </a:lnTo>
                <a:lnTo>
                  <a:pt x="2216" y="548"/>
                </a:lnTo>
                <a:cubicBezTo>
                  <a:pt x="2204" y="524"/>
                  <a:pt x="2192" y="512"/>
                  <a:pt x="2180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01" y="298"/>
                </a:lnTo>
                <a:cubicBezTo>
                  <a:pt x="1989" y="286"/>
                  <a:pt x="1966" y="274"/>
                  <a:pt x="1942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63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6" name="Google Shape;2656;p24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7" name="Google Shape;2657;p24"/>
          <p:cNvSpPr/>
          <p:nvPr/>
        </p:nvSpPr>
        <p:spPr>
          <a:xfrm>
            <a:off x="541268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1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10"/>
                </a:cubicBezTo>
                <a:lnTo>
                  <a:pt x="3215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8" name="Google Shape;2658;p24"/>
          <p:cNvSpPr/>
          <p:nvPr/>
        </p:nvSpPr>
        <p:spPr>
          <a:xfrm>
            <a:off x="54427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75" y="452"/>
                  <a:pt x="263" y="476"/>
                  <a:pt x="251" y="500"/>
                </a:cubicBezTo>
                <a:cubicBezTo>
                  <a:pt x="227" y="524"/>
                  <a:pt x="203" y="560"/>
                  <a:pt x="180" y="595"/>
                </a:cubicBezTo>
                <a:cubicBezTo>
                  <a:pt x="156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9" y="917"/>
                </a:cubicBezTo>
                <a:cubicBezTo>
                  <a:pt x="49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5" y="15561"/>
                  <a:pt x="2454" y="15276"/>
                  <a:pt x="2454" y="14966"/>
                </a:cubicBezTo>
                <a:lnTo>
                  <a:pt x="2454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59" name="Google Shape;2659;p24"/>
          <p:cNvSpPr/>
          <p:nvPr/>
        </p:nvSpPr>
        <p:spPr>
          <a:xfrm>
            <a:off x="5457337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98" y="71"/>
                  <a:pt x="750" y="83"/>
                </a:cubicBezTo>
                <a:cubicBezTo>
                  <a:pt x="715" y="107"/>
                  <a:pt x="679" y="119"/>
                  <a:pt x="655" y="131"/>
                </a:cubicBezTo>
                <a:cubicBezTo>
                  <a:pt x="619" y="155"/>
                  <a:pt x="596" y="167"/>
                  <a:pt x="572" y="179"/>
                </a:cubicBezTo>
                <a:cubicBezTo>
                  <a:pt x="548" y="202"/>
                  <a:pt x="524" y="214"/>
                  <a:pt x="500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69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cubicBezTo>
                  <a:pt x="250" y="476"/>
                  <a:pt x="238" y="488"/>
                  <a:pt x="227" y="512"/>
                </a:cubicBez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07" y="703"/>
                </a:lnTo>
                <a:cubicBezTo>
                  <a:pt x="107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36" y="881"/>
                </a:lnTo>
                <a:cubicBezTo>
                  <a:pt x="36" y="905"/>
                  <a:pt x="36" y="917"/>
                  <a:pt x="24" y="929"/>
                </a:cubicBezTo>
                <a:cubicBezTo>
                  <a:pt x="24" y="953"/>
                  <a:pt x="24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0" y="1048"/>
                  <a:pt x="12" y="1060"/>
                  <a:pt x="12" y="1072"/>
                </a:cubicBezTo>
                <a:lnTo>
                  <a:pt x="12" y="1119"/>
                </a:ln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36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cubicBezTo>
                  <a:pt x="72" y="15407"/>
                  <a:pt x="84" y="15419"/>
                  <a:pt x="96" y="15431"/>
                </a:cubicBezTo>
                <a:cubicBezTo>
                  <a:pt x="96" y="15454"/>
                  <a:pt x="107" y="15466"/>
                  <a:pt x="119" y="15478"/>
                </a:cubicBezTo>
                <a:cubicBezTo>
                  <a:pt x="119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191" y="15633"/>
                </a:cubicBezTo>
                <a:lnTo>
                  <a:pt x="227" y="15681"/>
                </a:lnTo>
                <a:lnTo>
                  <a:pt x="262" y="15728"/>
                </a:lnTo>
                <a:lnTo>
                  <a:pt x="310" y="15776"/>
                </a:ln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cubicBezTo>
                  <a:pt x="500" y="15942"/>
                  <a:pt x="512" y="15954"/>
                  <a:pt x="536" y="15978"/>
                </a:cubicBezTo>
                <a:cubicBezTo>
                  <a:pt x="596" y="16014"/>
                  <a:pt x="655" y="16050"/>
                  <a:pt x="727" y="16073"/>
                </a:cubicBezTo>
                <a:cubicBezTo>
                  <a:pt x="762" y="16097"/>
                  <a:pt x="810" y="16109"/>
                  <a:pt x="858" y="16121"/>
                </a:cubicBezTo>
                <a:cubicBezTo>
                  <a:pt x="965" y="16157"/>
                  <a:pt x="1084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10" y="16026"/>
                  <a:pt x="1834" y="16014"/>
                  <a:pt x="1858" y="15990"/>
                </a:cubicBezTo>
                <a:lnTo>
                  <a:pt x="1929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2" y="15883"/>
                  <a:pt x="2036" y="15871"/>
                  <a:pt x="2048" y="15859"/>
                </a:cubicBez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lnTo>
                  <a:pt x="2274" y="15561"/>
                </a:ln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cubicBezTo>
                  <a:pt x="2334" y="15454"/>
                  <a:pt x="2346" y="15431"/>
                  <a:pt x="2346" y="15419"/>
                </a:cubicBez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3" y="15311"/>
                  <a:pt x="2393" y="15288"/>
                  <a:pt x="2393" y="15276"/>
                </a:cubicBezTo>
                <a:cubicBezTo>
                  <a:pt x="2405" y="15264"/>
                  <a:pt x="2405" y="15240"/>
                  <a:pt x="2405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214"/>
                </a:lnTo>
                <a:lnTo>
                  <a:pt x="2441" y="1214"/>
                </a:lnTo>
                <a:lnTo>
                  <a:pt x="2441" y="1167"/>
                </a:lnTo>
                <a:lnTo>
                  <a:pt x="2441" y="1119"/>
                </a:lnTo>
                <a:cubicBezTo>
                  <a:pt x="2441" y="1107"/>
                  <a:pt x="2441" y="1084"/>
                  <a:pt x="2441" y="1072"/>
                </a:cubicBezTo>
                <a:cubicBezTo>
                  <a:pt x="2441" y="1060"/>
                  <a:pt x="2441" y="1036"/>
                  <a:pt x="2441" y="1024"/>
                </a:cubicBezTo>
                <a:cubicBezTo>
                  <a:pt x="2441" y="1012"/>
                  <a:pt x="2441" y="988"/>
                  <a:pt x="2441" y="976"/>
                </a:cubicBezTo>
                <a:cubicBezTo>
                  <a:pt x="2441" y="964"/>
                  <a:pt x="2429" y="941"/>
                  <a:pt x="2429" y="929"/>
                </a:cubicBezTo>
                <a:cubicBezTo>
                  <a:pt x="2429" y="905"/>
                  <a:pt x="2429" y="893"/>
                  <a:pt x="2417" y="881"/>
                </a:cubicBezTo>
                <a:cubicBezTo>
                  <a:pt x="2417" y="869"/>
                  <a:pt x="2405" y="845"/>
                  <a:pt x="2405" y="833"/>
                </a:cubicBezTo>
                <a:cubicBezTo>
                  <a:pt x="2405" y="810"/>
                  <a:pt x="2393" y="798"/>
                  <a:pt x="2382" y="786"/>
                </a:cubicBezTo>
                <a:cubicBezTo>
                  <a:pt x="2382" y="762"/>
                  <a:pt x="2370" y="750"/>
                  <a:pt x="2370" y="738"/>
                </a:cubicBezTo>
                <a:cubicBezTo>
                  <a:pt x="2358" y="714"/>
                  <a:pt x="2346" y="703"/>
                  <a:pt x="2346" y="691"/>
                </a:cubicBezTo>
                <a:lnTo>
                  <a:pt x="2298" y="643"/>
                </a:lnTo>
                <a:cubicBezTo>
                  <a:pt x="2286" y="619"/>
                  <a:pt x="2274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lnTo>
                  <a:pt x="2072" y="345"/>
                </a:lnTo>
                <a:lnTo>
                  <a:pt x="2024" y="298"/>
                </a:lnTo>
                <a:cubicBezTo>
                  <a:pt x="2001" y="286"/>
                  <a:pt x="1977" y="274"/>
                  <a:pt x="1965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1" y="71"/>
                  <a:pt x="1596" y="60"/>
                </a:cubicBezTo>
                <a:cubicBezTo>
                  <a:pt x="1512" y="36"/>
                  <a:pt x="1429" y="12"/>
                  <a:pt x="1346" y="12"/>
                </a:cubicBezTo>
                <a:cubicBezTo>
                  <a:pt x="1298" y="0"/>
                  <a:pt x="1262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0" name="Google Shape;2660;p24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1" name="Google Shape;2661;p24"/>
          <p:cNvSpPr/>
          <p:nvPr/>
        </p:nvSpPr>
        <p:spPr>
          <a:xfrm>
            <a:off x="4918363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2" name="Google Shape;2662;p24"/>
          <p:cNvSpPr/>
          <p:nvPr/>
        </p:nvSpPr>
        <p:spPr>
          <a:xfrm>
            <a:off x="4949022" y="-197585"/>
            <a:ext cx="106975" cy="705653"/>
          </a:xfrm>
          <a:custGeom>
            <a:avLst/>
            <a:gdLst/>
            <a:ahLst/>
            <a:cxnLst/>
            <a:rect l="l" t="t" r="r" b="b"/>
            <a:pathLst>
              <a:path w="2453" h="16181" extrusionOk="0">
                <a:moveTo>
                  <a:pt x="1226" y="0"/>
                </a:moveTo>
                <a:cubicBezTo>
                  <a:pt x="917" y="0"/>
                  <a:pt x="631" y="107"/>
                  <a:pt x="405" y="310"/>
                </a:cubicBezTo>
                <a:lnTo>
                  <a:pt x="381" y="333"/>
                </a:lnTo>
                <a:cubicBezTo>
                  <a:pt x="357" y="369"/>
                  <a:pt x="322" y="393"/>
                  <a:pt x="286" y="429"/>
                </a:cubicBezTo>
                <a:cubicBezTo>
                  <a:pt x="274" y="452"/>
                  <a:pt x="250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31" y="655"/>
                  <a:pt x="119" y="691"/>
                </a:cubicBezTo>
                <a:cubicBezTo>
                  <a:pt x="107" y="726"/>
                  <a:pt x="95" y="750"/>
                  <a:pt x="83" y="786"/>
                </a:cubicBezTo>
                <a:cubicBezTo>
                  <a:pt x="60" y="833"/>
                  <a:pt x="48" y="869"/>
                  <a:pt x="36" y="917"/>
                </a:cubicBezTo>
                <a:cubicBezTo>
                  <a:pt x="36" y="941"/>
                  <a:pt x="24" y="964"/>
                  <a:pt x="12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6" y="16181"/>
                </a:lnTo>
                <a:cubicBezTo>
                  <a:pt x="1310" y="16181"/>
                  <a:pt x="1393" y="16169"/>
                  <a:pt x="1476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38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34" y="15561"/>
                  <a:pt x="2441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6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3" name="Google Shape;2663;p24"/>
          <p:cNvSpPr/>
          <p:nvPr/>
        </p:nvSpPr>
        <p:spPr>
          <a:xfrm>
            <a:off x="4964590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1" y="0"/>
                </a:moveTo>
                <a:cubicBezTo>
                  <a:pt x="1048" y="0"/>
                  <a:pt x="965" y="24"/>
                  <a:pt x="881" y="48"/>
                </a:cubicBezTo>
                <a:cubicBezTo>
                  <a:pt x="834" y="60"/>
                  <a:pt x="786" y="71"/>
                  <a:pt x="738" y="83"/>
                </a:cubicBezTo>
                <a:cubicBezTo>
                  <a:pt x="715" y="107"/>
                  <a:pt x="679" y="119"/>
                  <a:pt x="643" y="131"/>
                </a:cubicBezTo>
                <a:cubicBezTo>
                  <a:pt x="608" y="155"/>
                  <a:pt x="596" y="167"/>
                  <a:pt x="572" y="179"/>
                </a:cubicBezTo>
                <a:cubicBezTo>
                  <a:pt x="536" y="202"/>
                  <a:pt x="524" y="214"/>
                  <a:pt x="500" y="226"/>
                </a:cubicBezTo>
                <a:cubicBezTo>
                  <a:pt x="477" y="238"/>
                  <a:pt x="453" y="262"/>
                  <a:pt x="429" y="274"/>
                </a:cubicBezTo>
                <a:lnTo>
                  <a:pt x="381" y="322"/>
                </a:lnTo>
                <a:lnTo>
                  <a:pt x="334" y="369"/>
                </a:lnTo>
                <a:cubicBezTo>
                  <a:pt x="322" y="381"/>
                  <a:pt x="298" y="393"/>
                  <a:pt x="286" y="417"/>
                </a:cubicBezTo>
                <a:lnTo>
                  <a:pt x="250" y="464"/>
                </a:lnTo>
                <a:lnTo>
                  <a:pt x="215" y="512"/>
                </a:lnTo>
                <a:lnTo>
                  <a:pt x="179" y="560"/>
                </a:lnTo>
                <a:cubicBezTo>
                  <a:pt x="179" y="572"/>
                  <a:pt x="167" y="583"/>
                  <a:pt x="155" y="607"/>
                </a:cubicBezTo>
                <a:cubicBezTo>
                  <a:pt x="143" y="619"/>
                  <a:pt x="131" y="631"/>
                  <a:pt x="131" y="655"/>
                </a:cubicBezTo>
                <a:cubicBezTo>
                  <a:pt x="119" y="667"/>
                  <a:pt x="119" y="679"/>
                  <a:pt x="107" y="703"/>
                </a:cubicBezTo>
                <a:lnTo>
                  <a:pt x="84" y="750"/>
                </a:lnTo>
                <a:cubicBezTo>
                  <a:pt x="84" y="762"/>
                  <a:pt x="72" y="774"/>
                  <a:pt x="72" y="786"/>
                </a:cubicBezTo>
                <a:lnTo>
                  <a:pt x="48" y="833"/>
                </a:lnTo>
                <a:lnTo>
                  <a:pt x="36" y="881"/>
                </a:lnTo>
                <a:lnTo>
                  <a:pt x="24" y="929"/>
                </a:lnTo>
                <a:cubicBezTo>
                  <a:pt x="24" y="953"/>
                  <a:pt x="12" y="964"/>
                  <a:pt x="12" y="976"/>
                </a:cubicBezTo>
                <a:cubicBezTo>
                  <a:pt x="12" y="1000"/>
                  <a:pt x="12" y="1012"/>
                  <a:pt x="12" y="1024"/>
                </a:cubicBezTo>
                <a:cubicBezTo>
                  <a:pt x="12" y="1048"/>
                  <a:pt x="12" y="1060"/>
                  <a:pt x="0" y="1072"/>
                </a:cubicBez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cubicBezTo>
                  <a:pt x="0" y="15109"/>
                  <a:pt x="0" y="15121"/>
                  <a:pt x="12" y="15145"/>
                </a:cubicBezTo>
                <a:cubicBezTo>
                  <a:pt x="12" y="15157"/>
                  <a:pt x="12" y="15169"/>
                  <a:pt x="12" y="15192"/>
                </a:cubicBezTo>
                <a:cubicBezTo>
                  <a:pt x="12" y="15204"/>
                  <a:pt x="12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48" y="15335"/>
                </a:cubicBezTo>
                <a:cubicBezTo>
                  <a:pt x="60" y="15347"/>
                  <a:pt x="60" y="15371"/>
                  <a:pt x="72" y="15383"/>
                </a:cubicBezTo>
                <a:cubicBezTo>
                  <a:pt x="72" y="15407"/>
                  <a:pt x="84" y="15419"/>
                  <a:pt x="84" y="15431"/>
                </a:cubicBezTo>
                <a:cubicBezTo>
                  <a:pt x="96" y="15454"/>
                  <a:pt x="96" y="15466"/>
                  <a:pt x="107" y="15478"/>
                </a:cubicBezTo>
                <a:lnTo>
                  <a:pt x="131" y="15526"/>
                </a:lnTo>
                <a:lnTo>
                  <a:pt x="167" y="15585"/>
                </a:lnTo>
                <a:cubicBezTo>
                  <a:pt x="167" y="15597"/>
                  <a:pt x="179" y="15609"/>
                  <a:pt x="191" y="15633"/>
                </a:cubicBezTo>
                <a:cubicBezTo>
                  <a:pt x="203" y="15645"/>
                  <a:pt x="215" y="15669"/>
                  <a:pt x="227" y="15681"/>
                </a:cubicBezTo>
                <a:lnTo>
                  <a:pt x="262" y="15728"/>
                </a:lnTo>
                <a:lnTo>
                  <a:pt x="310" y="15776"/>
                </a:lnTo>
                <a:lnTo>
                  <a:pt x="357" y="15823"/>
                </a:lnTo>
                <a:lnTo>
                  <a:pt x="405" y="15871"/>
                </a:lnTo>
                <a:cubicBezTo>
                  <a:pt x="429" y="15895"/>
                  <a:pt x="453" y="15907"/>
                  <a:pt x="465" y="15931"/>
                </a:cubicBezTo>
                <a:lnTo>
                  <a:pt x="536" y="15978"/>
                </a:lnTo>
                <a:cubicBezTo>
                  <a:pt x="596" y="16014"/>
                  <a:pt x="655" y="16050"/>
                  <a:pt x="715" y="16073"/>
                </a:cubicBezTo>
                <a:cubicBezTo>
                  <a:pt x="762" y="16097"/>
                  <a:pt x="810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29" y="16169"/>
                  <a:pt x="1536" y="16133"/>
                </a:cubicBezTo>
                <a:cubicBezTo>
                  <a:pt x="1584" y="16121"/>
                  <a:pt x="1631" y="16109"/>
                  <a:pt x="1679" y="16085"/>
                </a:cubicBezTo>
                <a:cubicBezTo>
                  <a:pt x="1715" y="16073"/>
                  <a:pt x="1739" y="16062"/>
                  <a:pt x="1774" y="16038"/>
                </a:cubicBezTo>
                <a:lnTo>
                  <a:pt x="1858" y="15990"/>
                </a:lnTo>
                <a:lnTo>
                  <a:pt x="1929" y="15942"/>
                </a:lnTo>
                <a:cubicBezTo>
                  <a:pt x="1953" y="15931"/>
                  <a:pt x="1977" y="15919"/>
                  <a:pt x="1989" y="15907"/>
                </a:cubicBezTo>
                <a:lnTo>
                  <a:pt x="2048" y="15859"/>
                </a:lnTo>
                <a:lnTo>
                  <a:pt x="2096" y="15812"/>
                </a:lnTo>
                <a:lnTo>
                  <a:pt x="2143" y="15752"/>
                </a:lnTo>
                <a:cubicBezTo>
                  <a:pt x="2155" y="15740"/>
                  <a:pt x="2167" y="15728"/>
                  <a:pt x="2179" y="15704"/>
                </a:cubicBezTo>
                <a:cubicBezTo>
                  <a:pt x="2191" y="15692"/>
                  <a:pt x="2203" y="15681"/>
                  <a:pt x="2215" y="15657"/>
                </a:cubicBezTo>
                <a:cubicBezTo>
                  <a:pt x="2227" y="15645"/>
                  <a:pt x="2239" y="15633"/>
                  <a:pt x="2251" y="15609"/>
                </a:cubicBezTo>
                <a:lnTo>
                  <a:pt x="2274" y="15561"/>
                </a:lnTo>
                <a:lnTo>
                  <a:pt x="2298" y="15514"/>
                </a:lnTo>
                <a:cubicBezTo>
                  <a:pt x="2310" y="15502"/>
                  <a:pt x="2322" y="15478"/>
                  <a:pt x="2322" y="15466"/>
                </a:cubicBezTo>
                <a:cubicBezTo>
                  <a:pt x="2334" y="15454"/>
                  <a:pt x="2334" y="15431"/>
                  <a:pt x="2346" y="15419"/>
                </a:cubicBezTo>
                <a:cubicBezTo>
                  <a:pt x="2346" y="15407"/>
                  <a:pt x="2358" y="15383"/>
                  <a:pt x="2358" y="15371"/>
                </a:cubicBezTo>
                <a:cubicBezTo>
                  <a:pt x="2358" y="15359"/>
                  <a:pt x="2382" y="15335"/>
                  <a:pt x="2382" y="15323"/>
                </a:cubicBezTo>
                <a:cubicBezTo>
                  <a:pt x="2382" y="15311"/>
                  <a:pt x="2393" y="15288"/>
                  <a:pt x="2393" y="15276"/>
                </a:cubicBezTo>
                <a:lnTo>
                  <a:pt x="2405" y="15228"/>
                </a:lnTo>
                <a:lnTo>
                  <a:pt x="2417" y="15180"/>
                </a:lnTo>
                <a:cubicBezTo>
                  <a:pt x="2417" y="15157"/>
                  <a:pt x="2417" y="15145"/>
                  <a:pt x="2417" y="15133"/>
                </a:cubicBezTo>
                <a:lnTo>
                  <a:pt x="2417" y="15085"/>
                </a:lnTo>
                <a:lnTo>
                  <a:pt x="2417" y="15026"/>
                </a:lnTo>
                <a:lnTo>
                  <a:pt x="2417" y="14978"/>
                </a:lnTo>
                <a:lnTo>
                  <a:pt x="2417" y="14954"/>
                </a:lnTo>
                <a:lnTo>
                  <a:pt x="2417" y="1214"/>
                </a:lnTo>
                <a:lnTo>
                  <a:pt x="2417" y="1167"/>
                </a:lnTo>
                <a:lnTo>
                  <a:pt x="2417" y="1119"/>
                </a:lnTo>
                <a:lnTo>
                  <a:pt x="2417" y="1072"/>
                </a:lnTo>
                <a:cubicBezTo>
                  <a:pt x="2417" y="1060"/>
                  <a:pt x="2417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405" y="941"/>
                  <a:pt x="2393" y="929"/>
                </a:cubicBezTo>
                <a:cubicBezTo>
                  <a:pt x="2393" y="917"/>
                  <a:pt x="2393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lnTo>
                  <a:pt x="2346" y="786"/>
                </a:lnTo>
                <a:lnTo>
                  <a:pt x="2334" y="738"/>
                </a:lnTo>
                <a:cubicBezTo>
                  <a:pt x="2322" y="714"/>
                  <a:pt x="2310" y="703"/>
                  <a:pt x="2310" y="691"/>
                </a:cubicBezTo>
                <a:cubicBezTo>
                  <a:pt x="2298" y="667"/>
                  <a:pt x="2298" y="655"/>
                  <a:pt x="2286" y="643"/>
                </a:cubicBezTo>
                <a:lnTo>
                  <a:pt x="2251" y="595"/>
                </a:lnTo>
                <a:lnTo>
                  <a:pt x="2227" y="548"/>
                </a:lnTo>
                <a:cubicBezTo>
                  <a:pt x="2215" y="524"/>
                  <a:pt x="2203" y="512"/>
                  <a:pt x="2191" y="500"/>
                </a:cubicBezTo>
                <a:cubicBezTo>
                  <a:pt x="2179" y="476"/>
                  <a:pt x="2167" y="464"/>
                  <a:pt x="2155" y="452"/>
                </a:cubicBezTo>
                <a:lnTo>
                  <a:pt x="2108" y="393"/>
                </a:lnTo>
                <a:lnTo>
                  <a:pt x="2072" y="345"/>
                </a:lnTo>
                <a:lnTo>
                  <a:pt x="2012" y="298"/>
                </a:lnTo>
                <a:cubicBezTo>
                  <a:pt x="2001" y="286"/>
                  <a:pt x="1977" y="274"/>
                  <a:pt x="1953" y="250"/>
                </a:cubicBezTo>
                <a:lnTo>
                  <a:pt x="1893" y="202"/>
                </a:lnTo>
                <a:lnTo>
                  <a:pt x="1810" y="155"/>
                </a:lnTo>
                <a:cubicBezTo>
                  <a:pt x="1774" y="143"/>
                  <a:pt x="1739" y="119"/>
                  <a:pt x="1715" y="107"/>
                </a:cubicBezTo>
                <a:cubicBezTo>
                  <a:pt x="1667" y="95"/>
                  <a:pt x="1631" y="71"/>
                  <a:pt x="1584" y="60"/>
                </a:cubicBezTo>
                <a:cubicBezTo>
                  <a:pt x="1500" y="36"/>
                  <a:pt x="1417" y="12"/>
                  <a:pt x="1346" y="12"/>
                </a:cubicBezTo>
                <a:cubicBezTo>
                  <a:pt x="1298" y="0"/>
                  <a:pt x="1250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4" name="Google Shape;2664;p24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5" name="Google Shape;2665;p24"/>
          <p:cNvSpPr/>
          <p:nvPr/>
        </p:nvSpPr>
        <p:spPr>
          <a:xfrm>
            <a:off x="7083549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44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10"/>
                </a:cubicBezTo>
                <a:lnTo>
                  <a:pt x="3227" y="3810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6" name="Google Shape;2666;p24"/>
          <p:cNvSpPr/>
          <p:nvPr/>
        </p:nvSpPr>
        <p:spPr>
          <a:xfrm>
            <a:off x="7114207" y="-197585"/>
            <a:ext cx="106452" cy="705653"/>
          </a:xfrm>
          <a:custGeom>
            <a:avLst/>
            <a:gdLst/>
            <a:ahLst/>
            <a:cxnLst/>
            <a:rect l="l" t="t" r="r" b="b"/>
            <a:pathLst>
              <a:path w="2441" h="16181" extrusionOk="0">
                <a:moveTo>
                  <a:pt x="1215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7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4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5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15" y="16181"/>
                </a:cubicBezTo>
                <a:lnTo>
                  <a:pt x="1227" y="16181"/>
                </a:ln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55" y="16097"/>
                  <a:pt x="1715" y="16073"/>
                </a:cubicBezTo>
                <a:lnTo>
                  <a:pt x="1727" y="16073"/>
                </a:lnTo>
                <a:cubicBezTo>
                  <a:pt x="1881" y="16002"/>
                  <a:pt x="2012" y="15907"/>
                  <a:pt x="2119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15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7" name="Google Shape;2667;p24"/>
          <p:cNvSpPr/>
          <p:nvPr/>
        </p:nvSpPr>
        <p:spPr>
          <a:xfrm>
            <a:off x="712925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3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46" y="60"/>
                  <a:pt x="798" y="71"/>
                  <a:pt x="751" y="83"/>
                </a:cubicBezTo>
                <a:cubicBezTo>
                  <a:pt x="715" y="107"/>
                  <a:pt x="691" y="119"/>
                  <a:pt x="655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4" y="214"/>
                  <a:pt x="501" y="226"/>
                </a:cubicBezTo>
                <a:lnTo>
                  <a:pt x="441" y="274"/>
                </a:lnTo>
                <a:lnTo>
                  <a:pt x="393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34" y="381"/>
                  <a:pt x="310" y="393"/>
                  <a:pt x="298" y="417"/>
                </a:cubicBezTo>
                <a:cubicBezTo>
                  <a:pt x="286" y="429"/>
                  <a:pt x="274" y="441"/>
                  <a:pt x="262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1" y="655"/>
                </a:lnTo>
                <a:lnTo>
                  <a:pt x="120" y="703"/>
                </a:lnTo>
                <a:cubicBezTo>
                  <a:pt x="120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2" y="1072"/>
                </a:cubicBezTo>
                <a:cubicBezTo>
                  <a:pt x="0" y="1095"/>
                  <a:pt x="12" y="1107"/>
                  <a:pt x="12" y="1119"/>
                </a:cubicBezTo>
                <a:lnTo>
                  <a:pt x="12" y="1167"/>
                </a:lnTo>
                <a:lnTo>
                  <a:pt x="12" y="1214"/>
                </a:lnTo>
                <a:lnTo>
                  <a:pt x="12" y="14954"/>
                </a:lnTo>
                <a:cubicBezTo>
                  <a:pt x="12" y="14966"/>
                  <a:pt x="12" y="14978"/>
                  <a:pt x="12" y="14990"/>
                </a:cubicBezTo>
                <a:lnTo>
                  <a:pt x="12" y="15050"/>
                </a:lnTo>
                <a:cubicBezTo>
                  <a:pt x="12" y="15061"/>
                  <a:pt x="12" y="15073"/>
                  <a:pt x="12" y="15097"/>
                </a:cubicBezTo>
                <a:cubicBezTo>
                  <a:pt x="12" y="15109"/>
                  <a:pt x="12" y="15121"/>
                  <a:pt x="24" y="15145"/>
                </a:cubicBezTo>
                <a:cubicBezTo>
                  <a:pt x="24" y="15157"/>
                  <a:pt x="24" y="15169"/>
                  <a:pt x="24" y="15192"/>
                </a:cubicBezTo>
                <a:cubicBezTo>
                  <a:pt x="24" y="15204"/>
                  <a:pt x="24" y="15216"/>
                  <a:pt x="36" y="15240"/>
                </a:cubicBezTo>
                <a:cubicBezTo>
                  <a:pt x="36" y="15252"/>
                  <a:pt x="36" y="15276"/>
                  <a:pt x="48" y="15288"/>
                </a:cubicBezTo>
                <a:cubicBezTo>
                  <a:pt x="60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1" y="15514"/>
                  <a:pt x="143" y="15526"/>
                </a:cubicBezTo>
                <a:cubicBezTo>
                  <a:pt x="143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50" y="15692"/>
                  <a:pt x="262" y="15716"/>
                  <a:pt x="274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5" y="16050"/>
                  <a:pt x="691" y="16062"/>
                  <a:pt x="727" y="16073"/>
                </a:cubicBezTo>
                <a:cubicBezTo>
                  <a:pt x="774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48" y="16133"/>
                </a:cubicBezTo>
                <a:cubicBezTo>
                  <a:pt x="1584" y="16121"/>
                  <a:pt x="1632" y="16109"/>
                  <a:pt x="1679" y="16085"/>
                </a:cubicBezTo>
                <a:cubicBezTo>
                  <a:pt x="1715" y="16073"/>
                  <a:pt x="1751" y="16062"/>
                  <a:pt x="1786" y="16038"/>
                </a:cubicBezTo>
                <a:cubicBezTo>
                  <a:pt x="1822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25" y="15883"/>
                  <a:pt x="2036" y="15871"/>
                  <a:pt x="2048" y="15859"/>
                </a:cubicBezTo>
                <a:lnTo>
                  <a:pt x="2108" y="15812"/>
                </a:lnTo>
                <a:lnTo>
                  <a:pt x="2144" y="15752"/>
                </a:lnTo>
                <a:cubicBezTo>
                  <a:pt x="2155" y="15740"/>
                  <a:pt x="2167" y="15728"/>
                  <a:pt x="2179" y="15704"/>
                </a:cubicBez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6" y="15561"/>
                </a:cubicBezTo>
                <a:cubicBezTo>
                  <a:pt x="2286" y="15550"/>
                  <a:pt x="2298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70" y="15383"/>
                  <a:pt x="2370" y="15371"/>
                </a:cubicBezTo>
                <a:cubicBezTo>
                  <a:pt x="2370" y="15359"/>
                  <a:pt x="2382" y="15335"/>
                  <a:pt x="2394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17" y="15228"/>
                </a:cubicBezTo>
                <a:cubicBezTo>
                  <a:pt x="2417" y="15204"/>
                  <a:pt x="2417" y="15192"/>
                  <a:pt x="2417" y="15180"/>
                </a:cubicBezTo>
                <a:cubicBezTo>
                  <a:pt x="2429" y="15157"/>
                  <a:pt x="2417" y="15145"/>
                  <a:pt x="2429" y="15133"/>
                </a:cubicBezTo>
                <a:cubicBezTo>
                  <a:pt x="2441" y="15109"/>
                  <a:pt x="2429" y="15097"/>
                  <a:pt x="2429" y="15085"/>
                </a:cubicBezTo>
                <a:lnTo>
                  <a:pt x="2429" y="15026"/>
                </a:lnTo>
                <a:lnTo>
                  <a:pt x="2429" y="14978"/>
                </a:lnTo>
                <a:lnTo>
                  <a:pt x="2429" y="1214"/>
                </a:lnTo>
                <a:lnTo>
                  <a:pt x="2429" y="1167"/>
                </a:lnTo>
                <a:lnTo>
                  <a:pt x="2429" y="1119"/>
                </a:lnTo>
                <a:cubicBezTo>
                  <a:pt x="2429" y="1107"/>
                  <a:pt x="2429" y="1084"/>
                  <a:pt x="2429" y="1072"/>
                </a:cubicBezTo>
                <a:cubicBezTo>
                  <a:pt x="2417" y="1060"/>
                  <a:pt x="2417" y="1036"/>
                  <a:pt x="2417" y="1024"/>
                </a:cubicBezTo>
                <a:cubicBezTo>
                  <a:pt x="2417" y="1012"/>
                  <a:pt x="2417" y="988"/>
                  <a:pt x="2417" y="976"/>
                </a:cubicBezTo>
                <a:cubicBezTo>
                  <a:pt x="2417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94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8" y="643"/>
                </a:lnTo>
                <a:cubicBezTo>
                  <a:pt x="2286" y="619"/>
                  <a:pt x="2275" y="607"/>
                  <a:pt x="2263" y="595"/>
                </a:cubicBezTo>
                <a:cubicBezTo>
                  <a:pt x="2263" y="572"/>
                  <a:pt x="2251" y="560"/>
                  <a:pt x="2239" y="548"/>
                </a:cubicBezTo>
                <a:lnTo>
                  <a:pt x="2203" y="500"/>
                </a:lnTo>
                <a:lnTo>
                  <a:pt x="2167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6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8" name="Google Shape;2668;p24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69" name="Google Shape;2669;p24"/>
          <p:cNvSpPr/>
          <p:nvPr/>
        </p:nvSpPr>
        <p:spPr>
          <a:xfrm>
            <a:off x="6589755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13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13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0" name="Google Shape;2670;p24"/>
          <p:cNvSpPr/>
          <p:nvPr/>
        </p:nvSpPr>
        <p:spPr>
          <a:xfrm>
            <a:off x="6620412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227" y="0"/>
                </a:moveTo>
                <a:cubicBezTo>
                  <a:pt x="917" y="0"/>
                  <a:pt x="631" y="119"/>
                  <a:pt x="405" y="310"/>
                </a:cubicBezTo>
                <a:lnTo>
                  <a:pt x="393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4" y="452"/>
                  <a:pt x="262" y="476"/>
                  <a:pt x="238" y="500"/>
                </a:cubicBezTo>
                <a:cubicBezTo>
                  <a:pt x="215" y="524"/>
                  <a:pt x="191" y="560"/>
                  <a:pt x="179" y="595"/>
                </a:cubicBezTo>
                <a:cubicBezTo>
                  <a:pt x="155" y="631"/>
                  <a:pt x="143" y="655"/>
                  <a:pt x="119" y="691"/>
                </a:cubicBezTo>
                <a:cubicBezTo>
                  <a:pt x="107" y="726"/>
                  <a:pt x="96" y="750"/>
                  <a:pt x="84" y="786"/>
                </a:cubicBezTo>
                <a:cubicBezTo>
                  <a:pt x="72" y="833"/>
                  <a:pt x="48" y="869"/>
                  <a:pt x="36" y="917"/>
                </a:cubicBezTo>
                <a:cubicBezTo>
                  <a:pt x="36" y="941"/>
                  <a:pt x="24" y="964"/>
                  <a:pt x="24" y="1000"/>
                </a:cubicBezTo>
                <a:cubicBezTo>
                  <a:pt x="0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10" y="16181"/>
                  <a:pt x="1393" y="16169"/>
                  <a:pt x="1477" y="16157"/>
                </a:cubicBezTo>
                <a:lnTo>
                  <a:pt x="1512" y="16145"/>
                </a:lnTo>
                <a:cubicBezTo>
                  <a:pt x="1584" y="16121"/>
                  <a:pt x="1643" y="16097"/>
                  <a:pt x="1715" y="16073"/>
                </a:cubicBezTo>
                <a:lnTo>
                  <a:pt x="1727" y="16073"/>
                </a:lnTo>
                <a:cubicBezTo>
                  <a:pt x="1882" y="16002"/>
                  <a:pt x="2012" y="15907"/>
                  <a:pt x="2120" y="15788"/>
                </a:cubicBezTo>
                <a:cubicBezTo>
                  <a:pt x="2322" y="15561"/>
                  <a:pt x="2441" y="15276"/>
                  <a:pt x="2441" y="14966"/>
                </a:cubicBezTo>
                <a:lnTo>
                  <a:pt x="2441" y="1226"/>
                </a:lnTo>
                <a:cubicBezTo>
                  <a:pt x="2441" y="548"/>
                  <a:pt x="1893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1" name="Google Shape;2671;p24"/>
          <p:cNvSpPr/>
          <p:nvPr/>
        </p:nvSpPr>
        <p:spPr>
          <a:xfrm>
            <a:off x="663650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6" y="0"/>
                  <a:pt x="953" y="24"/>
                  <a:pt x="870" y="48"/>
                </a:cubicBezTo>
                <a:cubicBezTo>
                  <a:pt x="822" y="60"/>
                  <a:pt x="774" y="71"/>
                  <a:pt x="739" y="83"/>
                </a:cubicBezTo>
                <a:cubicBezTo>
                  <a:pt x="703" y="107"/>
                  <a:pt x="667" y="119"/>
                  <a:pt x="631" y="131"/>
                </a:cubicBezTo>
                <a:cubicBezTo>
                  <a:pt x="608" y="155"/>
                  <a:pt x="584" y="167"/>
                  <a:pt x="560" y="179"/>
                </a:cubicBezTo>
                <a:cubicBezTo>
                  <a:pt x="536" y="202"/>
                  <a:pt x="512" y="214"/>
                  <a:pt x="489" y="226"/>
                </a:cubicBezTo>
                <a:cubicBezTo>
                  <a:pt x="465" y="238"/>
                  <a:pt x="441" y="262"/>
                  <a:pt x="429" y="274"/>
                </a:cubicBez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98" y="393"/>
                  <a:pt x="286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79" y="560"/>
                </a:lnTo>
                <a:cubicBezTo>
                  <a:pt x="167" y="572"/>
                  <a:pt x="155" y="583"/>
                  <a:pt x="143" y="607"/>
                </a:cubicBezTo>
                <a:cubicBezTo>
                  <a:pt x="131" y="619"/>
                  <a:pt x="131" y="631"/>
                  <a:pt x="119" y="655"/>
                </a:cubicBezTo>
                <a:cubicBezTo>
                  <a:pt x="108" y="667"/>
                  <a:pt x="108" y="679"/>
                  <a:pt x="96" y="703"/>
                </a:cubicBezTo>
                <a:lnTo>
                  <a:pt x="72" y="750"/>
                </a:lnTo>
                <a:cubicBezTo>
                  <a:pt x="72" y="762"/>
                  <a:pt x="60" y="774"/>
                  <a:pt x="60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2" y="917"/>
                  <a:pt x="12" y="929"/>
                </a:cubicBezTo>
                <a:cubicBezTo>
                  <a:pt x="12" y="953"/>
                  <a:pt x="0" y="964"/>
                  <a:pt x="0" y="976"/>
                </a:cubicBezTo>
                <a:lnTo>
                  <a:pt x="0" y="1024"/>
                </a:lnTo>
                <a:lnTo>
                  <a:pt x="0" y="1072"/>
                </a:lnTo>
                <a:lnTo>
                  <a:pt x="0" y="1119"/>
                </a:lnTo>
                <a:lnTo>
                  <a:pt x="0" y="1167"/>
                </a:lnTo>
                <a:lnTo>
                  <a:pt x="0" y="1214"/>
                </a:lnTo>
                <a:lnTo>
                  <a:pt x="0" y="14954"/>
                </a:lnTo>
                <a:lnTo>
                  <a:pt x="0" y="14990"/>
                </a:lnTo>
                <a:lnTo>
                  <a:pt x="0" y="15050"/>
                </a:lnTo>
                <a:lnTo>
                  <a:pt x="0" y="15097"/>
                </a:lnTo>
                <a:lnTo>
                  <a:pt x="0" y="15145"/>
                </a:lnTo>
                <a:lnTo>
                  <a:pt x="0" y="15192"/>
                </a:lnTo>
                <a:cubicBezTo>
                  <a:pt x="0" y="15204"/>
                  <a:pt x="12" y="15216"/>
                  <a:pt x="12" y="15240"/>
                </a:cubicBezTo>
                <a:cubicBezTo>
                  <a:pt x="24" y="15252"/>
                  <a:pt x="12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48" y="15347"/>
                  <a:pt x="48" y="15371"/>
                  <a:pt x="60" y="15383"/>
                </a:cubicBezTo>
                <a:cubicBezTo>
                  <a:pt x="60" y="15407"/>
                  <a:pt x="72" y="15419"/>
                  <a:pt x="72" y="15431"/>
                </a:cubicBezTo>
                <a:cubicBezTo>
                  <a:pt x="84" y="15454"/>
                  <a:pt x="96" y="15466"/>
                  <a:pt x="96" y="15478"/>
                </a:cubicBezTo>
                <a:cubicBezTo>
                  <a:pt x="108" y="15502"/>
                  <a:pt x="119" y="15514"/>
                  <a:pt x="119" y="15526"/>
                </a:cubicBezTo>
                <a:cubicBezTo>
                  <a:pt x="131" y="15550"/>
                  <a:pt x="143" y="15561"/>
                  <a:pt x="155" y="15585"/>
                </a:cubicBezTo>
                <a:cubicBezTo>
                  <a:pt x="167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0" y="15728"/>
                </a:lnTo>
                <a:lnTo>
                  <a:pt x="298" y="15776"/>
                </a:lnTo>
                <a:lnTo>
                  <a:pt x="346" y="15823"/>
                </a:lnTo>
                <a:lnTo>
                  <a:pt x="393" y="15871"/>
                </a:lnTo>
                <a:cubicBezTo>
                  <a:pt x="417" y="15895"/>
                  <a:pt x="441" y="15907"/>
                  <a:pt x="453" y="15931"/>
                </a:cubicBezTo>
                <a:lnTo>
                  <a:pt x="524" y="15978"/>
                </a:lnTo>
                <a:cubicBezTo>
                  <a:pt x="584" y="16014"/>
                  <a:pt x="643" y="16050"/>
                  <a:pt x="715" y="16073"/>
                </a:cubicBezTo>
                <a:cubicBezTo>
                  <a:pt x="751" y="16097"/>
                  <a:pt x="798" y="16109"/>
                  <a:pt x="846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4" y="16133"/>
                </a:cubicBezTo>
                <a:cubicBezTo>
                  <a:pt x="1572" y="16121"/>
                  <a:pt x="1620" y="16109"/>
                  <a:pt x="1667" y="16085"/>
                </a:cubicBezTo>
                <a:cubicBezTo>
                  <a:pt x="1703" y="16073"/>
                  <a:pt x="1739" y="16062"/>
                  <a:pt x="1763" y="16038"/>
                </a:cubicBezTo>
                <a:lnTo>
                  <a:pt x="1846" y="15990"/>
                </a:lnTo>
                <a:lnTo>
                  <a:pt x="1917" y="15942"/>
                </a:lnTo>
                <a:cubicBezTo>
                  <a:pt x="1941" y="15931"/>
                  <a:pt x="1965" y="15919"/>
                  <a:pt x="1989" y="15907"/>
                </a:cubicBezTo>
                <a:lnTo>
                  <a:pt x="2036" y="15859"/>
                </a:lnTo>
                <a:lnTo>
                  <a:pt x="2084" y="15812"/>
                </a:lnTo>
                <a:lnTo>
                  <a:pt x="2132" y="15752"/>
                </a:lnTo>
                <a:cubicBezTo>
                  <a:pt x="2144" y="15740"/>
                  <a:pt x="2155" y="15728"/>
                  <a:pt x="2167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39" y="15609"/>
                </a:lnTo>
                <a:lnTo>
                  <a:pt x="2263" y="15561"/>
                </a:lnTo>
                <a:cubicBezTo>
                  <a:pt x="2275" y="15550"/>
                  <a:pt x="2286" y="15538"/>
                  <a:pt x="2286" y="15514"/>
                </a:cubicBezTo>
                <a:cubicBezTo>
                  <a:pt x="2298" y="15502"/>
                  <a:pt x="2310" y="15478"/>
                  <a:pt x="2310" y="15466"/>
                </a:cubicBezTo>
                <a:cubicBezTo>
                  <a:pt x="2310" y="15454"/>
                  <a:pt x="2334" y="15431"/>
                  <a:pt x="2334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5" y="15180"/>
                </a:lnTo>
                <a:cubicBezTo>
                  <a:pt x="2405" y="15157"/>
                  <a:pt x="2405" y="15145"/>
                  <a:pt x="2405" y="15133"/>
                </a:cubicBezTo>
                <a:lnTo>
                  <a:pt x="2405" y="15085"/>
                </a:lnTo>
                <a:lnTo>
                  <a:pt x="2405" y="15026"/>
                </a:lnTo>
                <a:lnTo>
                  <a:pt x="2405" y="14978"/>
                </a:lnTo>
                <a:lnTo>
                  <a:pt x="2405" y="14954"/>
                </a:lnTo>
                <a:lnTo>
                  <a:pt x="2405" y="1214"/>
                </a:lnTo>
                <a:lnTo>
                  <a:pt x="2405" y="1167"/>
                </a:lnTo>
                <a:lnTo>
                  <a:pt x="2405" y="1119"/>
                </a:lnTo>
                <a:lnTo>
                  <a:pt x="2405" y="1072"/>
                </a:lnTo>
                <a:cubicBezTo>
                  <a:pt x="2405" y="1060"/>
                  <a:pt x="2405" y="1036"/>
                  <a:pt x="2405" y="1024"/>
                </a:cubicBezTo>
                <a:lnTo>
                  <a:pt x="2405" y="976"/>
                </a:lnTo>
                <a:cubicBezTo>
                  <a:pt x="2405" y="964"/>
                  <a:pt x="2394" y="941"/>
                  <a:pt x="2394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70" y="845"/>
                  <a:pt x="2358" y="833"/>
                </a:cubicBezTo>
                <a:lnTo>
                  <a:pt x="2346" y="786"/>
                </a:lnTo>
                <a:lnTo>
                  <a:pt x="2322" y="738"/>
                </a:lnTo>
                <a:cubicBezTo>
                  <a:pt x="2322" y="714"/>
                  <a:pt x="2310" y="703"/>
                  <a:pt x="2298" y="691"/>
                </a:cubicBezTo>
                <a:lnTo>
                  <a:pt x="2275" y="643"/>
                </a:lnTo>
                <a:lnTo>
                  <a:pt x="2251" y="595"/>
                </a:ln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7" y="476"/>
                  <a:pt x="2155" y="464"/>
                  <a:pt x="2144" y="452"/>
                </a:cubicBezTo>
                <a:lnTo>
                  <a:pt x="2108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89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39" y="119"/>
                  <a:pt x="1703" y="107"/>
                </a:cubicBezTo>
                <a:cubicBezTo>
                  <a:pt x="1655" y="95"/>
                  <a:pt x="1620" y="71"/>
                  <a:pt x="1572" y="60"/>
                </a:cubicBezTo>
                <a:cubicBezTo>
                  <a:pt x="1489" y="36"/>
                  <a:pt x="1417" y="12"/>
                  <a:pt x="1334" y="12"/>
                </a:cubicBezTo>
                <a:cubicBezTo>
                  <a:pt x="1286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2" name="Google Shape;2672;p24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3" name="Google Shape;2673;p24"/>
          <p:cNvSpPr/>
          <p:nvPr/>
        </p:nvSpPr>
        <p:spPr>
          <a:xfrm>
            <a:off x="8754941" y="370434"/>
            <a:ext cx="190096" cy="166197"/>
          </a:xfrm>
          <a:custGeom>
            <a:avLst/>
            <a:gdLst/>
            <a:ahLst/>
            <a:cxnLst/>
            <a:rect l="l" t="t" r="r" b="b"/>
            <a:pathLst>
              <a:path w="4359" h="3811" extrusionOk="0">
                <a:moveTo>
                  <a:pt x="1132" y="0"/>
                </a:moveTo>
                <a:cubicBezTo>
                  <a:pt x="501" y="0"/>
                  <a:pt x="1" y="512"/>
                  <a:pt x="1" y="1132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10"/>
                </a:cubicBezTo>
                <a:lnTo>
                  <a:pt x="3216" y="3810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2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4" name="Google Shape;2674;p24"/>
          <p:cNvSpPr/>
          <p:nvPr/>
        </p:nvSpPr>
        <p:spPr>
          <a:xfrm>
            <a:off x="8785075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43" y="119"/>
                  <a:pt x="417" y="310"/>
                </a:cubicBezTo>
                <a:lnTo>
                  <a:pt x="393" y="333"/>
                </a:lnTo>
                <a:cubicBezTo>
                  <a:pt x="370" y="369"/>
                  <a:pt x="334" y="393"/>
                  <a:pt x="298" y="429"/>
                </a:cubicBezTo>
                <a:cubicBezTo>
                  <a:pt x="286" y="452"/>
                  <a:pt x="262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3" y="655"/>
                  <a:pt x="131" y="691"/>
                </a:cubicBezTo>
                <a:cubicBezTo>
                  <a:pt x="120" y="726"/>
                  <a:pt x="108" y="750"/>
                  <a:pt x="96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36" y="964"/>
                  <a:pt x="24" y="1000"/>
                </a:cubicBezTo>
                <a:cubicBezTo>
                  <a:pt x="12" y="1072"/>
                  <a:pt x="0" y="1143"/>
                  <a:pt x="0" y="1226"/>
                </a:cubicBezTo>
                <a:lnTo>
                  <a:pt x="0" y="14954"/>
                </a:lnTo>
                <a:cubicBezTo>
                  <a:pt x="0" y="15633"/>
                  <a:pt x="548" y="16181"/>
                  <a:pt x="1227" y="16181"/>
                </a:cubicBezTo>
                <a:cubicBezTo>
                  <a:pt x="1322" y="16181"/>
                  <a:pt x="1405" y="16169"/>
                  <a:pt x="1489" y="16157"/>
                </a:cubicBezTo>
                <a:lnTo>
                  <a:pt x="1524" y="16145"/>
                </a:lnTo>
                <a:cubicBezTo>
                  <a:pt x="1596" y="16121"/>
                  <a:pt x="1655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32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5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5" name="Google Shape;2675;p24"/>
          <p:cNvSpPr/>
          <p:nvPr/>
        </p:nvSpPr>
        <p:spPr>
          <a:xfrm>
            <a:off x="8800644" y="-197585"/>
            <a:ext cx="106496" cy="705653"/>
          </a:xfrm>
          <a:custGeom>
            <a:avLst/>
            <a:gdLst/>
            <a:ahLst/>
            <a:cxnLst/>
            <a:rect l="l" t="t" r="r" b="b"/>
            <a:pathLst>
              <a:path w="2442" h="16181" extrusionOk="0">
                <a:moveTo>
                  <a:pt x="1144" y="0"/>
                </a:moveTo>
                <a:cubicBezTo>
                  <a:pt x="1060" y="0"/>
                  <a:pt x="965" y="24"/>
                  <a:pt x="882" y="48"/>
                </a:cubicBezTo>
                <a:cubicBezTo>
                  <a:pt x="834" y="60"/>
                  <a:pt x="798" y="71"/>
                  <a:pt x="751" y="83"/>
                </a:cubicBezTo>
                <a:cubicBezTo>
                  <a:pt x="715" y="107"/>
                  <a:pt x="691" y="119"/>
                  <a:pt x="656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48" y="202"/>
                  <a:pt x="525" y="214"/>
                  <a:pt x="501" y="226"/>
                </a:cubicBezTo>
                <a:lnTo>
                  <a:pt x="441" y="274"/>
                </a:lnTo>
                <a:lnTo>
                  <a:pt x="394" y="322"/>
                </a:lnTo>
                <a:cubicBezTo>
                  <a:pt x="370" y="333"/>
                  <a:pt x="358" y="357"/>
                  <a:pt x="346" y="369"/>
                </a:cubicBezTo>
                <a:cubicBezTo>
                  <a:pt x="322" y="381"/>
                  <a:pt x="310" y="393"/>
                  <a:pt x="298" y="417"/>
                </a:cubicBezTo>
                <a:cubicBezTo>
                  <a:pt x="286" y="429"/>
                  <a:pt x="275" y="441"/>
                  <a:pt x="263" y="464"/>
                </a:cubicBezTo>
                <a:lnTo>
                  <a:pt x="227" y="512"/>
                </a:lnTo>
                <a:lnTo>
                  <a:pt x="191" y="560"/>
                </a:lnTo>
                <a:lnTo>
                  <a:pt x="167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96" y="750"/>
                </a:cubicBezTo>
                <a:cubicBezTo>
                  <a:pt x="84" y="762"/>
                  <a:pt x="84" y="774"/>
                  <a:pt x="72" y="786"/>
                </a:cubicBezTo>
                <a:lnTo>
                  <a:pt x="60" y="833"/>
                </a:lnTo>
                <a:lnTo>
                  <a:pt x="48" y="881"/>
                </a:lnTo>
                <a:cubicBezTo>
                  <a:pt x="48" y="905"/>
                  <a:pt x="36" y="917"/>
                  <a:pt x="36" y="929"/>
                </a:cubicBezTo>
                <a:cubicBezTo>
                  <a:pt x="24" y="953"/>
                  <a:pt x="24" y="964"/>
                  <a:pt x="24" y="976"/>
                </a:cubicBezTo>
                <a:lnTo>
                  <a:pt x="24" y="1024"/>
                </a:lnTo>
                <a:cubicBezTo>
                  <a:pt x="24" y="1048"/>
                  <a:pt x="24" y="1060"/>
                  <a:pt x="13" y="1072"/>
                </a:cubicBezTo>
                <a:cubicBezTo>
                  <a:pt x="1" y="1095"/>
                  <a:pt x="13" y="1107"/>
                  <a:pt x="13" y="1119"/>
                </a:cubicBezTo>
                <a:lnTo>
                  <a:pt x="13" y="1167"/>
                </a:lnTo>
                <a:lnTo>
                  <a:pt x="13" y="1214"/>
                </a:lnTo>
                <a:lnTo>
                  <a:pt x="13" y="14954"/>
                </a:lnTo>
                <a:cubicBezTo>
                  <a:pt x="13" y="14966"/>
                  <a:pt x="13" y="14978"/>
                  <a:pt x="13" y="14990"/>
                </a:cubicBezTo>
                <a:lnTo>
                  <a:pt x="13" y="15050"/>
                </a:lnTo>
                <a:cubicBezTo>
                  <a:pt x="13" y="15061"/>
                  <a:pt x="13" y="15073"/>
                  <a:pt x="13" y="15097"/>
                </a:cubicBezTo>
                <a:cubicBezTo>
                  <a:pt x="13" y="15109"/>
                  <a:pt x="13" y="15121"/>
                  <a:pt x="24" y="15145"/>
                </a:cubicBezTo>
                <a:lnTo>
                  <a:pt x="24" y="15192"/>
                </a:lnTo>
                <a:cubicBezTo>
                  <a:pt x="24" y="15204"/>
                  <a:pt x="24" y="15216"/>
                  <a:pt x="24" y="15240"/>
                </a:cubicBezTo>
                <a:cubicBezTo>
                  <a:pt x="36" y="15252"/>
                  <a:pt x="24" y="15276"/>
                  <a:pt x="36" y="15288"/>
                </a:cubicBezTo>
                <a:cubicBezTo>
                  <a:pt x="48" y="15300"/>
                  <a:pt x="48" y="15323"/>
                  <a:pt x="60" y="15335"/>
                </a:cubicBezTo>
                <a:lnTo>
                  <a:pt x="72" y="15383"/>
                </a:lnTo>
                <a:lnTo>
                  <a:pt x="96" y="15431"/>
                </a:lnTo>
                <a:cubicBezTo>
                  <a:pt x="96" y="15454"/>
                  <a:pt x="108" y="15466"/>
                  <a:pt x="120" y="15478"/>
                </a:cubicBezTo>
                <a:cubicBezTo>
                  <a:pt x="120" y="15502"/>
                  <a:pt x="132" y="15514"/>
                  <a:pt x="144" y="15526"/>
                </a:cubicBezTo>
                <a:cubicBezTo>
                  <a:pt x="144" y="15550"/>
                  <a:pt x="155" y="15561"/>
                  <a:pt x="167" y="15585"/>
                </a:cubicBezTo>
                <a:cubicBezTo>
                  <a:pt x="179" y="15597"/>
                  <a:pt x="191" y="15609"/>
                  <a:pt x="203" y="15633"/>
                </a:cubicBezTo>
                <a:cubicBezTo>
                  <a:pt x="203" y="15645"/>
                  <a:pt x="227" y="15657"/>
                  <a:pt x="239" y="15681"/>
                </a:cubicBezTo>
                <a:cubicBezTo>
                  <a:pt x="239" y="15692"/>
                  <a:pt x="263" y="15716"/>
                  <a:pt x="275" y="15728"/>
                </a:cubicBezTo>
                <a:cubicBezTo>
                  <a:pt x="286" y="15740"/>
                  <a:pt x="298" y="15764"/>
                  <a:pt x="310" y="15776"/>
                </a:cubicBezTo>
                <a:lnTo>
                  <a:pt x="358" y="15823"/>
                </a:lnTo>
                <a:lnTo>
                  <a:pt x="417" y="15871"/>
                </a:lnTo>
                <a:cubicBezTo>
                  <a:pt x="429" y="15895"/>
                  <a:pt x="453" y="15907"/>
                  <a:pt x="477" y="15931"/>
                </a:cubicBezTo>
                <a:lnTo>
                  <a:pt x="536" y="15978"/>
                </a:lnTo>
                <a:cubicBezTo>
                  <a:pt x="572" y="15990"/>
                  <a:pt x="596" y="16014"/>
                  <a:pt x="620" y="16026"/>
                </a:cubicBezTo>
                <a:cubicBezTo>
                  <a:pt x="656" y="16050"/>
                  <a:pt x="691" y="16062"/>
                  <a:pt x="727" y="16073"/>
                </a:cubicBezTo>
                <a:cubicBezTo>
                  <a:pt x="763" y="16097"/>
                  <a:pt x="810" y="16109"/>
                  <a:pt x="858" y="16121"/>
                </a:cubicBezTo>
                <a:cubicBezTo>
                  <a:pt x="977" y="16157"/>
                  <a:pt x="1096" y="16181"/>
                  <a:pt x="1215" y="16181"/>
                </a:cubicBezTo>
                <a:lnTo>
                  <a:pt x="1227" y="16181"/>
                </a:lnTo>
                <a:cubicBezTo>
                  <a:pt x="1334" y="16181"/>
                  <a:pt x="1441" y="16169"/>
                  <a:pt x="1537" y="16133"/>
                </a:cubicBezTo>
                <a:cubicBezTo>
                  <a:pt x="1584" y="16121"/>
                  <a:pt x="1632" y="16109"/>
                  <a:pt x="1679" y="16085"/>
                </a:cubicBezTo>
                <a:lnTo>
                  <a:pt x="1787" y="16038"/>
                </a:lnTo>
                <a:cubicBezTo>
                  <a:pt x="1810" y="16026"/>
                  <a:pt x="1834" y="16014"/>
                  <a:pt x="1870" y="15990"/>
                </a:cubicBezTo>
                <a:lnTo>
                  <a:pt x="1941" y="15942"/>
                </a:lnTo>
                <a:cubicBezTo>
                  <a:pt x="1953" y="15931"/>
                  <a:pt x="1977" y="15919"/>
                  <a:pt x="2001" y="15907"/>
                </a:cubicBezTo>
                <a:cubicBezTo>
                  <a:pt x="2013" y="15883"/>
                  <a:pt x="2037" y="15871"/>
                  <a:pt x="2049" y="15859"/>
                </a:cubicBezTo>
                <a:lnTo>
                  <a:pt x="2096" y="15812"/>
                </a:lnTo>
                <a:lnTo>
                  <a:pt x="2144" y="15752"/>
                </a:lnTo>
                <a:lnTo>
                  <a:pt x="2180" y="15704"/>
                </a:lnTo>
                <a:lnTo>
                  <a:pt x="2215" y="15657"/>
                </a:lnTo>
                <a:lnTo>
                  <a:pt x="2251" y="15609"/>
                </a:lnTo>
                <a:cubicBezTo>
                  <a:pt x="2263" y="15597"/>
                  <a:pt x="2275" y="15585"/>
                  <a:pt x="2287" y="15561"/>
                </a:cubicBezTo>
                <a:cubicBezTo>
                  <a:pt x="2287" y="15550"/>
                  <a:pt x="2299" y="15538"/>
                  <a:pt x="2310" y="15514"/>
                </a:cubicBezTo>
                <a:cubicBezTo>
                  <a:pt x="2310" y="15502"/>
                  <a:pt x="2322" y="15478"/>
                  <a:pt x="2334" y="15466"/>
                </a:cubicBezTo>
                <a:lnTo>
                  <a:pt x="2358" y="15419"/>
                </a:lnTo>
                <a:cubicBezTo>
                  <a:pt x="2358" y="15407"/>
                  <a:pt x="2358" y="15383"/>
                  <a:pt x="2370" y="15371"/>
                </a:cubicBezTo>
                <a:cubicBezTo>
                  <a:pt x="2370" y="15359"/>
                  <a:pt x="2382" y="15335"/>
                  <a:pt x="2382" y="15323"/>
                </a:cubicBezTo>
                <a:cubicBezTo>
                  <a:pt x="2394" y="15311"/>
                  <a:pt x="2394" y="15288"/>
                  <a:pt x="2406" y="15276"/>
                </a:cubicBezTo>
                <a:cubicBezTo>
                  <a:pt x="2406" y="15264"/>
                  <a:pt x="2406" y="15240"/>
                  <a:pt x="2406" y="15228"/>
                </a:cubicBezTo>
                <a:cubicBezTo>
                  <a:pt x="2418" y="15204"/>
                  <a:pt x="2406" y="15192"/>
                  <a:pt x="2418" y="15180"/>
                </a:cubicBezTo>
                <a:cubicBezTo>
                  <a:pt x="2430" y="15157"/>
                  <a:pt x="2418" y="15145"/>
                  <a:pt x="2430" y="15133"/>
                </a:cubicBezTo>
                <a:cubicBezTo>
                  <a:pt x="2441" y="15109"/>
                  <a:pt x="2430" y="15097"/>
                  <a:pt x="2430" y="15085"/>
                </a:cubicBezTo>
                <a:lnTo>
                  <a:pt x="2430" y="15026"/>
                </a:lnTo>
                <a:lnTo>
                  <a:pt x="2430" y="14978"/>
                </a:lnTo>
                <a:lnTo>
                  <a:pt x="2430" y="1214"/>
                </a:lnTo>
                <a:lnTo>
                  <a:pt x="2430" y="1167"/>
                </a:lnTo>
                <a:lnTo>
                  <a:pt x="2430" y="1119"/>
                </a:lnTo>
                <a:cubicBezTo>
                  <a:pt x="2430" y="1107"/>
                  <a:pt x="2430" y="1084"/>
                  <a:pt x="2430" y="1072"/>
                </a:cubicBezTo>
                <a:cubicBezTo>
                  <a:pt x="2418" y="1060"/>
                  <a:pt x="2418" y="1036"/>
                  <a:pt x="2418" y="1024"/>
                </a:cubicBezTo>
                <a:cubicBezTo>
                  <a:pt x="2418" y="1012"/>
                  <a:pt x="2418" y="988"/>
                  <a:pt x="2418" y="976"/>
                </a:cubicBezTo>
                <a:cubicBezTo>
                  <a:pt x="2418" y="964"/>
                  <a:pt x="2406" y="941"/>
                  <a:pt x="2406" y="929"/>
                </a:cubicBezTo>
                <a:cubicBezTo>
                  <a:pt x="2406" y="905"/>
                  <a:pt x="2406" y="893"/>
                  <a:pt x="2394" y="881"/>
                </a:cubicBezTo>
                <a:cubicBezTo>
                  <a:pt x="2382" y="869"/>
                  <a:pt x="2382" y="845"/>
                  <a:pt x="2382" y="833"/>
                </a:cubicBezTo>
                <a:cubicBezTo>
                  <a:pt x="2382" y="810"/>
                  <a:pt x="2370" y="798"/>
                  <a:pt x="2358" y="786"/>
                </a:cubicBezTo>
                <a:cubicBezTo>
                  <a:pt x="2358" y="762"/>
                  <a:pt x="2346" y="750"/>
                  <a:pt x="2346" y="738"/>
                </a:cubicBezTo>
                <a:cubicBezTo>
                  <a:pt x="2346" y="714"/>
                  <a:pt x="2322" y="703"/>
                  <a:pt x="2322" y="691"/>
                </a:cubicBezTo>
                <a:lnTo>
                  <a:pt x="2299" y="643"/>
                </a:lnTo>
                <a:cubicBezTo>
                  <a:pt x="2287" y="619"/>
                  <a:pt x="2275" y="607"/>
                  <a:pt x="2263" y="595"/>
                </a:cubicBezTo>
                <a:cubicBezTo>
                  <a:pt x="2251" y="572"/>
                  <a:pt x="2251" y="560"/>
                  <a:pt x="2239" y="548"/>
                </a:cubicBezTo>
                <a:lnTo>
                  <a:pt x="2203" y="500"/>
                </a:lnTo>
                <a:lnTo>
                  <a:pt x="2168" y="452"/>
                </a:lnTo>
                <a:lnTo>
                  <a:pt x="2120" y="393"/>
                </a:lnTo>
                <a:cubicBezTo>
                  <a:pt x="2108" y="381"/>
                  <a:pt x="2096" y="369"/>
                  <a:pt x="2072" y="345"/>
                </a:cubicBezTo>
                <a:lnTo>
                  <a:pt x="2025" y="298"/>
                </a:lnTo>
                <a:cubicBezTo>
                  <a:pt x="2001" y="286"/>
                  <a:pt x="1989" y="274"/>
                  <a:pt x="1965" y="250"/>
                </a:cubicBezTo>
                <a:lnTo>
                  <a:pt x="1894" y="202"/>
                </a:lnTo>
                <a:lnTo>
                  <a:pt x="1822" y="155"/>
                </a:lnTo>
                <a:cubicBezTo>
                  <a:pt x="1787" y="143"/>
                  <a:pt x="1751" y="119"/>
                  <a:pt x="1715" y="107"/>
                </a:cubicBezTo>
                <a:cubicBezTo>
                  <a:pt x="1679" y="95"/>
                  <a:pt x="1632" y="71"/>
                  <a:pt x="1596" y="60"/>
                </a:cubicBezTo>
                <a:cubicBezTo>
                  <a:pt x="1513" y="36"/>
                  <a:pt x="1429" y="12"/>
                  <a:pt x="1346" y="12"/>
                </a:cubicBezTo>
                <a:cubicBezTo>
                  <a:pt x="1310" y="0"/>
                  <a:pt x="1263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6" name="Google Shape;2676;p24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7" name="Google Shape;2677;p24"/>
          <p:cNvSpPr/>
          <p:nvPr/>
        </p:nvSpPr>
        <p:spPr>
          <a:xfrm>
            <a:off x="8260667" y="370434"/>
            <a:ext cx="190576" cy="166197"/>
          </a:xfrm>
          <a:custGeom>
            <a:avLst/>
            <a:gdLst/>
            <a:ahLst/>
            <a:cxnLst/>
            <a:rect l="l" t="t" r="r" b="b"/>
            <a:pathLst>
              <a:path w="4370" h="3811" extrusionOk="0">
                <a:moveTo>
                  <a:pt x="1143" y="0"/>
                </a:moveTo>
                <a:cubicBezTo>
                  <a:pt x="512" y="0"/>
                  <a:pt x="12" y="512"/>
                  <a:pt x="0" y="1132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2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8" name="Google Shape;2678;p24"/>
          <p:cNvSpPr/>
          <p:nvPr/>
        </p:nvSpPr>
        <p:spPr>
          <a:xfrm>
            <a:off x="8291281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8" y="429"/>
                </a:cubicBezTo>
                <a:cubicBezTo>
                  <a:pt x="286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7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6" y="964"/>
                  <a:pt x="24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406" y="16169"/>
                  <a:pt x="1489" y="16157"/>
                </a:cubicBezTo>
                <a:lnTo>
                  <a:pt x="1525" y="16145"/>
                </a:lnTo>
                <a:cubicBezTo>
                  <a:pt x="1596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79" name="Google Shape;2679;p24"/>
          <p:cNvSpPr/>
          <p:nvPr/>
        </p:nvSpPr>
        <p:spPr>
          <a:xfrm>
            <a:off x="8307896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20" y="0"/>
                </a:moveTo>
                <a:cubicBezTo>
                  <a:pt x="1036" y="0"/>
                  <a:pt x="941" y="24"/>
                  <a:pt x="858" y="48"/>
                </a:cubicBezTo>
                <a:cubicBezTo>
                  <a:pt x="822" y="60"/>
                  <a:pt x="775" y="71"/>
                  <a:pt x="727" y="83"/>
                </a:cubicBezTo>
                <a:cubicBezTo>
                  <a:pt x="703" y="107"/>
                  <a:pt x="667" y="119"/>
                  <a:pt x="632" y="131"/>
                </a:cubicBezTo>
                <a:cubicBezTo>
                  <a:pt x="596" y="155"/>
                  <a:pt x="584" y="167"/>
                  <a:pt x="548" y="179"/>
                </a:cubicBezTo>
                <a:cubicBezTo>
                  <a:pt x="525" y="202"/>
                  <a:pt x="501" y="214"/>
                  <a:pt x="489" y="226"/>
                </a:cubicBezTo>
                <a:lnTo>
                  <a:pt x="417" y="274"/>
                </a:lnTo>
                <a:lnTo>
                  <a:pt x="370" y="322"/>
                </a:lnTo>
                <a:lnTo>
                  <a:pt x="322" y="369"/>
                </a:lnTo>
                <a:cubicBezTo>
                  <a:pt x="310" y="381"/>
                  <a:pt x="286" y="393"/>
                  <a:pt x="274" y="417"/>
                </a:cubicBezTo>
                <a:lnTo>
                  <a:pt x="239" y="464"/>
                </a:lnTo>
                <a:lnTo>
                  <a:pt x="203" y="512"/>
                </a:lnTo>
                <a:lnTo>
                  <a:pt x="167" y="560"/>
                </a:lnTo>
                <a:cubicBezTo>
                  <a:pt x="155" y="572"/>
                  <a:pt x="155" y="583"/>
                  <a:pt x="144" y="607"/>
                </a:cubicBezTo>
                <a:lnTo>
                  <a:pt x="120" y="655"/>
                </a:lnTo>
                <a:cubicBezTo>
                  <a:pt x="108" y="667"/>
                  <a:pt x="96" y="679"/>
                  <a:pt x="96" y="703"/>
                </a:cubicBezTo>
                <a:cubicBezTo>
                  <a:pt x="84" y="714"/>
                  <a:pt x="72" y="726"/>
                  <a:pt x="72" y="750"/>
                </a:cubicBezTo>
                <a:cubicBezTo>
                  <a:pt x="60" y="762"/>
                  <a:pt x="60" y="774"/>
                  <a:pt x="48" y="786"/>
                </a:cubicBezTo>
                <a:lnTo>
                  <a:pt x="36" y="833"/>
                </a:lnTo>
                <a:lnTo>
                  <a:pt x="24" y="881"/>
                </a:lnTo>
                <a:cubicBezTo>
                  <a:pt x="24" y="905"/>
                  <a:pt x="13" y="917"/>
                  <a:pt x="13" y="929"/>
                </a:cubicBezTo>
                <a:cubicBezTo>
                  <a:pt x="1" y="953"/>
                  <a:pt x="1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" y="15216"/>
                  <a:pt x="13" y="15240"/>
                </a:cubicBezTo>
                <a:cubicBezTo>
                  <a:pt x="13" y="15252"/>
                  <a:pt x="13" y="15276"/>
                  <a:pt x="24" y="15288"/>
                </a:cubicBezTo>
                <a:cubicBezTo>
                  <a:pt x="36" y="15300"/>
                  <a:pt x="36" y="15323"/>
                  <a:pt x="36" y="15335"/>
                </a:cubicBezTo>
                <a:cubicBezTo>
                  <a:pt x="36" y="15347"/>
                  <a:pt x="48" y="15371"/>
                  <a:pt x="60" y="15383"/>
                </a:cubicBezTo>
                <a:cubicBezTo>
                  <a:pt x="60" y="15407"/>
                  <a:pt x="60" y="15419"/>
                  <a:pt x="72" y="15431"/>
                </a:cubicBezTo>
                <a:cubicBezTo>
                  <a:pt x="84" y="15454"/>
                  <a:pt x="84" y="15466"/>
                  <a:pt x="96" y="15478"/>
                </a:cubicBezTo>
                <a:cubicBezTo>
                  <a:pt x="108" y="15502"/>
                  <a:pt x="108" y="15514"/>
                  <a:pt x="120" y="15526"/>
                </a:cubicBezTo>
                <a:cubicBezTo>
                  <a:pt x="132" y="15550"/>
                  <a:pt x="144" y="15561"/>
                  <a:pt x="144" y="15585"/>
                </a:cubicBezTo>
                <a:cubicBezTo>
                  <a:pt x="155" y="15597"/>
                  <a:pt x="167" y="15609"/>
                  <a:pt x="179" y="15633"/>
                </a:cubicBezTo>
                <a:cubicBezTo>
                  <a:pt x="191" y="15645"/>
                  <a:pt x="203" y="15669"/>
                  <a:pt x="215" y="15681"/>
                </a:cubicBezTo>
                <a:lnTo>
                  <a:pt x="251" y="15728"/>
                </a:lnTo>
                <a:lnTo>
                  <a:pt x="298" y="15776"/>
                </a:lnTo>
                <a:lnTo>
                  <a:pt x="334" y="15823"/>
                </a:lnTo>
                <a:lnTo>
                  <a:pt x="394" y="15871"/>
                </a:lnTo>
                <a:cubicBezTo>
                  <a:pt x="417" y="15895"/>
                  <a:pt x="429" y="15907"/>
                  <a:pt x="453" y="15931"/>
                </a:cubicBezTo>
                <a:cubicBezTo>
                  <a:pt x="477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03" y="16073"/>
                </a:cubicBezTo>
                <a:cubicBezTo>
                  <a:pt x="751" y="16097"/>
                  <a:pt x="798" y="16109"/>
                  <a:pt x="834" y="16121"/>
                </a:cubicBezTo>
                <a:cubicBezTo>
                  <a:pt x="953" y="16157"/>
                  <a:pt x="1072" y="16181"/>
                  <a:pt x="1191" y="16181"/>
                </a:cubicBezTo>
                <a:lnTo>
                  <a:pt x="1203" y="16181"/>
                </a:lnTo>
                <a:cubicBezTo>
                  <a:pt x="1310" y="16181"/>
                  <a:pt x="1417" y="16169"/>
                  <a:pt x="1525" y="16133"/>
                </a:cubicBezTo>
                <a:cubicBezTo>
                  <a:pt x="1572" y="16121"/>
                  <a:pt x="1620" y="16109"/>
                  <a:pt x="1656" y="16085"/>
                </a:cubicBezTo>
                <a:cubicBezTo>
                  <a:pt x="1691" y="16073"/>
                  <a:pt x="1727" y="16062"/>
                  <a:pt x="1763" y="16038"/>
                </a:cubicBezTo>
                <a:lnTo>
                  <a:pt x="1846" y="15990"/>
                </a:lnTo>
                <a:lnTo>
                  <a:pt x="1918" y="15942"/>
                </a:lnTo>
                <a:cubicBezTo>
                  <a:pt x="1941" y="15931"/>
                  <a:pt x="1953" y="15919"/>
                  <a:pt x="1977" y="15907"/>
                </a:cubicBezTo>
                <a:lnTo>
                  <a:pt x="2037" y="15859"/>
                </a:lnTo>
                <a:lnTo>
                  <a:pt x="2084" y="15812"/>
                </a:lnTo>
                <a:lnTo>
                  <a:pt x="2120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79" y="15692"/>
                  <a:pt x="2191" y="15681"/>
                  <a:pt x="2203" y="15657"/>
                </a:cubicBezTo>
                <a:lnTo>
                  <a:pt x="2227" y="15609"/>
                </a:lnTo>
                <a:lnTo>
                  <a:pt x="2263" y="15561"/>
                </a:lnTo>
                <a:cubicBezTo>
                  <a:pt x="2275" y="15550"/>
                  <a:pt x="2275" y="15538"/>
                  <a:pt x="2287" y="15514"/>
                </a:cubicBezTo>
                <a:cubicBezTo>
                  <a:pt x="2299" y="15502"/>
                  <a:pt x="2299" y="15478"/>
                  <a:pt x="2310" y="15466"/>
                </a:cubicBezTo>
                <a:cubicBezTo>
                  <a:pt x="2310" y="15454"/>
                  <a:pt x="2322" y="15431"/>
                  <a:pt x="2334" y="15419"/>
                </a:cubicBezTo>
                <a:cubicBezTo>
                  <a:pt x="2334" y="15407"/>
                  <a:pt x="2346" y="15383"/>
                  <a:pt x="2346" y="15371"/>
                </a:cubicBezTo>
                <a:cubicBezTo>
                  <a:pt x="2346" y="15359"/>
                  <a:pt x="2358" y="15335"/>
                  <a:pt x="2370" y="15323"/>
                </a:cubicBezTo>
                <a:lnTo>
                  <a:pt x="2382" y="15276"/>
                </a:lnTo>
                <a:cubicBezTo>
                  <a:pt x="2382" y="15264"/>
                  <a:pt x="2394" y="15240"/>
                  <a:pt x="2394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394" y="1214"/>
                </a:lnTo>
                <a:lnTo>
                  <a:pt x="2394" y="1167"/>
                </a:lnTo>
                <a:lnTo>
                  <a:pt x="2394" y="1119"/>
                </a:lnTo>
                <a:lnTo>
                  <a:pt x="2394" y="1072"/>
                </a:lnTo>
                <a:cubicBezTo>
                  <a:pt x="2394" y="1060"/>
                  <a:pt x="2394" y="1036"/>
                  <a:pt x="2394" y="1024"/>
                </a:cubicBezTo>
                <a:lnTo>
                  <a:pt x="2394" y="976"/>
                </a:lnTo>
                <a:cubicBezTo>
                  <a:pt x="2394" y="964"/>
                  <a:pt x="2382" y="941"/>
                  <a:pt x="2382" y="929"/>
                </a:cubicBezTo>
                <a:cubicBezTo>
                  <a:pt x="2382" y="917"/>
                  <a:pt x="2382" y="893"/>
                  <a:pt x="2370" y="881"/>
                </a:cubicBezTo>
                <a:cubicBezTo>
                  <a:pt x="2370" y="869"/>
                  <a:pt x="2358" y="845"/>
                  <a:pt x="2358" y="833"/>
                </a:cubicBezTo>
                <a:lnTo>
                  <a:pt x="2334" y="786"/>
                </a:lnTo>
                <a:lnTo>
                  <a:pt x="2322" y="738"/>
                </a:lnTo>
                <a:cubicBezTo>
                  <a:pt x="2322" y="714"/>
                  <a:pt x="2299" y="703"/>
                  <a:pt x="2299" y="691"/>
                </a:cubicBezTo>
                <a:lnTo>
                  <a:pt x="2275" y="643"/>
                </a:lnTo>
                <a:cubicBezTo>
                  <a:pt x="2263" y="619"/>
                  <a:pt x="2251" y="607"/>
                  <a:pt x="2239" y="595"/>
                </a:cubicBezTo>
                <a:lnTo>
                  <a:pt x="2215" y="548"/>
                </a:lnTo>
                <a:cubicBezTo>
                  <a:pt x="2203" y="524"/>
                  <a:pt x="2191" y="512"/>
                  <a:pt x="2179" y="500"/>
                </a:cubicBezTo>
                <a:cubicBezTo>
                  <a:pt x="2168" y="476"/>
                  <a:pt x="2156" y="464"/>
                  <a:pt x="2144" y="452"/>
                </a:cubicBezTo>
                <a:lnTo>
                  <a:pt x="2096" y="393"/>
                </a:lnTo>
                <a:lnTo>
                  <a:pt x="2060" y="345"/>
                </a:lnTo>
                <a:lnTo>
                  <a:pt x="2001" y="298"/>
                </a:lnTo>
                <a:cubicBezTo>
                  <a:pt x="1977" y="286"/>
                  <a:pt x="1965" y="274"/>
                  <a:pt x="1941" y="250"/>
                </a:cubicBezTo>
                <a:lnTo>
                  <a:pt x="1882" y="202"/>
                </a:lnTo>
                <a:lnTo>
                  <a:pt x="1798" y="155"/>
                </a:lnTo>
                <a:cubicBezTo>
                  <a:pt x="1763" y="143"/>
                  <a:pt x="1727" y="119"/>
                  <a:pt x="1703" y="107"/>
                </a:cubicBezTo>
                <a:cubicBezTo>
                  <a:pt x="1656" y="95"/>
                  <a:pt x="1608" y="71"/>
                  <a:pt x="1572" y="60"/>
                </a:cubicBezTo>
                <a:cubicBezTo>
                  <a:pt x="1489" y="36"/>
                  <a:pt x="1406" y="12"/>
                  <a:pt x="1322" y="12"/>
                </a:cubicBezTo>
                <a:cubicBezTo>
                  <a:pt x="1287" y="0"/>
                  <a:pt x="1239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0" name="Google Shape;2680;p24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1" name="Google Shape;2681;p24"/>
          <p:cNvSpPr/>
          <p:nvPr/>
        </p:nvSpPr>
        <p:spPr>
          <a:xfrm>
            <a:off x="10425854" y="370434"/>
            <a:ext cx="190052" cy="166197"/>
          </a:xfrm>
          <a:custGeom>
            <a:avLst/>
            <a:gdLst/>
            <a:ahLst/>
            <a:cxnLst/>
            <a:rect l="l" t="t" r="r" b="b"/>
            <a:pathLst>
              <a:path w="4358" h="3811" extrusionOk="0">
                <a:moveTo>
                  <a:pt x="1143" y="0"/>
                </a:moveTo>
                <a:cubicBezTo>
                  <a:pt x="512" y="0"/>
                  <a:pt x="0" y="512"/>
                  <a:pt x="0" y="1132"/>
                </a:cubicBezTo>
                <a:lnTo>
                  <a:pt x="0" y="2679"/>
                </a:lnTo>
                <a:cubicBezTo>
                  <a:pt x="0" y="3298"/>
                  <a:pt x="512" y="3810"/>
                  <a:pt x="1143" y="3810"/>
                </a:cubicBezTo>
                <a:lnTo>
                  <a:pt x="3227" y="3810"/>
                </a:lnTo>
                <a:cubicBezTo>
                  <a:pt x="3846" y="3810"/>
                  <a:pt x="4358" y="3298"/>
                  <a:pt x="4358" y="2679"/>
                </a:cubicBezTo>
                <a:lnTo>
                  <a:pt x="4358" y="1132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2" name="Google Shape;2682;p24"/>
          <p:cNvSpPr/>
          <p:nvPr/>
        </p:nvSpPr>
        <p:spPr>
          <a:xfrm>
            <a:off x="10456467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29" y="0"/>
                  <a:pt x="632" y="119"/>
                  <a:pt x="417" y="310"/>
                </a:cubicBezTo>
                <a:lnTo>
                  <a:pt x="394" y="333"/>
                </a:lnTo>
                <a:cubicBezTo>
                  <a:pt x="358" y="369"/>
                  <a:pt x="322" y="393"/>
                  <a:pt x="298" y="429"/>
                </a:cubicBezTo>
                <a:cubicBezTo>
                  <a:pt x="275" y="452"/>
                  <a:pt x="263" y="476"/>
                  <a:pt x="239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55" y="631"/>
                  <a:pt x="144" y="655"/>
                  <a:pt x="132" y="691"/>
                </a:cubicBezTo>
                <a:cubicBezTo>
                  <a:pt x="108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36" y="941"/>
                  <a:pt x="25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8" y="16181"/>
                  <a:pt x="1227" y="16181"/>
                </a:cubicBezTo>
                <a:cubicBezTo>
                  <a:pt x="1310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27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53" y="15276"/>
                  <a:pt x="2453" y="14966"/>
                </a:cubicBezTo>
                <a:lnTo>
                  <a:pt x="2453" y="1226"/>
                </a:lnTo>
                <a:cubicBezTo>
                  <a:pt x="2453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3" name="Google Shape;2683;p24"/>
          <p:cNvSpPr/>
          <p:nvPr/>
        </p:nvSpPr>
        <p:spPr>
          <a:xfrm>
            <a:off x="10472037" y="-197585"/>
            <a:ext cx="105449" cy="705653"/>
          </a:xfrm>
          <a:custGeom>
            <a:avLst/>
            <a:gdLst/>
            <a:ahLst/>
            <a:cxnLst/>
            <a:rect l="l" t="t" r="r" b="b"/>
            <a:pathLst>
              <a:path w="2418" h="16181" extrusionOk="0">
                <a:moveTo>
                  <a:pt x="1132" y="0"/>
                </a:moveTo>
                <a:cubicBezTo>
                  <a:pt x="1049" y="0"/>
                  <a:pt x="965" y="24"/>
                  <a:pt x="882" y="48"/>
                </a:cubicBezTo>
                <a:cubicBezTo>
                  <a:pt x="834" y="60"/>
                  <a:pt x="787" y="71"/>
                  <a:pt x="739" y="83"/>
                </a:cubicBezTo>
                <a:cubicBezTo>
                  <a:pt x="715" y="107"/>
                  <a:pt x="680" y="119"/>
                  <a:pt x="644" y="131"/>
                </a:cubicBezTo>
                <a:cubicBezTo>
                  <a:pt x="620" y="155"/>
                  <a:pt x="596" y="167"/>
                  <a:pt x="572" y="179"/>
                </a:cubicBezTo>
                <a:cubicBezTo>
                  <a:pt x="537" y="202"/>
                  <a:pt x="525" y="214"/>
                  <a:pt x="501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70" y="333"/>
                  <a:pt x="346" y="357"/>
                  <a:pt x="334" y="369"/>
                </a:cubicBezTo>
                <a:lnTo>
                  <a:pt x="287" y="417"/>
                </a:lnTo>
                <a:cubicBezTo>
                  <a:pt x="275" y="429"/>
                  <a:pt x="263" y="441"/>
                  <a:pt x="251" y="464"/>
                </a:cubicBezTo>
                <a:lnTo>
                  <a:pt x="215" y="512"/>
                </a:lnTo>
                <a:lnTo>
                  <a:pt x="179" y="560"/>
                </a:lnTo>
                <a:lnTo>
                  <a:pt x="156" y="607"/>
                </a:lnTo>
                <a:lnTo>
                  <a:pt x="132" y="655"/>
                </a:lnTo>
                <a:lnTo>
                  <a:pt x="108" y="703"/>
                </a:lnTo>
                <a:cubicBezTo>
                  <a:pt x="108" y="714"/>
                  <a:pt x="96" y="726"/>
                  <a:pt x="84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37" y="881"/>
                </a:lnTo>
                <a:cubicBezTo>
                  <a:pt x="37" y="905"/>
                  <a:pt x="25" y="917"/>
                  <a:pt x="25" y="929"/>
                </a:cubicBezTo>
                <a:cubicBezTo>
                  <a:pt x="13" y="953"/>
                  <a:pt x="13" y="964"/>
                  <a:pt x="13" y="976"/>
                </a:cubicBezTo>
                <a:lnTo>
                  <a:pt x="13" y="1024"/>
                </a:lnTo>
                <a:cubicBezTo>
                  <a:pt x="13" y="1048"/>
                  <a:pt x="13" y="1060"/>
                  <a:pt x="1" y="1072"/>
                </a:cubicBezTo>
                <a:cubicBezTo>
                  <a:pt x="1" y="1095"/>
                  <a:pt x="1" y="1107"/>
                  <a:pt x="1" y="1119"/>
                </a:cubicBez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cubicBezTo>
                  <a:pt x="1" y="14966"/>
                  <a:pt x="1" y="14978"/>
                  <a:pt x="1" y="14990"/>
                </a:cubicBezTo>
                <a:lnTo>
                  <a:pt x="1" y="15050"/>
                </a:lnTo>
                <a:cubicBezTo>
                  <a:pt x="1" y="15061"/>
                  <a:pt x="1" y="15073"/>
                  <a:pt x="1" y="15097"/>
                </a:cubicBezTo>
                <a:cubicBezTo>
                  <a:pt x="1" y="15109"/>
                  <a:pt x="13" y="15121"/>
                  <a:pt x="13" y="15145"/>
                </a:cubicBezTo>
                <a:lnTo>
                  <a:pt x="13" y="15192"/>
                </a:lnTo>
                <a:cubicBezTo>
                  <a:pt x="13" y="15204"/>
                  <a:pt x="13" y="15216"/>
                  <a:pt x="25" y="15240"/>
                </a:cubicBezTo>
                <a:cubicBezTo>
                  <a:pt x="37" y="15252"/>
                  <a:pt x="25" y="15276"/>
                  <a:pt x="37" y="15288"/>
                </a:cubicBezTo>
                <a:cubicBezTo>
                  <a:pt x="49" y="15300"/>
                  <a:pt x="49" y="15323"/>
                  <a:pt x="49" y="15335"/>
                </a:cubicBezTo>
                <a:lnTo>
                  <a:pt x="60" y="15383"/>
                </a:lnTo>
                <a:lnTo>
                  <a:pt x="84" y="15431"/>
                </a:lnTo>
                <a:cubicBezTo>
                  <a:pt x="84" y="15454"/>
                  <a:pt x="96" y="15466"/>
                  <a:pt x="108" y="15478"/>
                </a:cubicBezTo>
                <a:cubicBezTo>
                  <a:pt x="120" y="15502"/>
                  <a:pt x="120" y="15514"/>
                  <a:pt x="132" y="15526"/>
                </a:cubicBezTo>
                <a:cubicBezTo>
                  <a:pt x="144" y="15550"/>
                  <a:pt x="156" y="15561"/>
                  <a:pt x="156" y="15585"/>
                </a:cubicBezTo>
                <a:cubicBezTo>
                  <a:pt x="168" y="15597"/>
                  <a:pt x="179" y="15609"/>
                  <a:pt x="191" y="15633"/>
                </a:cubicBezTo>
                <a:cubicBezTo>
                  <a:pt x="203" y="15645"/>
                  <a:pt x="215" y="15657"/>
                  <a:pt x="227" y="15681"/>
                </a:cubicBezTo>
                <a:cubicBezTo>
                  <a:pt x="239" y="15692"/>
                  <a:pt x="251" y="15716"/>
                  <a:pt x="263" y="15728"/>
                </a:cubicBezTo>
                <a:cubicBezTo>
                  <a:pt x="275" y="15740"/>
                  <a:pt x="287" y="15764"/>
                  <a:pt x="310" y="15776"/>
                </a:cubicBezTo>
                <a:lnTo>
                  <a:pt x="358" y="15823"/>
                </a:lnTo>
                <a:lnTo>
                  <a:pt x="406" y="15871"/>
                </a:lnTo>
                <a:cubicBezTo>
                  <a:pt x="430" y="15895"/>
                  <a:pt x="441" y="15907"/>
                  <a:pt x="465" y="15931"/>
                </a:cubicBezTo>
                <a:lnTo>
                  <a:pt x="537" y="15978"/>
                </a:lnTo>
                <a:cubicBezTo>
                  <a:pt x="560" y="15990"/>
                  <a:pt x="584" y="16014"/>
                  <a:pt x="620" y="16026"/>
                </a:cubicBezTo>
                <a:cubicBezTo>
                  <a:pt x="644" y="16050"/>
                  <a:pt x="680" y="16062"/>
                  <a:pt x="715" y="16073"/>
                </a:cubicBezTo>
                <a:cubicBezTo>
                  <a:pt x="763" y="16097"/>
                  <a:pt x="811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2" y="16181"/>
                  <a:pt x="1430" y="16169"/>
                  <a:pt x="1537" y="16133"/>
                </a:cubicBezTo>
                <a:cubicBezTo>
                  <a:pt x="1584" y="16121"/>
                  <a:pt x="1632" y="16109"/>
                  <a:pt x="1680" y="16085"/>
                </a:cubicBezTo>
                <a:lnTo>
                  <a:pt x="1751" y="16050"/>
                </a:lnTo>
                <a:cubicBezTo>
                  <a:pt x="1775" y="16026"/>
                  <a:pt x="1811" y="16014"/>
                  <a:pt x="1834" y="16002"/>
                </a:cubicBezTo>
                <a:lnTo>
                  <a:pt x="1906" y="15954"/>
                </a:lnTo>
                <a:cubicBezTo>
                  <a:pt x="1930" y="15931"/>
                  <a:pt x="1954" y="15919"/>
                  <a:pt x="1965" y="15907"/>
                </a:cubicBezTo>
                <a:cubicBezTo>
                  <a:pt x="1989" y="15883"/>
                  <a:pt x="2001" y="15871"/>
                  <a:pt x="2025" y="15859"/>
                </a:cubicBezTo>
                <a:lnTo>
                  <a:pt x="2073" y="15812"/>
                </a:lnTo>
                <a:lnTo>
                  <a:pt x="2108" y="15752"/>
                </a:lnTo>
                <a:lnTo>
                  <a:pt x="2156" y="15704"/>
                </a:lnTo>
                <a:lnTo>
                  <a:pt x="2192" y="15657"/>
                </a:lnTo>
                <a:lnTo>
                  <a:pt x="2215" y="15609"/>
                </a:lnTo>
                <a:cubicBezTo>
                  <a:pt x="2227" y="15597"/>
                  <a:pt x="2239" y="15585"/>
                  <a:pt x="2251" y="15561"/>
                </a:cubicBezTo>
                <a:cubicBezTo>
                  <a:pt x="2263" y="15550"/>
                  <a:pt x="2263" y="15538"/>
                  <a:pt x="2275" y="15514"/>
                </a:cubicBezTo>
                <a:cubicBezTo>
                  <a:pt x="2287" y="15502"/>
                  <a:pt x="2287" y="15478"/>
                  <a:pt x="2299" y="15466"/>
                </a:cubicBezTo>
                <a:lnTo>
                  <a:pt x="2323" y="15419"/>
                </a:lnTo>
                <a:cubicBezTo>
                  <a:pt x="2323" y="15407"/>
                  <a:pt x="2335" y="15383"/>
                  <a:pt x="2335" y="15371"/>
                </a:cubicBezTo>
                <a:cubicBezTo>
                  <a:pt x="2335" y="15359"/>
                  <a:pt x="2346" y="15335"/>
                  <a:pt x="2358" y="15323"/>
                </a:cubicBezTo>
                <a:cubicBezTo>
                  <a:pt x="2358" y="15311"/>
                  <a:pt x="2370" y="15288"/>
                  <a:pt x="2370" y="15276"/>
                </a:cubicBezTo>
                <a:cubicBezTo>
                  <a:pt x="2370" y="15264"/>
                  <a:pt x="2382" y="15240"/>
                  <a:pt x="2382" y="15228"/>
                </a:cubicBezTo>
                <a:cubicBezTo>
                  <a:pt x="2382" y="15204"/>
                  <a:pt x="2382" y="15192"/>
                  <a:pt x="2394" y="15180"/>
                </a:cubicBezTo>
                <a:cubicBezTo>
                  <a:pt x="2406" y="15157"/>
                  <a:pt x="2394" y="15145"/>
                  <a:pt x="2394" y="15133"/>
                </a:cubicBezTo>
                <a:cubicBezTo>
                  <a:pt x="2406" y="15109"/>
                  <a:pt x="2394" y="15097"/>
                  <a:pt x="2394" y="15085"/>
                </a:cubicBezTo>
                <a:lnTo>
                  <a:pt x="2394" y="15026"/>
                </a:lnTo>
                <a:lnTo>
                  <a:pt x="2394" y="14978"/>
                </a:lnTo>
                <a:lnTo>
                  <a:pt x="2394" y="14954"/>
                </a:lnTo>
                <a:lnTo>
                  <a:pt x="2394" y="1226"/>
                </a:lnTo>
                <a:cubicBezTo>
                  <a:pt x="2394" y="1226"/>
                  <a:pt x="2418" y="1214"/>
                  <a:pt x="2418" y="1214"/>
                </a:cubicBezTo>
                <a:lnTo>
                  <a:pt x="2418" y="1167"/>
                </a:lnTo>
                <a:lnTo>
                  <a:pt x="2418" y="1119"/>
                </a:lnTo>
                <a:cubicBezTo>
                  <a:pt x="2418" y="1107"/>
                  <a:pt x="2418" y="1084"/>
                  <a:pt x="2418" y="1072"/>
                </a:cubicBezTo>
                <a:cubicBezTo>
                  <a:pt x="2418" y="1060"/>
                  <a:pt x="2418" y="1036"/>
                  <a:pt x="2406" y="1024"/>
                </a:cubicBezTo>
                <a:cubicBezTo>
                  <a:pt x="2406" y="1012"/>
                  <a:pt x="2406" y="988"/>
                  <a:pt x="2406" y="976"/>
                </a:cubicBezTo>
                <a:cubicBezTo>
                  <a:pt x="2406" y="964"/>
                  <a:pt x="2406" y="941"/>
                  <a:pt x="2394" y="929"/>
                </a:cubicBezTo>
                <a:cubicBezTo>
                  <a:pt x="2394" y="905"/>
                  <a:pt x="2394" y="893"/>
                  <a:pt x="2382" y="881"/>
                </a:cubicBezTo>
                <a:cubicBezTo>
                  <a:pt x="2382" y="869"/>
                  <a:pt x="2370" y="845"/>
                  <a:pt x="2370" y="833"/>
                </a:cubicBezTo>
                <a:cubicBezTo>
                  <a:pt x="2370" y="810"/>
                  <a:pt x="2358" y="798"/>
                  <a:pt x="2358" y="786"/>
                </a:cubicBezTo>
                <a:cubicBezTo>
                  <a:pt x="2346" y="762"/>
                  <a:pt x="2346" y="750"/>
                  <a:pt x="2335" y="738"/>
                </a:cubicBezTo>
                <a:cubicBezTo>
                  <a:pt x="2323" y="714"/>
                  <a:pt x="2323" y="703"/>
                  <a:pt x="2311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63" y="595"/>
                </a:cubicBezTo>
                <a:cubicBezTo>
                  <a:pt x="2251" y="572"/>
                  <a:pt x="2239" y="560"/>
                  <a:pt x="2227" y="548"/>
                </a:cubicBezTo>
                <a:lnTo>
                  <a:pt x="2192" y="500"/>
                </a:lnTo>
                <a:lnTo>
                  <a:pt x="2156" y="452"/>
                </a:lnTo>
                <a:lnTo>
                  <a:pt x="2108" y="393"/>
                </a:lnTo>
                <a:cubicBezTo>
                  <a:pt x="2096" y="381"/>
                  <a:pt x="2084" y="369"/>
                  <a:pt x="2073" y="345"/>
                </a:cubicBezTo>
                <a:lnTo>
                  <a:pt x="2013" y="298"/>
                </a:lnTo>
                <a:cubicBezTo>
                  <a:pt x="2001" y="286"/>
                  <a:pt x="1977" y="274"/>
                  <a:pt x="1954" y="250"/>
                </a:cubicBezTo>
                <a:lnTo>
                  <a:pt x="1894" y="202"/>
                </a:lnTo>
                <a:lnTo>
                  <a:pt x="1811" y="155"/>
                </a:lnTo>
                <a:cubicBezTo>
                  <a:pt x="1775" y="143"/>
                  <a:pt x="1739" y="119"/>
                  <a:pt x="1715" y="107"/>
                </a:cubicBezTo>
                <a:cubicBezTo>
                  <a:pt x="1668" y="95"/>
                  <a:pt x="1632" y="71"/>
                  <a:pt x="1584" y="60"/>
                </a:cubicBezTo>
                <a:cubicBezTo>
                  <a:pt x="1501" y="36"/>
                  <a:pt x="1418" y="12"/>
                  <a:pt x="1346" y="12"/>
                </a:cubicBezTo>
                <a:cubicBezTo>
                  <a:pt x="1299" y="0"/>
                  <a:pt x="1251" y="0"/>
                  <a:pt x="12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4" name="Google Shape;2684;p24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5" name="Google Shape;2685;p24"/>
          <p:cNvSpPr/>
          <p:nvPr/>
        </p:nvSpPr>
        <p:spPr>
          <a:xfrm>
            <a:off x="9931535" y="370434"/>
            <a:ext cx="190619" cy="166197"/>
          </a:xfrm>
          <a:custGeom>
            <a:avLst/>
            <a:gdLst/>
            <a:ahLst/>
            <a:cxnLst/>
            <a:rect l="l" t="t" r="r" b="b"/>
            <a:pathLst>
              <a:path w="4371" h="3811" extrusionOk="0">
                <a:moveTo>
                  <a:pt x="1143" y="0"/>
                </a:moveTo>
                <a:cubicBezTo>
                  <a:pt x="512" y="0"/>
                  <a:pt x="0" y="501"/>
                  <a:pt x="12" y="1132"/>
                </a:cubicBezTo>
                <a:lnTo>
                  <a:pt x="12" y="2679"/>
                </a:lnTo>
                <a:cubicBezTo>
                  <a:pt x="12" y="3310"/>
                  <a:pt x="524" y="3810"/>
                  <a:pt x="1143" y="3810"/>
                </a:cubicBezTo>
                <a:lnTo>
                  <a:pt x="3227" y="3810"/>
                </a:lnTo>
                <a:cubicBezTo>
                  <a:pt x="3858" y="3810"/>
                  <a:pt x="4370" y="3298"/>
                  <a:pt x="4370" y="2679"/>
                </a:cubicBezTo>
                <a:lnTo>
                  <a:pt x="4370" y="1132"/>
                </a:lnTo>
                <a:cubicBezTo>
                  <a:pt x="4370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6" name="Google Shape;2686;p24"/>
          <p:cNvSpPr/>
          <p:nvPr/>
        </p:nvSpPr>
        <p:spPr>
          <a:xfrm>
            <a:off x="9962672" y="-197585"/>
            <a:ext cx="107019" cy="705653"/>
          </a:xfrm>
          <a:custGeom>
            <a:avLst/>
            <a:gdLst/>
            <a:ahLst/>
            <a:cxnLst/>
            <a:rect l="l" t="t" r="r" b="b"/>
            <a:pathLst>
              <a:path w="2454" h="16181" extrusionOk="0">
                <a:moveTo>
                  <a:pt x="1227" y="0"/>
                </a:moveTo>
                <a:cubicBezTo>
                  <a:pt x="930" y="0"/>
                  <a:pt x="632" y="119"/>
                  <a:pt x="418" y="310"/>
                </a:cubicBezTo>
                <a:lnTo>
                  <a:pt x="394" y="333"/>
                </a:lnTo>
                <a:cubicBezTo>
                  <a:pt x="358" y="369"/>
                  <a:pt x="334" y="393"/>
                  <a:pt x="299" y="429"/>
                </a:cubicBezTo>
                <a:cubicBezTo>
                  <a:pt x="287" y="452"/>
                  <a:pt x="263" y="476"/>
                  <a:pt x="251" y="500"/>
                </a:cubicBezTo>
                <a:cubicBezTo>
                  <a:pt x="227" y="524"/>
                  <a:pt x="203" y="560"/>
                  <a:pt x="179" y="595"/>
                </a:cubicBezTo>
                <a:cubicBezTo>
                  <a:pt x="168" y="631"/>
                  <a:pt x="144" y="655"/>
                  <a:pt x="132" y="691"/>
                </a:cubicBezTo>
                <a:cubicBezTo>
                  <a:pt x="120" y="726"/>
                  <a:pt x="96" y="750"/>
                  <a:pt x="84" y="786"/>
                </a:cubicBezTo>
                <a:cubicBezTo>
                  <a:pt x="72" y="833"/>
                  <a:pt x="60" y="869"/>
                  <a:pt x="48" y="917"/>
                </a:cubicBezTo>
                <a:cubicBezTo>
                  <a:pt x="48" y="941"/>
                  <a:pt x="37" y="964"/>
                  <a:pt x="25" y="1000"/>
                </a:cubicBezTo>
                <a:cubicBezTo>
                  <a:pt x="13" y="1072"/>
                  <a:pt x="1" y="1143"/>
                  <a:pt x="1" y="1226"/>
                </a:cubicBezTo>
                <a:lnTo>
                  <a:pt x="1" y="14954"/>
                </a:lnTo>
                <a:cubicBezTo>
                  <a:pt x="1" y="15633"/>
                  <a:pt x="549" y="16181"/>
                  <a:pt x="1227" y="16181"/>
                </a:cubicBezTo>
                <a:cubicBezTo>
                  <a:pt x="1311" y="16181"/>
                  <a:pt x="1394" y="16169"/>
                  <a:pt x="1477" y="16157"/>
                </a:cubicBezTo>
                <a:lnTo>
                  <a:pt x="1525" y="16145"/>
                </a:lnTo>
                <a:cubicBezTo>
                  <a:pt x="1584" y="16121"/>
                  <a:pt x="1656" y="16097"/>
                  <a:pt x="1715" y="16073"/>
                </a:cubicBezTo>
                <a:lnTo>
                  <a:pt x="1739" y="16073"/>
                </a:lnTo>
                <a:cubicBezTo>
                  <a:pt x="1882" y="16002"/>
                  <a:pt x="2013" y="15907"/>
                  <a:pt x="2120" y="15788"/>
                </a:cubicBezTo>
                <a:cubicBezTo>
                  <a:pt x="2334" y="15561"/>
                  <a:pt x="2442" y="15276"/>
                  <a:pt x="2442" y="14966"/>
                </a:cubicBezTo>
                <a:lnTo>
                  <a:pt x="2442" y="1226"/>
                </a:lnTo>
                <a:cubicBezTo>
                  <a:pt x="2454" y="548"/>
                  <a:pt x="1906" y="0"/>
                  <a:pt x="1227" y="0"/>
                </a:cubicBezTo>
                <a:close/>
              </a:path>
            </a:pathLst>
          </a:custGeom>
          <a:solidFill>
            <a:srgbClr val="272425">
              <a:alpha val="20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7" name="Google Shape;2687;p24"/>
          <p:cNvSpPr/>
          <p:nvPr/>
        </p:nvSpPr>
        <p:spPr>
          <a:xfrm>
            <a:off x="9978764" y="-197585"/>
            <a:ext cx="104925" cy="705653"/>
          </a:xfrm>
          <a:custGeom>
            <a:avLst/>
            <a:gdLst/>
            <a:ahLst/>
            <a:cxnLst/>
            <a:rect l="l" t="t" r="r" b="b"/>
            <a:pathLst>
              <a:path w="2406" h="16181" extrusionOk="0">
                <a:moveTo>
                  <a:pt x="1132" y="0"/>
                </a:moveTo>
                <a:cubicBezTo>
                  <a:pt x="1037" y="0"/>
                  <a:pt x="953" y="24"/>
                  <a:pt x="870" y="48"/>
                </a:cubicBezTo>
                <a:cubicBezTo>
                  <a:pt x="822" y="60"/>
                  <a:pt x="787" y="71"/>
                  <a:pt x="739" y="83"/>
                </a:cubicBezTo>
                <a:cubicBezTo>
                  <a:pt x="703" y="107"/>
                  <a:pt x="668" y="119"/>
                  <a:pt x="644" y="131"/>
                </a:cubicBezTo>
                <a:cubicBezTo>
                  <a:pt x="608" y="155"/>
                  <a:pt x="584" y="167"/>
                  <a:pt x="561" y="179"/>
                </a:cubicBezTo>
                <a:cubicBezTo>
                  <a:pt x="537" y="202"/>
                  <a:pt x="513" y="214"/>
                  <a:pt x="489" y="226"/>
                </a:cubicBezTo>
                <a:lnTo>
                  <a:pt x="430" y="274"/>
                </a:lnTo>
                <a:lnTo>
                  <a:pt x="382" y="322"/>
                </a:lnTo>
                <a:cubicBezTo>
                  <a:pt x="358" y="333"/>
                  <a:pt x="346" y="357"/>
                  <a:pt x="334" y="369"/>
                </a:cubicBezTo>
                <a:cubicBezTo>
                  <a:pt x="311" y="381"/>
                  <a:pt x="299" y="393"/>
                  <a:pt x="287" y="417"/>
                </a:cubicBezTo>
                <a:lnTo>
                  <a:pt x="251" y="464"/>
                </a:lnTo>
                <a:lnTo>
                  <a:pt x="215" y="512"/>
                </a:lnTo>
                <a:lnTo>
                  <a:pt x="180" y="560"/>
                </a:lnTo>
                <a:cubicBezTo>
                  <a:pt x="168" y="572"/>
                  <a:pt x="156" y="583"/>
                  <a:pt x="156" y="607"/>
                </a:cubicBezTo>
                <a:lnTo>
                  <a:pt x="120" y="655"/>
                </a:lnTo>
                <a:cubicBezTo>
                  <a:pt x="120" y="667"/>
                  <a:pt x="108" y="679"/>
                  <a:pt x="96" y="703"/>
                </a:cubicBezTo>
                <a:cubicBezTo>
                  <a:pt x="96" y="714"/>
                  <a:pt x="84" y="726"/>
                  <a:pt x="72" y="750"/>
                </a:cubicBezTo>
                <a:cubicBezTo>
                  <a:pt x="72" y="762"/>
                  <a:pt x="72" y="774"/>
                  <a:pt x="60" y="786"/>
                </a:cubicBezTo>
                <a:lnTo>
                  <a:pt x="49" y="833"/>
                </a:lnTo>
                <a:lnTo>
                  <a:pt x="25" y="881"/>
                </a:lnTo>
                <a:cubicBezTo>
                  <a:pt x="25" y="905"/>
                  <a:pt x="25" y="917"/>
                  <a:pt x="13" y="929"/>
                </a:cubicBezTo>
                <a:cubicBezTo>
                  <a:pt x="13" y="953"/>
                  <a:pt x="13" y="964"/>
                  <a:pt x="1" y="976"/>
                </a:cubicBezTo>
                <a:lnTo>
                  <a:pt x="1" y="1024"/>
                </a:lnTo>
                <a:lnTo>
                  <a:pt x="1" y="1072"/>
                </a:lnTo>
                <a:lnTo>
                  <a:pt x="1" y="1119"/>
                </a:lnTo>
                <a:lnTo>
                  <a:pt x="1" y="1167"/>
                </a:lnTo>
                <a:lnTo>
                  <a:pt x="1" y="1214"/>
                </a:lnTo>
                <a:lnTo>
                  <a:pt x="1" y="14954"/>
                </a:lnTo>
                <a:lnTo>
                  <a:pt x="1" y="14990"/>
                </a:lnTo>
                <a:lnTo>
                  <a:pt x="1" y="15050"/>
                </a:lnTo>
                <a:lnTo>
                  <a:pt x="1" y="15097"/>
                </a:lnTo>
                <a:lnTo>
                  <a:pt x="1" y="15145"/>
                </a:lnTo>
                <a:lnTo>
                  <a:pt x="1" y="15192"/>
                </a:lnTo>
                <a:cubicBezTo>
                  <a:pt x="1" y="15204"/>
                  <a:pt x="13" y="15216"/>
                  <a:pt x="13" y="15240"/>
                </a:cubicBezTo>
                <a:cubicBezTo>
                  <a:pt x="25" y="15252"/>
                  <a:pt x="13" y="15276"/>
                  <a:pt x="25" y="15288"/>
                </a:cubicBezTo>
                <a:cubicBezTo>
                  <a:pt x="37" y="15300"/>
                  <a:pt x="37" y="15323"/>
                  <a:pt x="49" y="15335"/>
                </a:cubicBezTo>
                <a:cubicBezTo>
                  <a:pt x="49" y="15347"/>
                  <a:pt x="60" y="15371"/>
                  <a:pt x="60" y="15383"/>
                </a:cubicBezTo>
                <a:cubicBezTo>
                  <a:pt x="72" y="15407"/>
                  <a:pt x="72" y="15419"/>
                  <a:pt x="84" y="15431"/>
                </a:cubicBezTo>
                <a:cubicBezTo>
                  <a:pt x="84" y="15454"/>
                  <a:pt x="96" y="15466"/>
                  <a:pt x="108" y="15478"/>
                </a:cubicBezTo>
                <a:cubicBezTo>
                  <a:pt x="108" y="15502"/>
                  <a:pt x="120" y="15514"/>
                  <a:pt x="132" y="15526"/>
                </a:cubicBezTo>
                <a:cubicBezTo>
                  <a:pt x="132" y="15550"/>
                  <a:pt x="144" y="15561"/>
                  <a:pt x="156" y="15585"/>
                </a:cubicBezTo>
                <a:cubicBezTo>
                  <a:pt x="168" y="15597"/>
                  <a:pt x="180" y="15609"/>
                  <a:pt x="191" y="15633"/>
                </a:cubicBezTo>
                <a:cubicBezTo>
                  <a:pt x="191" y="15645"/>
                  <a:pt x="203" y="15669"/>
                  <a:pt x="227" y="15681"/>
                </a:cubicBezTo>
                <a:lnTo>
                  <a:pt x="263" y="15728"/>
                </a:lnTo>
                <a:lnTo>
                  <a:pt x="299" y="15776"/>
                </a:lnTo>
                <a:lnTo>
                  <a:pt x="346" y="15823"/>
                </a:lnTo>
                <a:lnTo>
                  <a:pt x="406" y="15871"/>
                </a:lnTo>
                <a:cubicBezTo>
                  <a:pt x="418" y="15895"/>
                  <a:pt x="441" y="15907"/>
                  <a:pt x="465" y="15931"/>
                </a:cubicBezTo>
                <a:cubicBezTo>
                  <a:pt x="489" y="15942"/>
                  <a:pt x="501" y="15966"/>
                  <a:pt x="525" y="15978"/>
                </a:cubicBezTo>
                <a:cubicBezTo>
                  <a:pt x="584" y="16014"/>
                  <a:pt x="644" y="16050"/>
                  <a:pt x="715" y="16073"/>
                </a:cubicBezTo>
                <a:cubicBezTo>
                  <a:pt x="751" y="16097"/>
                  <a:pt x="799" y="16109"/>
                  <a:pt x="846" y="16121"/>
                </a:cubicBezTo>
                <a:cubicBezTo>
                  <a:pt x="965" y="16157"/>
                  <a:pt x="1084" y="16181"/>
                  <a:pt x="1203" y="16181"/>
                </a:cubicBezTo>
                <a:lnTo>
                  <a:pt x="1215" y="16181"/>
                </a:lnTo>
                <a:cubicBezTo>
                  <a:pt x="1323" y="16181"/>
                  <a:pt x="1430" y="16169"/>
                  <a:pt x="1525" y="16133"/>
                </a:cubicBezTo>
                <a:cubicBezTo>
                  <a:pt x="1573" y="16121"/>
                  <a:pt x="1620" y="16109"/>
                  <a:pt x="1668" y="16085"/>
                </a:cubicBezTo>
                <a:cubicBezTo>
                  <a:pt x="1704" y="16073"/>
                  <a:pt x="1739" y="16062"/>
                  <a:pt x="1775" y="16038"/>
                </a:cubicBezTo>
                <a:lnTo>
                  <a:pt x="1858" y="15990"/>
                </a:lnTo>
                <a:lnTo>
                  <a:pt x="1918" y="15942"/>
                </a:lnTo>
                <a:cubicBezTo>
                  <a:pt x="1942" y="15931"/>
                  <a:pt x="1965" y="15919"/>
                  <a:pt x="1989" y="15907"/>
                </a:cubicBezTo>
                <a:lnTo>
                  <a:pt x="2037" y="15859"/>
                </a:lnTo>
                <a:lnTo>
                  <a:pt x="2085" y="15812"/>
                </a:lnTo>
                <a:lnTo>
                  <a:pt x="2132" y="15752"/>
                </a:lnTo>
                <a:cubicBezTo>
                  <a:pt x="2144" y="15740"/>
                  <a:pt x="2156" y="15728"/>
                  <a:pt x="2168" y="15704"/>
                </a:cubicBezTo>
                <a:cubicBezTo>
                  <a:pt x="2180" y="15692"/>
                  <a:pt x="2192" y="15681"/>
                  <a:pt x="2204" y="15657"/>
                </a:cubicBezTo>
                <a:lnTo>
                  <a:pt x="2239" y="15609"/>
                </a:lnTo>
                <a:lnTo>
                  <a:pt x="2275" y="15561"/>
                </a:lnTo>
                <a:cubicBezTo>
                  <a:pt x="2275" y="15550"/>
                  <a:pt x="2287" y="15538"/>
                  <a:pt x="2299" y="15514"/>
                </a:cubicBezTo>
                <a:cubicBezTo>
                  <a:pt x="2299" y="15502"/>
                  <a:pt x="2311" y="15478"/>
                  <a:pt x="2323" y="15466"/>
                </a:cubicBezTo>
                <a:cubicBezTo>
                  <a:pt x="2323" y="15454"/>
                  <a:pt x="2335" y="15431"/>
                  <a:pt x="2335" y="15419"/>
                </a:cubicBezTo>
                <a:cubicBezTo>
                  <a:pt x="2346" y="15407"/>
                  <a:pt x="2346" y="15383"/>
                  <a:pt x="2358" y="15371"/>
                </a:cubicBezTo>
                <a:cubicBezTo>
                  <a:pt x="2358" y="15359"/>
                  <a:pt x="2370" y="15335"/>
                  <a:pt x="2370" y="15323"/>
                </a:cubicBezTo>
                <a:lnTo>
                  <a:pt x="2394" y="15276"/>
                </a:lnTo>
                <a:cubicBezTo>
                  <a:pt x="2394" y="15264"/>
                  <a:pt x="2394" y="15240"/>
                  <a:pt x="2406" y="15228"/>
                </a:cubicBezTo>
                <a:lnTo>
                  <a:pt x="2406" y="15180"/>
                </a:lnTo>
                <a:cubicBezTo>
                  <a:pt x="2406" y="15157"/>
                  <a:pt x="2406" y="15145"/>
                  <a:pt x="2406" y="15133"/>
                </a:cubicBezTo>
                <a:lnTo>
                  <a:pt x="2406" y="15085"/>
                </a:lnTo>
                <a:lnTo>
                  <a:pt x="2406" y="15026"/>
                </a:lnTo>
                <a:lnTo>
                  <a:pt x="2406" y="14978"/>
                </a:lnTo>
                <a:cubicBezTo>
                  <a:pt x="2406" y="14978"/>
                  <a:pt x="2406" y="14966"/>
                  <a:pt x="2406" y="14954"/>
                </a:cubicBezTo>
                <a:lnTo>
                  <a:pt x="2406" y="1214"/>
                </a:lnTo>
                <a:lnTo>
                  <a:pt x="2406" y="1167"/>
                </a:lnTo>
                <a:lnTo>
                  <a:pt x="2406" y="1119"/>
                </a:lnTo>
                <a:lnTo>
                  <a:pt x="2406" y="1072"/>
                </a:lnTo>
                <a:cubicBezTo>
                  <a:pt x="2406" y="1060"/>
                  <a:pt x="2406" y="1036"/>
                  <a:pt x="2406" y="1024"/>
                </a:cubicBezTo>
                <a:lnTo>
                  <a:pt x="2406" y="976"/>
                </a:lnTo>
                <a:cubicBezTo>
                  <a:pt x="2406" y="964"/>
                  <a:pt x="2394" y="941"/>
                  <a:pt x="2394" y="929"/>
                </a:cubicBezTo>
                <a:cubicBezTo>
                  <a:pt x="2394" y="917"/>
                  <a:pt x="2382" y="893"/>
                  <a:pt x="2382" y="881"/>
                </a:cubicBezTo>
                <a:cubicBezTo>
                  <a:pt x="2370" y="869"/>
                  <a:pt x="2370" y="845"/>
                  <a:pt x="2358" y="833"/>
                </a:cubicBezTo>
                <a:cubicBezTo>
                  <a:pt x="2358" y="822"/>
                  <a:pt x="2358" y="798"/>
                  <a:pt x="2346" y="786"/>
                </a:cubicBezTo>
                <a:lnTo>
                  <a:pt x="2323" y="738"/>
                </a:lnTo>
                <a:cubicBezTo>
                  <a:pt x="2323" y="714"/>
                  <a:pt x="2311" y="703"/>
                  <a:pt x="2299" y="691"/>
                </a:cubicBezTo>
                <a:lnTo>
                  <a:pt x="2287" y="643"/>
                </a:lnTo>
                <a:cubicBezTo>
                  <a:pt x="2275" y="619"/>
                  <a:pt x="2263" y="607"/>
                  <a:pt x="2251" y="595"/>
                </a:cubicBezTo>
                <a:lnTo>
                  <a:pt x="2227" y="548"/>
                </a:lnTo>
                <a:cubicBezTo>
                  <a:pt x="2216" y="524"/>
                  <a:pt x="2204" y="512"/>
                  <a:pt x="2192" y="500"/>
                </a:cubicBezTo>
                <a:cubicBezTo>
                  <a:pt x="2180" y="476"/>
                  <a:pt x="2168" y="464"/>
                  <a:pt x="2156" y="452"/>
                </a:cubicBezTo>
                <a:lnTo>
                  <a:pt x="2108" y="393"/>
                </a:lnTo>
                <a:lnTo>
                  <a:pt x="2061" y="345"/>
                </a:lnTo>
                <a:lnTo>
                  <a:pt x="2013" y="298"/>
                </a:lnTo>
                <a:cubicBezTo>
                  <a:pt x="1989" y="286"/>
                  <a:pt x="1965" y="274"/>
                  <a:pt x="1954" y="250"/>
                </a:cubicBezTo>
                <a:lnTo>
                  <a:pt x="1882" y="202"/>
                </a:lnTo>
                <a:lnTo>
                  <a:pt x="1799" y="155"/>
                </a:lnTo>
                <a:cubicBezTo>
                  <a:pt x="1775" y="143"/>
                  <a:pt x="1739" y="119"/>
                  <a:pt x="1704" y="107"/>
                </a:cubicBezTo>
                <a:cubicBezTo>
                  <a:pt x="1668" y="95"/>
                  <a:pt x="1620" y="71"/>
                  <a:pt x="1573" y="60"/>
                </a:cubicBezTo>
                <a:cubicBezTo>
                  <a:pt x="1501" y="36"/>
                  <a:pt x="1418" y="12"/>
                  <a:pt x="1334" y="12"/>
                </a:cubicBezTo>
                <a:cubicBezTo>
                  <a:pt x="1287" y="0"/>
                  <a:pt x="1251" y="0"/>
                  <a:pt x="12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8" name="Google Shape;2688;p24"/>
          <p:cNvSpPr/>
          <p:nvPr/>
        </p:nvSpPr>
        <p:spPr>
          <a:xfrm rot="7975353">
            <a:off x="2131094" y="1405256"/>
            <a:ext cx="377927" cy="435789"/>
          </a:xfrm>
          <a:custGeom>
            <a:avLst/>
            <a:gdLst/>
            <a:ahLst/>
            <a:cxnLst/>
            <a:rect l="l" t="t" r="r" b="b"/>
            <a:pathLst>
              <a:path w="3651" h="4210" extrusionOk="0">
                <a:moveTo>
                  <a:pt x="3597" y="1"/>
                </a:moveTo>
                <a:lnTo>
                  <a:pt x="3597" y="1"/>
                </a:lnTo>
                <a:cubicBezTo>
                  <a:pt x="3410" y="134"/>
                  <a:pt x="1964" y="447"/>
                  <a:pt x="1589" y="616"/>
                </a:cubicBezTo>
                <a:cubicBezTo>
                  <a:pt x="1214" y="786"/>
                  <a:pt x="670" y="1339"/>
                  <a:pt x="331" y="2152"/>
                </a:cubicBezTo>
                <a:cubicBezTo>
                  <a:pt x="1" y="2964"/>
                  <a:pt x="277" y="4204"/>
                  <a:pt x="277" y="4204"/>
                </a:cubicBezTo>
                <a:cubicBezTo>
                  <a:pt x="277" y="4204"/>
                  <a:pt x="285" y="4209"/>
                  <a:pt x="323" y="4209"/>
                </a:cubicBezTo>
                <a:cubicBezTo>
                  <a:pt x="384" y="4209"/>
                  <a:pt x="525" y="4196"/>
                  <a:pt x="840" y="4124"/>
                </a:cubicBezTo>
                <a:cubicBezTo>
                  <a:pt x="1348" y="4008"/>
                  <a:pt x="2419" y="3651"/>
                  <a:pt x="2839" y="3133"/>
                </a:cubicBezTo>
                <a:cubicBezTo>
                  <a:pt x="3267" y="2625"/>
                  <a:pt x="3410" y="2303"/>
                  <a:pt x="3553" y="1491"/>
                </a:cubicBezTo>
                <a:cubicBezTo>
                  <a:pt x="3633" y="1000"/>
                  <a:pt x="3651" y="500"/>
                  <a:pt x="3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89" name="Google Shape;2689;p24"/>
          <p:cNvSpPr/>
          <p:nvPr/>
        </p:nvSpPr>
        <p:spPr>
          <a:xfrm rot="7975353">
            <a:off x="2075291" y="1270976"/>
            <a:ext cx="481232" cy="548205"/>
          </a:xfrm>
          <a:custGeom>
            <a:avLst/>
            <a:gdLst/>
            <a:ahLst/>
            <a:cxnLst/>
            <a:rect l="l" t="t" r="r" b="b"/>
            <a:pathLst>
              <a:path w="4649" h="5296" extrusionOk="0">
                <a:moveTo>
                  <a:pt x="4621" y="1"/>
                </a:moveTo>
                <a:lnTo>
                  <a:pt x="4586" y="18"/>
                </a:lnTo>
                <a:cubicBezTo>
                  <a:pt x="4407" y="313"/>
                  <a:pt x="4202" y="599"/>
                  <a:pt x="3988" y="866"/>
                </a:cubicBezTo>
                <a:cubicBezTo>
                  <a:pt x="3979" y="643"/>
                  <a:pt x="3970" y="438"/>
                  <a:pt x="3961" y="215"/>
                </a:cubicBezTo>
                <a:lnTo>
                  <a:pt x="3934" y="224"/>
                </a:lnTo>
                <a:cubicBezTo>
                  <a:pt x="3934" y="456"/>
                  <a:pt x="3943" y="688"/>
                  <a:pt x="3934" y="929"/>
                </a:cubicBezTo>
                <a:cubicBezTo>
                  <a:pt x="3747" y="1152"/>
                  <a:pt x="3541" y="1375"/>
                  <a:pt x="3345" y="1598"/>
                </a:cubicBezTo>
                <a:cubicBezTo>
                  <a:pt x="3229" y="1214"/>
                  <a:pt x="3193" y="813"/>
                  <a:pt x="3220" y="420"/>
                </a:cubicBezTo>
                <a:lnTo>
                  <a:pt x="3193" y="420"/>
                </a:lnTo>
                <a:cubicBezTo>
                  <a:pt x="3184" y="572"/>
                  <a:pt x="3184" y="732"/>
                  <a:pt x="3184" y="884"/>
                </a:cubicBezTo>
                <a:cubicBezTo>
                  <a:pt x="3202" y="1143"/>
                  <a:pt x="3229" y="1402"/>
                  <a:pt x="3283" y="1661"/>
                </a:cubicBezTo>
                <a:cubicBezTo>
                  <a:pt x="3193" y="1777"/>
                  <a:pt x="3104" y="1875"/>
                  <a:pt x="3015" y="1991"/>
                </a:cubicBezTo>
                <a:cubicBezTo>
                  <a:pt x="2935" y="2098"/>
                  <a:pt x="2836" y="2232"/>
                  <a:pt x="2747" y="2357"/>
                </a:cubicBezTo>
                <a:cubicBezTo>
                  <a:pt x="2622" y="1777"/>
                  <a:pt x="2595" y="1170"/>
                  <a:pt x="2685" y="572"/>
                </a:cubicBezTo>
                <a:lnTo>
                  <a:pt x="2685" y="572"/>
                </a:lnTo>
                <a:lnTo>
                  <a:pt x="2640" y="590"/>
                </a:lnTo>
                <a:cubicBezTo>
                  <a:pt x="2631" y="706"/>
                  <a:pt x="2613" y="813"/>
                  <a:pt x="2604" y="929"/>
                </a:cubicBezTo>
                <a:cubicBezTo>
                  <a:pt x="2569" y="1420"/>
                  <a:pt x="2604" y="1911"/>
                  <a:pt x="2720" y="2392"/>
                </a:cubicBezTo>
                <a:cubicBezTo>
                  <a:pt x="2720" y="2392"/>
                  <a:pt x="2720" y="2401"/>
                  <a:pt x="2720" y="2401"/>
                </a:cubicBezTo>
                <a:cubicBezTo>
                  <a:pt x="2595" y="2589"/>
                  <a:pt x="2462" y="2776"/>
                  <a:pt x="2328" y="2955"/>
                </a:cubicBezTo>
                <a:lnTo>
                  <a:pt x="2310" y="2937"/>
                </a:lnTo>
                <a:cubicBezTo>
                  <a:pt x="1917" y="2482"/>
                  <a:pt x="1846" y="1875"/>
                  <a:pt x="1837" y="1295"/>
                </a:cubicBezTo>
                <a:lnTo>
                  <a:pt x="1774" y="1375"/>
                </a:lnTo>
                <a:cubicBezTo>
                  <a:pt x="1783" y="1928"/>
                  <a:pt x="1926" y="2562"/>
                  <a:pt x="2292" y="3008"/>
                </a:cubicBezTo>
                <a:cubicBezTo>
                  <a:pt x="2256" y="3053"/>
                  <a:pt x="2221" y="3106"/>
                  <a:pt x="2176" y="3151"/>
                </a:cubicBezTo>
                <a:cubicBezTo>
                  <a:pt x="2033" y="3339"/>
                  <a:pt x="1881" y="3526"/>
                  <a:pt x="1721" y="3704"/>
                </a:cubicBezTo>
                <a:cubicBezTo>
                  <a:pt x="1507" y="3365"/>
                  <a:pt x="1346" y="2999"/>
                  <a:pt x="1230" y="2616"/>
                </a:cubicBezTo>
                <a:cubicBezTo>
                  <a:pt x="1221" y="2669"/>
                  <a:pt x="1221" y="2714"/>
                  <a:pt x="1212" y="2767"/>
                </a:cubicBezTo>
                <a:cubicBezTo>
                  <a:pt x="1275" y="2946"/>
                  <a:pt x="1346" y="3115"/>
                  <a:pt x="1426" y="3285"/>
                </a:cubicBezTo>
                <a:cubicBezTo>
                  <a:pt x="1507" y="3437"/>
                  <a:pt x="1596" y="3580"/>
                  <a:pt x="1694" y="3731"/>
                </a:cubicBezTo>
                <a:lnTo>
                  <a:pt x="1623" y="3812"/>
                </a:lnTo>
                <a:cubicBezTo>
                  <a:pt x="1569" y="3865"/>
                  <a:pt x="1507" y="3919"/>
                  <a:pt x="1453" y="3981"/>
                </a:cubicBezTo>
                <a:lnTo>
                  <a:pt x="1417" y="4017"/>
                </a:lnTo>
                <a:cubicBezTo>
                  <a:pt x="1364" y="4070"/>
                  <a:pt x="1310" y="4133"/>
                  <a:pt x="1257" y="4186"/>
                </a:cubicBezTo>
                <a:cubicBezTo>
                  <a:pt x="882" y="4543"/>
                  <a:pt x="480" y="4883"/>
                  <a:pt x="52" y="5186"/>
                </a:cubicBezTo>
                <a:cubicBezTo>
                  <a:pt x="0" y="5223"/>
                  <a:pt x="40" y="5296"/>
                  <a:pt x="90" y="5296"/>
                </a:cubicBezTo>
                <a:cubicBezTo>
                  <a:pt x="101" y="5296"/>
                  <a:pt x="112" y="5292"/>
                  <a:pt x="123" y="5284"/>
                </a:cubicBezTo>
                <a:cubicBezTo>
                  <a:pt x="498" y="5008"/>
                  <a:pt x="855" y="4704"/>
                  <a:pt x="1194" y="4383"/>
                </a:cubicBezTo>
                <a:cubicBezTo>
                  <a:pt x="1257" y="4311"/>
                  <a:pt x="1319" y="4249"/>
                  <a:pt x="1391" y="4177"/>
                </a:cubicBezTo>
                <a:lnTo>
                  <a:pt x="1399" y="4169"/>
                </a:lnTo>
                <a:cubicBezTo>
                  <a:pt x="1426" y="4133"/>
                  <a:pt x="1453" y="4106"/>
                  <a:pt x="1480" y="4079"/>
                </a:cubicBezTo>
                <a:cubicBezTo>
                  <a:pt x="1507" y="4053"/>
                  <a:pt x="1524" y="4035"/>
                  <a:pt x="1542" y="4017"/>
                </a:cubicBezTo>
                <a:cubicBezTo>
                  <a:pt x="1560" y="3999"/>
                  <a:pt x="1569" y="3981"/>
                  <a:pt x="1587" y="3972"/>
                </a:cubicBezTo>
                <a:cubicBezTo>
                  <a:pt x="1596" y="3954"/>
                  <a:pt x="1640" y="3901"/>
                  <a:pt x="1676" y="3865"/>
                </a:cubicBezTo>
                <a:lnTo>
                  <a:pt x="1872" y="3642"/>
                </a:lnTo>
                <a:cubicBezTo>
                  <a:pt x="2051" y="3767"/>
                  <a:pt x="2265" y="3865"/>
                  <a:pt x="2479" y="3910"/>
                </a:cubicBezTo>
                <a:lnTo>
                  <a:pt x="2595" y="3874"/>
                </a:lnTo>
                <a:cubicBezTo>
                  <a:pt x="2346" y="3829"/>
                  <a:pt x="2113" y="3731"/>
                  <a:pt x="1908" y="3588"/>
                </a:cubicBezTo>
                <a:cubicBezTo>
                  <a:pt x="1980" y="3508"/>
                  <a:pt x="2051" y="3419"/>
                  <a:pt x="2122" y="3330"/>
                </a:cubicBezTo>
                <a:cubicBezTo>
                  <a:pt x="2158" y="3276"/>
                  <a:pt x="2194" y="3231"/>
                  <a:pt x="2229" y="3187"/>
                </a:cubicBezTo>
                <a:cubicBezTo>
                  <a:pt x="2622" y="3356"/>
                  <a:pt x="3051" y="3437"/>
                  <a:pt x="3479" y="3437"/>
                </a:cubicBezTo>
                <a:cubicBezTo>
                  <a:pt x="3515" y="3419"/>
                  <a:pt x="3541" y="3392"/>
                  <a:pt x="3577" y="3374"/>
                </a:cubicBezTo>
                <a:lnTo>
                  <a:pt x="3417" y="3374"/>
                </a:lnTo>
                <a:cubicBezTo>
                  <a:pt x="3158" y="3374"/>
                  <a:pt x="2908" y="3356"/>
                  <a:pt x="2658" y="3312"/>
                </a:cubicBezTo>
                <a:cubicBezTo>
                  <a:pt x="2524" y="3276"/>
                  <a:pt x="2381" y="3240"/>
                  <a:pt x="2247" y="3187"/>
                </a:cubicBezTo>
                <a:cubicBezTo>
                  <a:pt x="2381" y="3017"/>
                  <a:pt x="2506" y="2839"/>
                  <a:pt x="2631" y="2651"/>
                </a:cubicBezTo>
                <a:cubicBezTo>
                  <a:pt x="3069" y="2786"/>
                  <a:pt x="3531" y="2857"/>
                  <a:pt x="3995" y="2857"/>
                </a:cubicBezTo>
                <a:cubicBezTo>
                  <a:pt x="4022" y="2857"/>
                  <a:pt x="4050" y="2857"/>
                  <a:pt x="4077" y="2857"/>
                </a:cubicBezTo>
                <a:lnTo>
                  <a:pt x="4113" y="2812"/>
                </a:lnTo>
                <a:lnTo>
                  <a:pt x="3872" y="2812"/>
                </a:lnTo>
                <a:cubicBezTo>
                  <a:pt x="3604" y="2803"/>
                  <a:pt x="3345" y="2776"/>
                  <a:pt x="3086" y="2723"/>
                </a:cubicBezTo>
                <a:cubicBezTo>
                  <a:pt x="2943" y="2687"/>
                  <a:pt x="2801" y="2651"/>
                  <a:pt x="2667" y="2607"/>
                </a:cubicBezTo>
                <a:cubicBezTo>
                  <a:pt x="2765" y="2473"/>
                  <a:pt x="2854" y="2330"/>
                  <a:pt x="2952" y="2187"/>
                </a:cubicBezTo>
                <a:cubicBezTo>
                  <a:pt x="2953" y="2186"/>
                  <a:pt x="2957" y="2186"/>
                  <a:pt x="2964" y="2186"/>
                </a:cubicBezTo>
                <a:cubicBezTo>
                  <a:pt x="3044" y="2186"/>
                  <a:pt x="3525" y="2261"/>
                  <a:pt x="4008" y="2261"/>
                </a:cubicBezTo>
                <a:cubicBezTo>
                  <a:pt x="4141" y="2261"/>
                  <a:pt x="4274" y="2255"/>
                  <a:pt x="4398" y="2241"/>
                </a:cubicBezTo>
                <a:cubicBezTo>
                  <a:pt x="4407" y="2223"/>
                  <a:pt x="4407" y="2205"/>
                  <a:pt x="4416" y="2187"/>
                </a:cubicBezTo>
                <a:lnTo>
                  <a:pt x="4416" y="2187"/>
                </a:lnTo>
                <a:cubicBezTo>
                  <a:pt x="4281" y="2198"/>
                  <a:pt x="4145" y="2203"/>
                  <a:pt x="4008" y="2203"/>
                </a:cubicBezTo>
                <a:cubicBezTo>
                  <a:pt x="3677" y="2203"/>
                  <a:pt x="3344" y="2173"/>
                  <a:pt x="3015" y="2116"/>
                </a:cubicBezTo>
                <a:lnTo>
                  <a:pt x="3006" y="2116"/>
                </a:lnTo>
                <a:cubicBezTo>
                  <a:pt x="3113" y="1982"/>
                  <a:pt x="3390" y="1634"/>
                  <a:pt x="3399" y="1625"/>
                </a:cubicBezTo>
                <a:lnTo>
                  <a:pt x="3488" y="1518"/>
                </a:lnTo>
                <a:cubicBezTo>
                  <a:pt x="3747" y="1509"/>
                  <a:pt x="4014" y="1473"/>
                  <a:pt x="4273" y="1429"/>
                </a:cubicBezTo>
                <a:cubicBezTo>
                  <a:pt x="4380" y="1411"/>
                  <a:pt x="4488" y="1393"/>
                  <a:pt x="4595" y="1366"/>
                </a:cubicBezTo>
                <a:cubicBezTo>
                  <a:pt x="4595" y="1339"/>
                  <a:pt x="4604" y="1321"/>
                  <a:pt x="4604" y="1295"/>
                </a:cubicBezTo>
                <a:lnTo>
                  <a:pt x="4604" y="1295"/>
                </a:lnTo>
                <a:cubicBezTo>
                  <a:pt x="4496" y="1321"/>
                  <a:pt x="4371" y="1348"/>
                  <a:pt x="4264" y="1366"/>
                </a:cubicBezTo>
                <a:cubicBezTo>
                  <a:pt x="4014" y="1411"/>
                  <a:pt x="3765" y="1446"/>
                  <a:pt x="3515" y="1473"/>
                </a:cubicBezTo>
                <a:cubicBezTo>
                  <a:pt x="3640" y="1348"/>
                  <a:pt x="3756" y="1214"/>
                  <a:pt x="3872" y="1081"/>
                </a:cubicBezTo>
                <a:lnTo>
                  <a:pt x="3988" y="947"/>
                </a:lnTo>
                <a:cubicBezTo>
                  <a:pt x="4113" y="911"/>
                  <a:pt x="4247" y="875"/>
                  <a:pt x="4371" y="848"/>
                </a:cubicBezTo>
                <a:cubicBezTo>
                  <a:pt x="4470" y="831"/>
                  <a:pt x="4559" y="813"/>
                  <a:pt x="4648" y="786"/>
                </a:cubicBezTo>
                <a:lnTo>
                  <a:pt x="4648" y="724"/>
                </a:lnTo>
                <a:cubicBezTo>
                  <a:pt x="4532" y="750"/>
                  <a:pt x="4434" y="768"/>
                  <a:pt x="4327" y="786"/>
                </a:cubicBezTo>
                <a:cubicBezTo>
                  <a:pt x="4229" y="804"/>
                  <a:pt x="4139" y="831"/>
                  <a:pt x="4050" y="866"/>
                </a:cubicBezTo>
                <a:cubicBezTo>
                  <a:pt x="4157" y="724"/>
                  <a:pt x="4264" y="590"/>
                  <a:pt x="4363" y="438"/>
                </a:cubicBezTo>
                <a:cubicBezTo>
                  <a:pt x="4461" y="295"/>
                  <a:pt x="4541" y="170"/>
                  <a:pt x="4621" y="36"/>
                </a:cubicBezTo>
                <a:lnTo>
                  <a:pt x="4621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0" name="Google Shape;2690;p24"/>
          <p:cNvSpPr/>
          <p:nvPr/>
        </p:nvSpPr>
        <p:spPr>
          <a:xfrm rot="7975353">
            <a:off x="2191263" y="1541481"/>
            <a:ext cx="330000" cy="293873"/>
          </a:xfrm>
          <a:custGeom>
            <a:avLst/>
            <a:gdLst/>
            <a:ahLst/>
            <a:cxnLst/>
            <a:rect l="l" t="t" r="r" b="b"/>
            <a:pathLst>
              <a:path w="3188" h="2839" extrusionOk="0">
                <a:moveTo>
                  <a:pt x="3000" y="1955"/>
                </a:moveTo>
                <a:cubicBezTo>
                  <a:pt x="3035" y="1821"/>
                  <a:pt x="3062" y="1670"/>
                  <a:pt x="3089" y="1491"/>
                </a:cubicBezTo>
                <a:cubicBezTo>
                  <a:pt x="3178" y="1000"/>
                  <a:pt x="3187" y="500"/>
                  <a:pt x="3142" y="1"/>
                </a:cubicBezTo>
                <a:cubicBezTo>
                  <a:pt x="2955" y="134"/>
                  <a:pt x="1500" y="447"/>
                  <a:pt x="1134" y="616"/>
                </a:cubicBezTo>
                <a:cubicBezTo>
                  <a:pt x="804" y="768"/>
                  <a:pt x="331" y="1214"/>
                  <a:pt x="1" y="1884"/>
                </a:cubicBezTo>
                <a:cubicBezTo>
                  <a:pt x="90" y="2000"/>
                  <a:pt x="197" y="2107"/>
                  <a:pt x="313" y="2196"/>
                </a:cubicBezTo>
                <a:cubicBezTo>
                  <a:pt x="1125" y="2839"/>
                  <a:pt x="2312" y="2732"/>
                  <a:pt x="3000" y="195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1" name="Google Shape;2691;p24"/>
          <p:cNvSpPr/>
          <p:nvPr/>
        </p:nvSpPr>
        <p:spPr>
          <a:xfrm rot="7975353">
            <a:off x="2133522" y="1410449"/>
            <a:ext cx="365919" cy="440241"/>
          </a:xfrm>
          <a:custGeom>
            <a:avLst/>
            <a:gdLst/>
            <a:ahLst/>
            <a:cxnLst/>
            <a:rect l="l" t="t" r="r" b="b"/>
            <a:pathLst>
              <a:path w="3535" h="4253" extrusionOk="0">
                <a:moveTo>
                  <a:pt x="527" y="4205"/>
                </a:moveTo>
                <a:lnTo>
                  <a:pt x="527" y="4205"/>
                </a:lnTo>
                <a:cubicBezTo>
                  <a:pt x="465" y="4214"/>
                  <a:pt x="402" y="4231"/>
                  <a:pt x="340" y="4240"/>
                </a:cubicBezTo>
                <a:cubicBezTo>
                  <a:pt x="402" y="4231"/>
                  <a:pt x="465" y="4222"/>
                  <a:pt x="527" y="4205"/>
                </a:cubicBezTo>
                <a:close/>
                <a:moveTo>
                  <a:pt x="3481" y="1"/>
                </a:moveTo>
                <a:lnTo>
                  <a:pt x="3446" y="28"/>
                </a:lnTo>
                <a:cubicBezTo>
                  <a:pt x="3330" y="81"/>
                  <a:pt x="3213" y="126"/>
                  <a:pt x="3089" y="153"/>
                </a:cubicBezTo>
                <a:cubicBezTo>
                  <a:pt x="2973" y="197"/>
                  <a:pt x="2848" y="233"/>
                  <a:pt x="2723" y="269"/>
                </a:cubicBezTo>
                <a:lnTo>
                  <a:pt x="1973" y="474"/>
                </a:lnTo>
                <a:cubicBezTo>
                  <a:pt x="1848" y="501"/>
                  <a:pt x="1723" y="536"/>
                  <a:pt x="1598" y="581"/>
                </a:cubicBezTo>
                <a:cubicBezTo>
                  <a:pt x="1473" y="626"/>
                  <a:pt x="1357" y="679"/>
                  <a:pt x="1250" y="760"/>
                </a:cubicBezTo>
                <a:cubicBezTo>
                  <a:pt x="1045" y="911"/>
                  <a:pt x="848" y="1099"/>
                  <a:pt x="697" y="1304"/>
                </a:cubicBezTo>
                <a:cubicBezTo>
                  <a:pt x="536" y="1509"/>
                  <a:pt x="402" y="1732"/>
                  <a:pt x="286" y="1964"/>
                </a:cubicBezTo>
                <a:cubicBezTo>
                  <a:pt x="170" y="2197"/>
                  <a:pt x="90" y="2446"/>
                  <a:pt x="54" y="2705"/>
                </a:cubicBezTo>
                <a:cubicBezTo>
                  <a:pt x="0" y="3223"/>
                  <a:pt x="36" y="3741"/>
                  <a:pt x="143" y="4249"/>
                </a:cubicBezTo>
                <a:cubicBezTo>
                  <a:pt x="45" y="3741"/>
                  <a:pt x="18" y="3214"/>
                  <a:pt x="81" y="2705"/>
                </a:cubicBezTo>
                <a:cubicBezTo>
                  <a:pt x="117" y="2446"/>
                  <a:pt x="197" y="2205"/>
                  <a:pt x="313" y="1973"/>
                </a:cubicBezTo>
                <a:cubicBezTo>
                  <a:pt x="429" y="1741"/>
                  <a:pt x="563" y="1527"/>
                  <a:pt x="723" y="1322"/>
                </a:cubicBezTo>
                <a:cubicBezTo>
                  <a:pt x="875" y="1117"/>
                  <a:pt x="1063" y="938"/>
                  <a:pt x="1268" y="786"/>
                </a:cubicBezTo>
                <a:cubicBezTo>
                  <a:pt x="1375" y="715"/>
                  <a:pt x="1491" y="661"/>
                  <a:pt x="1616" y="617"/>
                </a:cubicBezTo>
                <a:cubicBezTo>
                  <a:pt x="1732" y="581"/>
                  <a:pt x="1857" y="545"/>
                  <a:pt x="1982" y="510"/>
                </a:cubicBezTo>
                <a:lnTo>
                  <a:pt x="2732" y="304"/>
                </a:lnTo>
                <a:cubicBezTo>
                  <a:pt x="2856" y="278"/>
                  <a:pt x="2981" y="242"/>
                  <a:pt x="3106" y="206"/>
                </a:cubicBezTo>
                <a:cubicBezTo>
                  <a:pt x="3220" y="174"/>
                  <a:pt x="3333" y="134"/>
                  <a:pt x="3440" y="80"/>
                </a:cubicBezTo>
                <a:lnTo>
                  <a:pt x="3440" y="80"/>
                </a:lnTo>
                <a:cubicBezTo>
                  <a:pt x="3489" y="577"/>
                  <a:pt x="3470" y="1075"/>
                  <a:pt x="3383" y="1572"/>
                </a:cubicBezTo>
                <a:cubicBezTo>
                  <a:pt x="3347" y="1822"/>
                  <a:pt x="3285" y="2072"/>
                  <a:pt x="3205" y="2313"/>
                </a:cubicBezTo>
                <a:cubicBezTo>
                  <a:pt x="3115" y="2554"/>
                  <a:pt x="2999" y="2777"/>
                  <a:pt x="2839" y="2982"/>
                </a:cubicBezTo>
                <a:cubicBezTo>
                  <a:pt x="2767" y="3080"/>
                  <a:pt x="2687" y="3178"/>
                  <a:pt x="2598" y="3276"/>
                </a:cubicBezTo>
                <a:cubicBezTo>
                  <a:pt x="2499" y="3357"/>
                  <a:pt x="2401" y="3437"/>
                  <a:pt x="2294" y="3508"/>
                </a:cubicBezTo>
                <a:cubicBezTo>
                  <a:pt x="2080" y="3642"/>
                  <a:pt x="1857" y="3758"/>
                  <a:pt x="1616" y="3857"/>
                </a:cubicBezTo>
                <a:cubicBezTo>
                  <a:pt x="1384" y="3955"/>
                  <a:pt x="1143" y="4044"/>
                  <a:pt x="893" y="4115"/>
                </a:cubicBezTo>
                <a:cubicBezTo>
                  <a:pt x="777" y="4151"/>
                  <a:pt x="652" y="4178"/>
                  <a:pt x="527" y="4205"/>
                </a:cubicBezTo>
                <a:cubicBezTo>
                  <a:pt x="652" y="4178"/>
                  <a:pt x="777" y="4151"/>
                  <a:pt x="902" y="4124"/>
                </a:cubicBezTo>
                <a:cubicBezTo>
                  <a:pt x="1143" y="4053"/>
                  <a:pt x="1393" y="3973"/>
                  <a:pt x="1625" y="3874"/>
                </a:cubicBezTo>
                <a:cubicBezTo>
                  <a:pt x="1866" y="3776"/>
                  <a:pt x="2098" y="3660"/>
                  <a:pt x="2312" y="3526"/>
                </a:cubicBezTo>
                <a:cubicBezTo>
                  <a:pt x="2419" y="3455"/>
                  <a:pt x="2526" y="3375"/>
                  <a:pt x="2616" y="3285"/>
                </a:cubicBezTo>
                <a:cubicBezTo>
                  <a:pt x="2705" y="3196"/>
                  <a:pt x="2794" y="3098"/>
                  <a:pt x="2865" y="2991"/>
                </a:cubicBezTo>
                <a:cubicBezTo>
                  <a:pt x="3026" y="2794"/>
                  <a:pt x="3151" y="2571"/>
                  <a:pt x="3240" y="2321"/>
                </a:cubicBezTo>
                <a:cubicBezTo>
                  <a:pt x="3321" y="2080"/>
                  <a:pt x="3383" y="1831"/>
                  <a:pt x="3428" y="1581"/>
                </a:cubicBezTo>
                <a:cubicBezTo>
                  <a:pt x="3517" y="1072"/>
                  <a:pt x="3535" y="554"/>
                  <a:pt x="3481" y="46"/>
                </a:cubicBezTo>
                <a:lnTo>
                  <a:pt x="3481" y="1"/>
                </a:lnTo>
                <a:close/>
                <a:moveTo>
                  <a:pt x="340" y="4240"/>
                </a:moveTo>
                <a:cubicBezTo>
                  <a:pt x="277" y="4249"/>
                  <a:pt x="206" y="4249"/>
                  <a:pt x="143" y="4249"/>
                </a:cubicBezTo>
                <a:cubicBezTo>
                  <a:pt x="162" y="4252"/>
                  <a:pt x="181" y="4253"/>
                  <a:pt x="200" y="4253"/>
                </a:cubicBezTo>
                <a:cubicBezTo>
                  <a:pt x="247" y="4253"/>
                  <a:pt x="295" y="4247"/>
                  <a:pt x="340" y="4240"/>
                </a:cubicBezTo>
                <a:close/>
              </a:path>
            </a:pathLst>
          </a:custGeom>
          <a:solidFill>
            <a:srgbClr val="B9480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2" name="Google Shape;2692;p24"/>
          <p:cNvSpPr/>
          <p:nvPr/>
        </p:nvSpPr>
        <p:spPr>
          <a:xfrm rot="10800000">
            <a:off x="1735089" y="793554"/>
            <a:ext cx="259404" cy="451836"/>
          </a:xfrm>
          <a:custGeom>
            <a:avLst/>
            <a:gdLst/>
            <a:ahLst/>
            <a:cxnLst/>
            <a:rect l="l" t="t" r="r" b="b"/>
            <a:pathLst>
              <a:path w="2506" h="4365" extrusionOk="0">
                <a:moveTo>
                  <a:pt x="1876" y="0"/>
                </a:moveTo>
                <a:cubicBezTo>
                  <a:pt x="1863" y="0"/>
                  <a:pt x="1852" y="7"/>
                  <a:pt x="1852" y="24"/>
                </a:cubicBezTo>
                <a:cubicBezTo>
                  <a:pt x="1825" y="622"/>
                  <a:pt x="1745" y="1211"/>
                  <a:pt x="1611" y="1791"/>
                </a:cubicBezTo>
                <a:cubicBezTo>
                  <a:pt x="1495" y="1505"/>
                  <a:pt x="1379" y="1220"/>
                  <a:pt x="1254" y="934"/>
                </a:cubicBezTo>
                <a:cubicBezTo>
                  <a:pt x="1191" y="791"/>
                  <a:pt x="1120" y="640"/>
                  <a:pt x="1049" y="497"/>
                </a:cubicBezTo>
                <a:cubicBezTo>
                  <a:pt x="968" y="354"/>
                  <a:pt x="879" y="220"/>
                  <a:pt x="790" y="86"/>
                </a:cubicBezTo>
                <a:cubicBezTo>
                  <a:pt x="782" y="74"/>
                  <a:pt x="773" y="69"/>
                  <a:pt x="763" y="69"/>
                </a:cubicBezTo>
                <a:cubicBezTo>
                  <a:pt x="736" y="69"/>
                  <a:pt x="708" y="105"/>
                  <a:pt x="727" y="131"/>
                </a:cubicBezTo>
                <a:cubicBezTo>
                  <a:pt x="879" y="381"/>
                  <a:pt x="1004" y="640"/>
                  <a:pt x="1102" y="907"/>
                </a:cubicBezTo>
                <a:cubicBezTo>
                  <a:pt x="1218" y="1175"/>
                  <a:pt x="1334" y="1443"/>
                  <a:pt x="1441" y="1720"/>
                </a:cubicBezTo>
                <a:cubicBezTo>
                  <a:pt x="1459" y="1773"/>
                  <a:pt x="1477" y="1818"/>
                  <a:pt x="1495" y="1871"/>
                </a:cubicBezTo>
                <a:cubicBezTo>
                  <a:pt x="1379" y="1827"/>
                  <a:pt x="1263" y="1773"/>
                  <a:pt x="1147" y="1711"/>
                </a:cubicBezTo>
                <a:cubicBezTo>
                  <a:pt x="1004" y="1648"/>
                  <a:pt x="870" y="1568"/>
                  <a:pt x="736" y="1487"/>
                </a:cubicBezTo>
                <a:cubicBezTo>
                  <a:pt x="620" y="1425"/>
                  <a:pt x="504" y="1354"/>
                  <a:pt x="388" y="1273"/>
                </a:cubicBezTo>
                <a:cubicBezTo>
                  <a:pt x="281" y="1193"/>
                  <a:pt x="183" y="1104"/>
                  <a:pt x="102" y="1006"/>
                </a:cubicBezTo>
                <a:cubicBezTo>
                  <a:pt x="92" y="993"/>
                  <a:pt x="79" y="987"/>
                  <a:pt x="66" y="987"/>
                </a:cubicBezTo>
                <a:cubicBezTo>
                  <a:pt x="33" y="987"/>
                  <a:pt x="1" y="1021"/>
                  <a:pt x="13" y="1059"/>
                </a:cubicBezTo>
                <a:cubicBezTo>
                  <a:pt x="129" y="1318"/>
                  <a:pt x="433" y="1461"/>
                  <a:pt x="665" y="1595"/>
                </a:cubicBezTo>
                <a:cubicBezTo>
                  <a:pt x="808" y="1675"/>
                  <a:pt x="950" y="1755"/>
                  <a:pt x="1093" y="1818"/>
                </a:cubicBezTo>
                <a:cubicBezTo>
                  <a:pt x="1161" y="1852"/>
                  <a:pt x="1430" y="2006"/>
                  <a:pt x="1534" y="2006"/>
                </a:cubicBezTo>
                <a:cubicBezTo>
                  <a:pt x="1539" y="2006"/>
                  <a:pt x="1544" y="2006"/>
                  <a:pt x="1548" y="2005"/>
                </a:cubicBezTo>
                <a:cubicBezTo>
                  <a:pt x="1727" y="2460"/>
                  <a:pt x="1896" y="2915"/>
                  <a:pt x="2057" y="3380"/>
                </a:cubicBezTo>
                <a:cubicBezTo>
                  <a:pt x="2164" y="3692"/>
                  <a:pt x="2253" y="4013"/>
                  <a:pt x="2361" y="4326"/>
                </a:cubicBezTo>
                <a:cubicBezTo>
                  <a:pt x="2374" y="4353"/>
                  <a:pt x="2400" y="4365"/>
                  <a:pt x="2425" y="4365"/>
                </a:cubicBezTo>
                <a:cubicBezTo>
                  <a:pt x="2465" y="4365"/>
                  <a:pt x="2505" y="4334"/>
                  <a:pt x="2494" y="4290"/>
                </a:cubicBezTo>
                <a:cubicBezTo>
                  <a:pt x="2414" y="3995"/>
                  <a:pt x="2316" y="3710"/>
                  <a:pt x="2218" y="3424"/>
                </a:cubicBezTo>
                <a:cubicBezTo>
                  <a:pt x="2120" y="3148"/>
                  <a:pt x="2021" y="2871"/>
                  <a:pt x="1923" y="2594"/>
                </a:cubicBezTo>
                <a:cubicBezTo>
                  <a:pt x="1843" y="2380"/>
                  <a:pt x="1754" y="2166"/>
                  <a:pt x="1673" y="1952"/>
                </a:cubicBezTo>
                <a:cubicBezTo>
                  <a:pt x="1825" y="1791"/>
                  <a:pt x="1932" y="550"/>
                  <a:pt x="1905" y="24"/>
                </a:cubicBezTo>
                <a:cubicBezTo>
                  <a:pt x="1905" y="9"/>
                  <a:pt x="1890" y="0"/>
                  <a:pt x="187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3" name="Google Shape;2693;p24"/>
          <p:cNvSpPr/>
          <p:nvPr/>
        </p:nvSpPr>
        <p:spPr>
          <a:xfrm rot="10800000">
            <a:off x="1964474" y="1105232"/>
            <a:ext cx="102581" cy="100408"/>
          </a:xfrm>
          <a:custGeom>
            <a:avLst/>
            <a:gdLst/>
            <a:ahLst/>
            <a:cxnLst/>
            <a:rect l="l" t="t" r="r" b="b"/>
            <a:pathLst>
              <a:path w="991" h="970" extrusionOk="0">
                <a:moveTo>
                  <a:pt x="512" y="0"/>
                </a:moveTo>
                <a:cubicBezTo>
                  <a:pt x="490" y="0"/>
                  <a:pt x="468" y="2"/>
                  <a:pt x="446" y="6"/>
                </a:cubicBezTo>
                <a:cubicBezTo>
                  <a:pt x="384" y="15"/>
                  <a:pt x="322" y="41"/>
                  <a:pt x="268" y="77"/>
                </a:cubicBezTo>
                <a:cubicBezTo>
                  <a:pt x="232" y="86"/>
                  <a:pt x="206" y="104"/>
                  <a:pt x="179" y="131"/>
                </a:cubicBezTo>
                <a:cubicBezTo>
                  <a:pt x="161" y="140"/>
                  <a:pt x="152" y="148"/>
                  <a:pt x="143" y="157"/>
                </a:cubicBezTo>
                <a:cubicBezTo>
                  <a:pt x="116" y="184"/>
                  <a:pt x="98" y="211"/>
                  <a:pt x="72" y="238"/>
                </a:cubicBezTo>
                <a:cubicBezTo>
                  <a:pt x="36" y="291"/>
                  <a:pt x="9" y="363"/>
                  <a:pt x="0" y="425"/>
                </a:cubicBezTo>
                <a:cubicBezTo>
                  <a:pt x="0" y="497"/>
                  <a:pt x="9" y="568"/>
                  <a:pt x="45" y="639"/>
                </a:cubicBezTo>
                <a:cubicBezTo>
                  <a:pt x="63" y="675"/>
                  <a:pt x="81" y="702"/>
                  <a:pt x="98" y="738"/>
                </a:cubicBezTo>
                <a:cubicBezTo>
                  <a:pt x="116" y="755"/>
                  <a:pt x="125" y="773"/>
                  <a:pt x="143" y="791"/>
                </a:cubicBezTo>
                <a:cubicBezTo>
                  <a:pt x="197" y="862"/>
                  <a:pt x="277" y="907"/>
                  <a:pt x="366" y="934"/>
                </a:cubicBezTo>
                <a:lnTo>
                  <a:pt x="375" y="934"/>
                </a:lnTo>
                <a:cubicBezTo>
                  <a:pt x="420" y="952"/>
                  <a:pt x="473" y="970"/>
                  <a:pt x="527" y="970"/>
                </a:cubicBezTo>
                <a:cubicBezTo>
                  <a:pt x="598" y="970"/>
                  <a:pt x="670" y="952"/>
                  <a:pt x="732" y="925"/>
                </a:cubicBezTo>
                <a:cubicBezTo>
                  <a:pt x="795" y="889"/>
                  <a:pt x="848" y="845"/>
                  <a:pt x="893" y="791"/>
                </a:cubicBezTo>
                <a:cubicBezTo>
                  <a:pt x="928" y="746"/>
                  <a:pt x="955" y="693"/>
                  <a:pt x="973" y="639"/>
                </a:cubicBezTo>
                <a:cubicBezTo>
                  <a:pt x="982" y="604"/>
                  <a:pt x="991" y="568"/>
                  <a:pt x="991" y="532"/>
                </a:cubicBezTo>
                <a:cubicBezTo>
                  <a:pt x="991" y="479"/>
                  <a:pt x="982" y="425"/>
                  <a:pt x="964" y="372"/>
                </a:cubicBezTo>
                <a:cubicBezTo>
                  <a:pt x="955" y="345"/>
                  <a:pt x="937" y="327"/>
                  <a:pt x="928" y="309"/>
                </a:cubicBezTo>
                <a:cubicBezTo>
                  <a:pt x="928" y="291"/>
                  <a:pt x="920" y="273"/>
                  <a:pt x="911" y="265"/>
                </a:cubicBezTo>
                <a:cubicBezTo>
                  <a:pt x="875" y="184"/>
                  <a:pt x="821" y="122"/>
                  <a:pt x="750" y="77"/>
                </a:cubicBezTo>
                <a:cubicBezTo>
                  <a:pt x="679" y="27"/>
                  <a:pt x="597" y="0"/>
                  <a:pt x="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4" name="Google Shape;2694;p24"/>
          <p:cNvSpPr/>
          <p:nvPr/>
        </p:nvSpPr>
        <p:spPr>
          <a:xfrm rot="10800000">
            <a:off x="1872037" y="1211128"/>
            <a:ext cx="106308" cy="105169"/>
          </a:xfrm>
          <a:custGeom>
            <a:avLst/>
            <a:gdLst/>
            <a:ahLst/>
            <a:cxnLst/>
            <a:rect l="l" t="t" r="r" b="b"/>
            <a:pathLst>
              <a:path w="1027" h="1016" extrusionOk="0">
                <a:moveTo>
                  <a:pt x="507" y="0"/>
                </a:moveTo>
                <a:cubicBezTo>
                  <a:pt x="466" y="0"/>
                  <a:pt x="424" y="5"/>
                  <a:pt x="384" y="13"/>
                </a:cubicBezTo>
                <a:cubicBezTo>
                  <a:pt x="259" y="48"/>
                  <a:pt x="143" y="129"/>
                  <a:pt x="71" y="236"/>
                </a:cubicBezTo>
                <a:cubicBezTo>
                  <a:pt x="36" y="298"/>
                  <a:pt x="18" y="361"/>
                  <a:pt x="9" y="423"/>
                </a:cubicBezTo>
                <a:cubicBezTo>
                  <a:pt x="9" y="441"/>
                  <a:pt x="9" y="459"/>
                  <a:pt x="9" y="477"/>
                </a:cubicBezTo>
                <a:cubicBezTo>
                  <a:pt x="0" y="512"/>
                  <a:pt x="9" y="548"/>
                  <a:pt x="9" y="584"/>
                </a:cubicBezTo>
                <a:cubicBezTo>
                  <a:pt x="18" y="611"/>
                  <a:pt x="18" y="628"/>
                  <a:pt x="18" y="646"/>
                </a:cubicBezTo>
                <a:cubicBezTo>
                  <a:pt x="27" y="691"/>
                  <a:pt x="45" y="727"/>
                  <a:pt x="63" y="771"/>
                </a:cubicBezTo>
                <a:cubicBezTo>
                  <a:pt x="98" y="825"/>
                  <a:pt x="134" y="869"/>
                  <a:pt x="179" y="914"/>
                </a:cubicBezTo>
                <a:cubicBezTo>
                  <a:pt x="241" y="968"/>
                  <a:pt x="321" y="994"/>
                  <a:pt x="411" y="1012"/>
                </a:cubicBezTo>
                <a:cubicBezTo>
                  <a:pt x="431" y="1014"/>
                  <a:pt x="451" y="1016"/>
                  <a:pt x="472" y="1016"/>
                </a:cubicBezTo>
                <a:cubicBezTo>
                  <a:pt x="535" y="1016"/>
                  <a:pt x="600" y="1006"/>
                  <a:pt x="660" y="985"/>
                </a:cubicBezTo>
                <a:cubicBezTo>
                  <a:pt x="803" y="923"/>
                  <a:pt x="919" y="807"/>
                  <a:pt x="973" y="655"/>
                </a:cubicBezTo>
                <a:cubicBezTo>
                  <a:pt x="1026" y="495"/>
                  <a:pt x="1000" y="307"/>
                  <a:pt x="901" y="173"/>
                </a:cubicBezTo>
                <a:cubicBezTo>
                  <a:pt x="857" y="120"/>
                  <a:pt x="794" y="84"/>
                  <a:pt x="741" y="57"/>
                </a:cubicBezTo>
                <a:cubicBezTo>
                  <a:pt x="714" y="39"/>
                  <a:pt x="687" y="30"/>
                  <a:pt x="652" y="22"/>
                </a:cubicBezTo>
                <a:cubicBezTo>
                  <a:pt x="607" y="7"/>
                  <a:pt x="558" y="0"/>
                  <a:pt x="50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5" name="Google Shape;2695;p24"/>
          <p:cNvSpPr/>
          <p:nvPr/>
        </p:nvSpPr>
        <p:spPr>
          <a:xfrm rot="10800000">
            <a:off x="1732501" y="1211748"/>
            <a:ext cx="110967" cy="111277"/>
          </a:xfrm>
          <a:custGeom>
            <a:avLst/>
            <a:gdLst/>
            <a:ahLst/>
            <a:cxnLst/>
            <a:rect l="l" t="t" r="r" b="b"/>
            <a:pathLst>
              <a:path w="1072" h="1075" extrusionOk="0">
                <a:moveTo>
                  <a:pt x="533" y="0"/>
                </a:moveTo>
                <a:cubicBezTo>
                  <a:pt x="492" y="0"/>
                  <a:pt x="451" y="5"/>
                  <a:pt x="411" y="15"/>
                </a:cubicBezTo>
                <a:cubicBezTo>
                  <a:pt x="330" y="33"/>
                  <a:pt x="259" y="78"/>
                  <a:pt x="196" y="131"/>
                </a:cubicBezTo>
                <a:cubicBezTo>
                  <a:pt x="125" y="185"/>
                  <a:pt x="80" y="256"/>
                  <a:pt x="45" y="345"/>
                </a:cubicBezTo>
                <a:cubicBezTo>
                  <a:pt x="18" y="408"/>
                  <a:pt x="0" y="479"/>
                  <a:pt x="0" y="551"/>
                </a:cubicBezTo>
                <a:cubicBezTo>
                  <a:pt x="0" y="595"/>
                  <a:pt x="9" y="631"/>
                  <a:pt x="18" y="676"/>
                </a:cubicBezTo>
                <a:cubicBezTo>
                  <a:pt x="18" y="693"/>
                  <a:pt x="27" y="720"/>
                  <a:pt x="45" y="738"/>
                </a:cubicBezTo>
                <a:cubicBezTo>
                  <a:pt x="63" y="801"/>
                  <a:pt x="89" y="854"/>
                  <a:pt x="125" y="908"/>
                </a:cubicBezTo>
                <a:cubicBezTo>
                  <a:pt x="170" y="961"/>
                  <a:pt x="232" y="1006"/>
                  <a:pt x="295" y="1042"/>
                </a:cubicBezTo>
                <a:cubicBezTo>
                  <a:pt x="357" y="1064"/>
                  <a:pt x="422" y="1075"/>
                  <a:pt x="485" y="1075"/>
                </a:cubicBezTo>
                <a:cubicBezTo>
                  <a:pt x="549" y="1075"/>
                  <a:pt x="611" y="1064"/>
                  <a:pt x="669" y="1042"/>
                </a:cubicBezTo>
                <a:cubicBezTo>
                  <a:pt x="777" y="997"/>
                  <a:pt x="875" y="925"/>
                  <a:pt x="946" y="836"/>
                </a:cubicBezTo>
                <a:cubicBezTo>
                  <a:pt x="1026" y="729"/>
                  <a:pt x="1071" y="586"/>
                  <a:pt x="1053" y="452"/>
                </a:cubicBezTo>
                <a:cubicBezTo>
                  <a:pt x="1044" y="319"/>
                  <a:pt x="973" y="203"/>
                  <a:pt x="866" y="131"/>
                </a:cubicBezTo>
                <a:lnTo>
                  <a:pt x="848" y="122"/>
                </a:lnTo>
                <a:lnTo>
                  <a:pt x="830" y="104"/>
                </a:lnTo>
                <a:cubicBezTo>
                  <a:pt x="747" y="34"/>
                  <a:pt x="640" y="0"/>
                  <a:pt x="5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6" name="Google Shape;2696;p24"/>
          <p:cNvSpPr/>
          <p:nvPr/>
        </p:nvSpPr>
        <p:spPr>
          <a:xfrm rot="10800000">
            <a:off x="1773181" y="1274685"/>
            <a:ext cx="38921" cy="33124"/>
          </a:xfrm>
          <a:custGeom>
            <a:avLst/>
            <a:gdLst/>
            <a:ahLst/>
            <a:cxnLst/>
            <a:rect l="l" t="t" r="r" b="b"/>
            <a:pathLst>
              <a:path w="376" h="320" extrusionOk="0">
                <a:moveTo>
                  <a:pt x="200" y="0"/>
                </a:moveTo>
                <a:cubicBezTo>
                  <a:pt x="148" y="0"/>
                  <a:pt x="103" y="26"/>
                  <a:pt x="72" y="64"/>
                </a:cubicBezTo>
                <a:cubicBezTo>
                  <a:pt x="54" y="73"/>
                  <a:pt x="45" y="91"/>
                  <a:pt x="45" y="100"/>
                </a:cubicBezTo>
                <a:lnTo>
                  <a:pt x="27" y="127"/>
                </a:lnTo>
                <a:cubicBezTo>
                  <a:pt x="1" y="189"/>
                  <a:pt x="18" y="261"/>
                  <a:pt x="72" y="297"/>
                </a:cubicBezTo>
                <a:cubicBezTo>
                  <a:pt x="95" y="314"/>
                  <a:pt x="121" y="320"/>
                  <a:pt x="148" y="320"/>
                </a:cubicBezTo>
                <a:cubicBezTo>
                  <a:pt x="164" y="320"/>
                  <a:pt x="181" y="318"/>
                  <a:pt x="197" y="314"/>
                </a:cubicBezTo>
                <a:lnTo>
                  <a:pt x="250" y="314"/>
                </a:lnTo>
                <a:lnTo>
                  <a:pt x="277" y="305"/>
                </a:lnTo>
                <a:cubicBezTo>
                  <a:pt x="304" y="297"/>
                  <a:pt x="331" y="279"/>
                  <a:pt x="349" y="252"/>
                </a:cubicBezTo>
                <a:cubicBezTo>
                  <a:pt x="366" y="234"/>
                  <a:pt x="375" y="207"/>
                  <a:pt x="375" y="172"/>
                </a:cubicBezTo>
                <a:cubicBezTo>
                  <a:pt x="375" y="127"/>
                  <a:pt x="358" y="82"/>
                  <a:pt x="322" y="47"/>
                </a:cubicBezTo>
                <a:lnTo>
                  <a:pt x="313" y="38"/>
                </a:lnTo>
                <a:lnTo>
                  <a:pt x="304" y="29"/>
                </a:lnTo>
                <a:cubicBezTo>
                  <a:pt x="277" y="11"/>
                  <a:pt x="250" y="2"/>
                  <a:pt x="224" y="2"/>
                </a:cubicBezTo>
                <a:cubicBezTo>
                  <a:pt x="216" y="1"/>
                  <a:pt x="208" y="0"/>
                  <a:pt x="200" y="0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7" name="Google Shape;2697;p24"/>
          <p:cNvSpPr/>
          <p:nvPr/>
        </p:nvSpPr>
        <p:spPr>
          <a:xfrm rot="10800000">
            <a:off x="1902573" y="1268785"/>
            <a:ext cx="41612" cy="33745"/>
          </a:xfrm>
          <a:custGeom>
            <a:avLst/>
            <a:gdLst/>
            <a:ahLst/>
            <a:cxnLst/>
            <a:rect l="l" t="t" r="r" b="b"/>
            <a:pathLst>
              <a:path w="402" h="326" extrusionOk="0">
                <a:moveTo>
                  <a:pt x="240" y="1"/>
                </a:moveTo>
                <a:cubicBezTo>
                  <a:pt x="231" y="1"/>
                  <a:pt x="222" y="2"/>
                  <a:pt x="214" y="5"/>
                </a:cubicBezTo>
                <a:lnTo>
                  <a:pt x="152" y="5"/>
                </a:lnTo>
                <a:cubicBezTo>
                  <a:pt x="134" y="5"/>
                  <a:pt x="116" y="5"/>
                  <a:pt x="98" y="22"/>
                </a:cubicBezTo>
                <a:cubicBezTo>
                  <a:pt x="81" y="31"/>
                  <a:pt x="63" y="49"/>
                  <a:pt x="45" y="67"/>
                </a:cubicBezTo>
                <a:cubicBezTo>
                  <a:pt x="36" y="67"/>
                  <a:pt x="36" y="76"/>
                  <a:pt x="36" y="76"/>
                </a:cubicBezTo>
                <a:cubicBezTo>
                  <a:pt x="27" y="94"/>
                  <a:pt x="18" y="103"/>
                  <a:pt x="18" y="112"/>
                </a:cubicBezTo>
                <a:cubicBezTo>
                  <a:pt x="0" y="165"/>
                  <a:pt x="9" y="219"/>
                  <a:pt x="45" y="263"/>
                </a:cubicBezTo>
                <a:cubicBezTo>
                  <a:pt x="72" y="299"/>
                  <a:pt x="116" y="317"/>
                  <a:pt x="161" y="326"/>
                </a:cubicBezTo>
                <a:cubicBezTo>
                  <a:pt x="206" y="326"/>
                  <a:pt x="241" y="317"/>
                  <a:pt x="286" y="299"/>
                </a:cubicBezTo>
                <a:cubicBezTo>
                  <a:pt x="304" y="290"/>
                  <a:pt x="313" y="281"/>
                  <a:pt x="330" y="272"/>
                </a:cubicBezTo>
                <a:cubicBezTo>
                  <a:pt x="339" y="263"/>
                  <a:pt x="339" y="263"/>
                  <a:pt x="348" y="254"/>
                </a:cubicBezTo>
                <a:cubicBezTo>
                  <a:pt x="357" y="246"/>
                  <a:pt x="366" y="237"/>
                  <a:pt x="375" y="228"/>
                </a:cubicBezTo>
                <a:cubicBezTo>
                  <a:pt x="384" y="210"/>
                  <a:pt x="384" y="201"/>
                  <a:pt x="393" y="192"/>
                </a:cubicBezTo>
                <a:cubicBezTo>
                  <a:pt x="393" y="174"/>
                  <a:pt x="402" y="165"/>
                  <a:pt x="402" y="147"/>
                </a:cubicBezTo>
                <a:cubicBezTo>
                  <a:pt x="402" y="130"/>
                  <a:pt x="393" y="112"/>
                  <a:pt x="384" y="85"/>
                </a:cubicBezTo>
                <a:cubicBezTo>
                  <a:pt x="384" y="76"/>
                  <a:pt x="375" y="67"/>
                  <a:pt x="366" y="58"/>
                </a:cubicBezTo>
                <a:lnTo>
                  <a:pt x="348" y="40"/>
                </a:lnTo>
                <a:cubicBezTo>
                  <a:pt x="348" y="40"/>
                  <a:pt x="339" y="31"/>
                  <a:pt x="339" y="31"/>
                </a:cubicBezTo>
                <a:cubicBezTo>
                  <a:pt x="322" y="22"/>
                  <a:pt x="313" y="13"/>
                  <a:pt x="304" y="13"/>
                </a:cubicBezTo>
                <a:cubicBezTo>
                  <a:pt x="285" y="7"/>
                  <a:pt x="261" y="1"/>
                  <a:pt x="240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8" name="Google Shape;2698;p24"/>
          <p:cNvSpPr/>
          <p:nvPr/>
        </p:nvSpPr>
        <p:spPr>
          <a:xfrm rot="10800000">
            <a:off x="1996770" y="1160921"/>
            <a:ext cx="37989" cy="32192"/>
          </a:xfrm>
          <a:custGeom>
            <a:avLst/>
            <a:gdLst/>
            <a:ahLst/>
            <a:cxnLst/>
            <a:rect l="l" t="t" r="r" b="b"/>
            <a:pathLst>
              <a:path w="367" h="311" extrusionOk="0">
                <a:moveTo>
                  <a:pt x="161" y="1"/>
                </a:moveTo>
                <a:cubicBezTo>
                  <a:pt x="134" y="10"/>
                  <a:pt x="117" y="19"/>
                  <a:pt x="99" y="36"/>
                </a:cubicBezTo>
                <a:lnTo>
                  <a:pt x="90" y="36"/>
                </a:lnTo>
                <a:cubicBezTo>
                  <a:pt x="81" y="36"/>
                  <a:pt x="72" y="45"/>
                  <a:pt x="63" y="54"/>
                </a:cubicBezTo>
                <a:cubicBezTo>
                  <a:pt x="45" y="72"/>
                  <a:pt x="36" y="81"/>
                  <a:pt x="27" y="90"/>
                </a:cubicBezTo>
                <a:cubicBezTo>
                  <a:pt x="10" y="117"/>
                  <a:pt x="1" y="152"/>
                  <a:pt x="10" y="179"/>
                </a:cubicBezTo>
                <a:cubicBezTo>
                  <a:pt x="18" y="224"/>
                  <a:pt x="45" y="260"/>
                  <a:pt x="90" y="277"/>
                </a:cubicBezTo>
                <a:lnTo>
                  <a:pt x="99" y="286"/>
                </a:lnTo>
                <a:cubicBezTo>
                  <a:pt x="108" y="295"/>
                  <a:pt x="126" y="295"/>
                  <a:pt x="134" y="304"/>
                </a:cubicBezTo>
                <a:cubicBezTo>
                  <a:pt x="152" y="309"/>
                  <a:pt x="168" y="311"/>
                  <a:pt x="184" y="311"/>
                </a:cubicBezTo>
                <a:cubicBezTo>
                  <a:pt x="199" y="311"/>
                  <a:pt x="215" y="309"/>
                  <a:pt x="233" y="304"/>
                </a:cubicBezTo>
                <a:cubicBezTo>
                  <a:pt x="251" y="295"/>
                  <a:pt x="259" y="295"/>
                  <a:pt x="277" y="286"/>
                </a:cubicBezTo>
                <a:cubicBezTo>
                  <a:pt x="304" y="268"/>
                  <a:pt x="322" y="260"/>
                  <a:pt x="331" y="233"/>
                </a:cubicBezTo>
                <a:cubicBezTo>
                  <a:pt x="358" y="206"/>
                  <a:pt x="367" y="161"/>
                  <a:pt x="367" y="126"/>
                </a:cubicBezTo>
                <a:cubicBezTo>
                  <a:pt x="358" y="90"/>
                  <a:pt x="340" y="54"/>
                  <a:pt x="313" y="36"/>
                </a:cubicBezTo>
                <a:cubicBezTo>
                  <a:pt x="286" y="19"/>
                  <a:pt x="259" y="10"/>
                  <a:pt x="242" y="1"/>
                </a:cubicBezTo>
                <a:close/>
              </a:path>
            </a:pathLst>
          </a:custGeom>
          <a:solidFill>
            <a:srgbClr val="FF765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699" name="Google Shape;2699;p24"/>
          <p:cNvSpPr/>
          <p:nvPr/>
        </p:nvSpPr>
        <p:spPr>
          <a:xfrm rot="10800000">
            <a:off x="1961679" y="1105232"/>
            <a:ext cx="107240" cy="102064"/>
          </a:xfrm>
          <a:custGeom>
            <a:avLst/>
            <a:gdLst/>
            <a:ahLst/>
            <a:cxnLst/>
            <a:rect l="l" t="t" r="r" b="b"/>
            <a:pathLst>
              <a:path w="1036" h="986" extrusionOk="0">
                <a:moveTo>
                  <a:pt x="529" y="0"/>
                </a:moveTo>
                <a:cubicBezTo>
                  <a:pt x="440" y="0"/>
                  <a:pt x="350" y="28"/>
                  <a:pt x="277" y="84"/>
                </a:cubicBezTo>
                <a:cubicBezTo>
                  <a:pt x="232" y="102"/>
                  <a:pt x="188" y="129"/>
                  <a:pt x="152" y="164"/>
                </a:cubicBezTo>
                <a:cubicBezTo>
                  <a:pt x="116" y="191"/>
                  <a:pt x="90" y="236"/>
                  <a:pt x="63" y="281"/>
                </a:cubicBezTo>
                <a:cubicBezTo>
                  <a:pt x="18" y="361"/>
                  <a:pt x="0" y="468"/>
                  <a:pt x="18" y="566"/>
                </a:cubicBezTo>
                <a:cubicBezTo>
                  <a:pt x="27" y="611"/>
                  <a:pt x="45" y="655"/>
                  <a:pt x="72" y="700"/>
                </a:cubicBezTo>
                <a:cubicBezTo>
                  <a:pt x="99" y="736"/>
                  <a:pt x="125" y="780"/>
                  <a:pt x="161" y="816"/>
                </a:cubicBezTo>
                <a:cubicBezTo>
                  <a:pt x="224" y="887"/>
                  <a:pt x="304" y="941"/>
                  <a:pt x="402" y="959"/>
                </a:cubicBezTo>
                <a:cubicBezTo>
                  <a:pt x="447" y="977"/>
                  <a:pt x="500" y="986"/>
                  <a:pt x="545" y="986"/>
                </a:cubicBezTo>
                <a:cubicBezTo>
                  <a:pt x="500" y="986"/>
                  <a:pt x="456" y="968"/>
                  <a:pt x="411" y="950"/>
                </a:cubicBezTo>
                <a:cubicBezTo>
                  <a:pt x="313" y="932"/>
                  <a:pt x="232" y="878"/>
                  <a:pt x="170" y="807"/>
                </a:cubicBezTo>
                <a:cubicBezTo>
                  <a:pt x="143" y="771"/>
                  <a:pt x="116" y="727"/>
                  <a:pt x="99" y="682"/>
                </a:cubicBezTo>
                <a:cubicBezTo>
                  <a:pt x="72" y="646"/>
                  <a:pt x="54" y="602"/>
                  <a:pt x="45" y="557"/>
                </a:cubicBezTo>
                <a:cubicBezTo>
                  <a:pt x="36" y="468"/>
                  <a:pt x="54" y="370"/>
                  <a:pt x="99" y="289"/>
                </a:cubicBezTo>
                <a:cubicBezTo>
                  <a:pt x="125" y="254"/>
                  <a:pt x="152" y="218"/>
                  <a:pt x="188" y="191"/>
                </a:cubicBezTo>
                <a:cubicBezTo>
                  <a:pt x="224" y="156"/>
                  <a:pt x="259" y="138"/>
                  <a:pt x="304" y="120"/>
                </a:cubicBezTo>
                <a:cubicBezTo>
                  <a:pt x="372" y="69"/>
                  <a:pt x="452" y="46"/>
                  <a:pt x="533" y="46"/>
                </a:cubicBezTo>
                <a:cubicBezTo>
                  <a:pt x="578" y="46"/>
                  <a:pt x="625" y="53"/>
                  <a:pt x="670" y="66"/>
                </a:cubicBezTo>
                <a:cubicBezTo>
                  <a:pt x="732" y="93"/>
                  <a:pt x="786" y="120"/>
                  <a:pt x="830" y="173"/>
                </a:cubicBezTo>
                <a:cubicBezTo>
                  <a:pt x="884" y="218"/>
                  <a:pt x="911" y="272"/>
                  <a:pt x="938" y="334"/>
                </a:cubicBezTo>
                <a:cubicBezTo>
                  <a:pt x="973" y="397"/>
                  <a:pt x="1000" y="468"/>
                  <a:pt x="1000" y="548"/>
                </a:cubicBezTo>
                <a:cubicBezTo>
                  <a:pt x="1000" y="629"/>
                  <a:pt x="982" y="700"/>
                  <a:pt x="938" y="771"/>
                </a:cubicBezTo>
                <a:cubicBezTo>
                  <a:pt x="893" y="834"/>
                  <a:pt x="839" y="887"/>
                  <a:pt x="768" y="932"/>
                </a:cubicBezTo>
                <a:cubicBezTo>
                  <a:pt x="705" y="968"/>
                  <a:pt x="625" y="986"/>
                  <a:pt x="545" y="986"/>
                </a:cubicBezTo>
                <a:cubicBezTo>
                  <a:pt x="625" y="986"/>
                  <a:pt x="705" y="968"/>
                  <a:pt x="777" y="932"/>
                </a:cubicBezTo>
                <a:cubicBezTo>
                  <a:pt x="848" y="896"/>
                  <a:pt x="911" y="843"/>
                  <a:pt x="955" y="780"/>
                </a:cubicBezTo>
                <a:cubicBezTo>
                  <a:pt x="1000" y="718"/>
                  <a:pt x="1027" y="638"/>
                  <a:pt x="1027" y="557"/>
                </a:cubicBezTo>
                <a:cubicBezTo>
                  <a:pt x="1036" y="477"/>
                  <a:pt x="1009" y="397"/>
                  <a:pt x="973" y="325"/>
                </a:cubicBezTo>
                <a:cubicBezTo>
                  <a:pt x="955" y="254"/>
                  <a:pt x="920" y="191"/>
                  <a:pt x="866" y="138"/>
                </a:cubicBezTo>
                <a:cubicBezTo>
                  <a:pt x="813" y="93"/>
                  <a:pt x="759" y="48"/>
                  <a:pt x="688" y="31"/>
                </a:cubicBezTo>
                <a:cubicBezTo>
                  <a:pt x="637" y="11"/>
                  <a:pt x="583" y="0"/>
                  <a:pt x="52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0" name="Google Shape;2700;p24"/>
          <p:cNvSpPr/>
          <p:nvPr/>
        </p:nvSpPr>
        <p:spPr>
          <a:xfrm rot="10800000">
            <a:off x="1871104" y="1209161"/>
            <a:ext cx="107240" cy="108689"/>
          </a:xfrm>
          <a:custGeom>
            <a:avLst/>
            <a:gdLst/>
            <a:ahLst/>
            <a:cxnLst/>
            <a:rect l="l" t="t" r="r" b="b"/>
            <a:pathLst>
              <a:path w="1036" h="1050" extrusionOk="0">
                <a:moveTo>
                  <a:pt x="10" y="458"/>
                </a:moveTo>
                <a:lnTo>
                  <a:pt x="10" y="458"/>
                </a:lnTo>
                <a:cubicBezTo>
                  <a:pt x="9" y="469"/>
                  <a:pt x="9" y="480"/>
                  <a:pt x="9" y="492"/>
                </a:cubicBezTo>
                <a:cubicBezTo>
                  <a:pt x="9" y="480"/>
                  <a:pt x="9" y="469"/>
                  <a:pt x="10" y="458"/>
                </a:cubicBezTo>
                <a:close/>
                <a:moveTo>
                  <a:pt x="9" y="492"/>
                </a:moveTo>
                <a:cubicBezTo>
                  <a:pt x="0" y="527"/>
                  <a:pt x="9" y="563"/>
                  <a:pt x="9" y="599"/>
                </a:cubicBezTo>
                <a:cubicBezTo>
                  <a:pt x="14" y="647"/>
                  <a:pt x="26" y="694"/>
                  <a:pt x="44" y="737"/>
                </a:cubicBezTo>
                <a:lnTo>
                  <a:pt x="44" y="737"/>
                </a:lnTo>
                <a:cubicBezTo>
                  <a:pt x="29" y="696"/>
                  <a:pt x="20" y="653"/>
                  <a:pt x="18" y="608"/>
                </a:cubicBezTo>
                <a:cubicBezTo>
                  <a:pt x="9" y="572"/>
                  <a:pt x="0" y="528"/>
                  <a:pt x="9" y="492"/>
                </a:cubicBezTo>
                <a:close/>
                <a:moveTo>
                  <a:pt x="500" y="1"/>
                </a:moveTo>
                <a:cubicBezTo>
                  <a:pt x="411" y="1"/>
                  <a:pt x="330" y="28"/>
                  <a:pt x="250" y="72"/>
                </a:cubicBezTo>
                <a:cubicBezTo>
                  <a:pt x="117" y="156"/>
                  <a:pt x="22" y="301"/>
                  <a:pt x="10" y="458"/>
                </a:cubicBezTo>
                <a:lnTo>
                  <a:pt x="10" y="458"/>
                </a:lnTo>
                <a:cubicBezTo>
                  <a:pt x="16" y="382"/>
                  <a:pt x="41" y="313"/>
                  <a:pt x="80" y="251"/>
                </a:cubicBezTo>
                <a:cubicBezTo>
                  <a:pt x="125" y="179"/>
                  <a:pt x="187" y="117"/>
                  <a:pt x="259" y="81"/>
                </a:cubicBezTo>
                <a:cubicBezTo>
                  <a:pt x="321" y="50"/>
                  <a:pt x="396" y="26"/>
                  <a:pt x="468" y="26"/>
                </a:cubicBezTo>
                <a:cubicBezTo>
                  <a:pt x="479" y="26"/>
                  <a:pt x="489" y="26"/>
                  <a:pt x="500" y="28"/>
                </a:cubicBezTo>
                <a:cubicBezTo>
                  <a:pt x="580" y="28"/>
                  <a:pt x="660" y="45"/>
                  <a:pt x="732" y="81"/>
                </a:cubicBezTo>
                <a:cubicBezTo>
                  <a:pt x="884" y="153"/>
                  <a:pt x="982" y="313"/>
                  <a:pt x="982" y="474"/>
                </a:cubicBezTo>
                <a:cubicBezTo>
                  <a:pt x="982" y="643"/>
                  <a:pt x="901" y="804"/>
                  <a:pt x="777" y="911"/>
                </a:cubicBezTo>
                <a:cubicBezTo>
                  <a:pt x="687" y="983"/>
                  <a:pt x="578" y="1018"/>
                  <a:pt x="468" y="1018"/>
                </a:cubicBezTo>
                <a:cubicBezTo>
                  <a:pt x="413" y="1018"/>
                  <a:pt x="357" y="1009"/>
                  <a:pt x="303" y="992"/>
                </a:cubicBezTo>
                <a:cubicBezTo>
                  <a:pt x="187" y="946"/>
                  <a:pt x="93" y="853"/>
                  <a:pt x="44" y="737"/>
                </a:cubicBezTo>
                <a:lnTo>
                  <a:pt x="44" y="737"/>
                </a:lnTo>
                <a:cubicBezTo>
                  <a:pt x="88" y="858"/>
                  <a:pt x="183" y="956"/>
                  <a:pt x="303" y="1009"/>
                </a:cubicBezTo>
                <a:cubicBezTo>
                  <a:pt x="367" y="1036"/>
                  <a:pt x="434" y="1049"/>
                  <a:pt x="500" y="1049"/>
                </a:cubicBezTo>
                <a:cubicBezTo>
                  <a:pt x="609" y="1049"/>
                  <a:pt x="718" y="1014"/>
                  <a:pt x="812" y="947"/>
                </a:cubicBezTo>
                <a:cubicBezTo>
                  <a:pt x="955" y="831"/>
                  <a:pt x="1035" y="661"/>
                  <a:pt x="1035" y="483"/>
                </a:cubicBezTo>
                <a:cubicBezTo>
                  <a:pt x="1026" y="385"/>
                  <a:pt x="1000" y="295"/>
                  <a:pt x="955" y="224"/>
                </a:cubicBezTo>
                <a:cubicBezTo>
                  <a:pt x="910" y="144"/>
                  <a:pt x="839" y="81"/>
                  <a:pt x="750" y="54"/>
                </a:cubicBezTo>
                <a:cubicBezTo>
                  <a:pt x="669" y="19"/>
                  <a:pt x="580" y="1"/>
                  <a:pt x="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1" name="Google Shape;2701;p24"/>
          <p:cNvSpPr/>
          <p:nvPr/>
        </p:nvSpPr>
        <p:spPr>
          <a:xfrm rot="10800000">
            <a:off x="1732501" y="1209989"/>
            <a:ext cx="113761" cy="114279"/>
          </a:xfrm>
          <a:custGeom>
            <a:avLst/>
            <a:gdLst/>
            <a:ahLst/>
            <a:cxnLst/>
            <a:rect l="l" t="t" r="r" b="b"/>
            <a:pathLst>
              <a:path w="1099" h="1104" extrusionOk="0">
                <a:moveTo>
                  <a:pt x="554" y="0"/>
                </a:moveTo>
                <a:cubicBezTo>
                  <a:pt x="438" y="9"/>
                  <a:pt x="322" y="45"/>
                  <a:pt x="223" y="116"/>
                </a:cubicBezTo>
                <a:cubicBezTo>
                  <a:pt x="134" y="188"/>
                  <a:pt x="63" y="295"/>
                  <a:pt x="27" y="402"/>
                </a:cubicBezTo>
                <a:cubicBezTo>
                  <a:pt x="9" y="464"/>
                  <a:pt x="0" y="527"/>
                  <a:pt x="0" y="580"/>
                </a:cubicBezTo>
                <a:cubicBezTo>
                  <a:pt x="0" y="616"/>
                  <a:pt x="9" y="643"/>
                  <a:pt x="9" y="670"/>
                </a:cubicBezTo>
                <a:cubicBezTo>
                  <a:pt x="18" y="705"/>
                  <a:pt x="27" y="732"/>
                  <a:pt x="45" y="759"/>
                </a:cubicBezTo>
                <a:cubicBezTo>
                  <a:pt x="63" y="839"/>
                  <a:pt x="107" y="920"/>
                  <a:pt x="161" y="982"/>
                </a:cubicBezTo>
                <a:cubicBezTo>
                  <a:pt x="223" y="1036"/>
                  <a:pt x="304" y="1080"/>
                  <a:pt x="384" y="1098"/>
                </a:cubicBezTo>
                <a:cubicBezTo>
                  <a:pt x="417" y="1101"/>
                  <a:pt x="448" y="1103"/>
                  <a:pt x="479" y="1103"/>
                </a:cubicBezTo>
                <a:cubicBezTo>
                  <a:pt x="532" y="1103"/>
                  <a:pt x="583" y="1097"/>
                  <a:pt x="634" y="1080"/>
                </a:cubicBezTo>
                <a:cubicBezTo>
                  <a:pt x="714" y="1062"/>
                  <a:pt x="795" y="1027"/>
                  <a:pt x="857" y="973"/>
                </a:cubicBezTo>
                <a:cubicBezTo>
                  <a:pt x="920" y="920"/>
                  <a:pt x="973" y="857"/>
                  <a:pt x="1018" y="786"/>
                </a:cubicBezTo>
                <a:cubicBezTo>
                  <a:pt x="1053" y="714"/>
                  <a:pt x="1080" y="634"/>
                  <a:pt x="1089" y="554"/>
                </a:cubicBezTo>
                <a:cubicBezTo>
                  <a:pt x="1098" y="393"/>
                  <a:pt x="1027" y="232"/>
                  <a:pt x="893" y="143"/>
                </a:cubicBezTo>
                <a:lnTo>
                  <a:pt x="893" y="143"/>
                </a:lnTo>
                <a:cubicBezTo>
                  <a:pt x="1018" y="232"/>
                  <a:pt x="1089" y="393"/>
                  <a:pt x="1071" y="554"/>
                </a:cubicBezTo>
                <a:cubicBezTo>
                  <a:pt x="1062" y="634"/>
                  <a:pt x="1036" y="714"/>
                  <a:pt x="991" y="777"/>
                </a:cubicBezTo>
                <a:cubicBezTo>
                  <a:pt x="946" y="839"/>
                  <a:pt x="893" y="902"/>
                  <a:pt x="830" y="946"/>
                </a:cubicBezTo>
                <a:cubicBezTo>
                  <a:pt x="768" y="991"/>
                  <a:pt x="696" y="1027"/>
                  <a:pt x="625" y="1045"/>
                </a:cubicBezTo>
                <a:cubicBezTo>
                  <a:pt x="585" y="1054"/>
                  <a:pt x="547" y="1058"/>
                  <a:pt x="510" y="1058"/>
                </a:cubicBezTo>
                <a:cubicBezTo>
                  <a:pt x="473" y="1058"/>
                  <a:pt x="438" y="1054"/>
                  <a:pt x="402" y="1045"/>
                </a:cubicBezTo>
                <a:cubicBezTo>
                  <a:pt x="322" y="1027"/>
                  <a:pt x="259" y="991"/>
                  <a:pt x="206" y="937"/>
                </a:cubicBezTo>
                <a:cubicBezTo>
                  <a:pt x="152" y="884"/>
                  <a:pt x="107" y="813"/>
                  <a:pt x="90" y="741"/>
                </a:cubicBezTo>
                <a:cubicBezTo>
                  <a:pt x="81" y="714"/>
                  <a:pt x="72" y="697"/>
                  <a:pt x="63" y="670"/>
                </a:cubicBezTo>
                <a:cubicBezTo>
                  <a:pt x="54" y="643"/>
                  <a:pt x="54" y="616"/>
                  <a:pt x="54" y="589"/>
                </a:cubicBezTo>
                <a:cubicBezTo>
                  <a:pt x="54" y="527"/>
                  <a:pt x="54" y="473"/>
                  <a:pt x="72" y="420"/>
                </a:cubicBezTo>
                <a:cubicBezTo>
                  <a:pt x="98" y="313"/>
                  <a:pt x="161" y="206"/>
                  <a:pt x="241" y="134"/>
                </a:cubicBezTo>
                <a:cubicBezTo>
                  <a:pt x="286" y="99"/>
                  <a:pt x="339" y="72"/>
                  <a:pt x="393" y="54"/>
                </a:cubicBezTo>
                <a:cubicBezTo>
                  <a:pt x="449" y="29"/>
                  <a:pt x="508" y="17"/>
                  <a:pt x="567" y="17"/>
                </a:cubicBezTo>
                <a:cubicBezTo>
                  <a:pt x="678" y="17"/>
                  <a:pt x="788" y="59"/>
                  <a:pt x="875" y="134"/>
                </a:cubicBezTo>
                <a:lnTo>
                  <a:pt x="893" y="143"/>
                </a:lnTo>
                <a:lnTo>
                  <a:pt x="893" y="143"/>
                </a:lnTo>
                <a:lnTo>
                  <a:pt x="866" y="125"/>
                </a:lnTo>
                <a:cubicBezTo>
                  <a:pt x="786" y="45"/>
                  <a:pt x="670" y="0"/>
                  <a:pt x="5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2" name="Google Shape;2702;p24"/>
          <p:cNvSpPr/>
          <p:nvPr/>
        </p:nvSpPr>
        <p:spPr>
          <a:xfrm rot="10800000">
            <a:off x="1785188" y="1262262"/>
            <a:ext cx="5693" cy="4761"/>
          </a:xfrm>
          <a:custGeom>
            <a:avLst/>
            <a:gdLst/>
            <a:ahLst/>
            <a:cxnLst/>
            <a:rect l="l" t="t" r="r" b="b"/>
            <a:pathLst>
              <a:path w="55" h="46" extrusionOk="0">
                <a:moveTo>
                  <a:pt x="10" y="1"/>
                </a:moveTo>
                <a:lnTo>
                  <a:pt x="10" y="1"/>
                </a:lnTo>
                <a:cubicBezTo>
                  <a:pt x="5" y="11"/>
                  <a:pt x="8" y="18"/>
                  <a:pt x="12" y="22"/>
                </a:cubicBezTo>
                <a:lnTo>
                  <a:pt x="12" y="22"/>
                </a:lnTo>
                <a:lnTo>
                  <a:pt x="19" y="10"/>
                </a:lnTo>
                <a:lnTo>
                  <a:pt x="19" y="27"/>
                </a:lnTo>
                <a:cubicBezTo>
                  <a:pt x="21" y="22"/>
                  <a:pt x="25" y="20"/>
                  <a:pt x="30" y="20"/>
                </a:cubicBezTo>
                <a:cubicBezTo>
                  <a:pt x="34" y="20"/>
                  <a:pt x="39" y="23"/>
                  <a:pt x="43" y="27"/>
                </a:cubicBezTo>
                <a:lnTo>
                  <a:pt x="43" y="27"/>
                </a:lnTo>
                <a:lnTo>
                  <a:pt x="45" y="19"/>
                </a:lnTo>
                <a:lnTo>
                  <a:pt x="54" y="19"/>
                </a:lnTo>
                <a:lnTo>
                  <a:pt x="10" y="1"/>
                </a:lnTo>
                <a:close/>
                <a:moveTo>
                  <a:pt x="12" y="22"/>
                </a:moveTo>
                <a:lnTo>
                  <a:pt x="10" y="27"/>
                </a:lnTo>
                <a:lnTo>
                  <a:pt x="1" y="27"/>
                </a:lnTo>
                <a:lnTo>
                  <a:pt x="19" y="35"/>
                </a:lnTo>
                <a:lnTo>
                  <a:pt x="19" y="35"/>
                </a:lnTo>
                <a:lnTo>
                  <a:pt x="19" y="27"/>
                </a:lnTo>
                <a:cubicBezTo>
                  <a:pt x="19" y="27"/>
                  <a:pt x="15" y="26"/>
                  <a:pt x="12" y="22"/>
                </a:cubicBezTo>
                <a:close/>
                <a:moveTo>
                  <a:pt x="19" y="35"/>
                </a:moveTo>
                <a:lnTo>
                  <a:pt x="19" y="45"/>
                </a:lnTo>
                <a:lnTo>
                  <a:pt x="37" y="45"/>
                </a:lnTo>
                <a:lnTo>
                  <a:pt x="38" y="42"/>
                </a:lnTo>
                <a:lnTo>
                  <a:pt x="38" y="42"/>
                </a:lnTo>
                <a:lnTo>
                  <a:pt x="19" y="35"/>
                </a:lnTo>
                <a:close/>
                <a:moveTo>
                  <a:pt x="43" y="27"/>
                </a:moveTo>
                <a:lnTo>
                  <a:pt x="38" y="42"/>
                </a:lnTo>
                <a:lnTo>
                  <a:pt x="38" y="42"/>
                </a:lnTo>
                <a:lnTo>
                  <a:pt x="45" y="45"/>
                </a:lnTo>
                <a:cubicBezTo>
                  <a:pt x="49" y="38"/>
                  <a:pt x="47" y="31"/>
                  <a:pt x="43" y="27"/>
                </a:cubicBezTo>
                <a:close/>
              </a:path>
            </a:pathLst>
          </a:custGeom>
          <a:solidFill>
            <a:srgbClr val="A018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3" name="Google Shape;2703;p24"/>
          <p:cNvSpPr/>
          <p:nvPr/>
        </p:nvSpPr>
        <p:spPr>
          <a:xfrm>
            <a:off x="2685056" y="994750"/>
            <a:ext cx="850983" cy="773348"/>
          </a:xfrm>
          <a:custGeom>
            <a:avLst/>
            <a:gdLst/>
            <a:ahLst/>
            <a:cxnLst/>
            <a:rect l="l" t="t" r="r" b="b"/>
            <a:pathLst>
              <a:path w="8221" h="7471" extrusionOk="0">
                <a:moveTo>
                  <a:pt x="6708" y="7366"/>
                </a:moveTo>
                <a:cubicBezTo>
                  <a:pt x="6710" y="7370"/>
                  <a:pt x="6712" y="7372"/>
                  <a:pt x="6712" y="7372"/>
                </a:cubicBezTo>
                <a:cubicBezTo>
                  <a:pt x="6712" y="7372"/>
                  <a:pt x="6712" y="7372"/>
                  <a:pt x="6712" y="7372"/>
                </a:cubicBezTo>
                <a:cubicBezTo>
                  <a:pt x="6711" y="7370"/>
                  <a:pt x="6709" y="7368"/>
                  <a:pt x="6708" y="7366"/>
                </a:cubicBezTo>
                <a:close/>
                <a:moveTo>
                  <a:pt x="4445" y="0"/>
                </a:moveTo>
                <a:cubicBezTo>
                  <a:pt x="4445" y="0"/>
                  <a:pt x="3933" y="556"/>
                  <a:pt x="3445" y="556"/>
                </a:cubicBezTo>
                <a:cubicBezTo>
                  <a:pt x="3305" y="556"/>
                  <a:pt x="3167" y="510"/>
                  <a:pt x="3044" y="393"/>
                </a:cubicBezTo>
                <a:lnTo>
                  <a:pt x="3044" y="393"/>
                </a:lnTo>
                <a:cubicBezTo>
                  <a:pt x="3044" y="393"/>
                  <a:pt x="3445" y="1455"/>
                  <a:pt x="3026" y="2329"/>
                </a:cubicBezTo>
                <a:cubicBezTo>
                  <a:pt x="3026" y="2329"/>
                  <a:pt x="2750" y="2394"/>
                  <a:pt x="2364" y="2394"/>
                </a:cubicBezTo>
                <a:cubicBezTo>
                  <a:pt x="1954" y="2394"/>
                  <a:pt x="1420" y="2321"/>
                  <a:pt x="964" y="2017"/>
                </a:cubicBezTo>
                <a:cubicBezTo>
                  <a:pt x="964" y="2017"/>
                  <a:pt x="929" y="2972"/>
                  <a:pt x="0" y="3088"/>
                </a:cubicBezTo>
                <a:cubicBezTo>
                  <a:pt x="0" y="3088"/>
                  <a:pt x="1134" y="3427"/>
                  <a:pt x="580" y="4150"/>
                </a:cubicBezTo>
                <a:cubicBezTo>
                  <a:pt x="580" y="4150"/>
                  <a:pt x="766" y="4102"/>
                  <a:pt x="1002" y="4102"/>
                </a:cubicBezTo>
                <a:cubicBezTo>
                  <a:pt x="1243" y="4102"/>
                  <a:pt x="1538" y="4152"/>
                  <a:pt x="1741" y="4355"/>
                </a:cubicBezTo>
                <a:cubicBezTo>
                  <a:pt x="2142" y="4757"/>
                  <a:pt x="1294" y="5623"/>
                  <a:pt x="1116" y="5766"/>
                </a:cubicBezTo>
                <a:cubicBezTo>
                  <a:pt x="1116" y="5766"/>
                  <a:pt x="2142" y="6024"/>
                  <a:pt x="2249" y="7470"/>
                </a:cubicBezTo>
                <a:cubicBezTo>
                  <a:pt x="2249" y="7470"/>
                  <a:pt x="2559" y="6642"/>
                  <a:pt x="3223" y="6642"/>
                </a:cubicBezTo>
                <a:cubicBezTo>
                  <a:pt x="3357" y="6642"/>
                  <a:pt x="3505" y="6675"/>
                  <a:pt x="3669" y="6756"/>
                </a:cubicBezTo>
                <a:cubicBezTo>
                  <a:pt x="3669" y="6756"/>
                  <a:pt x="3329" y="5980"/>
                  <a:pt x="3811" y="5560"/>
                </a:cubicBezTo>
                <a:cubicBezTo>
                  <a:pt x="3913" y="5473"/>
                  <a:pt x="4021" y="5432"/>
                  <a:pt x="4127" y="5432"/>
                </a:cubicBezTo>
                <a:cubicBezTo>
                  <a:pt x="4531" y="5432"/>
                  <a:pt x="4908" y="6034"/>
                  <a:pt x="4838" y="6988"/>
                </a:cubicBezTo>
                <a:cubicBezTo>
                  <a:pt x="4838" y="6988"/>
                  <a:pt x="5198" y="6741"/>
                  <a:pt x="5650" y="6741"/>
                </a:cubicBezTo>
                <a:cubicBezTo>
                  <a:pt x="5989" y="6741"/>
                  <a:pt x="6379" y="6880"/>
                  <a:pt x="6708" y="7366"/>
                </a:cubicBezTo>
                <a:lnTo>
                  <a:pt x="6708" y="7366"/>
                </a:lnTo>
                <a:cubicBezTo>
                  <a:pt x="6652" y="7274"/>
                  <a:pt x="6013" y="6067"/>
                  <a:pt x="7158" y="5409"/>
                </a:cubicBezTo>
                <a:cubicBezTo>
                  <a:pt x="7158" y="5409"/>
                  <a:pt x="5703" y="4900"/>
                  <a:pt x="5739" y="4222"/>
                </a:cubicBezTo>
                <a:cubicBezTo>
                  <a:pt x="5751" y="3995"/>
                  <a:pt x="5916" y="3920"/>
                  <a:pt x="6130" y="3920"/>
                </a:cubicBezTo>
                <a:cubicBezTo>
                  <a:pt x="6558" y="3920"/>
                  <a:pt x="7185" y="4222"/>
                  <a:pt x="7185" y="4222"/>
                </a:cubicBezTo>
                <a:cubicBezTo>
                  <a:pt x="7185" y="4222"/>
                  <a:pt x="6980" y="3267"/>
                  <a:pt x="8220" y="3017"/>
                </a:cubicBezTo>
                <a:cubicBezTo>
                  <a:pt x="8220" y="3017"/>
                  <a:pt x="6882" y="2428"/>
                  <a:pt x="6810" y="1508"/>
                </a:cubicBezTo>
                <a:cubicBezTo>
                  <a:pt x="6810" y="1508"/>
                  <a:pt x="6120" y="1859"/>
                  <a:pt x="5659" y="1859"/>
                </a:cubicBezTo>
                <a:cubicBezTo>
                  <a:pt x="5545" y="1859"/>
                  <a:pt x="5445" y="1838"/>
                  <a:pt x="5373" y="1785"/>
                </a:cubicBezTo>
                <a:cubicBezTo>
                  <a:pt x="5016" y="1517"/>
                  <a:pt x="5329" y="598"/>
                  <a:pt x="5329" y="598"/>
                </a:cubicBezTo>
                <a:lnTo>
                  <a:pt x="5329" y="598"/>
                </a:lnTo>
                <a:cubicBezTo>
                  <a:pt x="5329" y="598"/>
                  <a:pt x="5277" y="606"/>
                  <a:pt x="5199" y="606"/>
                </a:cubicBezTo>
                <a:cubicBezTo>
                  <a:pt x="4974" y="606"/>
                  <a:pt x="4525" y="537"/>
                  <a:pt x="44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4" name="Google Shape;2704;p24"/>
          <p:cNvSpPr/>
          <p:nvPr/>
        </p:nvSpPr>
        <p:spPr>
          <a:xfrm>
            <a:off x="3068470" y="1150848"/>
            <a:ext cx="467569" cy="607933"/>
          </a:xfrm>
          <a:custGeom>
            <a:avLst/>
            <a:gdLst/>
            <a:ahLst/>
            <a:cxnLst/>
            <a:rect l="l" t="t" r="r" b="b"/>
            <a:pathLst>
              <a:path w="4517" h="5873" extrusionOk="0">
                <a:moveTo>
                  <a:pt x="3106" y="0"/>
                </a:moveTo>
                <a:cubicBezTo>
                  <a:pt x="3106" y="0"/>
                  <a:pt x="2098" y="518"/>
                  <a:pt x="1705" y="304"/>
                </a:cubicBezTo>
                <a:cubicBezTo>
                  <a:pt x="803" y="786"/>
                  <a:pt x="197" y="1660"/>
                  <a:pt x="63" y="2669"/>
                </a:cubicBezTo>
                <a:cubicBezTo>
                  <a:pt x="0" y="3124"/>
                  <a:pt x="36" y="3579"/>
                  <a:pt x="170" y="4008"/>
                </a:cubicBezTo>
                <a:cubicBezTo>
                  <a:pt x="652" y="3695"/>
                  <a:pt x="1214" y="4338"/>
                  <a:pt x="1134" y="5480"/>
                </a:cubicBezTo>
                <a:lnTo>
                  <a:pt x="1134" y="5480"/>
                </a:lnTo>
                <a:cubicBezTo>
                  <a:pt x="1143" y="5480"/>
                  <a:pt x="2240" y="4740"/>
                  <a:pt x="3008" y="5873"/>
                </a:cubicBezTo>
                <a:cubicBezTo>
                  <a:pt x="3008" y="5873"/>
                  <a:pt x="2258" y="4597"/>
                  <a:pt x="3454" y="3901"/>
                </a:cubicBezTo>
                <a:cubicBezTo>
                  <a:pt x="3454" y="3901"/>
                  <a:pt x="1999" y="3392"/>
                  <a:pt x="2035" y="2714"/>
                </a:cubicBezTo>
                <a:cubicBezTo>
                  <a:pt x="2071" y="2035"/>
                  <a:pt x="3481" y="2714"/>
                  <a:pt x="3481" y="2714"/>
                </a:cubicBezTo>
                <a:cubicBezTo>
                  <a:pt x="3481" y="2714"/>
                  <a:pt x="3276" y="1759"/>
                  <a:pt x="4516" y="1509"/>
                </a:cubicBezTo>
                <a:cubicBezTo>
                  <a:pt x="4516" y="1518"/>
                  <a:pt x="3169" y="929"/>
                  <a:pt x="3106" y="0"/>
                </a:cubicBezTo>
                <a:close/>
              </a:path>
            </a:pathLst>
          </a:custGeom>
          <a:solidFill>
            <a:srgbClr val="FFFFFF">
              <a:alpha val="2207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5" name="Google Shape;2705;p24"/>
          <p:cNvSpPr/>
          <p:nvPr/>
        </p:nvSpPr>
        <p:spPr>
          <a:xfrm>
            <a:off x="2673049" y="990091"/>
            <a:ext cx="865785" cy="785356"/>
          </a:xfrm>
          <a:custGeom>
            <a:avLst/>
            <a:gdLst/>
            <a:ahLst/>
            <a:cxnLst/>
            <a:rect l="l" t="t" r="r" b="b"/>
            <a:pathLst>
              <a:path w="8364" h="7587" extrusionOk="0">
                <a:moveTo>
                  <a:pt x="5993" y="4015"/>
                </a:moveTo>
                <a:cubicBezTo>
                  <a:pt x="5992" y="4016"/>
                  <a:pt x="5990" y="4016"/>
                  <a:pt x="5989" y="4017"/>
                </a:cubicBezTo>
                <a:cubicBezTo>
                  <a:pt x="5927" y="4043"/>
                  <a:pt x="5873" y="4106"/>
                  <a:pt x="5855" y="4177"/>
                </a:cubicBezTo>
                <a:cubicBezTo>
                  <a:pt x="5837" y="4258"/>
                  <a:pt x="5837" y="4329"/>
                  <a:pt x="5855" y="4400"/>
                </a:cubicBezTo>
                <a:cubicBezTo>
                  <a:pt x="5899" y="4549"/>
                  <a:pt x="5977" y="4673"/>
                  <a:pt x="6090" y="4770"/>
                </a:cubicBezTo>
                <a:lnTo>
                  <a:pt x="6090" y="4770"/>
                </a:lnTo>
                <a:cubicBezTo>
                  <a:pt x="5989" y="4673"/>
                  <a:pt x="5907" y="4545"/>
                  <a:pt x="5864" y="4409"/>
                </a:cubicBezTo>
                <a:cubicBezTo>
                  <a:pt x="5846" y="4338"/>
                  <a:pt x="5846" y="4258"/>
                  <a:pt x="5864" y="4186"/>
                </a:cubicBezTo>
                <a:cubicBezTo>
                  <a:pt x="5881" y="4119"/>
                  <a:pt x="5929" y="4053"/>
                  <a:pt x="5993" y="4015"/>
                </a:cubicBezTo>
                <a:close/>
                <a:moveTo>
                  <a:pt x="6090" y="4770"/>
                </a:moveTo>
                <a:lnTo>
                  <a:pt x="6090" y="4770"/>
                </a:lnTo>
                <a:cubicBezTo>
                  <a:pt x="6095" y="4775"/>
                  <a:pt x="6100" y="4780"/>
                  <a:pt x="6105" y="4784"/>
                </a:cubicBezTo>
                <a:cubicBezTo>
                  <a:pt x="6128" y="4807"/>
                  <a:pt x="6152" y="4830"/>
                  <a:pt x="6177" y="4851"/>
                </a:cubicBezTo>
                <a:lnTo>
                  <a:pt x="6177" y="4851"/>
                </a:lnTo>
                <a:cubicBezTo>
                  <a:pt x="6149" y="4827"/>
                  <a:pt x="6122" y="4802"/>
                  <a:pt x="6096" y="4775"/>
                </a:cubicBezTo>
                <a:cubicBezTo>
                  <a:pt x="6094" y="4774"/>
                  <a:pt x="6092" y="4772"/>
                  <a:pt x="6090" y="4770"/>
                </a:cubicBezTo>
                <a:close/>
                <a:moveTo>
                  <a:pt x="6177" y="4851"/>
                </a:moveTo>
                <a:cubicBezTo>
                  <a:pt x="6261" y="4926"/>
                  <a:pt x="6350" y="4991"/>
                  <a:pt x="6444" y="5052"/>
                </a:cubicBezTo>
                <a:cubicBezTo>
                  <a:pt x="6477" y="5071"/>
                  <a:pt x="6509" y="5091"/>
                  <a:pt x="6542" y="5109"/>
                </a:cubicBezTo>
                <a:lnTo>
                  <a:pt x="6542" y="5109"/>
                </a:lnTo>
                <a:cubicBezTo>
                  <a:pt x="6515" y="5094"/>
                  <a:pt x="6489" y="5077"/>
                  <a:pt x="6462" y="5061"/>
                </a:cubicBezTo>
                <a:cubicBezTo>
                  <a:pt x="6364" y="4998"/>
                  <a:pt x="6266" y="4929"/>
                  <a:pt x="6177" y="4851"/>
                </a:cubicBezTo>
                <a:close/>
                <a:moveTo>
                  <a:pt x="6542" y="5109"/>
                </a:moveTo>
                <a:cubicBezTo>
                  <a:pt x="6776" y="5247"/>
                  <a:pt x="7018" y="5357"/>
                  <a:pt x="7274" y="5454"/>
                </a:cubicBezTo>
                <a:cubicBezTo>
                  <a:pt x="7023" y="5359"/>
                  <a:pt x="6779" y="5245"/>
                  <a:pt x="6542" y="5109"/>
                </a:cubicBezTo>
                <a:close/>
                <a:moveTo>
                  <a:pt x="4561" y="0"/>
                </a:moveTo>
                <a:lnTo>
                  <a:pt x="4534" y="27"/>
                </a:lnTo>
                <a:cubicBezTo>
                  <a:pt x="4347" y="224"/>
                  <a:pt x="4133" y="375"/>
                  <a:pt x="3892" y="491"/>
                </a:cubicBezTo>
                <a:cubicBezTo>
                  <a:pt x="3776" y="545"/>
                  <a:pt x="3642" y="572"/>
                  <a:pt x="3517" y="572"/>
                </a:cubicBezTo>
                <a:cubicBezTo>
                  <a:pt x="3383" y="563"/>
                  <a:pt x="3258" y="509"/>
                  <a:pt x="3169" y="420"/>
                </a:cubicBezTo>
                <a:lnTo>
                  <a:pt x="3106" y="366"/>
                </a:lnTo>
                <a:lnTo>
                  <a:pt x="3133" y="438"/>
                </a:lnTo>
                <a:cubicBezTo>
                  <a:pt x="3240" y="750"/>
                  <a:pt x="3294" y="1080"/>
                  <a:pt x="3294" y="1402"/>
                </a:cubicBezTo>
                <a:cubicBezTo>
                  <a:pt x="3303" y="1571"/>
                  <a:pt x="3285" y="1732"/>
                  <a:pt x="3258" y="1893"/>
                </a:cubicBezTo>
                <a:cubicBezTo>
                  <a:pt x="3223" y="2048"/>
                  <a:pt x="3181" y="2194"/>
                  <a:pt x="3113" y="2341"/>
                </a:cubicBezTo>
                <a:lnTo>
                  <a:pt x="3113" y="2341"/>
                </a:lnTo>
                <a:cubicBezTo>
                  <a:pt x="2947" y="2375"/>
                  <a:pt x="2772" y="2393"/>
                  <a:pt x="2597" y="2401"/>
                </a:cubicBezTo>
                <a:cubicBezTo>
                  <a:pt x="2550" y="2404"/>
                  <a:pt x="2502" y="2405"/>
                  <a:pt x="2456" y="2405"/>
                </a:cubicBezTo>
                <a:cubicBezTo>
                  <a:pt x="2327" y="2405"/>
                  <a:pt x="2202" y="2396"/>
                  <a:pt x="2071" y="2383"/>
                </a:cubicBezTo>
                <a:cubicBezTo>
                  <a:pt x="1892" y="2366"/>
                  <a:pt x="1723" y="2321"/>
                  <a:pt x="1553" y="2267"/>
                </a:cubicBezTo>
                <a:cubicBezTo>
                  <a:pt x="1393" y="2214"/>
                  <a:pt x="1232" y="2133"/>
                  <a:pt x="1080" y="2035"/>
                </a:cubicBezTo>
                <a:lnTo>
                  <a:pt x="1045" y="2017"/>
                </a:lnTo>
                <a:lnTo>
                  <a:pt x="1045" y="2062"/>
                </a:lnTo>
                <a:cubicBezTo>
                  <a:pt x="1036" y="2187"/>
                  <a:pt x="1009" y="2312"/>
                  <a:pt x="964" y="2437"/>
                </a:cubicBezTo>
                <a:cubicBezTo>
                  <a:pt x="920" y="2553"/>
                  <a:pt x="857" y="2669"/>
                  <a:pt x="768" y="2767"/>
                </a:cubicBezTo>
                <a:cubicBezTo>
                  <a:pt x="732" y="2821"/>
                  <a:pt x="679" y="2865"/>
                  <a:pt x="634" y="2901"/>
                </a:cubicBezTo>
                <a:cubicBezTo>
                  <a:pt x="580" y="2937"/>
                  <a:pt x="527" y="2972"/>
                  <a:pt x="473" y="2999"/>
                </a:cubicBezTo>
                <a:cubicBezTo>
                  <a:pt x="367" y="3057"/>
                  <a:pt x="253" y="3091"/>
                  <a:pt x="138" y="3110"/>
                </a:cubicBezTo>
                <a:lnTo>
                  <a:pt x="138" y="3110"/>
                </a:lnTo>
                <a:cubicBezTo>
                  <a:pt x="134" y="3109"/>
                  <a:pt x="130" y="3108"/>
                  <a:pt x="125" y="3106"/>
                </a:cubicBezTo>
                <a:lnTo>
                  <a:pt x="125" y="3113"/>
                </a:lnTo>
                <a:lnTo>
                  <a:pt x="125" y="3113"/>
                </a:lnTo>
                <a:cubicBezTo>
                  <a:pt x="119" y="3113"/>
                  <a:pt x="113" y="3114"/>
                  <a:pt x="107" y="3115"/>
                </a:cubicBezTo>
                <a:lnTo>
                  <a:pt x="0" y="3133"/>
                </a:lnTo>
                <a:lnTo>
                  <a:pt x="98" y="3160"/>
                </a:lnTo>
                <a:cubicBezTo>
                  <a:pt x="215" y="3196"/>
                  <a:pt x="331" y="3249"/>
                  <a:pt x="438" y="3312"/>
                </a:cubicBezTo>
                <a:cubicBezTo>
                  <a:pt x="536" y="3365"/>
                  <a:pt x="634" y="3445"/>
                  <a:pt x="714" y="3535"/>
                </a:cubicBezTo>
                <a:cubicBezTo>
                  <a:pt x="786" y="3624"/>
                  <a:pt x="830" y="3740"/>
                  <a:pt x="812" y="3856"/>
                </a:cubicBezTo>
                <a:cubicBezTo>
                  <a:pt x="804" y="3972"/>
                  <a:pt x="750" y="4088"/>
                  <a:pt x="679" y="4177"/>
                </a:cubicBezTo>
                <a:lnTo>
                  <a:pt x="643" y="4231"/>
                </a:lnTo>
                <a:lnTo>
                  <a:pt x="696" y="4213"/>
                </a:lnTo>
                <a:cubicBezTo>
                  <a:pt x="828" y="4183"/>
                  <a:pt x="966" y="4167"/>
                  <a:pt x="1102" y="4167"/>
                </a:cubicBezTo>
                <a:cubicBezTo>
                  <a:pt x="1207" y="4167"/>
                  <a:pt x="1310" y="4176"/>
                  <a:pt x="1410" y="4195"/>
                </a:cubicBezTo>
                <a:cubicBezTo>
                  <a:pt x="1526" y="4222"/>
                  <a:pt x="1634" y="4267"/>
                  <a:pt x="1732" y="4329"/>
                </a:cubicBezTo>
                <a:cubicBezTo>
                  <a:pt x="1759" y="4347"/>
                  <a:pt x="1785" y="4365"/>
                  <a:pt x="1803" y="4383"/>
                </a:cubicBezTo>
                <a:cubicBezTo>
                  <a:pt x="1830" y="4400"/>
                  <a:pt x="1848" y="4427"/>
                  <a:pt x="1866" y="4445"/>
                </a:cubicBezTo>
                <a:cubicBezTo>
                  <a:pt x="1901" y="4490"/>
                  <a:pt x="1928" y="4543"/>
                  <a:pt x="1937" y="4606"/>
                </a:cubicBezTo>
                <a:cubicBezTo>
                  <a:pt x="1946" y="4722"/>
                  <a:pt x="1928" y="4838"/>
                  <a:pt x="1875" y="4945"/>
                </a:cubicBezTo>
                <a:cubicBezTo>
                  <a:pt x="1830" y="5052"/>
                  <a:pt x="1767" y="5159"/>
                  <a:pt x="1696" y="5257"/>
                </a:cubicBezTo>
                <a:cubicBezTo>
                  <a:pt x="1562" y="5454"/>
                  <a:pt x="1393" y="5632"/>
                  <a:pt x="1214" y="5793"/>
                </a:cubicBezTo>
                <a:lnTo>
                  <a:pt x="1187" y="5811"/>
                </a:lnTo>
                <a:lnTo>
                  <a:pt x="1223" y="5828"/>
                </a:lnTo>
                <a:cubicBezTo>
                  <a:pt x="1393" y="5882"/>
                  <a:pt x="1553" y="5971"/>
                  <a:pt x="1687" y="6087"/>
                </a:cubicBezTo>
                <a:cubicBezTo>
                  <a:pt x="1821" y="6203"/>
                  <a:pt x="1937" y="6337"/>
                  <a:pt x="2035" y="6489"/>
                </a:cubicBezTo>
                <a:cubicBezTo>
                  <a:pt x="2124" y="6650"/>
                  <a:pt x="2196" y="6810"/>
                  <a:pt x="2249" y="6989"/>
                </a:cubicBezTo>
                <a:cubicBezTo>
                  <a:pt x="2276" y="7069"/>
                  <a:pt x="2294" y="7158"/>
                  <a:pt x="2312" y="7248"/>
                </a:cubicBezTo>
                <a:cubicBezTo>
                  <a:pt x="2321" y="7337"/>
                  <a:pt x="2330" y="7426"/>
                  <a:pt x="2339" y="7515"/>
                </a:cubicBezTo>
                <a:lnTo>
                  <a:pt x="2348" y="7587"/>
                </a:lnTo>
                <a:lnTo>
                  <a:pt x="2374" y="7524"/>
                </a:lnTo>
                <a:cubicBezTo>
                  <a:pt x="2377" y="7518"/>
                  <a:pt x="2380" y="7512"/>
                  <a:pt x="2382" y="7506"/>
                </a:cubicBezTo>
                <a:lnTo>
                  <a:pt x="2383" y="7506"/>
                </a:lnTo>
                <a:cubicBezTo>
                  <a:pt x="2383" y="7506"/>
                  <a:pt x="2383" y="7505"/>
                  <a:pt x="2383" y="7504"/>
                </a:cubicBezTo>
                <a:lnTo>
                  <a:pt x="2383" y="7504"/>
                </a:lnTo>
                <a:cubicBezTo>
                  <a:pt x="2443" y="7370"/>
                  <a:pt x="2512" y="7251"/>
                  <a:pt x="2597" y="7131"/>
                </a:cubicBezTo>
                <a:cubicBezTo>
                  <a:pt x="2687" y="7015"/>
                  <a:pt x="2794" y="6908"/>
                  <a:pt x="2919" y="6828"/>
                </a:cubicBezTo>
                <a:cubicBezTo>
                  <a:pt x="3053" y="6748"/>
                  <a:pt x="3195" y="6712"/>
                  <a:pt x="3347" y="6712"/>
                </a:cubicBezTo>
                <a:cubicBezTo>
                  <a:pt x="3490" y="6712"/>
                  <a:pt x="3642" y="6757"/>
                  <a:pt x="3776" y="6819"/>
                </a:cubicBezTo>
                <a:lnTo>
                  <a:pt x="3811" y="6837"/>
                </a:lnTo>
                <a:lnTo>
                  <a:pt x="3793" y="6801"/>
                </a:lnTo>
                <a:cubicBezTo>
                  <a:pt x="3792" y="6797"/>
                  <a:pt x="3790" y="6793"/>
                  <a:pt x="3788" y="6788"/>
                </a:cubicBezTo>
                <a:lnTo>
                  <a:pt x="3788" y="6788"/>
                </a:lnTo>
                <a:lnTo>
                  <a:pt x="3793" y="6783"/>
                </a:lnTo>
                <a:cubicBezTo>
                  <a:pt x="3791" y="6782"/>
                  <a:pt x="3788" y="6781"/>
                  <a:pt x="3785" y="6780"/>
                </a:cubicBezTo>
                <a:lnTo>
                  <a:pt x="3785" y="6780"/>
                </a:lnTo>
                <a:cubicBezTo>
                  <a:pt x="3736" y="6652"/>
                  <a:pt x="3703" y="6517"/>
                  <a:pt x="3686" y="6382"/>
                </a:cubicBezTo>
                <a:cubicBezTo>
                  <a:pt x="3668" y="6239"/>
                  <a:pt x="3677" y="6087"/>
                  <a:pt x="3722" y="5953"/>
                </a:cubicBezTo>
                <a:cubicBezTo>
                  <a:pt x="3767" y="5811"/>
                  <a:pt x="3847" y="5695"/>
                  <a:pt x="3954" y="5605"/>
                </a:cubicBezTo>
                <a:cubicBezTo>
                  <a:pt x="4034" y="5532"/>
                  <a:pt x="4139" y="5494"/>
                  <a:pt x="4246" y="5494"/>
                </a:cubicBezTo>
                <a:cubicBezTo>
                  <a:pt x="4283" y="5494"/>
                  <a:pt x="4319" y="5498"/>
                  <a:pt x="4356" y="5507"/>
                </a:cubicBezTo>
                <a:cubicBezTo>
                  <a:pt x="4490" y="5561"/>
                  <a:pt x="4606" y="5650"/>
                  <a:pt x="4677" y="5775"/>
                </a:cubicBezTo>
                <a:cubicBezTo>
                  <a:pt x="4766" y="5891"/>
                  <a:pt x="4820" y="6025"/>
                  <a:pt x="4856" y="6168"/>
                </a:cubicBezTo>
                <a:cubicBezTo>
                  <a:pt x="4933" y="6436"/>
                  <a:pt x="4961" y="6720"/>
                  <a:pt x="4946" y="7006"/>
                </a:cubicBezTo>
                <a:lnTo>
                  <a:pt x="4946" y="7006"/>
                </a:lnTo>
                <a:cubicBezTo>
                  <a:pt x="4946" y="7006"/>
                  <a:pt x="4945" y="7006"/>
                  <a:pt x="4945" y="7007"/>
                </a:cubicBezTo>
                <a:lnTo>
                  <a:pt x="4946" y="7008"/>
                </a:lnTo>
                <a:lnTo>
                  <a:pt x="4946" y="7008"/>
                </a:lnTo>
                <a:cubicBezTo>
                  <a:pt x="4946" y="7016"/>
                  <a:pt x="4945" y="7025"/>
                  <a:pt x="4945" y="7033"/>
                </a:cubicBezTo>
                <a:lnTo>
                  <a:pt x="4945" y="7060"/>
                </a:lnTo>
                <a:lnTo>
                  <a:pt x="4963" y="7042"/>
                </a:lnTo>
                <a:cubicBezTo>
                  <a:pt x="5114" y="6944"/>
                  <a:pt x="5275" y="6882"/>
                  <a:pt x="5453" y="6837"/>
                </a:cubicBezTo>
                <a:cubicBezTo>
                  <a:pt x="5549" y="6812"/>
                  <a:pt x="5647" y="6801"/>
                  <a:pt x="5747" y="6801"/>
                </a:cubicBezTo>
                <a:cubicBezTo>
                  <a:pt x="5824" y="6801"/>
                  <a:pt x="5902" y="6807"/>
                  <a:pt x="5980" y="6819"/>
                </a:cubicBezTo>
                <a:cubicBezTo>
                  <a:pt x="6150" y="6855"/>
                  <a:pt x="6319" y="6926"/>
                  <a:pt x="6453" y="7033"/>
                </a:cubicBezTo>
                <a:cubicBezTo>
                  <a:pt x="6524" y="7087"/>
                  <a:pt x="6596" y="7149"/>
                  <a:pt x="6658" y="7212"/>
                </a:cubicBezTo>
                <a:cubicBezTo>
                  <a:pt x="6712" y="7283"/>
                  <a:pt x="6765" y="7355"/>
                  <a:pt x="6819" y="7426"/>
                </a:cubicBezTo>
                <a:lnTo>
                  <a:pt x="6828" y="7417"/>
                </a:lnTo>
                <a:cubicBezTo>
                  <a:pt x="6827" y="7415"/>
                  <a:pt x="6826" y="7413"/>
                  <a:pt x="6825" y="7411"/>
                </a:cubicBezTo>
                <a:lnTo>
                  <a:pt x="6825" y="7411"/>
                </a:lnTo>
                <a:lnTo>
                  <a:pt x="6828" y="7408"/>
                </a:lnTo>
                <a:cubicBezTo>
                  <a:pt x="6823" y="7402"/>
                  <a:pt x="6818" y="7395"/>
                  <a:pt x="6813" y="7388"/>
                </a:cubicBezTo>
                <a:lnTo>
                  <a:pt x="6813" y="7388"/>
                </a:lnTo>
                <a:cubicBezTo>
                  <a:pt x="6732" y="7227"/>
                  <a:pt x="6674" y="7059"/>
                  <a:pt x="6641" y="6891"/>
                </a:cubicBezTo>
                <a:cubicBezTo>
                  <a:pt x="6596" y="6703"/>
                  <a:pt x="6587" y="6516"/>
                  <a:pt x="6623" y="6328"/>
                </a:cubicBezTo>
                <a:cubicBezTo>
                  <a:pt x="6632" y="6284"/>
                  <a:pt x="6641" y="6239"/>
                  <a:pt x="6649" y="6194"/>
                </a:cubicBezTo>
                <a:lnTo>
                  <a:pt x="6703" y="6060"/>
                </a:lnTo>
                <a:cubicBezTo>
                  <a:pt x="6739" y="5971"/>
                  <a:pt x="6783" y="5891"/>
                  <a:pt x="6846" y="5820"/>
                </a:cubicBezTo>
                <a:cubicBezTo>
                  <a:pt x="6899" y="5748"/>
                  <a:pt x="6971" y="5677"/>
                  <a:pt x="7042" y="5614"/>
                </a:cubicBezTo>
                <a:cubicBezTo>
                  <a:pt x="7114" y="5561"/>
                  <a:pt x="7194" y="5507"/>
                  <a:pt x="7274" y="5454"/>
                </a:cubicBezTo>
                <a:lnTo>
                  <a:pt x="7274" y="5454"/>
                </a:lnTo>
                <a:cubicBezTo>
                  <a:pt x="7194" y="5507"/>
                  <a:pt x="7113" y="5552"/>
                  <a:pt x="7033" y="5605"/>
                </a:cubicBezTo>
                <a:cubicBezTo>
                  <a:pt x="6962" y="5659"/>
                  <a:pt x="6899" y="5730"/>
                  <a:pt x="6837" y="5802"/>
                </a:cubicBezTo>
                <a:cubicBezTo>
                  <a:pt x="6783" y="5882"/>
                  <a:pt x="6730" y="5962"/>
                  <a:pt x="6694" y="6043"/>
                </a:cubicBezTo>
                <a:lnTo>
                  <a:pt x="6641" y="6177"/>
                </a:lnTo>
                <a:cubicBezTo>
                  <a:pt x="6632" y="6221"/>
                  <a:pt x="6623" y="6275"/>
                  <a:pt x="6614" y="6319"/>
                </a:cubicBezTo>
                <a:cubicBezTo>
                  <a:pt x="6578" y="6507"/>
                  <a:pt x="6587" y="6694"/>
                  <a:pt x="6623" y="6882"/>
                </a:cubicBezTo>
                <a:cubicBezTo>
                  <a:pt x="6662" y="7046"/>
                  <a:pt x="6715" y="7203"/>
                  <a:pt x="6787" y="7354"/>
                </a:cubicBezTo>
                <a:lnTo>
                  <a:pt x="6787" y="7354"/>
                </a:lnTo>
                <a:cubicBezTo>
                  <a:pt x="6747" y="7300"/>
                  <a:pt x="6707" y="7247"/>
                  <a:pt x="6667" y="7194"/>
                </a:cubicBezTo>
                <a:cubicBezTo>
                  <a:pt x="6605" y="7131"/>
                  <a:pt x="6533" y="7069"/>
                  <a:pt x="6462" y="7015"/>
                </a:cubicBezTo>
                <a:cubicBezTo>
                  <a:pt x="6319" y="6899"/>
                  <a:pt x="6159" y="6828"/>
                  <a:pt x="5980" y="6792"/>
                </a:cubicBezTo>
                <a:cubicBezTo>
                  <a:pt x="5906" y="6777"/>
                  <a:pt x="5829" y="6770"/>
                  <a:pt x="5754" y="6770"/>
                </a:cubicBezTo>
                <a:cubicBezTo>
                  <a:pt x="5648" y="6770"/>
                  <a:pt x="5543" y="6784"/>
                  <a:pt x="5445" y="6810"/>
                </a:cubicBezTo>
                <a:cubicBezTo>
                  <a:pt x="5274" y="6844"/>
                  <a:pt x="5112" y="6911"/>
                  <a:pt x="4965" y="6995"/>
                </a:cubicBezTo>
                <a:lnTo>
                  <a:pt x="4965" y="6995"/>
                </a:lnTo>
                <a:cubicBezTo>
                  <a:pt x="4988" y="6710"/>
                  <a:pt x="4960" y="6426"/>
                  <a:pt x="4882" y="6150"/>
                </a:cubicBezTo>
                <a:cubicBezTo>
                  <a:pt x="4847" y="6007"/>
                  <a:pt x="4784" y="5864"/>
                  <a:pt x="4704" y="5748"/>
                </a:cubicBezTo>
                <a:cubicBezTo>
                  <a:pt x="4623" y="5614"/>
                  <a:pt x="4499" y="5525"/>
                  <a:pt x="4365" y="5471"/>
                </a:cubicBezTo>
                <a:cubicBezTo>
                  <a:pt x="4322" y="5459"/>
                  <a:pt x="4278" y="5453"/>
                  <a:pt x="4235" y="5453"/>
                </a:cubicBezTo>
                <a:cubicBezTo>
                  <a:pt x="4126" y="5453"/>
                  <a:pt x="4020" y="5493"/>
                  <a:pt x="3936" y="5570"/>
                </a:cubicBezTo>
                <a:cubicBezTo>
                  <a:pt x="3820" y="5659"/>
                  <a:pt x="3731" y="5793"/>
                  <a:pt x="3695" y="5936"/>
                </a:cubicBezTo>
                <a:cubicBezTo>
                  <a:pt x="3651" y="6078"/>
                  <a:pt x="3633" y="6230"/>
                  <a:pt x="3660" y="6382"/>
                </a:cubicBezTo>
                <a:cubicBezTo>
                  <a:pt x="3676" y="6510"/>
                  <a:pt x="3706" y="6637"/>
                  <a:pt x="3750" y="6765"/>
                </a:cubicBezTo>
                <a:lnTo>
                  <a:pt x="3750" y="6765"/>
                </a:lnTo>
                <a:cubicBezTo>
                  <a:pt x="3620" y="6712"/>
                  <a:pt x="3484" y="6676"/>
                  <a:pt x="3347" y="6676"/>
                </a:cubicBezTo>
                <a:cubicBezTo>
                  <a:pt x="3187" y="6676"/>
                  <a:pt x="3035" y="6712"/>
                  <a:pt x="2901" y="6801"/>
                </a:cubicBezTo>
                <a:cubicBezTo>
                  <a:pt x="2776" y="6882"/>
                  <a:pt x="2660" y="6989"/>
                  <a:pt x="2571" y="7114"/>
                </a:cubicBezTo>
                <a:cubicBezTo>
                  <a:pt x="2497" y="7210"/>
                  <a:pt x="2429" y="7318"/>
                  <a:pt x="2377" y="7434"/>
                </a:cubicBezTo>
                <a:lnTo>
                  <a:pt x="2377" y="7434"/>
                </a:lnTo>
                <a:cubicBezTo>
                  <a:pt x="2372" y="7369"/>
                  <a:pt x="2367" y="7304"/>
                  <a:pt x="2348" y="7239"/>
                </a:cubicBezTo>
                <a:cubicBezTo>
                  <a:pt x="2330" y="7149"/>
                  <a:pt x="2312" y="7060"/>
                  <a:pt x="2285" y="6971"/>
                </a:cubicBezTo>
                <a:cubicBezTo>
                  <a:pt x="2240" y="6792"/>
                  <a:pt x="2169" y="6623"/>
                  <a:pt x="2071" y="6462"/>
                </a:cubicBezTo>
                <a:cubicBezTo>
                  <a:pt x="1973" y="6310"/>
                  <a:pt x="1857" y="6168"/>
                  <a:pt x="1714" y="6052"/>
                </a:cubicBezTo>
                <a:cubicBezTo>
                  <a:pt x="1583" y="5937"/>
                  <a:pt x="1436" y="5852"/>
                  <a:pt x="1282" y="5790"/>
                </a:cubicBezTo>
                <a:lnTo>
                  <a:pt x="1282" y="5790"/>
                </a:lnTo>
                <a:cubicBezTo>
                  <a:pt x="1448" y="5636"/>
                  <a:pt x="1606" y="5460"/>
                  <a:pt x="1732" y="5275"/>
                </a:cubicBezTo>
                <a:cubicBezTo>
                  <a:pt x="1803" y="5177"/>
                  <a:pt x="1866" y="5070"/>
                  <a:pt x="1919" y="4954"/>
                </a:cubicBezTo>
                <a:cubicBezTo>
                  <a:pt x="1973" y="4838"/>
                  <a:pt x="1991" y="4713"/>
                  <a:pt x="1982" y="4588"/>
                </a:cubicBezTo>
                <a:cubicBezTo>
                  <a:pt x="1973" y="4525"/>
                  <a:pt x="1946" y="4463"/>
                  <a:pt x="1901" y="4418"/>
                </a:cubicBezTo>
                <a:cubicBezTo>
                  <a:pt x="1883" y="4392"/>
                  <a:pt x="1866" y="4365"/>
                  <a:pt x="1839" y="4347"/>
                </a:cubicBezTo>
                <a:cubicBezTo>
                  <a:pt x="1812" y="4329"/>
                  <a:pt x="1794" y="4302"/>
                  <a:pt x="1767" y="4293"/>
                </a:cubicBezTo>
                <a:cubicBezTo>
                  <a:pt x="1660" y="4222"/>
                  <a:pt x="1544" y="4168"/>
                  <a:pt x="1428" y="4151"/>
                </a:cubicBezTo>
                <a:cubicBezTo>
                  <a:pt x="1318" y="4127"/>
                  <a:pt x="1207" y="4115"/>
                  <a:pt x="1098" y="4115"/>
                </a:cubicBezTo>
                <a:cubicBezTo>
                  <a:pt x="979" y="4115"/>
                  <a:pt x="862" y="4129"/>
                  <a:pt x="749" y="4155"/>
                </a:cubicBezTo>
                <a:lnTo>
                  <a:pt x="749" y="4155"/>
                </a:lnTo>
                <a:cubicBezTo>
                  <a:pt x="810" y="4062"/>
                  <a:pt x="851" y="3962"/>
                  <a:pt x="866" y="3856"/>
                </a:cubicBezTo>
                <a:cubicBezTo>
                  <a:pt x="884" y="3722"/>
                  <a:pt x="839" y="3597"/>
                  <a:pt x="759" y="3499"/>
                </a:cubicBezTo>
                <a:cubicBezTo>
                  <a:pt x="679" y="3401"/>
                  <a:pt x="580" y="3321"/>
                  <a:pt x="464" y="3258"/>
                </a:cubicBezTo>
                <a:cubicBezTo>
                  <a:pt x="386" y="3212"/>
                  <a:pt x="303" y="3172"/>
                  <a:pt x="219" y="3139"/>
                </a:cubicBezTo>
                <a:lnTo>
                  <a:pt x="219" y="3139"/>
                </a:lnTo>
                <a:cubicBezTo>
                  <a:pt x="318" y="3120"/>
                  <a:pt x="414" y="3085"/>
                  <a:pt x="509" y="3044"/>
                </a:cubicBezTo>
                <a:cubicBezTo>
                  <a:pt x="563" y="3017"/>
                  <a:pt x="625" y="2981"/>
                  <a:pt x="679" y="2937"/>
                </a:cubicBezTo>
                <a:cubicBezTo>
                  <a:pt x="732" y="2892"/>
                  <a:pt x="777" y="2847"/>
                  <a:pt x="821" y="2794"/>
                </a:cubicBezTo>
                <a:cubicBezTo>
                  <a:pt x="911" y="2696"/>
                  <a:pt x="973" y="2580"/>
                  <a:pt x="1027" y="2455"/>
                </a:cubicBezTo>
                <a:cubicBezTo>
                  <a:pt x="1067" y="2335"/>
                  <a:pt x="1092" y="2223"/>
                  <a:pt x="1110" y="2104"/>
                </a:cubicBezTo>
                <a:lnTo>
                  <a:pt x="1110" y="2104"/>
                </a:lnTo>
                <a:cubicBezTo>
                  <a:pt x="1250" y="2191"/>
                  <a:pt x="1398" y="2263"/>
                  <a:pt x="1553" y="2312"/>
                </a:cubicBezTo>
                <a:cubicBezTo>
                  <a:pt x="1723" y="2374"/>
                  <a:pt x="1901" y="2410"/>
                  <a:pt x="2080" y="2437"/>
                </a:cubicBezTo>
                <a:cubicBezTo>
                  <a:pt x="2213" y="2450"/>
                  <a:pt x="2347" y="2457"/>
                  <a:pt x="2481" y="2457"/>
                </a:cubicBezTo>
                <a:cubicBezTo>
                  <a:pt x="2707" y="2457"/>
                  <a:pt x="2932" y="2437"/>
                  <a:pt x="3151" y="2392"/>
                </a:cubicBezTo>
                <a:lnTo>
                  <a:pt x="3160" y="2392"/>
                </a:lnTo>
                <a:lnTo>
                  <a:pt x="3160" y="2383"/>
                </a:lnTo>
                <a:cubicBezTo>
                  <a:pt x="3231" y="2232"/>
                  <a:pt x="3285" y="2071"/>
                  <a:pt x="3311" y="1910"/>
                </a:cubicBezTo>
                <a:cubicBezTo>
                  <a:pt x="3347" y="1741"/>
                  <a:pt x="3356" y="1580"/>
                  <a:pt x="3356" y="1411"/>
                </a:cubicBezTo>
                <a:cubicBezTo>
                  <a:pt x="3347" y="1241"/>
                  <a:pt x="3338" y="1080"/>
                  <a:pt x="3303" y="920"/>
                </a:cubicBezTo>
                <a:cubicBezTo>
                  <a:pt x="3280" y="775"/>
                  <a:pt x="3250" y="637"/>
                  <a:pt x="3209" y="506"/>
                </a:cubicBezTo>
                <a:lnTo>
                  <a:pt x="3209" y="506"/>
                </a:lnTo>
                <a:cubicBezTo>
                  <a:pt x="3299" y="572"/>
                  <a:pt x="3409" y="609"/>
                  <a:pt x="3526" y="616"/>
                </a:cubicBezTo>
                <a:cubicBezTo>
                  <a:pt x="3542" y="617"/>
                  <a:pt x="3559" y="618"/>
                  <a:pt x="3576" y="618"/>
                </a:cubicBezTo>
                <a:cubicBezTo>
                  <a:pt x="3693" y="618"/>
                  <a:pt x="3809" y="591"/>
                  <a:pt x="3918" y="536"/>
                </a:cubicBezTo>
                <a:cubicBezTo>
                  <a:pt x="4043" y="482"/>
                  <a:pt x="4159" y="411"/>
                  <a:pt x="4266" y="331"/>
                </a:cubicBezTo>
                <a:cubicBezTo>
                  <a:pt x="4373" y="257"/>
                  <a:pt x="4464" y="176"/>
                  <a:pt x="4547" y="87"/>
                </a:cubicBezTo>
                <a:lnTo>
                  <a:pt x="4547" y="87"/>
                </a:lnTo>
                <a:cubicBezTo>
                  <a:pt x="4560" y="174"/>
                  <a:pt x="4594" y="260"/>
                  <a:pt x="4641" y="340"/>
                </a:cubicBezTo>
                <a:cubicBezTo>
                  <a:pt x="4686" y="429"/>
                  <a:pt x="4766" y="509"/>
                  <a:pt x="4856" y="563"/>
                </a:cubicBezTo>
                <a:cubicBezTo>
                  <a:pt x="4945" y="616"/>
                  <a:pt x="5043" y="652"/>
                  <a:pt x="5141" y="661"/>
                </a:cubicBezTo>
                <a:cubicBezTo>
                  <a:pt x="5195" y="670"/>
                  <a:pt x="5246" y="674"/>
                  <a:pt x="5296" y="674"/>
                </a:cubicBezTo>
                <a:cubicBezTo>
                  <a:pt x="5338" y="674"/>
                  <a:pt x="5379" y="671"/>
                  <a:pt x="5419" y="665"/>
                </a:cubicBezTo>
                <a:lnTo>
                  <a:pt x="5419" y="665"/>
                </a:lnTo>
                <a:cubicBezTo>
                  <a:pt x="5352" y="873"/>
                  <a:pt x="5310" y="1097"/>
                  <a:pt x="5302" y="1321"/>
                </a:cubicBezTo>
                <a:cubicBezTo>
                  <a:pt x="5302" y="1437"/>
                  <a:pt x="5311" y="1553"/>
                  <a:pt x="5355" y="1669"/>
                </a:cubicBezTo>
                <a:cubicBezTo>
                  <a:pt x="5391" y="1785"/>
                  <a:pt x="5489" y="1875"/>
                  <a:pt x="5605" y="1901"/>
                </a:cubicBezTo>
                <a:cubicBezTo>
                  <a:pt x="5669" y="1916"/>
                  <a:pt x="5733" y="1923"/>
                  <a:pt x="5797" y="1923"/>
                </a:cubicBezTo>
                <a:cubicBezTo>
                  <a:pt x="5849" y="1923"/>
                  <a:pt x="5901" y="1918"/>
                  <a:pt x="5953" y="1910"/>
                </a:cubicBezTo>
                <a:cubicBezTo>
                  <a:pt x="6069" y="1893"/>
                  <a:pt x="6185" y="1866"/>
                  <a:pt x="6292" y="1830"/>
                </a:cubicBezTo>
                <a:cubicBezTo>
                  <a:pt x="6507" y="1761"/>
                  <a:pt x="6713" y="1676"/>
                  <a:pt x="6911" y="1575"/>
                </a:cubicBezTo>
                <a:lnTo>
                  <a:pt x="6911" y="1575"/>
                </a:lnTo>
                <a:cubicBezTo>
                  <a:pt x="6931" y="1746"/>
                  <a:pt x="6992" y="1916"/>
                  <a:pt x="7078" y="2062"/>
                </a:cubicBezTo>
                <a:cubicBezTo>
                  <a:pt x="7176" y="2223"/>
                  <a:pt x="7292" y="2357"/>
                  <a:pt x="7426" y="2482"/>
                </a:cubicBezTo>
                <a:cubicBezTo>
                  <a:pt x="7560" y="2607"/>
                  <a:pt x="7703" y="2714"/>
                  <a:pt x="7854" y="2821"/>
                </a:cubicBezTo>
                <a:cubicBezTo>
                  <a:pt x="7995" y="2912"/>
                  <a:pt x="8143" y="2995"/>
                  <a:pt x="8292" y="3071"/>
                </a:cubicBezTo>
                <a:lnTo>
                  <a:pt x="8292" y="3071"/>
                </a:lnTo>
                <a:lnTo>
                  <a:pt x="8113" y="3115"/>
                </a:lnTo>
                <a:cubicBezTo>
                  <a:pt x="8042" y="3142"/>
                  <a:pt x="7970" y="3169"/>
                  <a:pt x="7899" y="3196"/>
                </a:cubicBezTo>
                <a:cubicBezTo>
                  <a:pt x="7765" y="3258"/>
                  <a:pt x="7640" y="3347"/>
                  <a:pt x="7533" y="3445"/>
                </a:cubicBezTo>
                <a:cubicBezTo>
                  <a:pt x="7332" y="3664"/>
                  <a:pt x="7242" y="3968"/>
                  <a:pt x="7280" y="4257"/>
                </a:cubicBezTo>
                <a:lnTo>
                  <a:pt x="7280" y="4257"/>
                </a:lnTo>
                <a:cubicBezTo>
                  <a:pt x="7010" y="4128"/>
                  <a:pt x="6732" y="4033"/>
                  <a:pt x="6453" y="3981"/>
                </a:cubicBezTo>
                <a:cubicBezTo>
                  <a:pt x="6392" y="3967"/>
                  <a:pt x="6332" y="3960"/>
                  <a:pt x="6272" y="3960"/>
                </a:cubicBezTo>
                <a:cubicBezTo>
                  <a:pt x="6181" y="3960"/>
                  <a:pt x="6093" y="3976"/>
                  <a:pt x="6007" y="4008"/>
                </a:cubicBezTo>
                <a:cubicBezTo>
                  <a:pt x="6002" y="4010"/>
                  <a:pt x="5998" y="4012"/>
                  <a:pt x="5993" y="4015"/>
                </a:cubicBezTo>
                <a:lnTo>
                  <a:pt x="5993" y="4015"/>
                </a:lnTo>
                <a:cubicBezTo>
                  <a:pt x="6078" y="3984"/>
                  <a:pt x="6165" y="3968"/>
                  <a:pt x="6252" y="3968"/>
                </a:cubicBezTo>
                <a:cubicBezTo>
                  <a:pt x="6311" y="3968"/>
                  <a:pt x="6369" y="3976"/>
                  <a:pt x="6426" y="3990"/>
                </a:cubicBezTo>
                <a:cubicBezTo>
                  <a:pt x="6721" y="4043"/>
                  <a:pt x="7006" y="4142"/>
                  <a:pt x="7274" y="4275"/>
                </a:cubicBezTo>
                <a:lnTo>
                  <a:pt x="7292" y="4284"/>
                </a:lnTo>
                <a:lnTo>
                  <a:pt x="7292" y="4271"/>
                </a:lnTo>
                <a:lnTo>
                  <a:pt x="7292" y="4271"/>
                </a:lnTo>
                <a:lnTo>
                  <a:pt x="7301" y="4267"/>
                </a:lnTo>
                <a:cubicBezTo>
                  <a:pt x="7298" y="4265"/>
                  <a:pt x="7295" y="4264"/>
                  <a:pt x="7292" y="4262"/>
                </a:cubicBezTo>
                <a:lnTo>
                  <a:pt x="7292" y="4262"/>
                </a:lnTo>
                <a:cubicBezTo>
                  <a:pt x="7274" y="4112"/>
                  <a:pt x="7284" y="3971"/>
                  <a:pt x="7328" y="3829"/>
                </a:cubicBezTo>
                <a:cubicBezTo>
                  <a:pt x="7372" y="3695"/>
                  <a:pt x="7444" y="3561"/>
                  <a:pt x="7551" y="3454"/>
                </a:cubicBezTo>
                <a:cubicBezTo>
                  <a:pt x="7649" y="3356"/>
                  <a:pt x="7774" y="3267"/>
                  <a:pt x="7908" y="3213"/>
                </a:cubicBezTo>
                <a:cubicBezTo>
                  <a:pt x="7970" y="3178"/>
                  <a:pt x="8042" y="3160"/>
                  <a:pt x="8113" y="3133"/>
                </a:cubicBezTo>
                <a:lnTo>
                  <a:pt x="8315" y="3083"/>
                </a:lnTo>
                <a:lnTo>
                  <a:pt x="8315" y="3083"/>
                </a:lnTo>
                <a:cubicBezTo>
                  <a:pt x="8319" y="3085"/>
                  <a:pt x="8323" y="3086"/>
                  <a:pt x="8327" y="3088"/>
                </a:cubicBezTo>
                <a:lnTo>
                  <a:pt x="8327" y="3080"/>
                </a:lnTo>
                <a:lnTo>
                  <a:pt x="8363" y="3071"/>
                </a:lnTo>
                <a:lnTo>
                  <a:pt x="8327" y="3053"/>
                </a:lnTo>
                <a:cubicBezTo>
                  <a:pt x="8167" y="2972"/>
                  <a:pt x="8006" y="2883"/>
                  <a:pt x="7863" y="2785"/>
                </a:cubicBezTo>
                <a:cubicBezTo>
                  <a:pt x="7712" y="2687"/>
                  <a:pt x="7569" y="2580"/>
                  <a:pt x="7435" y="2455"/>
                </a:cubicBezTo>
                <a:cubicBezTo>
                  <a:pt x="7310" y="2330"/>
                  <a:pt x="7194" y="2196"/>
                  <a:pt x="7096" y="2044"/>
                </a:cubicBezTo>
                <a:cubicBezTo>
                  <a:pt x="7006" y="1893"/>
                  <a:pt x="6953" y="1723"/>
                  <a:pt x="6935" y="1544"/>
                </a:cubicBezTo>
                <a:lnTo>
                  <a:pt x="6935" y="1518"/>
                </a:lnTo>
                <a:lnTo>
                  <a:pt x="6908" y="1527"/>
                </a:lnTo>
                <a:cubicBezTo>
                  <a:pt x="6703" y="1634"/>
                  <a:pt x="6498" y="1714"/>
                  <a:pt x="6275" y="1785"/>
                </a:cubicBezTo>
                <a:cubicBezTo>
                  <a:pt x="6167" y="1821"/>
                  <a:pt x="6051" y="1848"/>
                  <a:pt x="5935" y="1866"/>
                </a:cubicBezTo>
                <a:cubicBezTo>
                  <a:pt x="5882" y="1879"/>
                  <a:pt x="5826" y="1886"/>
                  <a:pt x="5770" y="1886"/>
                </a:cubicBezTo>
                <a:cubicBezTo>
                  <a:pt x="5715" y="1886"/>
                  <a:pt x="5659" y="1879"/>
                  <a:pt x="5605" y="1866"/>
                </a:cubicBezTo>
                <a:cubicBezTo>
                  <a:pt x="5498" y="1839"/>
                  <a:pt x="5409" y="1759"/>
                  <a:pt x="5373" y="1652"/>
                </a:cubicBezTo>
                <a:cubicBezTo>
                  <a:pt x="5337" y="1544"/>
                  <a:pt x="5320" y="1428"/>
                  <a:pt x="5329" y="1321"/>
                </a:cubicBezTo>
                <a:cubicBezTo>
                  <a:pt x="5337" y="1089"/>
                  <a:pt x="5382" y="866"/>
                  <a:pt x="5453" y="652"/>
                </a:cubicBezTo>
                <a:lnTo>
                  <a:pt x="5462" y="616"/>
                </a:lnTo>
                <a:lnTo>
                  <a:pt x="5427" y="616"/>
                </a:lnTo>
                <a:cubicBezTo>
                  <a:pt x="5382" y="625"/>
                  <a:pt x="5333" y="630"/>
                  <a:pt x="5284" y="630"/>
                </a:cubicBezTo>
                <a:cubicBezTo>
                  <a:pt x="5235" y="630"/>
                  <a:pt x="5186" y="625"/>
                  <a:pt x="5141" y="616"/>
                </a:cubicBezTo>
                <a:cubicBezTo>
                  <a:pt x="5043" y="598"/>
                  <a:pt x="4945" y="563"/>
                  <a:pt x="4864" y="518"/>
                </a:cubicBezTo>
                <a:cubicBezTo>
                  <a:pt x="4775" y="473"/>
                  <a:pt x="4713" y="402"/>
                  <a:pt x="4659" y="313"/>
                </a:cubicBezTo>
                <a:cubicBezTo>
                  <a:pt x="4615" y="232"/>
                  <a:pt x="4579" y="134"/>
                  <a:pt x="4570" y="36"/>
                </a:cubicBezTo>
                <a:lnTo>
                  <a:pt x="456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6" name="Google Shape;2706;p24"/>
          <p:cNvSpPr/>
          <p:nvPr/>
        </p:nvSpPr>
        <p:spPr>
          <a:xfrm>
            <a:off x="2788363" y="1070418"/>
            <a:ext cx="589301" cy="565700"/>
          </a:xfrm>
          <a:custGeom>
            <a:avLst/>
            <a:gdLst/>
            <a:ahLst/>
            <a:cxnLst/>
            <a:rect l="l" t="t" r="r" b="b"/>
            <a:pathLst>
              <a:path w="5693" h="5465" extrusionOk="0">
                <a:moveTo>
                  <a:pt x="3233" y="1"/>
                </a:moveTo>
                <a:cubicBezTo>
                  <a:pt x="3233" y="1"/>
                  <a:pt x="2483" y="956"/>
                  <a:pt x="2144" y="1420"/>
                </a:cubicBezTo>
                <a:lnTo>
                  <a:pt x="2055" y="1545"/>
                </a:lnTo>
                <a:lnTo>
                  <a:pt x="1992" y="1456"/>
                </a:lnTo>
                <a:cubicBezTo>
                  <a:pt x="1644" y="1000"/>
                  <a:pt x="1225" y="536"/>
                  <a:pt x="698" y="295"/>
                </a:cubicBezTo>
                <a:cubicBezTo>
                  <a:pt x="572" y="232"/>
                  <a:pt x="407" y="175"/>
                  <a:pt x="251" y="175"/>
                </a:cubicBezTo>
                <a:cubicBezTo>
                  <a:pt x="208" y="175"/>
                  <a:pt x="167" y="179"/>
                  <a:pt x="127" y="188"/>
                </a:cubicBezTo>
                <a:lnTo>
                  <a:pt x="118" y="188"/>
                </a:lnTo>
                <a:cubicBezTo>
                  <a:pt x="82" y="197"/>
                  <a:pt x="55" y="224"/>
                  <a:pt x="38" y="260"/>
                </a:cubicBezTo>
                <a:cubicBezTo>
                  <a:pt x="38" y="275"/>
                  <a:pt x="31" y="317"/>
                  <a:pt x="52" y="317"/>
                </a:cubicBezTo>
                <a:cubicBezTo>
                  <a:pt x="55" y="317"/>
                  <a:pt x="59" y="316"/>
                  <a:pt x="64" y="313"/>
                </a:cubicBezTo>
                <a:cubicBezTo>
                  <a:pt x="101" y="309"/>
                  <a:pt x="138" y="307"/>
                  <a:pt x="175" y="307"/>
                </a:cubicBezTo>
                <a:cubicBezTo>
                  <a:pt x="289" y="307"/>
                  <a:pt x="403" y="328"/>
                  <a:pt x="511" y="376"/>
                </a:cubicBezTo>
                <a:cubicBezTo>
                  <a:pt x="1010" y="554"/>
                  <a:pt x="1412" y="974"/>
                  <a:pt x="1733" y="1384"/>
                </a:cubicBezTo>
                <a:cubicBezTo>
                  <a:pt x="1805" y="1456"/>
                  <a:pt x="1867" y="1545"/>
                  <a:pt x="1930" y="1625"/>
                </a:cubicBezTo>
                <a:lnTo>
                  <a:pt x="252" y="2205"/>
                </a:lnTo>
                <a:lnTo>
                  <a:pt x="2" y="2286"/>
                </a:lnTo>
                <a:cubicBezTo>
                  <a:pt x="1" y="2286"/>
                  <a:pt x="1" y="2286"/>
                  <a:pt x="2" y="2286"/>
                </a:cubicBezTo>
                <a:cubicBezTo>
                  <a:pt x="26" y="2286"/>
                  <a:pt x="1097" y="1978"/>
                  <a:pt x="1662" y="1813"/>
                </a:cubicBezTo>
                <a:cubicBezTo>
                  <a:pt x="1760" y="1786"/>
                  <a:pt x="1885" y="1759"/>
                  <a:pt x="1974" y="1723"/>
                </a:cubicBezTo>
                <a:lnTo>
                  <a:pt x="1974" y="1723"/>
                </a:lnTo>
                <a:cubicBezTo>
                  <a:pt x="1921" y="2143"/>
                  <a:pt x="1867" y="2553"/>
                  <a:pt x="1814" y="2973"/>
                </a:cubicBezTo>
                <a:cubicBezTo>
                  <a:pt x="1730" y="3621"/>
                  <a:pt x="1622" y="5307"/>
                  <a:pt x="1610" y="5454"/>
                </a:cubicBezTo>
                <a:lnTo>
                  <a:pt x="1610" y="5454"/>
                </a:lnTo>
                <a:lnTo>
                  <a:pt x="1769" y="4160"/>
                </a:lnTo>
                <a:cubicBezTo>
                  <a:pt x="1858" y="3473"/>
                  <a:pt x="1948" y="2777"/>
                  <a:pt x="2037" y="2089"/>
                </a:cubicBezTo>
                <a:cubicBezTo>
                  <a:pt x="2046" y="2000"/>
                  <a:pt x="2055" y="1902"/>
                  <a:pt x="2073" y="1813"/>
                </a:cubicBezTo>
                <a:lnTo>
                  <a:pt x="2358" y="2196"/>
                </a:lnTo>
                <a:lnTo>
                  <a:pt x="2983" y="3018"/>
                </a:lnTo>
                <a:lnTo>
                  <a:pt x="4116" y="4535"/>
                </a:lnTo>
                <a:lnTo>
                  <a:pt x="4500" y="5052"/>
                </a:lnTo>
                <a:lnTo>
                  <a:pt x="4625" y="5222"/>
                </a:lnTo>
                <a:cubicBezTo>
                  <a:pt x="4643" y="5258"/>
                  <a:pt x="4661" y="5284"/>
                  <a:pt x="4688" y="5311"/>
                </a:cubicBezTo>
                <a:cubicBezTo>
                  <a:pt x="4688" y="5311"/>
                  <a:pt x="4696" y="5320"/>
                  <a:pt x="4696" y="5320"/>
                </a:cubicBezTo>
                <a:cubicBezTo>
                  <a:pt x="4697" y="5321"/>
                  <a:pt x="4697" y="5321"/>
                  <a:pt x="4697" y="5321"/>
                </a:cubicBezTo>
                <a:cubicBezTo>
                  <a:pt x="4701" y="5321"/>
                  <a:pt x="3577" y="3566"/>
                  <a:pt x="3215" y="3080"/>
                </a:cubicBezTo>
                <a:cubicBezTo>
                  <a:pt x="2876" y="2634"/>
                  <a:pt x="2528" y="2179"/>
                  <a:pt x="2189" y="1732"/>
                </a:cubicBezTo>
                <a:lnTo>
                  <a:pt x="2189" y="1732"/>
                </a:lnTo>
                <a:cubicBezTo>
                  <a:pt x="2537" y="1795"/>
                  <a:pt x="2894" y="1875"/>
                  <a:pt x="3242" y="1938"/>
                </a:cubicBezTo>
                <a:lnTo>
                  <a:pt x="5214" y="2295"/>
                </a:lnTo>
                <a:lnTo>
                  <a:pt x="5660" y="2375"/>
                </a:lnTo>
                <a:cubicBezTo>
                  <a:pt x="5662" y="2375"/>
                  <a:pt x="5663" y="2375"/>
                  <a:pt x="5663" y="2375"/>
                </a:cubicBezTo>
                <a:cubicBezTo>
                  <a:pt x="5692" y="2375"/>
                  <a:pt x="4928" y="2158"/>
                  <a:pt x="4473" y="2045"/>
                </a:cubicBezTo>
                <a:cubicBezTo>
                  <a:pt x="3840" y="1893"/>
                  <a:pt x="3188" y="1777"/>
                  <a:pt x="2528" y="1661"/>
                </a:cubicBezTo>
                <a:lnTo>
                  <a:pt x="2135" y="1590"/>
                </a:lnTo>
                <a:lnTo>
                  <a:pt x="2706" y="795"/>
                </a:lnTo>
                <a:cubicBezTo>
                  <a:pt x="2876" y="563"/>
                  <a:pt x="3233" y="1"/>
                  <a:pt x="3233" y="1"/>
                </a:cubicBezTo>
                <a:close/>
                <a:moveTo>
                  <a:pt x="1610" y="5454"/>
                </a:moveTo>
                <a:lnTo>
                  <a:pt x="1608" y="5463"/>
                </a:lnTo>
                <a:cubicBezTo>
                  <a:pt x="1608" y="5464"/>
                  <a:pt x="1608" y="5464"/>
                  <a:pt x="1609" y="5464"/>
                </a:cubicBezTo>
                <a:cubicBezTo>
                  <a:pt x="1609" y="5464"/>
                  <a:pt x="1609" y="5461"/>
                  <a:pt x="1610" y="54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7" name="Google Shape;2707;p24"/>
          <p:cNvSpPr/>
          <p:nvPr/>
        </p:nvSpPr>
        <p:spPr>
          <a:xfrm>
            <a:off x="3646364" y="1243428"/>
            <a:ext cx="111069" cy="93059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8" name="Google Shape;2708;p24"/>
          <p:cNvSpPr/>
          <p:nvPr/>
        </p:nvSpPr>
        <p:spPr>
          <a:xfrm>
            <a:off x="3646365" y="1241668"/>
            <a:ext cx="101753" cy="95749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09" name="Google Shape;2709;p24"/>
          <p:cNvSpPr/>
          <p:nvPr/>
        </p:nvSpPr>
        <p:spPr>
          <a:xfrm>
            <a:off x="3687977" y="1288043"/>
            <a:ext cx="42648" cy="34988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0" name="Google Shape;2710;p24"/>
          <p:cNvSpPr/>
          <p:nvPr/>
        </p:nvSpPr>
        <p:spPr>
          <a:xfrm>
            <a:off x="3833103" y="1241358"/>
            <a:ext cx="98959" cy="98959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1" name="Google Shape;2711;p24"/>
          <p:cNvSpPr/>
          <p:nvPr/>
        </p:nvSpPr>
        <p:spPr>
          <a:xfrm>
            <a:off x="3825340" y="1240220"/>
            <a:ext cx="115003" cy="101753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2" name="Google Shape;2712;p24"/>
          <p:cNvSpPr/>
          <p:nvPr/>
        </p:nvSpPr>
        <p:spPr>
          <a:xfrm>
            <a:off x="3873680" y="1294875"/>
            <a:ext cx="39232" cy="32813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3" name="Google Shape;2713;p24"/>
          <p:cNvSpPr/>
          <p:nvPr/>
        </p:nvSpPr>
        <p:spPr>
          <a:xfrm>
            <a:off x="3701848" y="935578"/>
            <a:ext cx="292115" cy="327103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4" name="Google Shape;2714;p24"/>
          <p:cNvSpPr/>
          <p:nvPr/>
        </p:nvSpPr>
        <p:spPr>
          <a:xfrm>
            <a:off x="3782278" y="1065798"/>
            <a:ext cx="82293" cy="203404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5" name="Google Shape;2715;p24"/>
          <p:cNvSpPr/>
          <p:nvPr/>
        </p:nvSpPr>
        <p:spPr>
          <a:xfrm>
            <a:off x="4320859" y="937958"/>
            <a:ext cx="473988" cy="338903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6" name="Google Shape;2716;p24"/>
          <p:cNvSpPr/>
          <p:nvPr/>
        </p:nvSpPr>
        <p:spPr>
          <a:xfrm>
            <a:off x="4281627" y="982780"/>
            <a:ext cx="479784" cy="24222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7" name="Google Shape;2717;p24"/>
          <p:cNvSpPr/>
          <p:nvPr/>
        </p:nvSpPr>
        <p:spPr>
          <a:xfrm>
            <a:off x="4399426" y="1030707"/>
            <a:ext cx="387140" cy="282799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8" name="Google Shape;2718;p24"/>
          <p:cNvSpPr/>
          <p:nvPr/>
        </p:nvSpPr>
        <p:spPr>
          <a:xfrm>
            <a:off x="4350464" y="936924"/>
            <a:ext cx="448109" cy="341697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19" name="Google Shape;2719;p24"/>
          <p:cNvSpPr/>
          <p:nvPr/>
        </p:nvSpPr>
        <p:spPr>
          <a:xfrm>
            <a:off x="4206165" y="1299532"/>
            <a:ext cx="174835" cy="287560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0" name="Google Shape;2720;p24"/>
          <p:cNvSpPr/>
          <p:nvPr/>
        </p:nvSpPr>
        <p:spPr>
          <a:xfrm>
            <a:off x="4317133" y="1294358"/>
            <a:ext cx="307745" cy="128045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1" name="Google Shape;2721;p24"/>
          <p:cNvSpPr/>
          <p:nvPr/>
        </p:nvSpPr>
        <p:spPr>
          <a:xfrm>
            <a:off x="4357917" y="1379963"/>
            <a:ext cx="198643" cy="271723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2" name="Google Shape;2722;p24"/>
          <p:cNvSpPr/>
          <p:nvPr/>
        </p:nvSpPr>
        <p:spPr>
          <a:xfrm>
            <a:off x="4129152" y="1173867"/>
            <a:ext cx="175144" cy="287560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3" name="Google Shape;2723;p24"/>
          <p:cNvSpPr/>
          <p:nvPr/>
        </p:nvSpPr>
        <p:spPr>
          <a:xfrm>
            <a:off x="4239601" y="1168069"/>
            <a:ext cx="308056" cy="128667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4" name="Google Shape;2724;p24"/>
          <p:cNvSpPr/>
          <p:nvPr/>
        </p:nvSpPr>
        <p:spPr>
          <a:xfrm>
            <a:off x="4061247" y="1047372"/>
            <a:ext cx="172867" cy="289837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5" name="Google Shape;2725;p24"/>
          <p:cNvSpPr/>
          <p:nvPr/>
        </p:nvSpPr>
        <p:spPr>
          <a:xfrm>
            <a:off x="4137020" y="1037021"/>
            <a:ext cx="305881" cy="107240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6" name="Google Shape;2726;p24"/>
          <p:cNvSpPr/>
          <p:nvPr/>
        </p:nvSpPr>
        <p:spPr>
          <a:xfrm>
            <a:off x="3985580" y="933714"/>
            <a:ext cx="168209" cy="287249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7" name="Google Shape;2727;p24"/>
          <p:cNvSpPr/>
          <p:nvPr/>
        </p:nvSpPr>
        <p:spPr>
          <a:xfrm>
            <a:off x="4027088" y="911769"/>
            <a:ext cx="301120" cy="93680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8" name="Google Shape;2728;p24"/>
          <p:cNvSpPr/>
          <p:nvPr/>
        </p:nvSpPr>
        <p:spPr>
          <a:xfrm>
            <a:off x="4091784" y="1164653"/>
            <a:ext cx="102581" cy="180320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29" name="Google Shape;2729;p24"/>
          <p:cNvSpPr/>
          <p:nvPr/>
        </p:nvSpPr>
        <p:spPr>
          <a:xfrm>
            <a:off x="4135157" y="1157304"/>
            <a:ext cx="420471" cy="500797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0" name="Google Shape;2730;p24"/>
          <p:cNvSpPr/>
          <p:nvPr/>
        </p:nvSpPr>
        <p:spPr>
          <a:xfrm>
            <a:off x="4050171" y="1193328"/>
            <a:ext cx="44407" cy="28777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1" name="Google Shape;2731;p24"/>
          <p:cNvSpPr/>
          <p:nvPr/>
        </p:nvSpPr>
        <p:spPr>
          <a:xfrm>
            <a:off x="4362471" y="1377064"/>
            <a:ext cx="136741" cy="274621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2" name="Google Shape;2732;p24"/>
          <p:cNvSpPr/>
          <p:nvPr/>
        </p:nvSpPr>
        <p:spPr>
          <a:xfrm>
            <a:off x="4251609" y="1297980"/>
            <a:ext cx="91505" cy="289216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3" name="Google Shape;2733;p24"/>
          <p:cNvSpPr/>
          <p:nvPr/>
        </p:nvSpPr>
        <p:spPr>
          <a:xfrm>
            <a:off x="4317133" y="1293322"/>
            <a:ext cx="276380" cy="131359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4" name="Google Shape;2734;p24"/>
          <p:cNvSpPr/>
          <p:nvPr/>
        </p:nvSpPr>
        <p:spPr>
          <a:xfrm>
            <a:off x="4172109" y="1173867"/>
            <a:ext cx="95232" cy="290355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5" name="Google Shape;2735;p24"/>
          <p:cNvSpPr/>
          <p:nvPr/>
        </p:nvSpPr>
        <p:spPr>
          <a:xfrm>
            <a:off x="4239602" y="1167449"/>
            <a:ext cx="276277" cy="131255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6" name="Google Shape;2736;p24"/>
          <p:cNvSpPr/>
          <p:nvPr/>
        </p:nvSpPr>
        <p:spPr>
          <a:xfrm>
            <a:off x="4094475" y="1047372"/>
            <a:ext cx="92541" cy="292011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7" name="Google Shape;2737;p24"/>
          <p:cNvSpPr/>
          <p:nvPr/>
        </p:nvSpPr>
        <p:spPr>
          <a:xfrm>
            <a:off x="4137019" y="1035158"/>
            <a:ext cx="284661" cy="111897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8" name="Google Shape;2738;p24"/>
          <p:cNvSpPr/>
          <p:nvPr/>
        </p:nvSpPr>
        <p:spPr>
          <a:xfrm>
            <a:off x="4004936" y="933713"/>
            <a:ext cx="97096" cy="290459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39" name="Google Shape;2739;p24"/>
          <p:cNvSpPr/>
          <p:nvPr/>
        </p:nvSpPr>
        <p:spPr>
          <a:xfrm>
            <a:off x="4024292" y="909595"/>
            <a:ext cx="291080" cy="96060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0" name="Google Shape;2740;p24"/>
          <p:cNvSpPr/>
          <p:nvPr/>
        </p:nvSpPr>
        <p:spPr>
          <a:xfrm>
            <a:off x="3956906" y="868605"/>
            <a:ext cx="507629" cy="610521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1" name="Google Shape;2741;p24"/>
          <p:cNvSpPr/>
          <p:nvPr/>
        </p:nvSpPr>
        <p:spPr>
          <a:xfrm>
            <a:off x="4790634" y="1293331"/>
            <a:ext cx="630085" cy="68184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2" name="Google Shape;2742;p24"/>
          <p:cNvSpPr/>
          <p:nvPr/>
        </p:nvSpPr>
        <p:spPr>
          <a:xfrm>
            <a:off x="4790634" y="1389392"/>
            <a:ext cx="374201" cy="47771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3" name="Google Shape;2743;p24"/>
          <p:cNvSpPr/>
          <p:nvPr/>
        </p:nvSpPr>
        <p:spPr>
          <a:xfrm>
            <a:off x="4788770" y="1282255"/>
            <a:ext cx="635676" cy="69664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4" name="Google Shape;2744;p24"/>
          <p:cNvSpPr/>
          <p:nvPr/>
        </p:nvSpPr>
        <p:spPr>
          <a:xfrm>
            <a:off x="4908741" y="1376350"/>
            <a:ext cx="463947" cy="468812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5" name="Google Shape;2745;p24"/>
          <p:cNvSpPr/>
          <p:nvPr/>
        </p:nvSpPr>
        <p:spPr>
          <a:xfrm rot="-393407">
            <a:off x="5372966" y="1241615"/>
            <a:ext cx="409397" cy="298844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6" name="Google Shape;2746;p24"/>
          <p:cNvSpPr/>
          <p:nvPr/>
        </p:nvSpPr>
        <p:spPr>
          <a:xfrm rot="-393407">
            <a:off x="5343880" y="1286135"/>
            <a:ext cx="411777" cy="220277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7" name="Google Shape;2747;p24"/>
          <p:cNvSpPr/>
          <p:nvPr/>
        </p:nvSpPr>
        <p:spPr>
          <a:xfrm rot="-393407">
            <a:off x="5466644" y="1201319"/>
            <a:ext cx="310437" cy="330829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8" name="Google Shape;2748;p24"/>
          <p:cNvSpPr/>
          <p:nvPr/>
        </p:nvSpPr>
        <p:spPr>
          <a:xfrm rot="-393407">
            <a:off x="5403331" y="1237695"/>
            <a:ext cx="382587" cy="301743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49" name="Google Shape;2749;p24"/>
          <p:cNvSpPr/>
          <p:nvPr/>
        </p:nvSpPr>
        <p:spPr>
          <a:xfrm>
            <a:off x="5499933" y="736456"/>
            <a:ext cx="642611" cy="650064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0" name="Google Shape;2750;p24"/>
          <p:cNvSpPr/>
          <p:nvPr/>
        </p:nvSpPr>
        <p:spPr>
          <a:xfrm>
            <a:off x="5464637" y="1128878"/>
            <a:ext cx="79809" cy="63351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1" name="Google Shape;2751;p24"/>
          <p:cNvSpPr/>
          <p:nvPr/>
        </p:nvSpPr>
        <p:spPr>
          <a:xfrm>
            <a:off x="5475713" y="982612"/>
            <a:ext cx="103409" cy="822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2" name="Google Shape;2752;p24"/>
          <p:cNvSpPr/>
          <p:nvPr/>
        </p:nvSpPr>
        <p:spPr>
          <a:xfrm>
            <a:off x="5896909" y="822580"/>
            <a:ext cx="148956" cy="115624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3" name="Google Shape;2753;p24"/>
          <p:cNvSpPr/>
          <p:nvPr/>
        </p:nvSpPr>
        <p:spPr>
          <a:xfrm>
            <a:off x="6002285" y="981267"/>
            <a:ext cx="125976" cy="99684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4" name="Google Shape;2754;p24"/>
          <p:cNvSpPr/>
          <p:nvPr/>
        </p:nvSpPr>
        <p:spPr>
          <a:xfrm>
            <a:off x="5673423" y="1068839"/>
            <a:ext cx="138604" cy="109931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5" name="Google Shape;2755;p24"/>
          <p:cNvSpPr/>
          <p:nvPr/>
        </p:nvSpPr>
        <p:spPr>
          <a:xfrm>
            <a:off x="5833248" y="1203926"/>
            <a:ext cx="112312" cy="89021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6" name="Google Shape;2756;p24"/>
          <p:cNvSpPr/>
          <p:nvPr/>
        </p:nvSpPr>
        <p:spPr>
          <a:xfrm>
            <a:off x="5595789" y="1149063"/>
            <a:ext cx="88815" cy="70492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7" name="Google Shape;2757;p24"/>
          <p:cNvSpPr/>
          <p:nvPr/>
        </p:nvSpPr>
        <p:spPr>
          <a:xfrm>
            <a:off x="6101141" y="1156308"/>
            <a:ext cx="98752" cy="78360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8" name="Google Shape;2758;p24"/>
          <p:cNvSpPr/>
          <p:nvPr/>
        </p:nvSpPr>
        <p:spPr>
          <a:xfrm>
            <a:off x="6048453" y="1297088"/>
            <a:ext cx="136844" cy="107653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59" name="Google Shape;2759;p24"/>
          <p:cNvSpPr/>
          <p:nvPr/>
        </p:nvSpPr>
        <p:spPr>
          <a:xfrm>
            <a:off x="5908917" y="1339115"/>
            <a:ext cx="114383" cy="90575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0" name="Google Shape;2760;p24"/>
          <p:cNvSpPr/>
          <p:nvPr/>
        </p:nvSpPr>
        <p:spPr>
          <a:xfrm>
            <a:off x="5955187" y="1368927"/>
            <a:ext cx="46271" cy="47616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1" name="Google Shape;2761;p24"/>
          <p:cNvSpPr/>
          <p:nvPr/>
        </p:nvSpPr>
        <p:spPr>
          <a:xfrm>
            <a:off x="6108492" y="1346153"/>
            <a:ext cx="38921" cy="42648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2" name="Google Shape;2762;p24"/>
          <p:cNvSpPr/>
          <p:nvPr/>
        </p:nvSpPr>
        <p:spPr>
          <a:xfrm>
            <a:off x="6143581" y="1182706"/>
            <a:ext cx="33435" cy="34884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3" name="Google Shape;2763;p24"/>
          <p:cNvSpPr/>
          <p:nvPr/>
        </p:nvSpPr>
        <p:spPr>
          <a:xfrm>
            <a:off x="6055906" y="1023707"/>
            <a:ext cx="37057" cy="37989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4" name="Google Shape;2764;p24"/>
          <p:cNvSpPr/>
          <p:nvPr/>
        </p:nvSpPr>
        <p:spPr>
          <a:xfrm>
            <a:off x="5955188" y="875061"/>
            <a:ext cx="49065" cy="49480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5" name="Google Shape;2765;p24"/>
          <p:cNvSpPr/>
          <p:nvPr/>
        </p:nvSpPr>
        <p:spPr>
          <a:xfrm>
            <a:off x="5878483" y="1234979"/>
            <a:ext cx="34263" cy="4016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6" name="Google Shape;2766;p24"/>
          <p:cNvSpPr/>
          <p:nvPr/>
        </p:nvSpPr>
        <p:spPr>
          <a:xfrm>
            <a:off x="5725076" y="1111487"/>
            <a:ext cx="46373" cy="47927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7" name="Google Shape;2767;p24"/>
          <p:cNvSpPr/>
          <p:nvPr/>
        </p:nvSpPr>
        <p:spPr>
          <a:xfrm>
            <a:off x="5624462" y="1173699"/>
            <a:ext cx="37057" cy="3467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8" name="Google Shape;2768;p24"/>
          <p:cNvSpPr/>
          <p:nvPr/>
        </p:nvSpPr>
        <p:spPr>
          <a:xfrm>
            <a:off x="5490411" y="1147821"/>
            <a:ext cx="36229" cy="34988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69" name="Google Shape;2769;p24"/>
          <p:cNvSpPr/>
          <p:nvPr/>
        </p:nvSpPr>
        <p:spPr>
          <a:xfrm>
            <a:off x="5523741" y="1016358"/>
            <a:ext cx="35195" cy="34263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0" name="Google Shape;2770;p24"/>
          <p:cNvSpPr/>
          <p:nvPr/>
        </p:nvSpPr>
        <p:spPr>
          <a:xfrm>
            <a:off x="5473292" y="1125015"/>
            <a:ext cx="72977" cy="63971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1" name="Google Shape;2771;p24"/>
          <p:cNvSpPr/>
          <p:nvPr/>
        </p:nvSpPr>
        <p:spPr>
          <a:xfrm>
            <a:off x="5488341" y="983027"/>
            <a:ext cx="90575" cy="822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2" name="Google Shape;2772;p24"/>
          <p:cNvSpPr/>
          <p:nvPr/>
        </p:nvSpPr>
        <p:spPr>
          <a:xfrm>
            <a:off x="5909849" y="821959"/>
            <a:ext cx="134153" cy="116660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3" name="Google Shape;2773;p24"/>
          <p:cNvSpPr/>
          <p:nvPr/>
        </p:nvSpPr>
        <p:spPr>
          <a:xfrm>
            <a:off x="6019779" y="982923"/>
            <a:ext cx="111069" cy="98545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4" name="Google Shape;2774;p24"/>
          <p:cNvSpPr/>
          <p:nvPr/>
        </p:nvSpPr>
        <p:spPr>
          <a:xfrm>
            <a:off x="5690917" y="1070910"/>
            <a:ext cx="110967" cy="108172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5" name="Google Shape;2775;p24"/>
          <p:cNvSpPr/>
          <p:nvPr/>
        </p:nvSpPr>
        <p:spPr>
          <a:xfrm>
            <a:off x="5848257" y="1204443"/>
            <a:ext cx="98027" cy="88711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6" name="Google Shape;2776;p24"/>
          <p:cNvSpPr/>
          <p:nvPr/>
        </p:nvSpPr>
        <p:spPr>
          <a:xfrm>
            <a:off x="5601803" y="1148290"/>
            <a:ext cx="80223" cy="70389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7" name="Google Shape;2777;p24"/>
          <p:cNvSpPr/>
          <p:nvPr/>
        </p:nvSpPr>
        <p:spPr>
          <a:xfrm>
            <a:off x="6112527" y="1156619"/>
            <a:ext cx="88504" cy="78360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8" name="Google Shape;2778;p24"/>
          <p:cNvSpPr/>
          <p:nvPr/>
        </p:nvSpPr>
        <p:spPr>
          <a:xfrm>
            <a:off x="6066050" y="1298227"/>
            <a:ext cx="110967" cy="107136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79" name="Google Shape;2779;p24"/>
          <p:cNvSpPr/>
          <p:nvPr/>
        </p:nvSpPr>
        <p:spPr>
          <a:xfrm>
            <a:off x="5924443" y="1340253"/>
            <a:ext cx="100304" cy="89643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0" name="Google Shape;2780;p24"/>
          <p:cNvSpPr/>
          <p:nvPr/>
        </p:nvSpPr>
        <p:spPr>
          <a:xfrm>
            <a:off x="6941823" y="856079"/>
            <a:ext cx="812165" cy="817755"/>
          </a:xfrm>
          <a:custGeom>
            <a:avLst/>
            <a:gdLst/>
            <a:ahLst/>
            <a:cxnLst/>
            <a:rect l="l" t="t" r="r" b="b"/>
            <a:pathLst>
              <a:path w="7846" h="7900" extrusionOk="0">
                <a:moveTo>
                  <a:pt x="3303" y="1"/>
                </a:moveTo>
                <a:cubicBezTo>
                  <a:pt x="3303" y="1"/>
                  <a:pt x="3383" y="975"/>
                  <a:pt x="2756" y="975"/>
                </a:cubicBezTo>
                <a:cubicBezTo>
                  <a:pt x="2688" y="975"/>
                  <a:pt x="2612" y="963"/>
                  <a:pt x="2526" y="938"/>
                </a:cubicBezTo>
                <a:lnTo>
                  <a:pt x="2526" y="938"/>
                </a:lnTo>
                <a:cubicBezTo>
                  <a:pt x="2526" y="938"/>
                  <a:pt x="2990" y="1581"/>
                  <a:pt x="2758" y="2107"/>
                </a:cubicBezTo>
                <a:cubicBezTo>
                  <a:pt x="2677" y="2285"/>
                  <a:pt x="2497" y="2346"/>
                  <a:pt x="2285" y="2346"/>
                </a:cubicBezTo>
                <a:cubicBezTo>
                  <a:pt x="1869" y="2346"/>
                  <a:pt x="1333" y="2107"/>
                  <a:pt x="1197" y="2036"/>
                </a:cubicBezTo>
                <a:lnTo>
                  <a:pt x="1197" y="2036"/>
                </a:lnTo>
                <a:cubicBezTo>
                  <a:pt x="1197" y="2036"/>
                  <a:pt x="1321" y="3089"/>
                  <a:pt x="1" y="3723"/>
                </a:cubicBezTo>
                <a:cubicBezTo>
                  <a:pt x="1" y="3723"/>
                  <a:pt x="1" y="3723"/>
                  <a:pt x="2" y="3723"/>
                </a:cubicBezTo>
                <a:cubicBezTo>
                  <a:pt x="42" y="3723"/>
                  <a:pt x="1284" y="3731"/>
                  <a:pt x="1188" y="4802"/>
                </a:cubicBezTo>
                <a:cubicBezTo>
                  <a:pt x="1188" y="4802"/>
                  <a:pt x="1582" y="4414"/>
                  <a:pt x="2032" y="4414"/>
                </a:cubicBezTo>
                <a:cubicBezTo>
                  <a:pt x="2144" y="4414"/>
                  <a:pt x="2260" y="4438"/>
                  <a:pt x="2375" y="4499"/>
                </a:cubicBezTo>
                <a:cubicBezTo>
                  <a:pt x="2955" y="4811"/>
                  <a:pt x="2571" y="5632"/>
                  <a:pt x="1411" y="5989"/>
                </a:cubicBezTo>
                <a:cubicBezTo>
                  <a:pt x="1411" y="5989"/>
                  <a:pt x="2526" y="6757"/>
                  <a:pt x="1723" y="7899"/>
                </a:cubicBezTo>
                <a:cubicBezTo>
                  <a:pt x="1723" y="7899"/>
                  <a:pt x="2222" y="7273"/>
                  <a:pt x="2914" y="7273"/>
                </a:cubicBezTo>
                <a:cubicBezTo>
                  <a:pt x="3171" y="7273"/>
                  <a:pt x="3454" y="7359"/>
                  <a:pt x="3749" y="7596"/>
                </a:cubicBezTo>
                <a:cubicBezTo>
                  <a:pt x="3749" y="7596"/>
                  <a:pt x="3696" y="6043"/>
                  <a:pt x="4347" y="5829"/>
                </a:cubicBezTo>
                <a:cubicBezTo>
                  <a:pt x="4389" y="5815"/>
                  <a:pt x="4427" y="5809"/>
                  <a:pt x="4463" y="5809"/>
                </a:cubicBezTo>
                <a:cubicBezTo>
                  <a:pt x="4982" y="5809"/>
                  <a:pt x="4865" y="7185"/>
                  <a:pt x="4865" y="7185"/>
                </a:cubicBezTo>
                <a:cubicBezTo>
                  <a:pt x="4865" y="7185"/>
                  <a:pt x="5071" y="7053"/>
                  <a:pt x="5362" y="7053"/>
                </a:cubicBezTo>
                <a:cubicBezTo>
                  <a:pt x="5656" y="7053"/>
                  <a:pt x="6037" y="7188"/>
                  <a:pt x="6382" y="7730"/>
                </a:cubicBezTo>
                <a:cubicBezTo>
                  <a:pt x="6382" y="7730"/>
                  <a:pt x="6453" y="6248"/>
                  <a:pt x="7292" y="5847"/>
                </a:cubicBezTo>
                <a:cubicBezTo>
                  <a:pt x="7292" y="5847"/>
                  <a:pt x="6382" y="5034"/>
                  <a:pt x="6507" y="4597"/>
                </a:cubicBezTo>
                <a:cubicBezTo>
                  <a:pt x="6623" y="4160"/>
                  <a:pt x="7605" y="4115"/>
                  <a:pt x="7605" y="4115"/>
                </a:cubicBezTo>
                <a:cubicBezTo>
                  <a:pt x="7605" y="4115"/>
                  <a:pt x="7203" y="3419"/>
                  <a:pt x="7846" y="3062"/>
                </a:cubicBezTo>
                <a:cubicBezTo>
                  <a:pt x="7846" y="3062"/>
                  <a:pt x="6677" y="2598"/>
                  <a:pt x="6962" y="1884"/>
                </a:cubicBezTo>
                <a:lnTo>
                  <a:pt x="6962" y="1884"/>
                </a:lnTo>
                <a:cubicBezTo>
                  <a:pt x="6962" y="1884"/>
                  <a:pt x="6188" y="2577"/>
                  <a:pt x="5284" y="2577"/>
                </a:cubicBezTo>
                <a:cubicBezTo>
                  <a:pt x="5237" y="2577"/>
                  <a:pt x="5189" y="2575"/>
                  <a:pt x="5141" y="2571"/>
                </a:cubicBezTo>
                <a:cubicBezTo>
                  <a:pt x="5141" y="2571"/>
                  <a:pt x="4445" y="1563"/>
                  <a:pt x="4677" y="518"/>
                </a:cubicBezTo>
                <a:lnTo>
                  <a:pt x="4677" y="518"/>
                </a:lnTo>
                <a:cubicBezTo>
                  <a:pt x="4677" y="518"/>
                  <a:pt x="4509" y="576"/>
                  <a:pt x="4281" y="576"/>
                </a:cubicBezTo>
                <a:cubicBezTo>
                  <a:pt x="3978" y="576"/>
                  <a:pt x="3568" y="474"/>
                  <a:pt x="33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1" name="Google Shape;2781;p24"/>
          <p:cNvSpPr/>
          <p:nvPr/>
        </p:nvSpPr>
        <p:spPr>
          <a:xfrm>
            <a:off x="7077840" y="878231"/>
            <a:ext cx="597685" cy="646959"/>
          </a:xfrm>
          <a:custGeom>
            <a:avLst/>
            <a:gdLst/>
            <a:ahLst/>
            <a:cxnLst/>
            <a:rect l="l" t="t" r="r" b="b"/>
            <a:pathLst>
              <a:path w="5774" h="6250" extrusionOk="0">
                <a:moveTo>
                  <a:pt x="4363" y="1"/>
                </a:moveTo>
                <a:cubicBezTo>
                  <a:pt x="4336" y="1"/>
                  <a:pt x="4292" y="19"/>
                  <a:pt x="4318" y="46"/>
                </a:cubicBezTo>
                <a:cubicBezTo>
                  <a:pt x="4399" y="179"/>
                  <a:pt x="4434" y="340"/>
                  <a:pt x="4425" y="492"/>
                </a:cubicBezTo>
                <a:cubicBezTo>
                  <a:pt x="4434" y="1027"/>
                  <a:pt x="4193" y="1563"/>
                  <a:pt x="3935" y="2018"/>
                </a:cubicBezTo>
                <a:cubicBezTo>
                  <a:pt x="3881" y="2107"/>
                  <a:pt x="3827" y="2197"/>
                  <a:pt x="3774" y="2286"/>
                </a:cubicBezTo>
                <a:lnTo>
                  <a:pt x="2614" y="920"/>
                </a:lnTo>
                <a:cubicBezTo>
                  <a:pt x="2560" y="849"/>
                  <a:pt x="2507" y="786"/>
                  <a:pt x="2444" y="715"/>
                </a:cubicBezTo>
                <a:cubicBezTo>
                  <a:pt x="2444" y="715"/>
                  <a:pt x="2443" y="714"/>
                  <a:pt x="2443" y="714"/>
                </a:cubicBezTo>
                <a:lnTo>
                  <a:pt x="2443" y="714"/>
                </a:lnTo>
                <a:cubicBezTo>
                  <a:pt x="2437" y="714"/>
                  <a:pt x="3128" y="1623"/>
                  <a:pt x="3497" y="2107"/>
                </a:cubicBezTo>
                <a:cubicBezTo>
                  <a:pt x="3560" y="2188"/>
                  <a:pt x="3631" y="2295"/>
                  <a:pt x="3694" y="2366"/>
                </a:cubicBezTo>
                <a:lnTo>
                  <a:pt x="2462" y="2670"/>
                </a:lnTo>
                <a:cubicBezTo>
                  <a:pt x="1780" y="2829"/>
                  <a:pt x="0" y="3384"/>
                  <a:pt x="24" y="3384"/>
                </a:cubicBezTo>
                <a:cubicBezTo>
                  <a:pt x="25" y="3384"/>
                  <a:pt x="25" y="3384"/>
                  <a:pt x="25" y="3384"/>
                </a:cubicBezTo>
                <a:lnTo>
                  <a:pt x="1311" y="3053"/>
                </a:lnTo>
                <a:lnTo>
                  <a:pt x="3363" y="2545"/>
                </a:lnTo>
                <a:lnTo>
                  <a:pt x="3640" y="2482"/>
                </a:lnTo>
                <a:lnTo>
                  <a:pt x="3381" y="2893"/>
                </a:lnTo>
                <a:cubicBezTo>
                  <a:pt x="3203" y="3187"/>
                  <a:pt x="3015" y="3482"/>
                  <a:pt x="2828" y="3776"/>
                </a:cubicBezTo>
                <a:cubicBezTo>
                  <a:pt x="2498" y="4321"/>
                  <a:pt x="2158" y="4865"/>
                  <a:pt x="1810" y="5410"/>
                </a:cubicBezTo>
                <a:lnTo>
                  <a:pt x="1471" y="5963"/>
                </a:lnTo>
                <a:lnTo>
                  <a:pt x="1355" y="6141"/>
                </a:lnTo>
                <a:cubicBezTo>
                  <a:pt x="1337" y="6168"/>
                  <a:pt x="1311" y="6204"/>
                  <a:pt x="1302" y="6231"/>
                </a:cubicBezTo>
                <a:cubicBezTo>
                  <a:pt x="1293" y="6240"/>
                  <a:pt x="1293" y="6240"/>
                  <a:pt x="1293" y="6248"/>
                </a:cubicBezTo>
                <a:lnTo>
                  <a:pt x="1293" y="6248"/>
                </a:lnTo>
                <a:cubicBezTo>
                  <a:pt x="1319" y="6212"/>
                  <a:pt x="2540" y="4542"/>
                  <a:pt x="2864" y="4026"/>
                </a:cubicBezTo>
                <a:cubicBezTo>
                  <a:pt x="3158" y="3553"/>
                  <a:pt x="3462" y="3044"/>
                  <a:pt x="3756" y="2562"/>
                </a:cubicBezTo>
                <a:cubicBezTo>
                  <a:pt x="3827" y="2911"/>
                  <a:pt x="3890" y="3285"/>
                  <a:pt x="3952" y="3633"/>
                </a:cubicBezTo>
                <a:cubicBezTo>
                  <a:pt x="4086" y="4294"/>
                  <a:pt x="4211" y="4954"/>
                  <a:pt x="4336" y="5624"/>
                </a:cubicBezTo>
                <a:cubicBezTo>
                  <a:pt x="4372" y="5775"/>
                  <a:pt x="4399" y="5927"/>
                  <a:pt x="4425" y="6079"/>
                </a:cubicBezTo>
                <a:cubicBezTo>
                  <a:pt x="4426" y="6081"/>
                  <a:pt x="4426" y="6081"/>
                  <a:pt x="4426" y="6081"/>
                </a:cubicBezTo>
                <a:cubicBezTo>
                  <a:pt x="4430" y="6081"/>
                  <a:pt x="4361" y="5297"/>
                  <a:pt x="4300" y="4838"/>
                </a:cubicBezTo>
                <a:cubicBezTo>
                  <a:pt x="4211" y="4187"/>
                  <a:pt x="4077" y="3526"/>
                  <a:pt x="3952" y="2857"/>
                </a:cubicBezTo>
                <a:lnTo>
                  <a:pt x="3872" y="2455"/>
                </a:lnTo>
                <a:lnTo>
                  <a:pt x="3872" y="2455"/>
                </a:lnTo>
                <a:lnTo>
                  <a:pt x="4827" y="2714"/>
                </a:lnTo>
                <a:cubicBezTo>
                  <a:pt x="5113" y="2786"/>
                  <a:pt x="5773" y="2919"/>
                  <a:pt x="5773" y="2919"/>
                </a:cubicBezTo>
                <a:cubicBezTo>
                  <a:pt x="5773" y="2919"/>
                  <a:pt x="4595" y="2554"/>
                  <a:pt x="4042" y="2411"/>
                </a:cubicBezTo>
                <a:lnTo>
                  <a:pt x="3890" y="2366"/>
                </a:lnTo>
                <a:lnTo>
                  <a:pt x="3943" y="2277"/>
                </a:lnTo>
                <a:cubicBezTo>
                  <a:pt x="4247" y="1786"/>
                  <a:pt x="4541" y="1224"/>
                  <a:pt x="4568" y="635"/>
                </a:cubicBezTo>
                <a:cubicBezTo>
                  <a:pt x="4577" y="447"/>
                  <a:pt x="4568" y="215"/>
                  <a:pt x="4461" y="55"/>
                </a:cubicBezTo>
                <a:cubicBezTo>
                  <a:pt x="4434" y="19"/>
                  <a:pt x="4399" y="1"/>
                  <a:pt x="4363" y="1"/>
                </a:cubicBezTo>
                <a:close/>
                <a:moveTo>
                  <a:pt x="1293" y="6248"/>
                </a:moveTo>
                <a:lnTo>
                  <a:pt x="1293" y="6248"/>
                </a:lnTo>
                <a:cubicBezTo>
                  <a:pt x="1292" y="6249"/>
                  <a:pt x="1292" y="6249"/>
                  <a:pt x="1292" y="6249"/>
                </a:cubicBezTo>
                <a:cubicBezTo>
                  <a:pt x="1292" y="6249"/>
                  <a:pt x="1292" y="6249"/>
                  <a:pt x="1293" y="6248"/>
                </a:cubicBezTo>
                <a:cubicBezTo>
                  <a:pt x="1293" y="6248"/>
                  <a:pt x="1293" y="6248"/>
                  <a:pt x="1293" y="624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2" name="Google Shape;2782;p24"/>
          <p:cNvSpPr/>
          <p:nvPr/>
        </p:nvSpPr>
        <p:spPr>
          <a:xfrm>
            <a:off x="6941823" y="1033501"/>
            <a:ext cx="656068" cy="632880"/>
          </a:xfrm>
          <a:custGeom>
            <a:avLst/>
            <a:gdLst/>
            <a:ahLst/>
            <a:cxnLst/>
            <a:rect l="l" t="t" r="r" b="b"/>
            <a:pathLst>
              <a:path w="6338" h="6114" extrusionOk="0">
                <a:moveTo>
                  <a:pt x="2821" y="0"/>
                </a:moveTo>
                <a:cubicBezTo>
                  <a:pt x="2830" y="134"/>
                  <a:pt x="2803" y="268"/>
                  <a:pt x="2750" y="393"/>
                </a:cubicBezTo>
                <a:cubicBezTo>
                  <a:pt x="2517" y="920"/>
                  <a:pt x="1393" y="429"/>
                  <a:pt x="1197" y="322"/>
                </a:cubicBezTo>
                <a:cubicBezTo>
                  <a:pt x="1197" y="322"/>
                  <a:pt x="1322" y="1375"/>
                  <a:pt x="1" y="2009"/>
                </a:cubicBezTo>
                <a:cubicBezTo>
                  <a:pt x="1" y="2009"/>
                  <a:pt x="1286" y="2000"/>
                  <a:pt x="1188" y="3088"/>
                </a:cubicBezTo>
                <a:cubicBezTo>
                  <a:pt x="1188" y="3088"/>
                  <a:pt x="1803" y="2482"/>
                  <a:pt x="2375" y="2785"/>
                </a:cubicBezTo>
                <a:cubicBezTo>
                  <a:pt x="2955" y="3097"/>
                  <a:pt x="2562" y="3918"/>
                  <a:pt x="1402" y="4275"/>
                </a:cubicBezTo>
                <a:cubicBezTo>
                  <a:pt x="1402" y="4275"/>
                  <a:pt x="2473" y="5007"/>
                  <a:pt x="1768" y="6114"/>
                </a:cubicBezTo>
                <a:lnTo>
                  <a:pt x="1777" y="6114"/>
                </a:lnTo>
                <a:cubicBezTo>
                  <a:pt x="2000" y="5882"/>
                  <a:pt x="2812" y="5132"/>
                  <a:pt x="3740" y="5882"/>
                </a:cubicBezTo>
                <a:cubicBezTo>
                  <a:pt x="3740" y="5882"/>
                  <a:pt x="3696" y="4329"/>
                  <a:pt x="4347" y="4115"/>
                </a:cubicBezTo>
                <a:cubicBezTo>
                  <a:pt x="4749" y="3981"/>
                  <a:pt x="4856" y="4525"/>
                  <a:pt x="4874" y="4972"/>
                </a:cubicBezTo>
                <a:cubicBezTo>
                  <a:pt x="6337" y="3071"/>
                  <a:pt x="5186" y="304"/>
                  <a:pt x="2812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3" name="Google Shape;2783;p24"/>
          <p:cNvSpPr/>
          <p:nvPr/>
        </p:nvSpPr>
        <p:spPr>
          <a:xfrm>
            <a:off x="6934474" y="845003"/>
            <a:ext cx="825105" cy="828831"/>
          </a:xfrm>
          <a:custGeom>
            <a:avLst/>
            <a:gdLst/>
            <a:ahLst/>
            <a:cxnLst/>
            <a:rect l="l" t="t" r="r" b="b"/>
            <a:pathLst>
              <a:path w="7971" h="8007" extrusionOk="0">
                <a:moveTo>
                  <a:pt x="4653" y="5939"/>
                </a:moveTo>
                <a:lnTo>
                  <a:pt x="4653" y="5939"/>
                </a:lnTo>
                <a:cubicBezTo>
                  <a:pt x="4674" y="5950"/>
                  <a:pt x="4694" y="5964"/>
                  <a:pt x="4713" y="5980"/>
                </a:cubicBezTo>
                <a:cubicBezTo>
                  <a:pt x="4743" y="6011"/>
                  <a:pt x="4769" y="6044"/>
                  <a:pt x="4793" y="6079"/>
                </a:cubicBezTo>
                <a:lnTo>
                  <a:pt x="4793" y="6079"/>
                </a:lnTo>
                <a:cubicBezTo>
                  <a:pt x="4772" y="6044"/>
                  <a:pt x="4748" y="6012"/>
                  <a:pt x="4722" y="5980"/>
                </a:cubicBezTo>
                <a:cubicBezTo>
                  <a:pt x="4702" y="5964"/>
                  <a:pt x="4678" y="5950"/>
                  <a:pt x="4653" y="5939"/>
                </a:cubicBezTo>
                <a:close/>
                <a:moveTo>
                  <a:pt x="4793" y="6079"/>
                </a:moveTo>
                <a:cubicBezTo>
                  <a:pt x="4851" y="6173"/>
                  <a:pt x="4889" y="6277"/>
                  <a:pt x="4909" y="6382"/>
                </a:cubicBezTo>
                <a:cubicBezTo>
                  <a:pt x="4890" y="6273"/>
                  <a:pt x="4852" y="6169"/>
                  <a:pt x="4793" y="6079"/>
                </a:cubicBezTo>
                <a:close/>
                <a:moveTo>
                  <a:pt x="4529" y="5907"/>
                </a:moveTo>
                <a:cubicBezTo>
                  <a:pt x="4519" y="5907"/>
                  <a:pt x="4509" y="5908"/>
                  <a:pt x="4498" y="5909"/>
                </a:cubicBezTo>
                <a:cubicBezTo>
                  <a:pt x="4418" y="5927"/>
                  <a:pt x="4347" y="5954"/>
                  <a:pt x="4284" y="5998"/>
                </a:cubicBezTo>
                <a:cubicBezTo>
                  <a:pt x="4168" y="6096"/>
                  <a:pt x="4070" y="6221"/>
                  <a:pt x="4016" y="6364"/>
                </a:cubicBezTo>
                <a:cubicBezTo>
                  <a:pt x="3963" y="6498"/>
                  <a:pt x="3918" y="6650"/>
                  <a:pt x="3892" y="6802"/>
                </a:cubicBezTo>
                <a:cubicBezTo>
                  <a:pt x="3838" y="7096"/>
                  <a:pt x="3811" y="7400"/>
                  <a:pt x="3820" y="7703"/>
                </a:cubicBezTo>
                <a:cubicBezTo>
                  <a:pt x="3820" y="7400"/>
                  <a:pt x="3847" y="7096"/>
                  <a:pt x="3909" y="6793"/>
                </a:cubicBezTo>
                <a:cubicBezTo>
                  <a:pt x="3936" y="6650"/>
                  <a:pt x="3981" y="6498"/>
                  <a:pt x="4043" y="6364"/>
                </a:cubicBezTo>
                <a:cubicBezTo>
                  <a:pt x="4097" y="6221"/>
                  <a:pt x="4186" y="6096"/>
                  <a:pt x="4311" y="6007"/>
                </a:cubicBezTo>
                <a:cubicBezTo>
                  <a:pt x="4365" y="5963"/>
                  <a:pt x="4436" y="5927"/>
                  <a:pt x="4516" y="5918"/>
                </a:cubicBezTo>
                <a:cubicBezTo>
                  <a:pt x="4526" y="5917"/>
                  <a:pt x="4535" y="5916"/>
                  <a:pt x="4544" y="5916"/>
                </a:cubicBezTo>
                <a:cubicBezTo>
                  <a:pt x="4581" y="5916"/>
                  <a:pt x="4619" y="5925"/>
                  <a:pt x="4653" y="5939"/>
                </a:cubicBezTo>
                <a:lnTo>
                  <a:pt x="4653" y="5939"/>
                </a:lnTo>
                <a:cubicBezTo>
                  <a:pt x="4614" y="5918"/>
                  <a:pt x="4573" y="5907"/>
                  <a:pt x="4529" y="5907"/>
                </a:cubicBezTo>
                <a:close/>
                <a:moveTo>
                  <a:pt x="3356" y="1"/>
                </a:moveTo>
                <a:lnTo>
                  <a:pt x="3356" y="108"/>
                </a:lnTo>
                <a:cubicBezTo>
                  <a:pt x="3365" y="224"/>
                  <a:pt x="3356" y="349"/>
                  <a:pt x="3338" y="474"/>
                </a:cubicBezTo>
                <a:cubicBezTo>
                  <a:pt x="3320" y="590"/>
                  <a:pt x="3285" y="706"/>
                  <a:pt x="3231" y="822"/>
                </a:cubicBezTo>
                <a:cubicBezTo>
                  <a:pt x="3178" y="929"/>
                  <a:pt x="3079" y="1009"/>
                  <a:pt x="2963" y="1045"/>
                </a:cubicBezTo>
                <a:cubicBezTo>
                  <a:pt x="2914" y="1055"/>
                  <a:pt x="2866" y="1060"/>
                  <a:pt x="2819" y="1060"/>
                </a:cubicBezTo>
                <a:cubicBezTo>
                  <a:pt x="2751" y="1060"/>
                  <a:pt x="2684" y="1050"/>
                  <a:pt x="2618" y="1030"/>
                </a:cubicBezTo>
                <a:lnTo>
                  <a:pt x="2618" y="1030"/>
                </a:lnTo>
                <a:cubicBezTo>
                  <a:pt x="2617" y="1029"/>
                  <a:pt x="2616" y="1028"/>
                  <a:pt x="2615" y="1027"/>
                </a:cubicBezTo>
                <a:lnTo>
                  <a:pt x="2614" y="1029"/>
                </a:lnTo>
                <a:lnTo>
                  <a:pt x="2614" y="1029"/>
                </a:lnTo>
                <a:cubicBezTo>
                  <a:pt x="2612" y="1029"/>
                  <a:pt x="2609" y="1028"/>
                  <a:pt x="2606" y="1027"/>
                </a:cubicBezTo>
                <a:lnTo>
                  <a:pt x="2544" y="1009"/>
                </a:lnTo>
                <a:lnTo>
                  <a:pt x="2544" y="1009"/>
                </a:lnTo>
                <a:lnTo>
                  <a:pt x="2580" y="1063"/>
                </a:lnTo>
                <a:cubicBezTo>
                  <a:pt x="2713" y="1259"/>
                  <a:pt x="2812" y="1482"/>
                  <a:pt x="2856" y="1723"/>
                </a:cubicBezTo>
                <a:cubicBezTo>
                  <a:pt x="2874" y="1839"/>
                  <a:pt x="2874" y="1964"/>
                  <a:pt x="2847" y="2080"/>
                </a:cubicBezTo>
                <a:cubicBezTo>
                  <a:pt x="2838" y="2107"/>
                  <a:pt x="2838" y="2134"/>
                  <a:pt x="2821" y="2161"/>
                </a:cubicBezTo>
                <a:cubicBezTo>
                  <a:pt x="2812" y="2196"/>
                  <a:pt x="2803" y="2223"/>
                  <a:pt x="2785" y="2241"/>
                </a:cubicBezTo>
                <a:cubicBezTo>
                  <a:pt x="2758" y="2294"/>
                  <a:pt x="2713" y="2339"/>
                  <a:pt x="2669" y="2366"/>
                </a:cubicBezTo>
                <a:cubicBezTo>
                  <a:pt x="2575" y="2413"/>
                  <a:pt x="2468" y="2439"/>
                  <a:pt x="2365" y="2439"/>
                </a:cubicBezTo>
                <a:cubicBezTo>
                  <a:pt x="2350" y="2439"/>
                  <a:pt x="2335" y="2438"/>
                  <a:pt x="2321" y="2437"/>
                </a:cubicBezTo>
                <a:cubicBezTo>
                  <a:pt x="2205" y="2428"/>
                  <a:pt x="2080" y="2410"/>
                  <a:pt x="1964" y="2384"/>
                </a:cubicBezTo>
                <a:cubicBezTo>
                  <a:pt x="1723" y="2321"/>
                  <a:pt x="1500" y="2232"/>
                  <a:pt x="1285" y="2125"/>
                </a:cubicBezTo>
                <a:lnTo>
                  <a:pt x="1250" y="2107"/>
                </a:lnTo>
                <a:lnTo>
                  <a:pt x="1250" y="2143"/>
                </a:lnTo>
                <a:cubicBezTo>
                  <a:pt x="1259" y="2321"/>
                  <a:pt x="1232" y="2500"/>
                  <a:pt x="1169" y="2678"/>
                </a:cubicBezTo>
                <a:cubicBezTo>
                  <a:pt x="1107" y="2848"/>
                  <a:pt x="1027" y="3008"/>
                  <a:pt x="911" y="3151"/>
                </a:cubicBezTo>
                <a:cubicBezTo>
                  <a:pt x="803" y="3294"/>
                  <a:pt x="670" y="3419"/>
                  <a:pt x="527" y="3535"/>
                </a:cubicBezTo>
                <a:cubicBezTo>
                  <a:pt x="455" y="3589"/>
                  <a:pt x="384" y="3642"/>
                  <a:pt x="304" y="3687"/>
                </a:cubicBezTo>
                <a:cubicBezTo>
                  <a:pt x="229" y="3728"/>
                  <a:pt x="154" y="3770"/>
                  <a:pt x="79" y="3812"/>
                </a:cubicBezTo>
                <a:lnTo>
                  <a:pt x="79" y="3812"/>
                </a:lnTo>
                <a:cubicBezTo>
                  <a:pt x="76" y="3812"/>
                  <a:pt x="74" y="3812"/>
                  <a:pt x="72" y="3812"/>
                </a:cubicBezTo>
                <a:lnTo>
                  <a:pt x="73" y="3815"/>
                </a:lnTo>
                <a:lnTo>
                  <a:pt x="73" y="3815"/>
                </a:lnTo>
                <a:cubicBezTo>
                  <a:pt x="69" y="3817"/>
                  <a:pt x="66" y="3819"/>
                  <a:pt x="63" y="3821"/>
                </a:cubicBezTo>
                <a:lnTo>
                  <a:pt x="0" y="3847"/>
                </a:lnTo>
                <a:lnTo>
                  <a:pt x="63" y="3847"/>
                </a:lnTo>
                <a:cubicBezTo>
                  <a:pt x="214" y="3856"/>
                  <a:pt x="366" y="3874"/>
                  <a:pt x="509" y="3919"/>
                </a:cubicBezTo>
                <a:cubicBezTo>
                  <a:pt x="661" y="3954"/>
                  <a:pt x="795" y="4017"/>
                  <a:pt x="920" y="4106"/>
                </a:cubicBezTo>
                <a:cubicBezTo>
                  <a:pt x="1036" y="4195"/>
                  <a:pt x="1134" y="4320"/>
                  <a:pt x="1178" y="4463"/>
                </a:cubicBezTo>
                <a:cubicBezTo>
                  <a:pt x="1232" y="4606"/>
                  <a:pt x="1250" y="4758"/>
                  <a:pt x="1232" y="4909"/>
                </a:cubicBezTo>
                <a:lnTo>
                  <a:pt x="1232" y="4945"/>
                </a:lnTo>
                <a:lnTo>
                  <a:pt x="1268" y="4918"/>
                </a:lnTo>
                <a:cubicBezTo>
                  <a:pt x="1375" y="4820"/>
                  <a:pt x="1491" y="4740"/>
                  <a:pt x="1625" y="4668"/>
                </a:cubicBezTo>
                <a:cubicBezTo>
                  <a:pt x="1750" y="4597"/>
                  <a:pt x="1892" y="4552"/>
                  <a:pt x="2035" y="4544"/>
                </a:cubicBezTo>
                <a:cubicBezTo>
                  <a:pt x="2054" y="4542"/>
                  <a:pt x="2072" y="4542"/>
                  <a:pt x="2091" y="4542"/>
                </a:cubicBezTo>
                <a:cubicBezTo>
                  <a:pt x="2222" y="4542"/>
                  <a:pt x="2345" y="4570"/>
                  <a:pt x="2455" y="4633"/>
                </a:cubicBezTo>
                <a:cubicBezTo>
                  <a:pt x="2580" y="4704"/>
                  <a:pt x="2669" y="4829"/>
                  <a:pt x="2687" y="4972"/>
                </a:cubicBezTo>
                <a:cubicBezTo>
                  <a:pt x="2696" y="5115"/>
                  <a:pt x="2651" y="5258"/>
                  <a:pt x="2562" y="5374"/>
                </a:cubicBezTo>
                <a:cubicBezTo>
                  <a:pt x="2472" y="5498"/>
                  <a:pt x="2374" y="5606"/>
                  <a:pt x="2258" y="5686"/>
                </a:cubicBezTo>
                <a:cubicBezTo>
                  <a:pt x="2017" y="5864"/>
                  <a:pt x="1758" y="5998"/>
                  <a:pt x="1473" y="6079"/>
                </a:cubicBezTo>
                <a:lnTo>
                  <a:pt x="1446" y="6088"/>
                </a:lnTo>
                <a:lnTo>
                  <a:pt x="1473" y="6105"/>
                </a:lnTo>
                <a:cubicBezTo>
                  <a:pt x="1616" y="6212"/>
                  <a:pt x="1741" y="6346"/>
                  <a:pt x="1839" y="6489"/>
                </a:cubicBezTo>
                <a:cubicBezTo>
                  <a:pt x="1946" y="6641"/>
                  <a:pt x="2017" y="6802"/>
                  <a:pt x="2053" y="6980"/>
                </a:cubicBezTo>
                <a:cubicBezTo>
                  <a:pt x="2080" y="7159"/>
                  <a:pt x="2071" y="7337"/>
                  <a:pt x="2017" y="7516"/>
                </a:cubicBezTo>
                <a:cubicBezTo>
                  <a:pt x="1999" y="7596"/>
                  <a:pt x="1964" y="7685"/>
                  <a:pt x="1928" y="7765"/>
                </a:cubicBezTo>
                <a:cubicBezTo>
                  <a:pt x="1883" y="7846"/>
                  <a:pt x="1830" y="7917"/>
                  <a:pt x="1785" y="7997"/>
                </a:cubicBezTo>
                <a:lnTo>
                  <a:pt x="1794" y="8006"/>
                </a:lnTo>
                <a:cubicBezTo>
                  <a:pt x="1796" y="8005"/>
                  <a:pt x="1797" y="8003"/>
                  <a:pt x="1798" y="8002"/>
                </a:cubicBezTo>
                <a:lnTo>
                  <a:pt x="1798" y="8002"/>
                </a:lnTo>
                <a:lnTo>
                  <a:pt x="1803" y="8006"/>
                </a:lnTo>
                <a:cubicBezTo>
                  <a:pt x="1809" y="7996"/>
                  <a:pt x="1815" y="7985"/>
                  <a:pt x="1822" y="7974"/>
                </a:cubicBezTo>
                <a:lnTo>
                  <a:pt x="1822" y="7974"/>
                </a:lnTo>
                <a:cubicBezTo>
                  <a:pt x="1940" y="7837"/>
                  <a:pt x="2074" y="7723"/>
                  <a:pt x="2223" y="7632"/>
                </a:cubicBezTo>
                <a:cubicBezTo>
                  <a:pt x="2383" y="7524"/>
                  <a:pt x="2562" y="7444"/>
                  <a:pt x="2749" y="7408"/>
                </a:cubicBezTo>
                <a:cubicBezTo>
                  <a:pt x="2794" y="7400"/>
                  <a:pt x="2838" y="7382"/>
                  <a:pt x="2892" y="7382"/>
                </a:cubicBezTo>
                <a:lnTo>
                  <a:pt x="3035" y="7382"/>
                </a:lnTo>
                <a:cubicBezTo>
                  <a:pt x="3222" y="7400"/>
                  <a:pt x="3410" y="7453"/>
                  <a:pt x="3579" y="7551"/>
                </a:cubicBezTo>
                <a:cubicBezTo>
                  <a:pt x="3659" y="7596"/>
                  <a:pt x="3740" y="7649"/>
                  <a:pt x="3820" y="7703"/>
                </a:cubicBezTo>
                <a:cubicBezTo>
                  <a:pt x="3740" y="7649"/>
                  <a:pt x="3659" y="7587"/>
                  <a:pt x="3579" y="7542"/>
                </a:cubicBezTo>
                <a:cubicBezTo>
                  <a:pt x="3499" y="7489"/>
                  <a:pt x="3410" y="7453"/>
                  <a:pt x="3320" y="7426"/>
                </a:cubicBezTo>
                <a:cubicBezTo>
                  <a:pt x="3222" y="7400"/>
                  <a:pt x="3133" y="7382"/>
                  <a:pt x="3035" y="7373"/>
                </a:cubicBezTo>
                <a:lnTo>
                  <a:pt x="2892" y="7373"/>
                </a:lnTo>
                <a:cubicBezTo>
                  <a:pt x="2847" y="7382"/>
                  <a:pt x="2794" y="7382"/>
                  <a:pt x="2749" y="7400"/>
                </a:cubicBezTo>
                <a:cubicBezTo>
                  <a:pt x="2562" y="7435"/>
                  <a:pt x="2383" y="7516"/>
                  <a:pt x="2223" y="7623"/>
                </a:cubicBezTo>
                <a:cubicBezTo>
                  <a:pt x="2080" y="7710"/>
                  <a:pt x="1952" y="7818"/>
                  <a:pt x="1837" y="7947"/>
                </a:cubicBezTo>
                <a:lnTo>
                  <a:pt x="1837" y="7947"/>
                </a:lnTo>
                <a:cubicBezTo>
                  <a:pt x="1873" y="7886"/>
                  <a:pt x="1910" y="7826"/>
                  <a:pt x="1937" y="7765"/>
                </a:cubicBezTo>
                <a:cubicBezTo>
                  <a:pt x="1982" y="7685"/>
                  <a:pt x="2017" y="7605"/>
                  <a:pt x="2035" y="7516"/>
                </a:cubicBezTo>
                <a:cubicBezTo>
                  <a:pt x="2098" y="7337"/>
                  <a:pt x="2107" y="7159"/>
                  <a:pt x="2071" y="6980"/>
                </a:cubicBezTo>
                <a:cubicBezTo>
                  <a:pt x="2035" y="6793"/>
                  <a:pt x="1964" y="6623"/>
                  <a:pt x="1866" y="6471"/>
                </a:cubicBezTo>
                <a:cubicBezTo>
                  <a:pt x="1764" y="6336"/>
                  <a:pt x="1647" y="6209"/>
                  <a:pt x="1514" y="6098"/>
                </a:cubicBezTo>
                <a:lnTo>
                  <a:pt x="1514" y="6098"/>
                </a:lnTo>
                <a:cubicBezTo>
                  <a:pt x="1791" y="6009"/>
                  <a:pt x="2051" y="5878"/>
                  <a:pt x="2285" y="5713"/>
                </a:cubicBezTo>
                <a:cubicBezTo>
                  <a:pt x="2401" y="5623"/>
                  <a:pt x="2508" y="5516"/>
                  <a:pt x="2597" y="5391"/>
                </a:cubicBezTo>
                <a:cubicBezTo>
                  <a:pt x="2687" y="5266"/>
                  <a:pt x="2731" y="5115"/>
                  <a:pt x="2731" y="4963"/>
                </a:cubicBezTo>
                <a:cubicBezTo>
                  <a:pt x="2713" y="4811"/>
                  <a:pt x="2624" y="4677"/>
                  <a:pt x="2481" y="4606"/>
                </a:cubicBezTo>
                <a:cubicBezTo>
                  <a:pt x="2370" y="4539"/>
                  <a:pt x="2247" y="4503"/>
                  <a:pt x="2121" y="4503"/>
                </a:cubicBezTo>
                <a:cubicBezTo>
                  <a:pt x="2095" y="4503"/>
                  <a:pt x="2070" y="4505"/>
                  <a:pt x="2044" y="4508"/>
                </a:cubicBezTo>
                <a:cubicBezTo>
                  <a:pt x="1901" y="4517"/>
                  <a:pt x="1750" y="4561"/>
                  <a:pt x="1616" y="4633"/>
                </a:cubicBezTo>
                <a:cubicBezTo>
                  <a:pt x="1504" y="4697"/>
                  <a:pt x="1392" y="4767"/>
                  <a:pt x="1287" y="4858"/>
                </a:cubicBezTo>
                <a:lnTo>
                  <a:pt x="1287" y="4858"/>
                </a:lnTo>
                <a:cubicBezTo>
                  <a:pt x="1291" y="4719"/>
                  <a:pt x="1272" y="4575"/>
                  <a:pt x="1223" y="4445"/>
                </a:cubicBezTo>
                <a:cubicBezTo>
                  <a:pt x="1169" y="4294"/>
                  <a:pt x="1080" y="4169"/>
                  <a:pt x="946" y="4079"/>
                </a:cubicBezTo>
                <a:cubicBezTo>
                  <a:pt x="821" y="3981"/>
                  <a:pt x="687" y="3919"/>
                  <a:pt x="536" y="3874"/>
                </a:cubicBezTo>
                <a:cubicBezTo>
                  <a:pt x="407" y="3844"/>
                  <a:pt x="279" y="3820"/>
                  <a:pt x="145" y="3814"/>
                </a:cubicBezTo>
                <a:lnTo>
                  <a:pt x="145" y="3814"/>
                </a:lnTo>
                <a:cubicBezTo>
                  <a:pt x="207" y="3783"/>
                  <a:pt x="271" y="3753"/>
                  <a:pt x="330" y="3713"/>
                </a:cubicBezTo>
                <a:cubicBezTo>
                  <a:pt x="402" y="3660"/>
                  <a:pt x="482" y="3615"/>
                  <a:pt x="554" y="3553"/>
                </a:cubicBezTo>
                <a:cubicBezTo>
                  <a:pt x="705" y="3446"/>
                  <a:pt x="839" y="3312"/>
                  <a:pt x="955" y="3169"/>
                </a:cubicBezTo>
                <a:cubicBezTo>
                  <a:pt x="1062" y="3017"/>
                  <a:pt x="1152" y="2857"/>
                  <a:pt x="1214" y="2678"/>
                </a:cubicBezTo>
                <a:cubicBezTo>
                  <a:pt x="1273" y="2519"/>
                  <a:pt x="1300" y="2343"/>
                  <a:pt x="1296" y="2167"/>
                </a:cubicBezTo>
                <a:lnTo>
                  <a:pt x="1296" y="2167"/>
                </a:lnTo>
                <a:cubicBezTo>
                  <a:pt x="1502" y="2275"/>
                  <a:pt x="1724" y="2360"/>
                  <a:pt x="1955" y="2419"/>
                </a:cubicBezTo>
                <a:cubicBezTo>
                  <a:pt x="2080" y="2446"/>
                  <a:pt x="2196" y="2464"/>
                  <a:pt x="2321" y="2473"/>
                </a:cubicBezTo>
                <a:cubicBezTo>
                  <a:pt x="2337" y="2474"/>
                  <a:pt x="2354" y="2475"/>
                  <a:pt x="2371" y="2475"/>
                </a:cubicBezTo>
                <a:cubicBezTo>
                  <a:pt x="2486" y="2475"/>
                  <a:pt x="2593" y="2447"/>
                  <a:pt x="2687" y="2393"/>
                </a:cubicBezTo>
                <a:cubicBezTo>
                  <a:pt x="2749" y="2366"/>
                  <a:pt x="2794" y="2321"/>
                  <a:pt x="2829" y="2259"/>
                </a:cubicBezTo>
                <a:cubicBezTo>
                  <a:pt x="2847" y="2232"/>
                  <a:pt x="2856" y="2205"/>
                  <a:pt x="2865" y="2169"/>
                </a:cubicBezTo>
                <a:cubicBezTo>
                  <a:pt x="2883" y="2143"/>
                  <a:pt x="2892" y="2116"/>
                  <a:pt x="2892" y="2080"/>
                </a:cubicBezTo>
                <a:cubicBezTo>
                  <a:pt x="2928" y="1964"/>
                  <a:pt x="2928" y="1830"/>
                  <a:pt x="2901" y="1705"/>
                </a:cubicBezTo>
                <a:cubicBezTo>
                  <a:pt x="2860" y="1484"/>
                  <a:pt x="2773" y="1269"/>
                  <a:pt x="2648" y="1076"/>
                </a:cubicBezTo>
                <a:lnTo>
                  <a:pt x="2648" y="1076"/>
                </a:lnTo>
                <a:cubicBezTo>
                  <a:pt x="2704" y="1089"/>
                  <a:pt x="2763" y="1096"/>
                  <a:pt x="2822" y="1096"/>
                </a:cubicBezTo>
                <a:cubicBezTo>
                  <a:pt x="2872" y="1096"/>
                  <a:pt x="2923" y="1091"/>
                  <a:pt x="2972" y="1081"/>
                </a:cubicBezTo>
                <a:cubicBezTo>
                  <a:pt x="3106" y="1045"/>
                  <a:pt x="3213" y="956"/>
                  <a:pt x="3276" y="840"/>
                </a:cubicBezTo>
                <a:cubicBezTo>
                  <a:pt x="3338" y="724"/>
                  <a:pt x="3374" y="608"/>
                  <a:pt x="3392" y="474"/>
                </a:cubicBezTo>
                <a:cubicBezTo>
                  <a:pt x="3405" y="382"/>
                  <a:pt x="3413" y="290"/>
                  <a:pt x="3413" y="198"/>
                </a:cubicBezTo>
                <a:lnTo>
                  <a:pt x="3413" y="198"/>
                </a:lnTo>
                <a:cubicBezTo>
                  <a:pt x="3467" y="283"/>
                  <a:pt x="3533" y="361"/>
                  <a:pt x="3615" y="429"/>
                </a:cubicBezTo>
                <a:cubicBezTo>
                  <a:pt x="3659" y="474"/>
                  <a:pt x="3713" y="518"/>
                  <a:pt x="3776" y="554"/>
                </a:cubicBezTo>
                <a:cubicBezTo>
                  <a:pt x="3838" y="590"/>
                  <a:pt x="3900" y="617"/>
                  <a:pt x="3963" y="634"/>
                </a:cubicBezTo>
                <a:cubicBezTo>
                  <a:pt x="4088" y="679"/>
                  <a:pt x="4222" y="706"/>
                  <a:pt x="4356" y="706"/>
                </a:cubicBezTo>
                <a:cubicBezTo>
                  <a:pt x="4486" y="706"/>
                  <a:pt x="4608" y="684"/>
                  <a:pt x="4724" y="653"/>
                </a:cubicBezTo>
                <a:lnTo>
                  <a:pt x="4724" y="653"/>
                </a:lnTo>
                <a:cubicBezTo>
                  <a:pt x="4692" y="819"/>
                  <a:pt x="4678" y="986"/>
                  <a:pt x="4686" y="1161"/>
                </a:cubicBezTo>
                <a:cubicBezTo>
                  <a:pt x="4695" y="1339"/>
                  <a:pt x="4722" y="1518"/>
                  <a:pt x="4766" y="1696"/>
                </a:cubicBezTo>
                <a:cubicBezTo>
                  <a:pt x="4855" y="2045"/>
                  <a:pt x="4998" y="2384"/>
                  <a:pt x="5195" y="2687"/>
                </a:cubicBezTo>
                <a:lnTo>
                  <a:pt x="5204" y="2696"/>
                </a:lnTo>
                <a:lnTo>
                  <a:pt x="5212" y="2696"/>
                </a:lnTo>
                <a:cubicBezTo>
                  <a:pt x="5255" y="2698"/>
                  <a:pt x="5297" y="2699"/>
                  <a:pt x="5339" y="2699"/>
                </a:cubicBezTo>
                <a:cubicBezTo>
                  <a:pt x="5466" y="2699"/>
                  <a:pt x="5592" y="2689"/>
                  <a:pt x="5712" y="2669"/>
                </a:cubicBezTo>
                <a:cubicBezTo>
                  <a:pt x="5882" y="2634"/>
                  <a:pt x="6042" y="2589"/>
                  <a:pt x="6194" y="2526"/>
                </a:cubicBezTo>
                <a:cubicBezTo>
                  <a:pt x="6355" y="2455"/>
                  <a:pt x="6498" y="2384"/>
                  <a:pt x="6640" y="2303"/>
                </a:cubicBezTo>
                <a:cubicBezTo>
                  <a:pt x="6762" y="2227"/>
                  <a:pt x="6884" y="2145"/>
                  <a:pt x="6995" y="2056"/>
                </a:cubicBezTo>
                <a:lnTo>
                  <a:pt x="6995" y="2056"/>
                </a:lnTo>
                <a:cubicBezTo>
                  <a:pt x="6969" y="2167"/>
                  <a:pt x="6970" y="2283"/>
                  <a:pt x="7006" y="2393"/>
                </a:cubicBezTo>
                <a:cubicBezTo>
                  <a:pt x="7051" y="2526"/>
                  <a:pt x="7122" y="2642"/>
                  <a:pt x="7229" y="2741"/>
                </a:cubicBezTo>
                <a:cubicBezTo>
                  <a:pt x="7319" y="2839"/>
                  <a:pt x="7435" y="2919"/>
                  <a:pt x="7551" y="2991"/>
                </a:cubicBezTo>
                <a:cubicBezTo>
                  <a:pt x="7656" y="3063"/>
                  <a:pt x="7760" y="3121"/>
                  <a:pt x="7872" y="3171"/>
                </a:cubicBezTo>
                <a:lnTo>
                  <a:pt x="7872" y="3171"/>
                </a:lnTo>
                <a:cubicBezTo>
                  <a:pt x="7797" y="3216"/>
                  <a:pt x="7730" y="3278"/>
                  <a:pt x="7676" y="3348"/>
                </a:cubicBezTo>
                <a:cubicBezTo>
                  <a:pt x="7604" y="3428"/>
                  <a:pt x="7569" y="3526"/>
                  <a:pt x="7551" y="3633"/>
                </a:cubicBezTo>
                <a:cubicBezTo>
                  <a:pt x="7533" y="3731"/>
                  <a:pt x="7533" y="3838"/>
                  <a:pt x="7560" y="3937"/>
                </a:cubicBezTo>
                <a:cubicBezTo>
                  <a:pt x="7576" y="4034"/>
                  <a:pt x="7607" y="4123"/>
                  <a:pt x="7652" y="4206"/>
                </a:cubicBezTo>
                <a:lnTo>
                  <a:pt x="7652" y="4206"/>
                </a:lnTo>
                <a:cubicBezTo>
                  <a:pt x="7423" y="4217"/>
                  <a:pt x="7202" y="4261"/>
                  <a:pt x="6989" y="4329"/>
                </a:cubicBezTo>
                <a:cubicBezTo>
                  <a:pt x="6881" y="4374"/>
                  <a:pt x="6774" y="4427"/>
                  <a:pt x="6685" y="4508"/>
                </a:cubicBezTo>
                <a:cubicBezTo>
                  <a:pt x="6596" y="4588"/>
                  <a:pt x="6542" y="4713"/>
                  <a:pt x="6560" y="4829"/>
                </a:cubicBezTo>
                <a:cubicBezTo>
                  <a:pt x="6578" y="4954"/>
                  <a:pt x="6614" y="5061"/>
                  <a:pt x="6676" y="5168"/>
                </a:cubicBezTo>
                <a:cubicBezTo>
                  <a:pt x="6739" y="5266"/>
                  <a:pt x="6810" y="5365"/>
                  <a:pt x="6881" y="5454"/>
                </a:cubicBezTo>
                <a:cubicBezTo>
                  <a:pt x="7019" y="5626"/>
                  <a:pt x="7173" y="5798"/>
                  <a:pt x="7344" y="5946"/>
                </a:cubicBezTo>
                <a:lnTo>
                  <a:pt x="7344" y="5946"/>
                </a:lnTo>
                <a:cubicBezTo>
                  <a:pt x="7183" y="6034"/>
                  <a:pt x="7047" y="6147"/>
                  <a:pt x="6935" y="6284"/>
                </a:cubicBezTo>
                <a:cubicBezTo>
                  <a:pt x="6828" y="6436"/>
                  <a:pt x="6739" y="6596"/>
                  <a:pt x="6676" y="6766"/>
                </a:cubicBezTo>
                <a:cubicBezTo>
                  <a:pt x="6605" y="6935"/>
                  <a:pt x="6551" y="7114"/>
                  <a:pt x="6515" y="7292"/>
                </a:cubicBezTo>
                <a:cubicBezTo>
                  <a:pt x="6482" y="7459"/>
                  <a:pt x="6457" y="7626"/>
                  <a:pt x="6439" y="7793"/>
                </a:cubicBezTo>
                <a:lnTo>
                  <a:pt x="6439" y="7793"/>
                </a:lnTo>
                <a:lnTo>
                  <a:pt x="6337" y="7640"/>
                </a:lnTo>
                <a:cubicBezTo>
                  <a:pt x="6283" y="7587"/>
                  <a:pt x="6239" y="7524"/>
                  <a:pt x="6185" y="7471"/>
                </a:cubicBezTo>
                <a:cubicBezTo>
                  <a:pt x="6069" y="7373"/>
                  <a:pt x="5944" y="7283"/>
                  <a:pt x="5810" y="7221"/>
                </a:cubicBezTo>
                <a:cubicBezTo>
                  <a:pt x="5691" y="7173"/>
                  <a:pt x="5566" y="7149"/>
                  <a:pt x="5441" y="7149"/>
                </a:cubicBezTo>
                <a:cubicBezTo>
                  <a:pt x="5273" y="7149"/>
                  <a:pt x="5106" y="7191"/>
                  <a:pt x="4955" y="7273"/>
                </a:cubicBezTo>
                <a:lnTo>
                  <a:pt x="4955" y="7273"/>
                </a:lnTo>
                <a:cubicBezTo>
                  <a:pt x="4971" y="6976"/>
                  <a:pt x="4961" y="6679"/>
                  <a:pt x="4909" y="6382"/>
                </a:cubicBezTo>
                <a:lnTo>
                  <a:pt x="4909" y="6382"/>
                </a:lnTo>
                <a:cubicBezTo>
                  <a:pt x="4953" y="6681"/>
                  <a:pt x="4971" y="6979"/>
                  <a:pt x="4946" y="7278"/>
                </a:cubicBezTo>
                <a:lnTo>
                  <a:pt x="4946" y="7278"/>
                </a:lnTo>
                <a:cubicBezTo>
                  <a:pt x="4943" y="7280"/>
                  <a:pt x="4939" y="7282"/>
                  <a:pt x="4936" y="7283"/>
                </a:cubicBezTo>
                <a:lnTo>
                  <a:pt x="4945" y="7288"/>
                </a:lnTo>
                <a:lnTo>
                  <a:pt x="4945" y="7288"/>
                </a:lnTo>
                <a:cubicBezTo>
                  <a:pt x="4945" y="7290"/>
                  <a:pt x="4945" y="7291"/>
                  <a:pt x="4945" y="7292"/>
                </a:cubicBezTo>
                <a:lnTo>
                  <a:pt x="4945" y="7310"/>
                </a:lnTo>
                <a:lnTo>
                  <a:pt x="4963" y="7301"/>
                </a:lnTo>
                <a:cubicBezTo>
                  <a:pt x="5087" y="7230"/>
                  <a:pt x="5230" y="7185"/>
                  <a:pt x="5382" y="7176"/>
                </a:cubicBezTo>
                <a:cubicBezTo>
                  <a:pt x="5411" y="7173"/>
                  <a:pt x="5441" y="7171"/>
                  <a:pt x="5470" y="7171"/>
                </a:cubicBezTo>
                <a:cubicBezTo>
                  <a:pt x="5586" y="7171"/>
                  <a:pt x="5704" y="7198"/>
                  <a:pt x="5810" y="7248"/>
                </a:cubicBezTo>
                <a:cubicBezTo>
                  <a:pt x="5953" y="7301"/>
                  <a:pt x="6069" y="7391"/>
                  <a:pt x="6176" y="7489"/>
                </a:cubicBezTo>
                <a:cubicBezTo>
                  <a:pt x="6230" y="7542"/>
                  <a:pt x="6275" y="7605"/>
                  <a:pt x="6328" y="7658"/>
                </a:cubicBezTo>
                <a:lnTo>
                  <a:pt x="6438" y="7804"/>
                </a:lnTo>
                <a:lnTo>
                  <a:pt x="6438" y="7804"/>
                </a:lnTo>
                <a:cubicBezTo>
                  <a:pt x="6437" y="7812"/>
                  <a:pt x="6436" y="7820"/>
                  <a:pt x="6435" y="7828"/>
                </a:cubicBezTo>
                <a:lnTo>
                  <a:pt x="6455" y="7828"/>
                </a:lnTo>
                <a:lnTo>
                  <a:pt x="6462" y="7837"/>
                </a:lnTo>
                <a:lnTo>
                  <a:pt x="6480" y="7873"/>
                </a:lnTo>
                <a:lnTo>
                  <a:pt x="6480" y="7828"/>
                </a:lnTo>
                <a:cubicBezTo>
                  <a:pt x="6489" y="7649"/>
                  <a:pt x="6515" y="7471"/>
                  <a:pt x="6560" y="7292"/>
                </a:cubicBezTo>
                <a:cubicBezTo>
                  <a:pt x="6596" y="7114"/>
                  <a:pt x="6649" y="6944"/>
                  <a:pt x="6712" y="6775"/>
                </a:cubicBezTo>
                <a:cubicBezTo>
                  <a:pt x="6774" y="6605"/>
                  <a:pt x="6864" y="6445"/>
                  <a:pt x="6980" y="6302"/>
                </a:cubicBezTo>
                <a:cubicBezTo>
                  <a:pt x="7087" y="6159"/>
                  <a:pt x="7229" y="6043"/>
                  <a:pt x="7390" y="5963"/>
                </a:cubicBezTo>
                <a:lnTo>
                  <a:pt x="7408" y="5954"/>
                </a:lnTo>
                <a:lnTo>
                  <a:pt x="7390" y="5936"/>
                </a:lnTo>
                <a:cubicBezTo>
                  <a:pt x="7221" y="5784"/>
                  <a:pt x="7060" y="5615"/>
                  <a:pt x="6917" y="5427"/>
                </a:cubicBezTo>
                <a:cubicBezTo>
                  <a:pt x="6846" y="5338"/>
                  <a:pt x="6774" y="5249"/>
                  <a:pt x="6721" y="5150"/>
                </a:cubicBezTo>
                <a:cubicBezTo>
                  <a:pt x="6658" y="5052"/>
                  <a:pt x="6614" y="4945"/>
                  <a:pt x="6596" y="4829"/>
                </a:cubicBezTo>
                <a:cubicBezTo>
                  <a:pt x="6587" y="4713"/>
                  <a:pt x="6632" y="4606"/>
                  <a:pt x="6721" y="4535"/>
                </a:cubicBezTo>
                <a:cubicBezTo>
                  <a:pt x="6801" y="4463"/>
                  <a:pt x="6908" y="4401"/>
                  <a:pt x="7015" y="4365"/>
                </a:cubicBezTo>
                <a:cubicBezTo>
                  <a:pt x="7229" y="4294"/>
                  <a:pt x="7462" y="4249"/>
                  <a:pt x="7694" y="4240"/>
                </a:cubicBezTo>
                <a:lnTo>
                  <a:pt x="7720" y="4240"/>
                </a:lnTo>
                <a:lnTo>
                  <a:pt x="7703" y="4213"/>
                </a:lnTo>
                <a:cubicBezTo>
                  <a:pt x="7658" y="4124"/>
                  <a:pt x="7622" y="4026"/>
                  <a:pt x="7604" y="3937"/>
                </a:cubicBezTo>
                <a:cubicBezTo>
                  <a:pt x="7586" y="3838"/>
                  <a:pt x="7578" y="3731"/>
                  <a:pt x="7595" y="3642"/>
                </a:cubicBezTo>
                <a:cubicBezTo>
                  <a:pt x="7613" y="3544"/>
                  <a:pt x="7649" y="3446"/>
                  <a:pt x="7711" y="3374"/>
                </a:cubicBezTo>
                <a:cubicBezTo>
                  <a:pt x="7774" y="3294"/>
                  <a:pt x="7854" y="3232"/>
                  <a:pt x="7935" y="3187"/>
                </a:cubicBezTo>
                <a:lnTo>
                  <a:pt x="7970" y="3160"/>
                </a:lnTo>
                <a:lnTo>
                  <a:pt x="7935" y="3151"/>
                </a:lnTo>
                <a:cubicBezTo>
                  <a:pt x="7685" y="3044"/>
                  <a:pt x="7462" y="2901"/>
                  <a:pt x="7265" y="2714"/>
                </a:cubicBezTo>
                <a:cubicBezTo>
                  <a:pt x="7167" y="2625"/>
                  <a:pt x="7096" y="2509"/>
                  <a:pt x="7051" y="2375"/>
                </a:cubicBezTo>
                <a:cubicBezTo>
                  <a:pt x="7015" y="2250"/>
                  <a:pt x="7015" y="2116"/>
                  <a:pt x="7069" y="2000"/>
                </a:cubicBezTo>
                <a:lnTo>
                  <a:pt x="7096" y="1920"/>
                </a:lnTo>
                <a:lnTo>
                  <a:pt x="7033" y="1973"/>
                </a:lnTo>
                <a:cubicBezTo>
                  <a:pt x="7028" y="1977"/>
                  <a:pt x="7024" y="1981"/>
                  <a:pt x="7019" y="1985"/>
                </a:cubicBezTo>
                <a:lnTo>
                  <a:pt x="7019" y="1985"/>
                </a:lnTo>
                <a:lnTo>
                  <a:pt x="7015" y="1982"/>
                </a:lnTo>
                <a:cubicBezTo>
                  <a:pt x="7014" y="1985"/>
                  <a:pt x="7013" y="1988"/>
                  <a:pt x="7012" y="1991"/>
                </a:cubicBezTo>
                <a:lnTo>
                  <a:pt x="7012" y="1991"/>
                </a:lnTo>
                <a:cubicBezTo>
                  <a:pt x="6893" y="2090"/>
                  <a:pt x="6766" y="2174"/>
                  <a:pt x="6632" y="2259"/>
                </a:cubicBezTo>
                <a:cubicBezTo>
                  <a:pt x="6489" y="2339"/>
                  <a:pt x="6337" y="2419"/>
                  <a:pt x="6185" y="2482"/>
                </a:cubicBezTo>
                <a:cubicBezTo>
                  <a:pt x="6034" y="2544"/>
                  <a:pt x="5873" y="2589"/>
                  <a:pt x="5712" y="2616"/>
                </a:cubicBezTo>
                <a:cubicBezTo>
                  <a:pt x="5590" y="2643"/>
                  <a:pt x="5462" y="2655"/>
                  <a:pt x="5336" y="2655"/>
                </a:cubicBezTo>
                <a:cubicBezTo>
                  <a:pt x="5302" y="2655"/>
                  <a:pt x="5268" y="2654"/>
                  <a:pt x="5234" y="2652"/>
                </a:cubicBezTo>
                <a:lnTo>
                  <a:pt x="5234" y="2652"/>
                </a:lnTo>
                <a:cubicBezTo>
                  <a:pt x="5040" y="2351"/>
                  <a:pt x="4899" y="2024"/>
                  <a:pt x="4811" y="1679"/>
                </a:cubicBezTo>
                <a:cubicBezTo>
                  <a:pt x="4766" y="1509"/>
                  <a:pt x="4739" y="1331"/>
                  <a:pt x="4739" y="1152"/>
                </a:cubicBezTo>
                <a:cubicBezTo>
                  <a:pt x="4730" y="974"/>
                  <a:pt x="4739" y="795"/>
                  <a:pt x="4784" y="625"/>
                </a:cubicBezTo>
                <a:lnTo>
                  <a:pt x="4784" y="581"/>
                </a:lnTo>
                <a:lnTo>
                  <a:pt x="4748" y="590"/>
                </a:lnTo>
                <a:cubicBezTo>
                  <a:pt x="4623" y="625"/>
                  <a:pt x="4490" y="652"/>
                  <a:pt x="4365" y="652"/>
                </a:cubicBezTo>
                <a:cubicBezTo>
                  <a:pt x="4231" y="652"/>
                  <a:pt x="4106" y="625"/>
                  <a:pt x="3981" y="590"/>
                </a:cubicBezTo>
                <a:cubicBezTo>
                  <a:pt x="3918" y="563"/>
                  <a:pt x="3856" y="536"/>
                  <a:pt x="3802" y="509"/>
                </a:cubicBezTo>
                <a:cubicBezTo>
                  <a:pt x="3749" y="474"/>
                  <a:pt x="3695" y="438"/>
                  <a:pt x="3651" y="393"/>
                </a:cubicBezTo>
                <a:cubicBezTo>
                  <a:pt x="3552" y="304"/>
                  <a:pt x="3472" y="206"/>
                  <a:pt x="3410" y="90"/>
                </a:cubicBezTo>
                <a:lnTo>
                  <a:pt x="3356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4" name="Google Shape;2784;p24"/>
          <p:cNvSpPr/>
          <p:nvPr/>
        </p:nvSpPr>
        <p:spPr>
          <a:xfrm>
            <a:off x="6519592" y="825232"/>
            <a:ext cx="467569" cy="421713"/>
          </a:xfrm>
          <a:custGeom>
            <a:avLst/>
            <a:gdLst/>
            <a:ahLst/>
            <a:cxnLst/>
            <a:rect l="l" t="t" r="r" b="b"/>
            <a:pathLst>
              <a:path w="4517" h="4074" extrusionOk="0">
                <a:moveTo>
                  <a:pt x="2396" y="0"/>
                </a:moveTo>
                <a:cubicBezTo>
                  <a:pt x="2091" y="0"/>
                  <a:pt x="1733" y="99"/>
                  <a:pt x="1322" y="370"/>
                </a:cubicBezTo>
                <a:cubicBezTo>
                  <a:pt x="144" y="1156"/>
                  <a:pt x="1" y="4056"/>
                  <a:pt x="1" y="4056"/>
                </a:cubicBezTo>
                <a:cubicBezTo>
                  <a:pt x="99" y="4067"/>
                  <a:pt x="207" y="4073"/>
                  <a:pt x="323" y="4073"/>
                </a:cubicBezTo>
                <a:cubicBezTo>
                  <a:pt x="1492" y="4073"/>
                  <a:pt x="3451" y="3510"/>
                  <a:pt x="3955" y="2593"/>
                </a:cubicBezTo>
                <a:cubicBezTo>
                  <a:pt x="4517" y="1584"/>
                  <a:pt x="3562" y="567"/>
                  <a:pt x="3562" y="567"/>
                </a:cubicBezTo>
                <a:cubicBezTo>
                  <a:pt x="3353" y="346"/>
                  <a:pt x="2966" y="0"/>
                  <a:pt x="2396" y="0"/>
                </a:cubicBezTo>
                <a:close/>
              </a:path>
            </a:pathLst>
          </a:custGeom>
          <a:solidFill>
            <a:srgbClr val="AF4F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5" name="Google Shape;2785;p24"/>
          <p:cNvSpPr/>
          <p:nvPr/>
        </p:nvSpPr>
        <p:spPr>
          <a:xfrm>
            <a:off x="6545986" y="815812"/>
            <a:ext cx="438379" cy="398319"/>
          </a:xfrm>
          <a:custGeom>
            <a:avLst/>
            <a:gdLst/>
            <a:ahLst/>
            <a:cxnLst/>
            <a:rect l="l" t="t" r="r" b="b"/>
            <a:pathLst>
              <a:path w="4235" h="3848" extrusionOk="0">
                <a:moveTo>
                  <a:pt x="4131" y="0"/>
                </a:moveTo>
                <a:cubicBezTo>
                  <a:pt x="4122" y="0"/>
                  <a:pt x="4112" y="2"/>
                  <a:pt x="4101" y="6"/>
                </a:cubicBezTo>
                <a:cubicBezTo>
                  <a:pt x="3914" y="104"/>
                  <a:pt x="3735" y="220"/>
                  <a:pt x="3584" y="354"/>
                </a:cubicBezTo>
                <a:cubicBezTo>
                  <a:pt x="3369" y="524"/>
                  <a:pt x="3173" y="702"/>
                  <a:pt x="2986" y="890"/>
                </a:cubicBezTo>
                <a:cubicBezTo>
                  <a:pt x="2888" y="988"/>
                  <a:pt x="2789" y="1086"/>
                  <a:pt x="2700" y="1193"/>
                </a:cubicBezTo>
                <a:lnTo>
                  <a:pt x="1692" y="1184"/>
                </a:lnTo>
                <a:lnTo>
                  <a:pt x="1540" y="1184"/>
                </a:lnTo>
                <a:cubicBezTo>
                  <a:pt x="1495" y="1184"/>
                  <a:pt x="2236" y="1256"/>
                  <a:pt x="2584" y="1264"/>
                </a:cubicBezTo>
                <a:lnTo>
                  <a:pt x="2629" y="1264"/>
                </a:lnTo>
                <a:cubicBezTo>
                  <a:pt x="2432" y="1470"/>
                  <a:pt x="2254" y="1684"/>
                  <a:pt x="2057" y="1880"/>
                </a:cubicBezTo>
                <a:cubicBezTo>
                  <a:pt x="1906" y="2032"/>
                  <a:pt x="1754" y="2193"/>
                  <a:pt x="1593" y="2344"/>
                </a:cubicBezTo>
                <a:lnTo>
                  <a:pt x="817" y="2451"/>
                </a:lnTo>
                <a:lnTo>
                  <a:pt x="683" y="2469"/>
                </a:lnTo>
                <a:cubicBezTo>
                  <a:pt x="732" y="2471"/>
                  <a:pt x="781" y="2472"/>
                  <a:pt x="830" y="2472"/>
                </a:cubicBezTo>
                <a:cubicBezTo>
                  <a:pt x="1057" y="2472"/>
                  <a:pt x="1284" y="2456"/>
                  <a:pt x="1504" y="2434"/>
                </a:cubicBezTo>
                <a:lnTo>
                  <a:pt x="1504" y="2434"/>
                </a:lnTo>
                <a:cubicBezTo>
                  <a:pt x="1156" y="2773"/>
                  <a:pt x="799" y="3112"/>
                  <a:pt x="442" y="3442"/>
                </a:cubicBezTo>
                <a:lnTo>
                  <a:pt x="5" y="3844"/>
                </a:lnTo>
                <a:cubicBezTo>
                  <a:pt x="2" y="3846"/>
                  <a:pt x="1" y="3847"/>
                  <a:pt x="1" y="3847"/>
                </a:cubicBezTo>
                <a:cubicBezTo>
                  <a:pt x="8" y="3847"/>
                  <a:pt x="748" y="3282"/>
                  <a:pt x="1219" y="2880"/>
                </a:cubicBezTo>
                <a:cubicBezTo>
                  <a:pt x="1227" y="3014"/>
                  <a:pt x="1245" y="3157"/>
                  <a:pt x="1254" y="3299"/>
                </a:cubicBezTo>
                <a:lnTo>
                  <a:pt x="1263" y="3380"/>
                </a:lnTo>
                <a:cubicBezTo>
                  <a:pt x="1290" y="3201"/>
                  <a:pt x="1299" y="3014"/>
                  <a:pt x="1290" y="2835"/>
                </a:cubicBezTo>
                <a:lnTo>
                  <a:pt x="1290" y="2817"/>
                </a:lnTo>
                <a:cubicBezTo>
                  <a:pt x="1567" y="2567"/>
                  <a:pt x="1790" y="2362"/>
                  <a:pt x="2057" y="2094"/>
                </a:cubicBezTo>
                <a:cubicBezTo>
                  <a:pt x="2165" y="1978"/>
                  <a:pt x="2263" y="1871"/>
                  <a:pt x="2370" y="1755"/>
                </a:cubicBezTo>
                <a:cubicBezTo>
                  <a:pt x="2414" y="2068"/>
                  <a:pt x="2468" y="2371"/>
                  <a:pt x="2513" y="2675"/>
                </a:cubicBezTo>
                <a:cubicBezTo>
                  <a:pt x="2513" y="2728"/>
                  <a:pt x="2522" y="2773"/>
                  <a:pt x="2531" y="2817"/>
                </a:cubicBezTo>
                <a:cubicBezTo>
                  <a:pt x="2531" y="2819"/>
                  <a:pt x="2531" y="2820"/>
                  <a:pt x="2531" y="2820"/>
                </a:cubicBezTo>
                <a:cubicBezTo>
                  <a:pt x="2537" y="2820"/>
                  <a:pt x="2502" y="2119"/>
                  <a:pt x="2450" y="1800"/>
                </a:cubicBezTo>
                <a:lnTo>
                  <a:pt x="2432" y="1684"/>
                </a:lnTo>
                <a:cubicBezTo>
                  <a:pt x="2593" y="1514"/>
                  <a:pt x="2745" y="1354"/>
                  <a:pt x="2896" y="1184"/>
                </a:cubicBezTo>
                <a:lnTo>
                  <a:pt x="2995" y="1095"/>
                </a:lnTo>
                <a:cubicBezTo>
                  <a:pt x="3075" y="1380"/>
                  <a:pt x="3164" y="1675"/>
                  <a:pt x="3245" y="1970"/>
                </a:cubicBezTo>
                <a:lnTo>
                  <a:pt x="3289" y="2103"/>
                </a:lnTo>
                <a:cubicBezTo>
                  <a:pt x="3289" y="2105"/>
                  <a:pt x="3290" y="2105"/>
                  <a:pt x="3290" y="2105"/>
                </a:cubicBezTo>
                <a:cubicBezTo>
                  <a:pt x="3290" y="2105"/>
                  <a:pt x="3170" y="1442"/>
                  <a:pt x="3084" y="1131"/>
                </a:cubicBezTo>
                <a:cubicBezTo>
                  <a:pt x="3075" y="1095"/>
                  <a:pt x="3066" y="1068"/>
                  <a:pt x="3057" y="1032"/>
                </a:cubicBezTo>
                <a:cubicBezTo>
                  <a:pt x="3218" y="863"/>
                  <a:pt x="3387" y="702"/>
                  <a:pt x="3575" y="550"/>
                </a:cubicBezTo>
                <a:cubicBezTo>
                  <a:pt x="3753" y="390"/>
                  <a:pt x="3950" y="256"/>
                  <a:pt x="4164" y="140"/>
                </a:cubicBezTo>
                <a:cubicBezTo>
                  <a:pt x="4235" y="108"/>
                  <a:pt x="4201" y="0"/>
                  <a:pt x="41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6" name="Google Shape;2786;p24"/>
          <p:cNvSpPr/>
          <p:nvPr/>
        </p:nvSpPr>
        <p:spPr>
          <a:xfrm>
            <a:off x="6527975" y="980814"/>
            <a:ext cx="387140" cy="272655"/>
          </a:xfrm>
          <a:custGeom>
            <a:avLst/>
            <a:gdLst/>
            <a:ahLst/>
            <a:cxnLst/>
            <a:rect l="l" t="t" r="r" b="b"/>
            <a:pathLst>
              <a:path w="3740" h="2634" extrusionOk="0">
                <a:moveTo>
                  <a:pt x="3740" y="1295"/>
                </a:moveTo>
                <a:cubicBezTo>
                  <a:pt x="3356" y="456"/>
                  <a:pt x="2437" y="1"/>
                  <a:pt x="1535" y="197"/>
                </a:cubicBezTo>
                <a:cubicBezTo>
                  <a:pt x="643" y="393"/>
                  <a:pt x="0" y="1188"/>
                  <a:pt x="0" y="2116"/>
                </a:cubicBezTo>
                <a:cubicBezTo>
                  <a:pt x="0" y="2259"/>
                  <a:pt x="18" y="2410"/>
                  <a:pt x="54" y="2562"/>
                </a:cubicBezTo>
                <a:cubicBezTo>
                  <a:pt x="1098" y="2634"/>
                  <a:pt x="3035" y="2143"/>
                  <a:pt x="3740" y="129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7" name="Google Shape;2787;p24"/>
          <p:cNvSpPr/>
          <p:nvPr/>
        </p:nvSpPr>
        <p:spPr>
          <a:xfrm>
            <a:off x="6516899" y="825541"/>
            <a:ext cx="432479" cy="423576"/>
          </a:xfrm>
          <a:custGeom>
            <a:avLst/>
            <a:gdLst/>
            <a:ahLst/>
            <a:cxnLst/>
            <a:rect l="l" t="t" r="r" b="b"/>
            <a:pathLst>
              <a:path w="4178" h="4092" extrusionOk="0">
                <a:moveTo>
                  <a:pt x="2569" y="11"/>
                </a:moveTo>
                <a:lnTo>
                  <a:pt x="2569" y="11"/>
                </a:lnTo>
                <a:cubicBezTo>
                  <a:pt x="2690" y="25"/>
                  <a:pt x="2811" y="55"/>
                  <a:pt x="2928" y="99"/>
                </a:cubicBezTo>
                <a:cubicBezTo>
                  <a:pt x="2812" y="54"/>
                  <a:pt x="2692" y="24"/>
                  <a:pt x="2569" y="11"/>
                </a:cubicBezTo>
                <a:close/>
                <a:moveTo>
                  <a:pt x="2928" y="100"/>
                </a:moveTo>
                <a:cubicBezTo>
                  <a:pt x="3178" y="207"/>
                  <a:pt x="3401" y="367"/>
                  <a:pt x="3588" y="564"/>
                </a:cubicBezTo>
                <a:cubicBezTo>
                  <a:pt x="3410" y="367"/>
                  <a:pt x="3178" y="207"/>
                  <a:pt x="2928" y="100"/>
                </a:cubicBezTo>
                <a:close/>
                <a:moveTo>
                  <a:pt x="2399" y="1"/>
                </a:moveTo>
                <a:cubicBezTo>
                  <a:pt x="2307" y="1"/>
                  <a:pt x="2215" y="10"/>
                  <a:pt x="2124" y="28"/>
                </a:cubicBezTo>
                <a:cubicBezTo>
                  <a:pt x="1857" y="82"/>
                  <a:pt x="1607" y="189"/>
                  <a:pt x="1375" y="340"/>
                </a:cubicBezTo>
                <a:cubicBezTo>
                  <a:pt x="1143" y="492"/>
                  <a:pt x="955" y="688"/>
                  <a:pt x="821" y="921"/>
                </a:cubicBezTo>
                <a:cubicBezTo>
                  <a:pt x="678" y="1153"/>
                  <a:pt x="553" y="1402"/>
                  <a:pt x="464" y="1661"/>
                </a:cubicBezTo>
                <a:cubicBezTo>
                  <a:pt x="375" y="1911"/>
                  <a:pt x="295" y="2179"/>
                  <a:pt x="241" y="2438"/>
                </a:cubicBezTo>
                <a:cubicBezTo>
                  <a:pt x="116" y="2973"/>
                  <a:pt x="36" y="3509"/>
                  <a:pt x="0" y="4053"/>
                </a:cubicBezTo>
                <a:lnTo>
                  <a:pt x="0" y="4080"/>
                </a:lnTo>
                <a:lnTo>
                  <a:pt x="27" y="4080"/>
                </a:lnTo>
                <a:cubicBezTo>
                  <a:pt x="142" y="4087"/>
                  <a:pt x="256" y="4092"/>
                  <a:pt x="370" y="4092"/>
                </a:cubicBezTo>
                <a:cubicBezTo>
                  <a:pt x="531" y="4092"/>
                  <a:pt x="691" y="4083"/>
                  <a:pt x="848" y="4062"/>
                </a:cubicBezTo>
                <a:cubicBezTo>
                  <a:pt x="1125" y="4026"/>
                  <a:pt x="1392" y="3982"/>
                  <a:pt x="1660" y="3919"/>
                </a:cubicBezTo>
                <a:cubicBezTo>
                  <a:pt x="2196" y="3794"/>
                  <a:pt x="2713" y="3598"/>
                  <a:pt x="3195" y="3330"/>
                </a:cubicBezTo>
                <a:cubicBezTo>
                  <a:pt x="3436" y="3196"/>
                  <a:pt x="3650" y="3018"/>
                  <a:pt x="3838" y="2813"/>
                </a:cubicBezTo>
                <a:cubicBezTo>
                  <a:pt x="4016" y="2598"/>
                  <a:pt x="4123" y="2340"/>
                  <a:pt x="4159" y="2063"/>
                </a:cubicBezTo>
                <a:cubicBezTo>
                  <a:pt x="4177" y="1786"/>
                  <a:pt x="4132" y="1510"/>
                  <a:pt x="4025" y="1260"/>
                </a:cubicBezTo>
                <a:cubicBezTo>
                  <a:pt x="3919" y="1013"/>
                  <a:pt x="3770" y="774"/>
                  <a:pt x="3594" y="570"/>
                </a:cubicBezTo>
                <a:lnTo>
                  <a:pt x="3594" y="570"/>
                </a:lnTo>
                <a:cubicBezTo>
                  <a:pt x="3770" y="774"/>
                  <a:pt x="3919" y="1013"/>
                  <a:pt x="4016" y="1260"/>
                </a:cubicBezTo>
                <a:cubicBezTo>
                  <a:pt x="4123" y="1519"/>
                  <a:pt x="4168" y="1786"/>
                  <a:pt x="4150" y="2063"/>
                </a:cubicBezTo>
                <a:cubicBezTo>
                  <a:pt x="4115" y="2340"/>
                  <a:pt x="3999" y="2590"/>
                  <a:pt x="3820" y="2804"/>
                </a:cubicBezTo>
                <a:cubicBezTo>
                  <a:pt x="3642" y="3009"/>
                  <a:pt x="3418" y="3179"/>
                  <a:pt x="3177" y="3304"/>
                </a:cubicBezTo>
                <a:cubicBezTo>
                  <a:pt x="2704" y="3571"/>
                  <a:pt x="2187" y="3759"/>
                  <a:pt x="1651" y="3884"/>
                </a:cubicBezTo>
                <a:cubicBezTo>
                  <a:pt x="1384" y="3946"/>
                  <a:pt x="1116" y="3991"/>
                  <a:pt x="848" y="4018"/>
                </a:cubicBezTo>
                <a:cubicBezTo>
                  <a:pt x="687" y="4033"/>
                  <a:pt x="529" y="4043"/>
                  <a:pt x="371" y="4043"/>
                </a:cubicBezTo>
                <a:cubicBezTo>
                  <a:pt x="266" y="4043"/>
                  <a:pt x="161" y="4038"/>
                  <a:pt x="55" y="4029"/>
                </a:cubicBezTo>
                <a:lnTo>
                  <a:pt x="55" y="4029"/>
                </a:lnTo>
                <a:cubicBezTo>
                  <a:pt x="92" y="3493"/>
                  <a:pt x="163" y="2966"/>
                  <a:pt x="277" y="2447"/>
                </a:cubicBezTo>
                <a:cubicBezTo>
                  <a:pt x="339" y="2179"/>
                  <a:pt x="411" y="1920"/>
                  <a:pt x="500" y="1661"/>
                </a:cubicBezTo>
                <a:cubicBezTo>
                  <a:pt x="589" y="1411"/>
                  <a:pt x="705" y="1162"/>
                  <a:pt x="839" y="929"/>
                </a:cubicBezTo>
                <a:cubicBezTo>
                  <a:pt x="1134" y="465"/>
                  <a:pt x="1598" y="144"/>
                  <a:pt x="2133" y="37"/>
                </a:cubicBezTo>
                <a:cubicBezTo>
                  <a:pt x="2230" y="14"/>
                  <a:pt x="2329" y="3"/>
                  <a:pt x="2427" y="3"/>
                </a:cubicBezTo>
                <a:cubicBezTo>
                  <a:pt x="2474" y="3"/>
                  <a:pt x="2522" y="6"/>
                  <a:pt x="2569" y="11"/>
                </a:cubicBezTo>
                <a:lnTo>
                  <a:pt x="2569" y="11"/>
                </a:lnTo>
                <a:cubicBezTo>
                  <a:pt x="2512" y="4"/>
                  <a:pt x="2456" y="1"/>
                  <a:pt x="239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8" name="Google Shape;2788;p24"/>
          <p:cNvSpPr/>
          <p:nvPr/>
        </p:nvSpPr>
        <p:spPr>
          <a:xfrm>
            <a:off x="8910547" y="1011764"/>
            <a:ext cx="346563" cy="373787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89" name="Google Shape;2789;p24"/>
          <p:cNvSpPr/>
          <p:nvPr/>
        </p:nvSpPr>
        <p:spPr>
          <a:xfrm>
            <a:off x="8929697" y="986507"/>
            <a:ext cx="319960" cy="369956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0" name="Google Shape;2790;p24"/>
          <p:cNvSpPr/>
          <p:nvPr/>
        </p:nvSpPr>
        <p:spPr>
          <a:xfrm>
            <a:off x="8928144" y="1050167"/>
            <a:ext cx="304019" cy="332692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1" name="Google Shape;2791;p24"/>
          <p:cNvSpPr/>
          <p:nvPr/>
        </p:nvSpPr>
        <p:spPr>
          <a:xfrm>
            <a:off x="8907856" y="1011971"/>
            <a:ext cx="321512" cy="376375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2" name="Google Shape;2792;p24"/>
          <p:cNvSpPr/>
          <p:nvPr/>
        </p:nvSpPr>
        <p:spPr>
          <a:xfrm>
            <a:off x="9348514" y="893136"/>
            <a:ext cx="447177" cy="313749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3" name="Google Shape;2793;p24"/>
          <p:cNvSpPr/>
          <p:nvPr/>
        </p:nvSpPr>
        <p:spPr>
          <a:xfrm>
            <a:off x="9353068" y="931851"/>
            <a:ext cx="396456" cy="290252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4" name="Google Shape;2794;p24"/>
          <p:cNvSpPr/>
          <p:nvPr/>
        </p:nvSpPr>
        <p:spPr>
          <a:xfrm>
            <a:off x="9344787" y="891895"/>
            <a:ext cx="446349" cy="315508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5" name="Google Shape;2795;p24"/>
          <p:cNvSpPr/>
          <p:nvPr/>
        </p:nvSpPr>
        <p:spPr>
          <a:xfrm>
            <a:off x="9379050" y="971497"/>
            <a:ext cx="501212" cy="172247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6" name="Google Shape;2796;p24"/>
          <p:cNvSpPr/>
          <p:nvPr/>
        </p:nvSpPr>
        <p:spPr>
          <a:xfrm>
            <a:off x="9456685" y="1028533"/>
            <a:ext cx="525848" cy="501936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7" name="Google Shape;2797;p24"/>
          <p:cNvSpPr/>
          <p:nvPr/>
        </p:nvSpPr>
        <p:spPr>
          <a:xfrm>
            <a:off x="9857490" y="1470331"/>
            <a:ext cx="158996" cy="15599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8" name="Google Shape;2798;p24"/>
          <p:cNvSpPr/>
          <p:nvPr/>
        </p:nvSpPr>
        <p:spPr>
          <a:xfrm>
            <a:off x="9638559" y="1460601"/>
            <a:ext cx="157133" cy="157857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799" name="Google Shape;2799;p24"/>
          <p:cNvSpPr/>
          <p:nvPr/>
        </p:nvSpPr>
        <p:spPr>
          <a:xfrm>
            <a:off x="9354931" y="1202230"/>
            <a:ext cx="167381" cy="136535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0" name="Google Shape;2800;p24"/>
          <p:cNvSpPr/>
          <p:nvPr/>
        </p:nvSpPr>
        <p:spPr>
          <a:xfrm>
            <a:off x="9487015" y="1379550"/>
            <a:ext cx="160860" cy="151751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1" name="Google Shape;2801;p24"/>
          <p:cNvSpPr/>
          <p:nvPr/>
        </p:nvSpPr>
        <p:spPr>
          <a:xfrm>
            <a:off x="9513825" y="1411536"/>
            <a:ext cx="61073" cy="65937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2" name="Google Shape;2802;p24"/>
          <p:cNvSpPr/>
          <p:nvPr/>
        </p:nvSpPr>
        <p:spPr>
          <a:xfrm>
            <a:off x="9391885" y="1222933"/>
            <a:ext cx="73080" cy="65628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3" name="Google Shape;2803;p24"/>
          <p:cNvSpPr/>
          <p:nvPr/>
        </p:nvSpPr>
        <p:spPr>
          <a:xfrm>
            <a:off x="9673649" y="1491033"/>
            <a:ext cx="64800" cy="75979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4" name="Google Shape;2804;p24"/>
          <p:cNvSpPr/>
          <p:nvPr/>
        </p:nvSpPr>
        <p:spPr>
          <a:xfrm>
            <a:off x="9926845" y="1506871"/>
            <a:ext cx="61073" cy="68836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5" name="Google Shape;2805;p24"/>
          <p:cNvSpPr/>
          <p:nvPr/>
        </p:nvSpPr>
        <p:spPr>
          <a:xfrm>
            <a:off x="9864943" y="1468467"/>
            <a:ext cx="146989" cy="158272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6" name="Google Shape;2806;p24"/>
          <p:cNvSpPr/>
          <p:nvPr/>
        </p:nvSpPr>
        <p:spPr>
          <a:xfrm>
            <a:off x="9645081" y="1459566"/>
            <a:ext cx="146057" cy="160135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7" name="Google Shape;2807;p24"/>
          <p:cNvSpPr/>
          <p:nvPr/>
        </p:nvSpPr>
        <p:spPr>
          <a:xfrm>
            <a:off x="9354931" y="1199331"/>
            <a:ext cx="167381" cy="139536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8" name="Google Shape;2808;p24"/>
          <p:cNvSpPr/>
          <p:nvPr/>
        </p:nvSpPr>
        <p:spPr>
          <a:xfrm>
            <a:off x="9491673" y="1377685"/>
            <a:ext cx="148852" cy="154960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09" name="Google Shape;2809;p24"/>
          <p:cNvSpPr/>
          <p:nvPr/>
        </p:nvSpPr>
        <p:spPr>
          <a:xfrm>
            <a:off x="9955414" y="1599620"/>
            <a:ext cx="32503" cy="36333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0" name="Google Shape;2810;p24"/>
          <p:cNvSpPr/>
          <p:nvPr/>
        </p:nvSpPr>
        <p:spPr>
          <a:xfrm>
            <a:off x="9666300" y="1588751"/>
            <a:ext cx="35195" cy="37989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1" name="Google Shape;2811;p24"/>
          <p:cNvSpPr/>
          <p:nvPr/>
        </p:nvSpPr>
        <p:spPr>
          <a:xfrm>
            <a:off x="9338370" y="1267236"/>
            <a:ext cx="48133" cy="28467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2" name="Google Shape;2812;p24"/>
          <p:cNvSpPr/>
          <p:nvPr/>
        </p:nvSpPr>
        <p:spPr>
          <a:xfrm>
            <a:off x="9497263" y="1488756"/>
            <a:ext cx="49997" cy="51136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3" name="Google Shape;2813;p24"/>
          <p:cNvSpPr/>
          <p:nvPr/>
        </p:nvSpPr>
        <p:spPr>
          <a:xfrm>
            <a:off x="7594994" y="1463084"/>
            <a:ext cx="616319" cy="595099"/>
          </a:xfrm>
          <a:custGeom>
            <a:avLst/>
            <a:gdLst/>
            <a:ahLst/>
            <a:cxnLst/>
            <a:rect l="l" t="t" r="r" b="b"/>
            <a:pathLst>
              <a:path w="5954" h="5749" extrusionOk="0">
                <a:moveTo>
                  <a:pt x="1928" y="1"/>
                </a:moveTo>
                <a:cubicBezTo>
                  <a:pt x="1928" y="1"/>
                  <a:pt x="1709" y="759"/>
                  <a:pt x="1248" y="759"/>
                </a:cubicBezTo>
                <a:cubicBezTo>
                  <a:pt x="1209" y="759"/>
                  <a:pt x="1168" y="753"/>
                  <a:pt x="1125" y="741"/>
                </a:cubicBezTo>
                <a:lnTo>
                  <a:pt x="1125" y="741"/>
                </a:lnTo>
                <a:cubicBezTo>
                  <a:pt x="1125" y="741"/>
                  <a:pt x="1750" y="1321"/>
                  <a:pt x="1768" y="2044"/>
                </a:cubicBezTo>
                <a:cubicBezTo>
                  <a:pt x="1768" y="2044"/>
                  <a:pt x="1175" y="2546"/>
                  <a:pt x="466" y="2546"/>
                </a:cubicBezTo>
                <a:cubicBezTo>
                  <a:pt x="407" y="2546"/>
                  <a:pt x="347" y="2543"/>
                  <a:pt x="286" y="2535"/>
                </a:cubicBezTo>
                <a:lnTo>
                  <a:pt x="286" y="2535"/>
                </a:lnTo>
                <a:cubicBezTo>
                  <a:pt x="286" y="2535"/>
                  <a:pt x="590" y="3187"/>
                  <a:pt x="1" y="3588"/>
                </a:cubicBezTo>
                <a:cubicBezTo>
                  <a:pt x="1" y="3588"/>
                  <a:pt x="94" y="3571"/>
                  <a:pt x="215" y="3571"/>
                </a:cubicBezTo>
                <a:cubicBezTo>
                  <a:pt x="468" y="3571"/>
                  <a:pt x="844" y="3645"/>
                  <a:pt x="759" y="4097"/>
                </a:cubicBezTo>
                <a:cubicBezTo>
                  <a:pt x="759" y="4097"/>
                  <a:pt x="1078" y="3810"/>
                  <a:pt x="1422" y="3810"/>
                </a:cubicBezTo>
                <a:cubicBezTo>
                  <a:pt x="1480" y="3810"/>
                  <a:pt x="1540" y="3819"/>
                  <a:pt x="1598" y="3838"/>
                </a:cubicBezTo>
                <a:cubicBezTo>
                  <a:pt x="2009" y="3972"/>
                  <a:pt x="1732" y="4838"/>
                  <a:pt x="1661" y="4990"/>
                </a:cubicBezTo>
                <a:cubicBezTo>
                  <a:pt x="1661" y="4990"/>
                  <a:pt x="1716" y="4977"/>
                  <a:pt x="1808" y="4977"/>
                </a:cubicBezTo>
                <a:cubicBezTo>
                  <a:pt x="2061" y="4977"/>
                  <a:pt x="2588" y="5068"/>
                  <a:pt x="2999" y="5748"/>
                </a:cubicBezTo>
                <a:cubicBezTo>
                  <a:pt x="2999" y="5748"/>
                  <a:pt x="2892" y="4802"/>
                  <a:pt x="3704" y="4793"/>
                </a:cubicBezTo>
                <a:cubicBezTo>
                  <a:pt x="3704" y="4793"/>
                  <a:pt x="3214" y="4383"/>
                  <a:pt x="3401" y="3936"/>
                </a:cubicBezTo>
                <a:cubicBezTo>
                  <a:pt x="3461" y="3785"/>
                  <a:pt x="3574" y="3711"/>
                  <a:pt x="3711" y="3711"/>
                </a:cubicBezTo>
                <a:cubicBezTo>
                  <a:pt x="3977" y="3711"/>
                  <a:pt x="4334" y="3994"/>
                  <a:pt x="4570" y="4543"/>
                </a:cubicBezTo>
                <a:cubicBezTo>
                  <a:pt x="4570" y="4543"/>
                  <a:pt x="4861" y="4011"/>
                  <a:pt x="5413" y="4011"/>
                </a:cubicBezTo>
                <a:cubicBezTo>
                  <a:pt x="5572" y="4011"/>
                  <a:pt x="5752" y="4055"/>
                  <a:pt x="5954" y="4168"/>
                </a:cubicBezTo>
                <a:cubicBezTo>
                  <a:pt x="5954" y="4168"/>
                  <a:pt x="5016" y="3562"/>
                  <a:pt x="5588" y="2696"/>
                </a:cubicBezTo>
                <a:lnTo>
                  <a:pt x="5588" y="2696"/>
                </a:lnTo>
                <a:cubicBezTo>
                  <a:pt x="5588" y="2696"/>
                  <a:pt x="5408" y="2720"/>
                  <a:pt x="5177" y="2720"/>
                </a:cubicBezTo>
                <a:cubicBezTo>
                  <a:pt x="4825" y="2720"/>
                  <a:pt x="4355" y="2664"/>
                  <a:pt x="4231" y="2383"/>
                </a:cubicBezTo>
                <a:cubicBezTo>
                  <a:pt x="4026" y="1919"/>
                  <a:pt x="5195" y="1893"/>
                  <a:pt x="5195" y="1893"/>
                </a:cubicBezTo>
                <a:cubicBezTo>
                  <a:pt x="5195" y="1893"/>
                  <a:pt x="4740" y="1330"/>
                  <a:pt x="5481" y="741"/>
                </a:cubicBezTo>
                <a:lnTo>
                  <a:pt x="5481" y="741"/>
                </a:lnTo>
                <a:cubicBezTo>
                  <a:pt x="5481" y="741"/>
                  <a:pt x="5448" y="743"/>
                  <a:pt x="5392" y="743"/>
                </a:cubicBezTo>
                <a:cubicBezTo>
                  <a:pt x="5123" y="743"/>
                  <a:pt x="4320" y="700"/>
                  <a:pt x="4017" y="206"/>
                </a:cubicBezTo>
                <a:cubicBezTo>
                  <a:pt x="4017" y="206"/>
                  <a:pt x="3527" y="887"/>
                  <a:pt x="3196" y="887"/>
                </a:cubicBezTo>
                <a:cubicBezTo>
                  <a:pt x="3184" y="887"/>
                  <a:pt x="3172" y="886"/>
                  <a:pt x="3160" y="884"/>
                </a:cubicBezTo>
                <a:cubicBezTo>
                  <a:pt x="2821" y="822"/>
                  <a:pt x="2723" y="99"/>
                  <a:pt x="2723" y="99"/>
                </a:cubicBezTo>
                <a:cubicBezTo>
                  <a:pt x="2723" y="99"/>
                  <a:pt x="2540" y="228"/>
                  <a:pt x="2329" y="228"/>
                </a:cubicBezTo>
                <a:cubicBezTo>
                  <a:pt x="2194" y="228"/>
                  <a:pt x="2047" y="175"/>
                  <a:pt x="192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4" name="Google Shape;2814;p24"/>
          <p:cNvSpPr/>
          <p:nvPr/>
        </p:nvSpPr>
        <p:spPr>
          <a:xfrm>
            <a:off x="7767757" y="1688538"/>
            <a:ext cx="443555" cy="370577"/>
          </a:xfrm>
          <a:custGeom>
            <a:avLst/>
            <a:gdLst/>
            <a:ahLst/>
            <a:cxnLst/>
            <a:rect l="l" t="t" r="r" b="b"/>
            <a:pathLst>
              <a:path w="4285" h="3580" extrusionOk="0">
                <a:moveTo>
                  <a:pt x="268" y="2812"/>
                </a:moveTo>
                <a:cubicBezTo>
                  <a:pt x="545" y="2847"/>
                  <a:pt x="982" y="2999"/>
                  <a:pt x="1339" y="3579"/>
                </a:cubicBezTo>
                <a:cubicBezTo>
                  <a:pt x="1339" y="3579"/>
                  <a:pt x="1223" y="2624"/>
                  <a:pt x="2044" y="2615"/>
                </a:cubicBezTo>
                <a:cubicBezTo>
                  <a:pt x="2044" y="2615"/>
                  <a:pt x="1545" y="2214"/>
                  <a:pt x="1732" y="1758"/>
                </a:cubicBezTo>
                <a:cubicBezTo>
                  <a:pt x="1911" y="1312"/>
                  <a:pt x="2553" y="1535"/>
                  <a:pt x="2901" y="2365"/>
                </a:cubicBezTo>
                <a:cubicBezTo>
                  <a:pt x="2901" y="2365"/>
                  <a:pt x="3383" y="1491"/>
                  <a:pt x="4285" y="1990"/>
                </a:cubicBezTo>
                <a:cubicBezTo>
                  <a:pt x="4285" y="1990"/>
                  <a:pt x="3347" y="1384"/>
                  <a:pt x="3919" y="518"/>
                </a:cubicBezTo>
                <a:cubicBezTo>
                  <a:pt x="3919" y="518"/>
                  <a:pt x="2767" y="670"/>
                  <a:pt x="2562" y="205"/>
                </a:cubicBezTo>
                <a:cubicBezTo>
                  <a:pt x="2526" y="143"/>
                  <a:pt x="2526" y="63"/>
                  <a:pt x="2562" y="0"/>
                </a:cubicBezTo>
                <a:cubicBezTo>
                  <a:pt x="1089" y="27"/>
                  <a:pt x="1" y="1366"/>
                  <a:pt x="268" y="281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5" name="Google Shape;2815;p24"/>
          <p:cNvSpPr/>
          <p:nvPr/>
        </p:nvSpPr>
        <p:spPr>
          <a:xfrm>
            <a:off x="7584849" y="1459358"/>
            <a:ext cx="627395" cy="606175"/>
          </a:xfrm>
          <a:custGeom>
            <a:avLst/>
            <a:gdLst/>
            <a:ahLst/>
            <a:cxnLst/>
            <a:rect l="l" t="t" r="r" b="b"/>
            <a:pathLst>
              <a:path w="6061" h="5856" extrusionOk="0">
                <a:moveTo>
                  <a:pt x="4305" y="2270"/>
                </a:moveTo>
                <a:cubicBezTo>
                  <a:pt x="4298" y="2298"/>
                  <a:pt x="4297" y="2328"/>
                  <a:pt x="4302" y="2357"/>
                </a:cubicBezTo>
                <a:cubicBezTo>
                  <a:pt x="4308" y="2374"/>
                  <a:pt x="4314" y="2390"/>
                  <a:pt x="4322" y="2407"/>
                </a:cubicBezTo>
                <a:lnTo>
                  <a:pt x="4322" y="2407"/>
                </a:lnTo>
                <a:cubicBezTo>
                  <a:pt x="4317" y="2393"/>
                  <a:pt x="4313" y="2380"/>
                  <a:pt x="4311" y="2366"/>
                </a:cubicBezTo>
                <a:cubicBezTo>
                  <a:pt x="4302" y="2333"/>
                  <a:pt x="4300" y="2300"/>
                  <a:pt x="4305" y="2270"/>
                </a:cubicBezTo>
                <a:close/>
                <a:moveTo>
                  <a:pt x="4322" y="2407"/>
                </a:moveTo>
                <a:lnTo>
                  <a:pt x="4322" y="2407"/>
                </a:lnTo>
                <a:cubicBezTo>
                  <a:pt x="4330" y="2431"/>
                  <a:pt x="4342" y="2455"/>
                  <a:pt x="4358" y="2475"/>
                </a:cubicBezTo>
                <a:lnTo>
                  <a:pt x="4358" y="2475"/>
                </a:lnTo>
                <a:cubicBezTo>
                  <a:pt x="4344" y="2454"/>
                  <a:pt x="4332" y="2431"/>
                  <a:pt x="4322" y="2407"/>
                </a:cubicBezTo>
                <a:close/>
                <a:moveTo>
                  <a:pt x="4358" y="2475"/>
                </a:moveTo>
                <a:lnTo>
                  <a:pt x="4358" y="2475"/>
                </a:lnTo>
                <a:cubicBezTo>
                  <a:pt x="4366" y="2487"/>
                  <a:pt x="4374" y="2498"/>
                  <a:pt x="4383" y="2509"/>
                </a:cubicBezTo>
                <a:cubicBezTo>
                  <a:pt x="4426" y="2558"/>
                  <a:pt x="4480" y="2597"/>
                  <a:pt x="4542" y="2628"/>
                </a:cubicBezTo>
                <a:lnTo>
                  <a:pt x="4542" y="2628"/>
                </a:lnTo>
                <a:cubicBezTo>
                  <a:pt x="4485" y="2599"/>
                  <a:pt x="4432" y="2560"/>
                  <a:pt x="4392" y="2509"/>
                </a:cubicBezTo>
                <a:cubicBezTo>
                  <a:pt x="4379" y="2499"/>
                  <a:pt x="4368" y="2488"/>
                  <a:pt x="4358" y="2475"/>
                </a:cubicBezTo>
                <a:close/>
                <a:moveTo>
                  <a:pt x="4542" y="2628"/>
                </a:moveTo>
                <a:cubicBezTo>
                  <a:pt x="4553" y="2634"/>
                  <a:pt x="4565" y="2640"/>
                  <a:pt x="4577" y="2645"/>
                </a:cubicBezTo>
                <a:lnTo>
                  <a:pt x="4577" y="2645"/>
                </a:lnTo>
                <a:cubicBezTo>
                  <a:pt x="4565" y="2639"/>
                  <a:pt x="4553" y="2634"/>
                  <a:pt x="4542" y="2628"/>
                </a:cubicBezTo>
                <a:close/>
                <a:moveTo>
                  <a:pt x="4577" y="2645"/>
                </a:moveTo>
                <a:lnTo>
                  <a:pt x="4577" y="2645"/>
                </a:lnTo>
                <a:cubicBezTo>
                  <a:pt x="4606" y="2657"/>
                  <a:pt x="4636" y="2668"/>
                  <a:pt x="4668" y="2678"/>
                </a:cubicBezTo>
                <a:cubicBezTo>
                  <a:pt x="4681" y="2682"/>
                  <a:pt x="4694" y="2685"/>
                  <a:pt x="4707" y="2688"/>
                </a:cubicBezTo>
                <a:lnTo>
                  <a:pt x="4707" y="2688"/>
                </a:lnTo>
                <a:cubicBezTo>
                  <a:pt x="4697" y="2685"/>
                  <a:pt x="4687" y="2682"/>
                  <a:pt x="4677" y="2678"/>
                </a:cubicBezTo>
                <a:cubicBezTo>
                  <a:pt x="4643" y="2670"/>
                  <a:pt x="4609" y="2659"/>
                  <a:pt x="4577" y="2645"/>
                </a:cubicBezTo>
                <a:close/>
                <a:moveTo>
                  <a:pt x="4707" y="2688"/>
                </a:moveTo>
                <a:cubicBezTo>
                  <a:pt x="4806" y="2719"/>
                  <a:pt x="4911" y="2742"/>
                  <a:pt x="5016" y="2750"/>
                </a:cubicBezTo>
                <a:cubicBezTo>
                  <a:pt x="5092" y="2756"/>
                  <a:pt x="5170" y="2759"/>
                  <a:pt x="5249" y="2759"/>
                </a:cubicBezTo>
                <a:cubicBezTo>
                  <a:pt x="5394" y="2759"/>
                  <a:pt x="5542" y="2749"/>
                  <a:pt x="5686" y="2732"/>
                </a:cubicBezTo>
                <a:lnTo>
                  <a:pt x="5686" y="2732"/>
                </a:lnTo>
                <a:cubicBezTo>
                  <a:pt x="5558" y="2747"/>
                  <a:pt x="5433" y="2753"/>
                  <a:pt x="5308" y="2753"/>
                </a:cubicBezTo>
                <a:cubicBezTo>
                  <a:pt x="5205" y="2753"/>
                  <a:pt x="5103" y="2749"/>
                  <a:pt x="4998" y="2741"/>
                </a:cubicBezTo>
                <a:cubicBezTo>
                  <a:pt x="4896" y="2733"/>
                  <a:pt x="4801" y="2711"/>
                  <a:pt x="4707" y="2688"/>
                </a:cubicBezTo>
                <a:close/>
                <a:moveTo>
                  <a:pt x="2009" y="1"/>
                </a:moveTo>
                <a:lnTo>
                  <a:pt x="2000" y="37"/>
                </a:lnTo>
                <a:cubicBezTo>
                  <a:pt x="1937" y="224"/>
                  <a:pt x="1848" y="411"/>
                  <a:pt x="1723" y="563"/>
                </a:cubicBezTo>
                <a:cubicBezTo>
                  <a:pt x="1669" y="643"/>
                  <a:pt x="1589" y="706"/>
                  <a:pt x="1500" y="742"/>
                </a:cubicBezTo>
                <a:cubicBezTo>
                  <a:pt x="1446" y="763"/>
                  <a:pt x="1388" y="775"/>
                  <a:pt x="1332" y="775"/>
                </a:cubicBezTo>
                <a:cubicBezTo>
                  <a:pt x="1303" y="775"/>
                  <a:pt x="1275" y="772"/>
                  <a:pt x="1248" y="766"/>
                </a:cubicBezTo>
                <a:lnTo>
                  <a:pt x="1248" y="766"/>
                </a:lnTo>
                <a:cubicBezTo>
                  <a:pt x="1246" y="764"/>
                  <a:pt x="1243" y="762"/>
                  <a:pt x="1241" y="759"/>
                </a:cubicBezTo>
                <a:lnTo>
                  <a:pt x="1239" y="764"/>
                </a:lnTo>
                <a:lnTo>
                  <a:pt x="1239" y="764"/>
                </a:lnTo>
                <a:cubicBezTo>
                  <a:pt x="1234" y="762"/>
                  <a:pt x="1228" y="761"/>
                  <a:pt x="1223" y="759"/>
                </a:cubicBezTo>
                <a:lnTo>
                  <a:pt x="1143" y="742"/>
                </a:lnTo>
                <a:lnTo>
                  <a:pt x="1205" y="795"/>
                </a:lnTo>
                <a:cubicBezTo>
                  <a:pt x="1375" y="974"/>
                  <a:pt x="1527" y="1170"/>
                  <a:pt x="1643" y="1384"/>
                </a:cubicBezTo>
                <a:cubicBezTo>
                  <a:pt x="1696" y="1491"/>
                  <a:pt x="1741" y="1607"/>
                  <a:pt x="1777" y="1723"/>
                </a:cubicBezTo>
                <a:cubicBezTo>
                  <a:pt x="1811" y="1836"/>
                  <a:pt x="1829" y="1949"/>
                  <a:pt x="1838" y="2070"/>
                </a:cubicBezTo>
                <a:lnTo>
                  <a:pt x="1838" y="2070"/>
                </a:lnTo>
                <a:cubicBezTo>
                  <a:pt x="1627" y="2227"/>
                  <a:pt x="1398" y="2358"/>
                  <a:pt x="1152" y="2446"/>
                </a:cubicBezTo>
                <a:cubicBezTo>
                  <a:pt x="1027" y="2491"/>
                  <a:pt x="902" y="2518"/>
                  <a:pt x="777" y="2544"/>
                </a:cubicBezTo>
                <a:cubicBezTo>
                  <a:pt x="710" y="2553"/>
                  <a:pt x="643" y="2558"/>
                  <a:pt x="577" y="2558"/>
                </a:cubicBezTo>
                <a:cubicBezTo>
                  <a:pt x="511" y="2558"/>
                  <a:pt x="447" y="2553"/>
                  <a:pt x="384" y="2544"/>
                </a:cubicBezTo>
                <a:lnTo>
                  <a:pt x="340" y="2544"/>
                </a:lnTo>
                <a:lnTo>
                  <a:pt x="357" y="2589"/>
                </a:lnTo>
                <a:cubicBezTo>
                  <a:pt x="393" y="2678"/>
                  <a:pt x="411" y="2768"/>
                  <a:pt x="420" y="2866"/>
                </a:cubicBezTo>
                <a:cubicBezTo>
                  <a:pt x="438" y="2964"/>
                  <a:pt x="429" y="3053"/>
                  <a:pt x="411" y="3151"/>
                </a:cubicBezTo>
                <a:cubicBezTo>
                  <a:pt x="384" y="3241"/>
                  <a:pt x="349" y="3330"/>
                  <a:pt x="286" y="3410"/>
                </a:cubicBezTo>
                <a:cubicBezTo>
                  <a:pt x="236" y="3477"/>
                  <a:pt x="170" y="3544"/>
                  <a:pt x="95" y="3597"/>
                </a:cubicBezTo>
                <a:lnTo>
                  <a:pt x="95" y="3597"/>
                </a:lnTo>
                <a:cubicBezTo>
                  <a:pt x="93" y="3597"/>
                  <a:pt x="92" y="3597"/>
                  <a:pt x="90" y="3598"/>
                </a:cubicBezTo>
                <a:lnTo>
                  <a:pt x="91" y="3600"/>
                </a:lnTo>
                <a:lnTo>
                  <a:pt x="91" y="3600"/>
                </a:lnTo>
                <a:cubicBezTo>
                  <a:pt x="87" y="3602"/>
                  <a:pt x="84" y="3604"/>
                  <a:pt x="81" y="3607"/>
                </a:cubicBezTo>
                <a:lnTo>
                  <a:pt x="0" y="3669"/>
                </a:lnTo>
                <a:lnTo>
                  <a:pt x="0" y="3669"/>
                </a:lnTo>
                <a:lnTo>
                  <a:pt x="99" y="3651"/>
                </a:lnTo>
                <a:cubicBezTo>
                  <a:pt x="160" y="3639"/>
                  <a:pt x="222" y="3633"/>
                  <a:pt x="284" y="3633"/>
                </a:cubicBezTo>
                <a:cubicBezTo>
                  <a:pt x="404" y="3633"/>
                  <a:pt x="523" y="3655"/>
                  <a:pt x="634" y="3696"/>
                </a:cubicBezTo>
                <a:cubicBezTo>
                  <a:pt x="714" y="3723"/>
                  <a:pt x="777" y="3794"/>
                  <a:pt x="813" y="3874"/>
                </a:cubicBezTo>
                <a:cubicBezTo>
                  <a:pt x="839" y="3955"/>
                  <a:pt x="839" y="4044"/>
                  <a:pt x="822" y="4133"/>
                </a:cubicBezTo>
                <a:lnTo>
                  <a:pt x="822" y="4187"/>
                </a:lnTo>
                <a:lnTo>
                  <a:pt x="866" y="4151"/>
                </a:lnTo>
                <a:cubicBezTo>
                  <a:pt x="1000" y="4035"/>
                  <a:pt x="1161" y="3946"/>
                  <a:pt x="1330" y="3901"/>
                </a:cubicBezTo>
                <a:cubicBezTo>
                  <a:pt x="1397" y="3881"/>
                  <a:pt x="1464" y="3871"/>
                  <a:pt x="1527" y="3871"/>
                </a:cubicBezTo>
                <a:cubicBezTo>
                  <a:pt x="1548" y="3871"/>
                  <a:pt x="1569" y="3872"/>
                  <a:pt x="1589" y="3874"/>
                </a:cubicBezTo>
                <a:cubicBezTo>
                  <a:pt x="1678" y="3883"/>
                  <a:pt x="1759" y="3919"/>
                  <a:pt x="1812" y="3990"/>
                </a:cubicBezTo>
                <a:cubicBezTo>
                  <a:pt x="1866" y="4062"/>
                  <a:pt x="1893" y="4142"/>
                  <a:pt x="1893" y="4231"/>
                </a:cubicBezTo>
                <a:cubicBezTo>
                  <a:pt x="1893" y="4321"/>
                  <a:pt x="1893" y="4410"/>
                  <a:pt x="1884" y="4499"/>
                </a:cubicBezTo>
                <a:cubicBezTo>
                  <a:pt x="1858" y="4668"/>
                  <a:pt x="1809" y="4837"/>
                  <a:pt x="1751" y="4999"/>
                </a:cubicBezTo>
                <a:lnTo>
                  <a:pt x="1751" y="4999"/>
                </a:lnTo>
                <a:cubicBezTo>
                  <a:pt x="1750" y="4999"/>
                  <a:pt x="1750" y="4999"/>
                  <a:pt x="1750" y="4999"/>
                </a:cubicBezTo>
                <a:lnTo>
                  <a:pt x="1750" y="5000"/>
                </a:lnTo>
                <a:lnTo>
                  <a:pt x="1750" y="5000"/>
                </a:lnTo>
                <a:cubicBezTo>
                  <a:pt x="1747" y="5008"/>
                  <a:pt x="1744" y="5017"/>
                  <a:pt x="1741" y="5026"/>
                </a:cubicBezTo>
                <a:lnTo>
                  <a:pt x="1732" y="5061"/>
                </a:lnTo>
                <a:lnTo>
                  <a:pt x="1732" y="5061"/>
                </a:lnTo>
                <a:lnTo>
                  <a:pt x="1768" y="5052"/>
                </a:lnTo>
                <a:cubicBezTo>
                  <a:pt x="1819" y="5045"/>
                  <a:pt x="1874" y="5041"/>
                  <a:pt x="1929" y="5041"/>
                </a:cubicBezTo>
                <a:cubicBezTo>
                  <a:pt x="2008" y="5041"/>
                  <a:pt x="2087" y="5049"/>
                  <a:pt x="2160" y="5070"/>
                </a:cubicBezTo>
                <a:cubicBezTo>
                  <a:pt x="2294" y="5097"/>
                  <a:pt x="2419" y="5151"/>
                  <a:pt x="2535" y="5222"/>
                </a:cubicBezTo>
                <a:cubicBezTo>
                  <a:pt x="2642" y="5293"/>
                  <a:pt x="2749" y="5383"/>
                  <a:pt x="2839" y="5481"/>
                </a:cubicBezTo>
                <a:cubicBezTo>
                  <a:pt x="2892" y="5516"/>
                  <a:pt x="2928" y="5579"/>
                  <a:pt x="2972" y="5632"/>
                </a:cubicBezTo>
                <a:lnTo>
                  <a:pt x="3080" y="5802"/>
                </a:lnTo>
                <a:lnTo>
                  <a:pt x="3124" y="5856"/>
                </a:lnTo>
                <a:lnTo>
                  <a:pt x="3115" y="5784"/>
                </a:lnTo>
                <a:cubicBezTo>
                  <a:pt x="3115" y="5781"/>
                  <a:pt x="3115" y="5778"/>
                  <a:pt x="3115" y="5775"/>
                </a:cubicBezTo>
                <a:lnTo>
                  <a:pt x="3115" y="5775"/>
                </a:lnTo>
                <a:lnTo>
                  <a:pt x="3115" y="5775"/>
                </a:lnTo>
                <a:cubicBezTo>
                  <a:pt x="3115" y="5775"/>
                  <a:pt x="3115" y="5774"/>
                  <a:pt x="3114" y="5774"/>
                </a:cubicBezTo>
                <a:lnTo>
                  <a:pt x="3114" y="5774"/>
                </a:lnTo>
                <a:cubicBezTo>
                  <a:pt x="3107" y="5670"/>
                  <a:pt x="3116" y="5558"/>
                  <a:pt x="3133" y="5454"/>
                </a:cubicBezTo>
                <a:cubicBezTo>
                  <a:pt x="3151" y="5347"/>
                  <a:pt x="3187" y="5240"/>
                  <a:pt x="3240" y="5142"/>
                </a:cubicBezTo>
                <a:cubicBezTo>
                  <a:pt x="3303" y="5043"/>
                  <a:pt x="3383" y="4963"/>
                  <a:pt x="3481" y="4918"/>
                </a:cubicBezTo>
                <a:cubicBezTo>
                  <a:pt x="3588" y="4874"/>
                  <a:pt x="3695" y="4847"/>
                  <a:pt x="3802" y="4847"/>
                </a:cubicBezTo>
                <a:lnTo>
                  <a:pt x="3847" y="4847"/>
                </a:lnTo>
                <a:lnTo>
                  <a:pt x="3820" y="4820"/>
                </a:lnTo>
                <a:cubicBezTo>
                  <a:pt x="3651" y="4678"/>
                  <a:pt x="3535" y="4490"/>
                  <a:pt x="3481" y="4276"/>
                </a:cubicBezTo>
                <a:cubicBezTo>
                  <a:pt x="3463" y="4169"/>
                  <a:pt x="3472" y="4062"/>
                  <a:pt x="3517" y="3964"/>
                </a:cubicBezTo>
                <a:cubicBezTo>
                  <a:pt x="3561" y="3865"/>
                  <a:pt x="3642" y="3794"/>
                  <a:pt x="3749" y="3767"/>
                </a:cubicBezTo>
                <a:cubicBezTo>
                  <a:pt x="3766" y="3766"/>
                  <a:pt x="3783" y="3765"/>
                  <a:pt x="3800" y="3765"/>
                </a:cubicBezTo>
                <a:cubicBezTo>
                  <a:pt x="3889" y="3765"/>
                  <a:pt x="3977" y="3786"/>
                  <a:pt x="4052" y="3839"/>
                </a:cubicBezTo>
                <a:cubicBezTo>
                  <a:pt x="4151" y="3883"/>
                  <a:pt x="4240" y="3955"/>
                  <a:pt x="4311" y="4035"/>
                </a:cubicBezTo>
                <a:cubicBezTo>
                  <a:pt x="4446" y="4187"/>
                  <a:pt x="4565" y="4363"/>
                  <a:pt x="4646" y="4555"/>
                </a:cubicBezTo>
                <a:lnTo>
                  <a:pt x="4646" y="4555"/>
                </a:lnTo>
                <a:cubicBezTo>
                  <a:pt x="4644" y="4557"/>
                  <a:pt x="4643" y="4559"/>
                  <a:pt x="4641" y="4561"/>
                </a:cubicBezTo>
                <a:lnTo>
                  <a:pt x="4649" y="4561"/>
                </a:lnTo>
                <a:cubicBezTo>
                  <a:pt x="4652" y="4570"/>
                  <a:pt x="4656" y="4579"/>
                  <a:pt x="4659" y="4588"/>
                </a:cubicBezTo>
                <a:lnTo>
                  <a:pt x="4668" y="4606"/>
                </a:lnTo>
                <a:lnTo>
                  <a:pt x="4677" y="4588"/>
                </a:lnTo>
                <a:cubicBezTo>
                  <a:pt x="4749" y="4472"/>
                  <a:pt x="4838" y="4374"/>
                  <a:pt x="4936" y="4285"/>
                </a:cubicBezTo>
                <a:cubicBezTo>
                  <a:pt x="5034" y="4196"/>
                  <a:pt x="5159" y="4133"/>
                  <a:pt x="5284" y="4097"/>
                </a:cubicBezTo>
                <a:cubicBezTo>
                  <a:pt x="5362" y="4069"/>
                  <a:pt x="5444" y="4056"/>
                  <a:pt x="5527" y="4056"/>
                </a:cubicBezTo>
                <a:cubicBezTo>
                  <a:pt x="5576" y="4056"/>
                  <a:pt x="5627" y="4061"/>
                  <a:pt x="5677" y="4071"/>
                </a:cubicBezTo>
                <a:cubicBezTo>
                  <a:pt x="5739" y="4088"/>
                  <a:pt x="5811" y="4106"/>
                  <a:pt x="5873" y="4124"/>
                </a:cubicBezTo>
                <a:cubicBezTo>
                  <a:pt x="5936" y="4151"/>
                  <a:pt x="5989" y="4187"/>
                  <a:pt x="6052" y="4213"/>
                </a:cubicBezTo>
                <a:lnTo>
                  <a:pt x="6060" y="4196"/>
                </a:lnTo>
                <a:cubicBezTo>
                  <a:pt x="5944" y="4115"/>
                  <a:pt x="5837" y="4017"/>
                  <a:pt x="5748" y="3910"/>
                </a:cubicBezTo>
                <a:cubicBezTo>
                  <a:pt x="5659" y="3803"/>
                  <a:pt x="5587" y="3678"/>
                  <a:pt x="5543" y="3544"/>
                </a:cubicBezTo>
                <a:cubicBezTo>
                  <a:pt x="5534" y="3508"/>
                  <a:pt x="5525" y="3473"/>
                  <a:pt x="5516" y="3437"/>
                </a:cubicBezTo>
                <a:lnTo>
                  <a:pt x="5507" y="3339"/>
                </a:lnTo>
                <a:cubicBezTo>
                  <a:pt x="5498" y="3267"/>
                  <a:pt x="5507" y="3196"/>
                  <a:pt x="5525" y="3125"/>
                </a:cubicBezTo>
                <a:cubicBezTo>
                  <a:pt x="5552" y="2982"/>
                  <a:pt x="5605" y="2848"/>
                  <a:pt x="5686" y="2732"/>
                </a:cubicBezTo>
                <a:lnTo>
                  <a:pt x="5686" y="2732"/>
                </a:lnTo>
                <a:cubicBezTo>
                  <a:pt x="5596" y="2848"/>
                  <a:pt x="5534" y="2973"/>
                  <a:pt x="5498" y="3107"/>
                </a:cubicBezTo>
                <a:cubicBezTo>
                  <a:pt x="5489" y="3178"/>
                  <a:pt x="5480" y="3250"/>
                  <a:pt x="5480" y="3321"/>
                </a:cubicBezTo>
                <a:lnTo>
                  <a:pt x="5498" y="3428"/>
                </a:lnTo>
                <a:cubicBezTo>
                  <a:pt x="5498" y="3464"/>
                  <a:pt x="5516" y="3499"/>
                  <a:pt x="5525" y="3535"/>
                </a:cubicBezTo>
                <a:cubicBezTo>
                  <a:pt x="5561" y="3669"/>
                  <a:pt x="5632" y="3794"/>
                  <a:pt x="5721" y="3910"/>
                </a:cubicBezTo>
                <a:cubicBezTo>
                  <a:pt x="5797" y="4001"/>
                  <a:pt x="5887" y="4086"/>
                  <a:pt x="5983" y="4159"/>
                </a:cubicBezTo>
                <a:lnTo>
                  <a:pt x="5983" y="4159"/>
                </a:lnTo>
                <a:cubicBezTo>
                  <a:pt x="5941" y="4138"/>
                  <a:pt x="5898" y="4116"/>
                  <a:pt x="5855" y="4097"/>
                </a:cubicBezTo>
                <a:cubicBezTo>
                  <a:pt x="5793" y="4080"/>
                  <a:pt x="5730" y="4062"/>
                  <a:pt x="5659" y="4044"/>
                </a:cubicBezTo>
                <a:cubicBezTo>
                  <a:pt x="5606" y="4033"/>
                  <a:pt x="5553" y="4028"/>
                  <a:pt x="5500" y="4028"/>
                </a:cubicBezTo>
                <a:cubicBezTo>
                  <a:pt x="5419" y="4028"/>
                  <a:pt x="5338" y="4040"/>
                  <a:pt x="5257" y="4062"/>
                </a:cubicBezTo>
                <a:cubicBezTo>
                  <a:pt x="5132" y="4106"/>
                  <a:pt x="5007" y="4169"/>
                  <a:pt x="4909" y="4258"/>
                </a:cubicBezTo>
                <a:cubicBezTo>
                  <a:pt x="4810" y="4341"/>
                  <a:pt x="4726" y="4431"/>
                  <a:pt x="4657" y="4537"/>
                </a:cubicBezTo>
                <a:lnTo>
                  <a:pt x="4657" y="4537"/>
                </a:lnTo>
                <a:cubicBezTo>
                  <a:pt x="4569" y="4341"/>
                  <a:pt x="4457" y="4162"/>
                  <a:pt x="4311" y="4008"/>
                </a:cubicBezTo>
                <a:cubicBezTo>
                  <a:pt x="4240" y="3919"/>
                  <a:pt x="4151" y="3856"/>
                  <a:pt x="4052" y="3794"/>
                </a:cubicBezTo>
                <a:cubicBezTo>
                  <a:pt x="3975" y="3752"/>
                  <a:pt x="3886" y="3726"/>
                  <a:pt x="3795" y="3726"/>
                </a:cubicBezTo>
                <a:cubicBezTo>
                  <a:pt x="3771" y="3726"/>
                  <a:pt x="3746" y="3728"/>
                  <a:pt x="3722" y="3731"/>
                </a:cubicBezTo>
                <a:cubicBezTo>
                  <a:pt x="3615" y="3758"/>
                  <a:pt x="3517" y="3830"/>
                  <a:pt x="3472" y="3937"/>
                </a:cubicBezTo>
                <a:cubicBezTo>
                  <a:pt x="3428" y="4044"/>
                  <a:pt x="3410" y="4160"/>
                  <a:pt x="3437" y="4276"/>
                </a:cubicBezTo>
                <a:cubicBezTo>
                  <a:pt x="3454" y="4383"/>
                  <a:pt x="3499" y="4490"/>
                  <a:pt x="3561" y="4579"/>
                </a:cubicBezTo>
                <a:cubicBezTo>
                  <a:pt x="3615" y="4664"/>
                  <a:pt x="3675" y="4741"/>
                  <a:pt x="3747" y="4807"/>
                </a:cubicBezTo>
                <a:lnTo>
                  <a:pt x="3747" y="4807"/>
                </a:lnTo>
                <a:cubicBezTo>
                  <a:pt x="3647" y="4817"/>
                  <a:pt x="3548" y="4836"/>
                  <a:pt x="3463" y="4883"/>
                </a:cubicBezTo>
                <a:cubicBezTo>
                  <a:pt x="3356" y="4936"/>
                  <a:pt x="3267" y="5017"/>
                  <a:pt x="3204" y="5115"/>
                </a:cubicBezTo>
                <a:cubicBezTo>
                  <a:pt x="3151" y="5213"/>
                  <a:pt x="3106" y="5329"/>
                  <a:pt x="3097" y="5436"/>
                </a:cubicBezTo>
                <a:cubicBezTo>
                  <a:pt x="3077" y="5526"/>
                  <a:pt x="3072" y="5617"/>
                  <a:pt x="3075" y="5707"/>
                </a:cubicBezTo>
                <a:lnTo>
                  <a:pt x="3075" y="5707"/>
                </a:lnTo>
                <a:cubicBezTo>
                  <a:pt x="3052" y="5669"/>
                  <a:pt x="3027" y="5634"/>
                  <a:pt x="2999" y="5606"/>
                </a:cubicBezTo>
                <a:cubicBezTo>
                  <a:pt x="2955" y="5552"/>
                  <a:pt x="2919" y="5490"/>
                  <a:pt x="2865" y="5445"/>
                </a:cubicBezTo>
                <a:cubicBezTo>
                  <a:pt x="2776" y="5347"/>
                  <a:pt x="2669" y="5258"/>
                  <a:pt x="2553" y="5177"/>
                </a:cubicBezTo>
                <a:cubicBezTo>
                  <a:pt x="2356" y="5053"/>
                  <a:pt x="2136" y="4989"/>
                  <a:pt x="1906" y="4989"/>
                </a:cubicBezTo>
                <a:cubicBezTo>
                  <a:pt x="1868" y="4989"/>
                  <a:pt x="1831" y="4991"/>
                  <a:pt x="1793" y="4994"/>
                </a:cubicBezTo>
                <a:lnTo>
                  <a:pt x="1793" y="4994"/>
                </a:lnTo>
                <a:cubicBezTo>
                  <a:pt x="1855" y="4837"/>
                  <a:pt x="1895" y="4672"/>
                  <a:pt x="1919" y="4499"/>
                </a:cubicBezTo>
                <a:cubicBezTo>
                  <a:pt x="1937" y="4410"/>
                  <a:pt x="1937" y="4312"/>
                  <a:pt x="1937" y="4222"/>
                </a:cubicBezTo>
                <a:cubicBezTo>
                  <a:pt x="1928" y="4124"/>
                  <a:pt x="1901" y="4035"/>
                  <a:pt x="1848" y="3955"/>
                </a:cubicBezTo>
                <a:cubicBezTo>
                  <a:pt x="1785" y="3883"/>
                  <a:pt x="1696" y="3830"/>
                  <a:pt x="1598" y="3821"/>
                </a:cubicBezTo>
                <a:cubicBezTo>
                  <a:pt x="1576" y="3818"/>
                  <a:pt x="1553" y="3817"/>
                  <a:pt x="1530" y="3817"/>
                </a:cubicBezTo>
                <a:cubicBezTo>
                  <a:pt x="1460" y="3817"/>
                  <a:pt x="1388" y="3827"/>
                  <a:pt x="1321" y="3847"/>
                </a:cubicBezTo>
                <a:cubicBezTo>
                  <a:pt x="1164" y="3895"/>
                  <a:pt x="1014" y="3969"/>
                  <a:pt x="883" y="4066"/>
                </a:cubicBezTo>
                <a:lnTo>
                  <a:pt x="883" y="4066"/>
                </a:lnTo>
                <a:cubicBezTo>
                  <a:pt x="888" y="3990"/>
                  <a:pt x="878" y="3916"/>
                  <a:pt x="857" y="3847"/>
                </a:cubicBezTo>
                <a:cubicBezTo>
                  <a:pt x="822" y="3749"/>
                  <a:pt x="741" y="3678"/>
                  <a:pt x="652" y="3642"/>
                </a:cubicBezTo>
                <a:cubicBezTo>
                  <a:pt x="563" y="3607"/>
                  <a:pt x="473" y="3580"/>
                  <a:pt x="375" y="3580"/>
                </a:cubicBezTo>
                <a:cubicBezTo>
                  <a:pt x="349" y="3577"/>
                  <a:pt x="323" y="3576"/>
                  <a:pt x="298" y="3576"/>
                </a:cubicBezTo>
                <a:cubicBezTo>
                  <a:pt x="260" y="3576"/>
                  <a:pt x="222" y="3579"/>
                  <a:pt x="184" y="3583"/>
                </a:cubicBezTo>
                <a:lnTo>
                  <a:pt x="184" y="3583"/>
                </a:lnTo>
                <a:cubicBezTo>
                  <a:pt x="239" y="3536"/>
                  <a:pt x="287" y="3484"/>
                  <a:pt x="331" y="3428"/>
                </a:cubicBezTo>
                <a:cubicBezTo>
                  <a:pt x="393" y="3348"/>
                  <a:pt x="438" y="3250"/>
                  <a:pt x="465" y="3151"/>
                </a:cubicBezTo>
                <a:cubicBezTo>
                  <a:pt x="482" y="3053"/>
                  <a:pt x="491" y="2955"/>
                  <a:pt x="482" y="2848"/>
                </a:cubicBezTo>
                <a:cubicBezTo>
                  <a:pt x="475" y="2765"/>
                  <a:pt x="455" y="2683"/>
                  <a:pt x="422" y="2601"/>
                </a:cubicBezTo>
                <a:lnTo>
                  <a:pt x="422" y="2601"/>
                </a:lnTo>
                <a:cubicBezTo>
                  <a:pt x="465" y="2603"/>
                  <a:pt x="507" y="2604"/>
                  <a:pt x="549" y="2604"/>
                </a:cubicBezTo>
                <a:cubicBezTo>
                  <a:pt x="629" y="2604"/>
                  <a:pt x="707" y="2600"/>
                  <a:pt x="786" y="2589"/>
                </a:cubicBezTo>
                <a:cubicBezTo>
                  <a:pt x="920" y="2571"/>
                  <a:pt x="1054" y="2536"/>
                  <a:pt x="1179" y="2482"/>
                </a:cubicBezTo>
                <a:cubicBezTo>
                  <a:pt x="1428" y="2393"/>
                  <a:pt x="1669" y="2259"/>
                  <a:pt x="1884" y="2089"/>
                </a:cubicBezTo>
                <a:lnTo>
                  <a:pt x="1893" y="2080"/>
                </a:lnTo>
                <a:lnTo>
                  <a:pt x="1893" y="2071"/>
                </a:lnTo>
                <a:cubicBezTo>
                  <a:pt x="1884" y="1946"/>
                  <a:pt x="1866" y="1822"/>
                  <a:pt x="1830" y="1697"/>
                </a:cubicBezTo>
                <a:cubicBezTo>
                  <a:pt x="1794" y="1581"/>
                  <a:pt x="1750" y="1465"/>
                  <a:pt x="1687" y="1357"/>
                </a:cubicBezTo>
                <a:cubicBezTo>
                  <a:pt x="1582" y="1155"/>
                  <a:pt x="1448" y="968"/>
                  <a:pt x="1290" y="808"/>
                </a:cubicBezTo>
                <a:lnTo>
                  <a:pt x="1290" y="808"/>
                </a:lnTo>
                <a:cubicBezTo>
                  <a:pt x="1308" y="810"/>
                  <a:pt x="1325" y="811"/>
                  <a:pt x="1342" y="811"/>
                </a:cubicBezTo>
                <a:cubicBezTo>
                  <a:pt x="1404" y="811"/>
                  <a:pt x="1467" y="799"/>
                  <a:pt x="1527" y="777"/>
                </a:cubicBezTo>
                <a:cubicBezTo>
                  <a:pt x="1625" y="733"/>
                  <a:pt x="1705" y="661"/>
                  <a:pt x="1768" y="581"/>
                </a:cubicBezTo>
                <a:cubicBezTo>
                  <a:pt x="1884" y="431"/>
                  <a:pt x="1977" y="259"/>
                  <a:pt x="2033" y="77"/>
                </a:cubicBezTo>
                <a:lnTo>
                  <a:pt x="2033" y="77"/>
                </a:lnTo>
                <a:cubicBezTo>
                  <a:pt x="2072" y="126"/>
                  <a:pt x="2119" y="169"/>
                  <a:pt x="2178" y="206"/>
                </a:cubicBezTo>
                <a:cubicBezTo>
                  <a:pt x="2241" y="251"/>
                  <a:pt x="2321" y="277"/>
                  <a:pt x="2401" y="277"/>
                </a:cubicBezTo>
                <a:cubicBezTo>
                  <a:pt x="2414" y="279"/>
                  <a:pt x="2428" y="280"/>
                  <a:pt x="2441" y="280"/>
                </a:cubicBezTo>
                <a:cubicBezTo>
                  <a:pt x="2502" y="280"/>
                  <a:pt x="2566" y="265"/>
                  <a:pt x="2624" y="251"/>
                </a:cubicBezTo>
                <a:cubicBezTo>
                  <a:pt x="2693" y="228"/>
                  <a:pt x="2748" y="199"/>
                  <a:pt x="2808" y="163"/>
                </a:cubicBezTo>
                <a:lnTo>
                  <a:pt x="2808" y="163"/>
                </a:lnTo>
                <a:cubicBezTo>
                  <a:pt x="2836" y="323"/>
                  <a:pt x="2887" y="483"/>
                  <a:pt x="2955" y="634"/>
                </a:cubicBezTo>
                <a:cubicBezTo>
                  <a:pt x="2990" y="715"/>
                  <a:pt x="3044" y="786"/>
                  <a:pt x="3106" y="849"/>
                </a:cubicBezTo>
                <a:cubicBezTo>
                  <a:pt x="3163" y="898"/>
                  <a:pt x="3237" y="926"/>
                  <a:pt x="3310" y="926"/>
                </a:cubicBezTo>
                <a:cubicBezTo>
                  <a:pt x="3328" y="926"/>
                  <a:pt x="3347" y="924"/>
                  <a:pt x="3365" y="920"/>
                </a:cubicBezTo>
                <a:cubicBezTo>
                  <a:pt x="3445" y="902"/>
                  <a:pt x="3526" y="867"/>
                  <a:pt x="3597" y="813"/>
                </a:cubicBezTo>
                <a:cubicBezTo>
                  <a:pt x="3669" y="759"/>
                  <a:pt x="3740" y="706"/>
                  <a:pt x="3794" y="643"/>
                </a:cubicBezTo>
                <a:cubicBezTo>
                  <a:pt x="3913" y="524"/>
                  <a:pt x="4024" y="397"/>
                  <a:pt x="4127" y="269"/>
                </a:cubicBezTo>
                <a:lnTo>
                  <a:pt x="4127" y="269"/>
                </a:lnTo>
                <a:cubicBezTo>
                  <a:pt x="4197" y="376"/>
                  <a:pt x="4291" y="460"/>
                  <a:pt x="4400" y="536"/>
                </a:cubicBezTo>
                <a:cubicBezTo>
                  <a:pt x="4516" y="608"/>
                  <a:pt x="4650" y="661"/>
                  <a:pt x="4775" y="697"/>
                </a:cubicBezTo>
                <a:cubicBezTo>
                  <a:pt x="4909" y="733"/>
                  <a:pt x="5043" y="759"/>
                  <a:pt x="5177" y="768"/>
                </a:cubicBezTo>
                <a:cubicBezTo>
                  <a:pt x="5275" y="781"/>
                  <a:pt x="5373" y="790"/>
                  <a:pt x="5474" y="790"/>
                </a:cubicBezTo>
                <a:cubicBezTo>
                  <a:pt x="5496" y="790"/>
                  <a:pt x="5517" y="789"/>
                  <a:pt x="5538" y="789"/>
                </a:cubicBezTo>
                <a:lnTo>
                  <a:pt x="5538" y="789"/>
                </a:lnTo>
                <a:lnTo>
                  <a:pt x="5445" y="875"/>
                </a:lnTo>
                <a:cubicBezTo>
                  <a:pt x="5409" y="920"/>
                  <a:pt x="5373" y="956"/>
                  <a:pt x="5338" y="1000"/>
                </a:cubicBezTo>
                <a:cubicBezTo>
                  <a:pt x="5266" y="1090"/>
                  <a:pt x="5213" y="1188"/>
                  <a:pt x="5177" y="1295"/>
                </a:cubicBezTo>
                <a:cubicBezTo>
                  <a:pt x="5116" y="1511"/>
                  <a:pt x="5156" y="1736"/>
                  <a:pt x="5281" y="1921"/>
                </a:cubicBezTo>
                <a:lnTo>
                  <a:pt x="5281" y="1921"/>
                </a:lnTo>
                <a:cubicBezTo>
                  <a:pt x="5057" y="1931"/>
                  <a:pt x="4840" y="1966"/>
                  <a:pt x="4632" y="2027"/>
                </a:cubicBezTo>
                <a:cubicBezTo>
                  <a:pt x="4516" y="2054"/>
                  <a:pt x="4418" y="2107"/>
                  <a:pt x="4338" y="2196"/>
                </a:cubicBezTo>
                <a:cubicBezTo>
                  <a:pt x="4321" y="2218"/>
                  <a:pt x="4310" y="2243"/>
                  <a:pt x="4305" y="2270"/>
                </a:cubicBezTo>
                <a:lnTo>
                  <a:pt x="4305" y="2270"/>
                </a:lnTo>
                <a:cubicBezTo>
                  <a:pt x="4311" y="2247"/>
                  <a:pt x="4322" y="2225"/>
                  <a:pt x="4338" y="2205"/>
                </a:cubicBezTo>
                <a:cubicBezTo>
                  <a:pt x="4409" y="2125"/>
                  <a:pt x="4508" y="2062"/>
                  <a:pt x="4615" y="2036"/>
                </a:cubicBezTo>
                <a:cubicBezTo>
                  <a:pt x="4838" y="1973"/>
                  <a:pt x="5061" y="1946"/>
                  <a:pt x="5284" y="1946"/>
                </a:cubicBezTo>
                <a:lnTo>
                  <a:pt x="5302" y="1946"/>
                </a:lnTo>
                <a:lnTo>
                  <a:pt x="5295" y="1933"/>
                </a:lnTo>
                <a:lnTo>
                  <a:pt x="5302" y="1920"/>
                </a:lnTo>
                <a:lnTo>
                  <a:pt x="5302" y="1920"/>
                </a:lnTo>
                <a:cubicBezTo>
                  <a:pt x="5297" y="1920"/>
                  <a:pt x="5292" y="1920"/>
                  <a:pt x="5287" y="1920"/>
                </a:cubicBezTo>
                <a:lnTo>
                  <a:pt x="5287" y="1920"/>
                </a:lnTo>
                <a:cubicBezTo>
                  <a:pt x="5167" y="1743"/>
                  <a:pt x="5124" y="1515"/>
                  <a:pt x="5186" y="1304"/>
                </a:cubicBezTo>
                <a:cubicBezTo>
                  <a:pt x="5222" y="1197"/>
                  <a:pt x="5275" y="1099"/>
                  <a:pt x="5346" y="1018"/>
                </a:cubicBezTo>
                <a:cubicBezTo>
                  <a:pt x="5382" y="974"/>
                  <a:pt x="5418" y="938"/>
                  <a:pt x="5454" y="893"/>
                </a:cubicBezTo>
                <a:lnTo>
                  <a:pt x="5578" y="787"/>
                </a:lnTo>
                <a:lnTo>
                  <a:pt x="5578" y="787"/>
                </a:lnTo>
                <a:cubicBezTo>
                  <a:pt x="5581" y="787"/>
                  <a:pt x="5584" y="786"/>
                  <a:pt x="5587" y="786"/>
                </a:cubicBezTo>
                <a:lnTo>
                  <a:pt x="5584" y="782"/>
                </a:lnTo>
                <a:lnTo>
                  <a:pt x="5614" y="759"/>
                </a:lnTo>
                <a:lnTo>
                  <a:pt x="5570" y="759"/>
                </a:lnTo>
                <a:cubicBezTo>
                  <a:pt x="5436" y="759"/>
                  <a:pt x="5302" y="751"/>
                  <a:pt x="5168" y="742"/>
                </a:cubicBezTo>
                <a:cubicBezTo>
                  <a:pt x="5034" y="724"/>
                  <a:pt x="4900" y="697"/>
                  <a:pt x="4775" y="661"/>
                </a:cubicBezTo>
                <a:cubicBezTo>
                  <a:pt x="4650" y="626"/>
                  <a:pt x="4525" y="572"/>
                  <a:pt x="4409" y="501"/>
                </a:cubicBezTo>
                <a:cubicBezTo>
                  <a:pt x="4293" y="429"/>
                  <a:pt x="4204" y="340"/>
                  <a:pt x="4133" y="224"/>
                </a:cubicBezTo>
                <a:lnTo>
                  <a:pt x="4115" y="206"/>
                </a:lnTo>
                <a:lnTo>
                  <a:pt x="4106" y="224"/>
                </a:lnTo>
                <a:cubicBezTo>
                  <a:pt x="3999" y="367"/>
                  <a:pt x="3892" y="492"/>
                  <a:pt x="3767" y="617"/>
                </a:cubicBezTo>
                <a:cubicBezTo>
                  <a:pt x="3704" y="679"/>
                  <a:pt x="3642" y="733"/>
                  <a:pt x="3570" y="777"/>
                </a:cubicBezTo>
                <a:cubicBezTo>
                  <a:pt x="3508" y="831"/>
                  <a:pt x="3428" y="875"/>
                  <a:pt x="3347" y="893"/>
                </a:cubicBezTo>
                <a:cubicBezTo>
                  <a:pt x="3331" y="897"/>
                  <a:pt x="3314" y="899"/>
                  <a:pt x="3297" y="899"/>
                </a:cubicBezTo>
                <a:cubicBezTo>
                  <a:pt x="3234" y="899"/>
                  <a:pt x="3174" y="873"/>
                  <a:pt x="3124" y="831"/>
                </a:cubicBezTo>
                <a:cubicBezTo>
                  <a:pt x="3062" y="768"/>
                  <a:pt x="3017" y="697"/>
                  <a:pt x="2981" y="626"/>
                </a:cubicBezTo>
                <a:cubicBezTo>
                  <a:pt x="2910" y="465"/>
                  <a:pt x="2865" y="304"/>
                  <a:pt x="2839" y="135"/>
                </a:cubicBezTo>
                <a:lnTo>
                  <a:pt x="2839" y="108"/>
                </a:lnTo>
                <a:lnTo>
                  <a:pt x="2812" y="126"/>
                </a:lnTo>
                <a:cubicBezTo>
                  <a:pt x="2697" y="199"/>
                  <a:pt x="2568" y="243"/>
                  <a:pt x="2437" y="243"/>
                </a:cubicBezTo>
                <a:cubicBezTo>
                  <a:pt x="2425" y="243"/>
                  <a:pt x="2413" y="243"/>
                  <a:pt x="2401" y="242"/>
                </a:cubicBezTo>
                <a:cubicBezTo>
                  <a:pt x="2330" y="242"/>
                  <a:pt x="2258" y="215"/>
                  <a:pt x="2196" y="179"/>
                </a:cubicBezTo>
                <a:cubicBezTo>
                  <a:pt x="2137" y="146"/>
                  <a:pt x="2087" y="97"/>
                  <a:pt x="2044" y="39"/>
                </a:cubicBezTo>
                <a:lnTo>
                  <a:pt x="2044" y="39"/>
                </a:lnTo>
                <a:cubicBezTo>
                  <a:pt x="2044" y="38"/>
                  <a:pt x="2044" y="37"/>
                  <a:pt x="2044" y="37"/>
                </a:cubicBezTo>
                <a:lnTo>
                  <a:pt x="2044" y="37"/>
                </a:lnTo>
                <a:lnTo>
                  <a:pt x="2042" y="37"/>
                </a:lnTo>
                <a:lnTo>
                  <a:pt x="2042" y="37"/>
                </a:lnTo>
                <a:cubicBezTo>
                  <a:pt x="2040" y="34"/>
                  <a:pt x="2038" y="31"/>
                  <a:pt x="2035" y="28"/>
                </a:cubicBezTo>
                <a:lnTo>
                  <a:pt x="2009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6" name="Google Shape;2816;p24"/>
          <p:cNvSpPr/>
          <p:nvPr/>
        </p:nvSpPr>
        <p:spPr>
          <a:xfrm>
            <a:off x="7593129" y="1520328"/>
            <a:ext cx="501419" cy="437240"/>
          </a:xfrm>
          <a:custGeom>
            <a:avLst/>
            <a:gdLst/>
            <a:ahLst/>
            <a:cxnLst/>
            <a:rect l="l" t="t" r="r" b="b"/>
            <a:pathLst>
              <a:path w="4844" h="4224" extrusionOk="0">
                <a:moveTo>
                  <a:pt x="2045" y="1"/>
                </a:moveTo>
                <a:lnTo>
                  <a:pt x="2045" y="1"/>
                </a:lnTo>
                <a:cubicBezTo>
                  <a:pt x="2045" y="1"/>
                  <a:pt x="1866" y="893"/>
                  <a:pt x="1804" y="1322"/>
                </a:cubicBezTo>
                <a:lnTo>
                  <a:pt x="1786" y="1429"/>
                </a:lnTo>
                <a:lnTo>
                  <a:pt x="1714" y="1393"/>
                </a:lnTo>
                <a:cubicBezTo>
                  <a:pt x="1349" y="1219"/>
                  <a:pt x="946" y="1060"/>
                  <a:pt x="539" y="1060"/>
                </a:cubicBezTo>
                <a:cubicBezTo>
                  <a:pt x="509" y="1060"/>
                  <a:pt x="478" y="1061"/>
                  <a:pt x="447" y="1063"/>
                </a:cubicBezTo>
                <a:cubicBezTo>
                  <a:pt x="435" y="1062"/>
                  <a:pt x="423" y="1062"/>
                  <a:pt x="411" y="1062"/>
                </a:cubicBezTo>
                <a:cubicBezTo>
                  <a:pt x="279" y="1062"/>
                  <a:pt x="143" y="1106"/>
                  <a:pt x="36" y="1188"/>
                </a:cubicBezTo>
                <a:cubicBezTo>
                  <a:pt x="10" y="1206"/>
                  <a:pt x="1" y="1233"/>
                  <a:pt x="1" y="1259"/>
                </a:cubicBezTo>
                <a:cubicBezTo>
                  <a:pt x="1" y="1273"/>
                  <a:pt x="11" y="1296"/>
                  <a:pt x="23" y="1296"/>
                </a:cubicBezTo>
                <a:cubicBezTo>
                  <a:pt x="27" y="1296"/>
                  <a:pt x="32" y="1293"/>
                  <a:pt x="36" y="1286"/>
                </a:cubicBezTo>
                <a:cubicBezTo>
                  <a:pt x="135" y="1224"/>
                  <a:pt x="242" y="1179"/>
                  <a:pt x="358" y="1179"/>
                </a:cubicBezTo>
                <a:cubicBezTo>
                  <a:pt x="413" y="1171"/>
                  <a:pt x="468" y="1168"/>
                  <a:pt x="524" y="1168"/>
                </a:cubicBezTo>
                <a:cubicBezTo>
                  <a:pt x="865" y="1168"/>
                  <a:pt x="1211" y="1298"/>
                  <a:pt x="1518" y="1429"/>
                </a:cubicBezTo>
                <a:cubicBezTo>
                  <a:pt x="1589" y="1456"/>
                  <a:pt x="1661" y="1491"/>
                  <a:pt x="1732" y="1527"/>
                </a:cubicBezTo>
                <a:lnTo>
                  <a:pt x="804" y="2482"/>
                </a:lnTo>
                <a:lnTo>
                  <a:pt x="670" y="2625"/>
                </a:lnTo>
                <a:cubicBezTo>
                  <a:pt x="670" y="2625"/>
                  <a:pt x="670" y="2626"/>
                  <a:pt x="670" y="2626"/>
                </a:cubicBezTo>
                <a:cubicBezTo>
                  <a:pt x="680" y="2626"/>
                  <a:pt x="1293" y="2047"/>
                  <a:pt x="1616" y="1741"/>
                </a:cubicBezTo>
                <a:cubicBezTo>
                  <a:pt x="1670" y="1688"/>
                  <a:pt x="1741" y="1634"/>
                  <a:pt x="1795" y="1581"/>
                </a:cubicBezTo>
                <a:cubicBezTo>
                  <a:pt x="1902" y="1875"/>
                  <a:pt x="2009" y="2170"/>
                  <a:pt x="2116" y="2464"/>
                </a:cubicBezTo>
                <a:cubicBezTo>
                  <a:pt x="2277" y="2948"/>
                  <a:pt x="2786" y="4134"/>
                  <a:pt x="2820" y="4218"/>
                </a:cubicBezTo>
                <a:lnTo>
                  <a:pt x="2820" y="4218"/>
                </a:lnTo>
                <a:cubicBezTo>
                  <a:pt x="2713" y="3907"/>
                  <a:pt x="2597" y="3596"/>
                  <a:pt x="2491" y="3294"/>
                </a:cubicBezTo>
                <a:cubicBezTo>
                  <a:pt x="2312" y="2803"/>
                  <a:pt x="2134" y="2312"/>
                  <a:pt x="1955" y="1822"/>
                </a:cubicBezTo>
                <a:lnTo>
                  <a:pt x="1884" y="1616"/>
                </a:lnTo>
                <a:lnTo>
                  <a:pt x="2214" y="1777"/>
                </a:lnTo>
                <a:lnTo>
                  <a:pt x="2910" y="2116"/>
                </a:lnTo>
                <a:lnTo>
                  <a:pt x="4187" y="2741"/>
                </a:lnTo>
                <a:lnTo>
                  <a:pt x="4624" y="2955"/>
                </a:lnTo>
                <a:lnTo>
                  <a:pt x="4758" y="3026"/>
                </a:lnTo>
                <a:cubicBezTo>
                  <a:pt x="4785" y="3044"/>
                  <a:pt x="4811" y="3053"/>
                  <a:pt x="4829" y="3062"/>
                </a:cubicBezTo>
                <a:lnTo>
                  <a:pt x="4838" y="3062"/>
                </a:lnTo>
                <a:cubicBezTo>
                  <a:pt x="4838" y="3062"/>
                  <a:pt x="4839" y="3062"/>
                  <a:pt x="4839" y="3062"/>
                </a:cubicBezTo>
                <a:cubicBezTo>
                  <a:pt x="4844" y="3062"/>
                  <a:pt x="3495" y="2274"/>
                  <a:pt x="3089" y="2071"/>
                </a:cubicBezTo>
                <a:cubicBezTo>
                  <a:pt x="2714" y="1884"/>
                  <a:pt x="2312" y="1697"/>
                  <a:pt x="1937" y="1509"/>
                </a:cubicBezTo>
                <a:cubicBezTo>
                  <a:pt x="2187" y="1438"/>
                  <a:pt x="2464" y="1366"/>
                  <a:pt x="2714" y="1286"/>
                </a:cubicBezTo>
                <a:lnTo>
                  <a:pt x="4151" y="858"/>
                </a:lnTo>
                <a:lnTo>
                  <a:pt x="4490" y="759"/>
                </a:lnTo>
                <a:cubicBezTo>
                  <a:pt x="4492" y="758"/>
                  <a:pt x="4492" y="758"/>
                  <a:pt x="4489" y="758"/>
                </a:cubicBezTo>
                <a:cubicBezTo>
                  <a:pt x="4449" y="758"/>
                  <a:pt x="3905" y="872"/>
                  <a:pt x="3580" y="947"/>
                </a:cubicBezTo>
                <a:cubicBezTo>
                  <a:pt x="3098" y="1054"/>
                  <a:pt x="2625" y="1206"/>
                  <a:pt x="2143" y="1349"/>
                </a:cubicBezTo>
                <a:lnTo>
                  <a:pt x="1857" y="1438"/>
                </a:lnTo>
                <a:lnTo>
                  <a:pt x="1964" y="715"/>
                </a:lnTo>
                <a:cubicBezTo>
                  <a:pt x="2000" y="492"/>
                  <a:pt x="2045" y="1"/>
                  <a:pt x="2045" y="1"/>
                </a:cubicBezTo>
                <a:close/>
                <a:moveTo>
                  <a:pt x="2820" y="4218"/>
                </a:moveTo>
                <a:lnTo>
                  <a:pt x="2820" y="4218"/>
                </a:lnTo>
                <a:cubicBezTo>
                  <a:pt x="2820" y="4220"/>
                  <a:pt x="2821" y="4221"/>
                  <a:pt x="2821" y="4222"/>
                </a:cubicBezTo>
                <a:cubicBezTo>
                  <a:pt x="2821" y="4223"/>
                  <a:pt x="2821" y="4223"/>
                  <a:pt x="2821" y="4223"/>
                </a:cubicBezTo>
                <a:cubicBezTo>
                  <a:pt x="2822" y="4223"/>
                  <a:pt x="2821" y="4221"/>
                  <a:pt x="2820" y="42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7" name="Google Shape;2817;p24"/>
          <p:cNvSpPr/>
          <p:nvPr/>
        </p:nvSpPr>
        <p:spPr>
          <a:xfrm>
            <a:off x="7728009" y="907837"/>
            <a:ext cx="348116" cy="433617"/>
          </a:xfrm>
          <a:custGeom>
            <a:avLst/>
            <a:gdLst/>
            <a:ahLst/>
            <a:cxnLst/>
            <a:rect l="l" t="t" r="r" b="b"/>
            <a:pathLst>
              <a:path w="3363" h="4189" extrusionOk="0">
                <a:moveTo>
                  <a:pt x="1" y="1"/>
                </a:moveTo>
                <a:lnTo>
                  <a:pt x="1331" y="1625"/>
                </a:lnTo>
                <a:cubicBezTo>
                  <a:pt x="1331" y="1634"/>
                  <a:pt x="1331" y="1634"/>
                  <a:pt x="1331" y="1643"/>
                </a:cubicBezTo>
                <a:cubicBezTo>
                  <a:pt x="1259" y="2098"/>
                  <a:pt x="1277" y="2562"/>
                  <a:pt x="1384" y="3008"/>
                </a:cubicBezTo>
                <a:cubicBezTo>
                  <a:pt x="1391" y="3036"/>
                  <a:pt x="1411" y="3047"/>
                  <a:pt x="1432" y="3047"/>
                </a:cubicBezTo>
                <a:cubicBezTo>
                  <a:pt x="1466" y="3047"/>
                  <a:pt x="1502" y="3017"/>
                  <a:pt x="1491" y="2973"/>
                </a:cubicBezTo>
                <a:cubicBezTo>
                  <a:pt x="1393" y="2571"/>
                  <a:pt x="1366" y="2152"/>
                  <a:pt x="1429" y="1741"/>
                </a:cubicBezTo>
                <a:lnTo>
                  <a:pt x="1429" y="1741"/>
                </a:lnTo>
                <a:lnTo>
                  <a:pt x="1821" y="2232"/>
                </a:lnTo>
                <a:cubicBezTo>
                  <a:pt x="2062" y="2839"/>
                  <a:pt x="2125" y="3499"/>
                  <a:pt x="2000" y="4142"/>
                </a:cubicBezTo>
                <a:cubicBezTo>
                  <a:pt x="1996" y="4173"/>
                  <a:pt x="2016" y="4189"/>
                  <a:pt x="2038" y="4189"/>
                </a:cubicBezTo>
                <a:cubicBezTo>
                  <a:pt x="2060" y="4189"/>
                  <a:pt x="2085" y="4173"/>
                  <a:pt x="2089" y="4142"/>
                </a:cubicBezTo>
                <a:cubicBezTo>
                  <a:pt x="2205" y="3571"/>
                  <a:pt x="2170" y="2982"/>
                  <a:pt x="1991" y="2428"/>
                </a:cubicBezTo>
                <a:lnTo>
                  <a:pt x="1991" y="2428"/>
                </a:lnTo>
                <a:lnTo>
                  <a:pt x="3080" y="3758"/>
                </a:lnTo>
                <a:cubicBezTo>
                  <a:pt x="3089" y="3769"/>
                  <a:pt x="3099" y="3773"/>
                  <a:pt x="3110" y="3773"/>
                </a:cubicBezTo>
                <a:cubicBezTo>
                  <a:pt x="3144" y="3773"/>
                  <a:pt x="3178" y="3729"/>
                  <a:pt x="3151" y="3696"/>
                </a:cubicBezTo>
                <a:lnTo>
                  <a:pt x="2214" y="2553"/>
                </a:lnTo>
                <a:lnTo>
                  <a:pt x="2214" y="2553"/>
                </a:lnTo>
                <a:cubicBezTo>
                  <a:pt x="2461" y="2700"/>
                  <a:pt x="2742" y="2777"/>
                  <a:pt x="3024" y="2777"/>
                </a:cubicBezTo>
                <a:cubicBezTo>
                  <a:pt x="3120" y="2777"/>
                  <a:pt x="3217" y="2768"/>
                  <a:pt x="3312" y="2749"/>
                </a:cubicBezTo>
                <a:cubicBezTo>
                  <a:pt x="3363" y="2732"/>
                  <a:pt x="3357" y="2651"/>
                  <a:pt x="3303" y="2651"/>
                </a:cubicBezTo>
                <a:cubicBezTo>
                  <a:pt x="3300" y="2651"/>
                  <a:pt x="3297" y="2651"/>
                  <a:pt x="3294" y="2651"/>
                </a:cubicBezTo>
                <a:cubicBezTo>
                  <a:pt x="3203" y="2669"/>
                  <a:pt x="3111" y="2677"/>
                  <a:pt x="3020" y="2677"/>
                </a:cubicBezTo>
                <a:cubicBezTo>
                  <a:pt x="2594" y="2677"/>
                  <a:pt x="2180" y="2493"/>
                  <a:pt x="1893" y="2169"/>
                </a:cubicBezTo>
                <a:lnTo>
                  <a:pt x="313" y="224"/>
                </a:lnTo>
                <a:lnTo>
                  <a:pt x="313" y="224"/>
                </a:lnTo>
                <a:cubicBezTo>
                  <a:pt x="688" y="527"/>
                  <a:pt x="1099" y="795"/>
                  <a:pt x="1527" y="1000"/>
                </a:cubicBezTo>
                <a:cubicBezTo>
                  <a:pt x="1750" y="1107"/>
                  <a:pt x="1982" y="1197"/>
                  <a:pt x="2223" y="1277"/>
                </a:cubicBezTo>
                <a:cubicBezTo>
                  <a:pt x="2384" y="1330"/>
                  <a:pt x="2535" y="1411"/>
                  <a:pt x="2687" y="1500"/>
                </a:cubicBezTo>
                <a:cubicBezTo>
                  <a:pt x="2693" y="1505"/>
                  <a:pt x="2698" y="1507"/>
                  <a:pt x="2703" y="1507"/>
                </a:cubicBezTo>
                <a:cubicBezTo>
                  <a:pt x="2735" y="1507"/>
                  <a:pt x="2744" y="1415"/>
                  <a:pt x="2705" y="1384"/>
                </a:cubicBezTo>
                <a:cubicBezTo>
                  <a:pt x="2527" y="1241"/>
                  <a:pt x="2062" y="1116"/>
                  <a:pt x="1848" y="1036"/>
                </a:cubicBezTo>
                <a:cubicBezTo>
                  <a:pt x="1295" y="804"/>
                  <a:pt x="777" y="491"/>
                  <a:pt x="322" y="108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8" name="Google Shape;2818;p24"/>
          <p:cNvSpPr/>
          <p:nvPr/>
        </p:nvSpPr>
        <p:spPr>
          <a:xfrm>
            <a:off x="7943317" y="1014456"/>
            <a:ext cx="131255" cy="105169"/>
          </a:xfrm>
          <a:custGeom>
            <a:avLst/>
            <a:gdLst/>
            <a:ahLst/>
            <a:cxnLst/>
            <a:rect l="l" t="t" r="r" b="b"/>
            <a:pathLst>
              <a:path w="1268" h="1016" extrusionOk="0">
                <a:moveTo>
                  <a:pt x="634" y="1"/>
                </a:moveTo>
                <a:cubicBezTo>
                  <a:pt x="585" y="1"/>
                  <a:pt x="534" y="8"/>
                  <a:pt x="482" y="24"/>
                </a:cubicBezTo>
                <a:cubicBezTo>
                  <a:pt x="45" y="167"/>
                  <a:pt x="0" y="765"/>
                  <a:pt x="420" y="961"/>
                </a:cubicBezTo>
                <a:cubicBezTo>
                  <a:pt x="489" y="998"/>
                  <a:pt x="563" y="1015"/>
                  <a:pt x="636" y="1015"/>
                </a:cubicBezTo>
                <a:cubicBezTo>
                  <a:pt x="808" y="1015"/>
                  <a:pt x="975" y="919"/>
                  <a:pt x="1062" y="756"/>
                </a:cubicBezTo>
                <a:cubicBezTo>
                  <a:pt x="1267" y="409"/>
                  <a:pt x="1000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19" name="Google Shape;2819;p24"/>
          <p:cNvSpPr/>
          <p:nvPr/>
        </p:nvSpPr>
        <p:spPr>
          <a:xfrm>
            <a:off x="8003355" y="1058966"/>
            <a:ext cx="39852" cy="42751"/>
          </a:xfrm>
          <a:custGeom>
            <a:avLst/>
            <a:gdLst/>
            <a:ahLst/>
            <a:cxnLst/>
            <a:rect l="l" t="t" r="r" b="b"/>
            <a:pathLst>
              <a:path w="385" h="413" extrusionOk="0">
                <a:moveTo>
                  <a:pt x="190" y="1"/>
                </a:moveTo>
                <a:cubicBezTo>
                  <a:pt x="166" y="1"/>
                  <a:pt x="141" y="7"/>
                  <a:pt x="116" y="22"/>
                </a:cubicBezTo>
                <a:cubicBezTo>
                  <a:pt x="108" y="22"/>
                  <a:pt x="108" y="31"/>
                  <a:pt x="99" y="40"/>
                </a:cubicBezTo>
                <a:cubicBezTo>
                  <a:pt x="90" y="40"/>
                  <a:pt x="72" y="49"/>
                  <a:pt x="63" y="58"/>
                </a:cubicBezTo>
                <a:cubicBezTo>
                  <a:pt x="36" y="85"/>
                  <a:pt x="18" y="111"/>
                  <a:pt x="0" y="147"/>
                </a:cubicBezTo>
                <a:cubicBezTo>
                  <a:pt x="0" y="201"/>
                  <a:pt x="9" y="254"/>
                  <a:pt x="36" y="308"/>
                </a:cubicBezTo>
                <a:lnTo>
                  <a:pt x="36" y="299"/>
                </a:lnTo>
                <a:cubicBezTo>
                  <a:pt x="45" y="326"/>
                  <a:pt x="63" y="352"/>
                  <a:pt x="81" y="379"/>
                </a:cubicBezTo>
                <a:cubicBezTo>
                  <a:pt x="102" y="401"/>
                  <a:pt x="137" y="413"/>
                  <a:pt x="171" y="413"/>
                </a:cubicBezTo>
                <a:cubicBezTo>
                  <a:pt x="193" y="413"/>
                  <a:pt x="215" y="408"/>
                  <a:pt x="232" y="397"/>
                </a:cubicBezTo>
                <a:cubicBezTo>
                  <a:pt x="277" y="379"/>
                  <a:pt x="304" y="343"/>
                  <a:pt x="331" y="308"/>
                </a:cubicBezTo>
                <a:cubicBezTo>
                  <a:pt x="375" y="245"/>
                  <a:pt x="384" y="156"/>
                  <a:pt x="340" y="85"/>
                </a:cubicBezTo>
                <a:cubicBezTo>
                  <a:pt x="322" y="58"/>
                  <a:pt x="304" y="40"/>
                  <a:pt x="277" y="31"/>
                </a:cubicBezTo>
                <a:cubicBezTo>
                  <a:pt x="268" y="22"/>
                  <a:pt x="259" y="22"/>
                  <a:pt x="250" y="13"/>
                </a:cubicBezTo>
                <a:cubicBezTo>
                  <a:pt x="230" y="5"/>
                  <a:pt x="210" y="1"/>
                  <a:pt x="190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0" name="Google Shape;2820;p24"/>
          <p:cNvSpPr/>
          <p:nvPr/>
        </p:nvSpPr>
        <p:spPr>
          <a:xfrm>
            <a:off x="7959051" y="1015387"/>
            <a:ext cx="114383" cy="104445"/>
          </a:xfrm>
          <a:custGeom>
            <a:avLst/>
            <a:gdLst/>
            <a:ahLst/>
            <a:cxnLst/>
            <a:rect l="l" t="t" r="r" b="b"/>
            <a:pathLst>
              <a:path w="1105" h="1009" extrusionOk="0">
                <a:moveTo>
                  <a:pt x="559" y="0"/>
                </a:moveTo>
                <a:cubicBezTo>
                  <a:pt x="504" y="0"/>
                  <a:pt x="448" y="11"/>
                  <a:pt x="393" y="33"/>
                </a:cubicBezTo>
                <a:cubicBezTo>
                  <a:pt x="143" y="122"/>
                  <a:pt x="0" y="390"/>
                  <a:pt x="54" y="648"/>
                </a:cubicBezTo>
                <a:cubicBezTo>
                  <a:pt x="71" y="773"/>
                  <a:pt x="152" y="889"/>
                  <a:pt x="268" y="952"/>
                </a:cubicBezTo>
                <a:cubicBezTo>
                  <a:pt x="152" y="880"/>
                  <a:pt x="80" y="773"/>
                  <a:pt x="63" y="648"/>
                </a:cubicBezTo>
                <a:cubicBezTo>
                  <a:pt x="36" y="532"/>
                  <a:pt x="63" y="399"/>
                  <a:pt x="125" y="291"/>
                </a:cubicBezTo>
                <a:cubicBezTo>
                  <a:pt x="220" y="133"/>
                  <a:pt x="359" y="67"/>
                  <a:pt x="498" y="67"/>
                </a:cubicBezTo>
                <a:cubicBezTo>
                  <a:pt x="804" y="67"/>
                  <a:pt x="1104" y="388"/>
                  <a:pt x="901" y="738"/>
                </a:cubicBezTo>
                <a:cubicBezTo>
                  <a:pt x="839" y="854"/>
                  <a:pt x="741" y="934"/>
                  <a:pt x="625" y="979"/>
                </a:cubicBezTo>
                <a:cubicBezTo>
                  <a:pt x="576" y="997"/>
                  <a:pt x="525" y="1007"/>
                  <a:pt x="474" y="1007"/>
                </a:cubicBezTo>
                <a:cubicBezTo>
                  <a:pt x="403" y="1007"/>
                  <a:pt x="333" y="989"/>
                  <a:pt x="272" y="954"/>
                </a:cubicBezTo>
                <a:lnTo>
                  <a:pt x="272" y="954"/>
                </a:lnTo>
                <a:cubicBezTo>
                  <a:pt x="337" y="991"/>
                  <a:pt x="411" y="1008"/>
                  <a:pt x="487" y="1008"/>
                </a:cubicBezTo>
                <a:cubicBezTo>
                  <a:pt x="536" y="1008"/>
                  <a:pt x="586" y="1001"/>
                  <a:pt x="634" y="988"/>
                </a:cubicBezTo>
                <a:cubicBezTo>
                  <a:pt x="884" y="898"/>
                  <a:pt x="1044" y="648"/>
                  <a:pt x="1000" y="381"/>
                </a:cubicBezTo>
                <a:cubicBezTo>
                  <a:pt x="964" y="154"/>
                  <a:pt x="771" y="0"/>
                  <a:pt x="55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1" name="Google Shape;2821;p24"/>
          <p:cNvSpPr/>
          <p:nvPr/>
        </p:nvSpPr>
        <p:spPr>
          <a:xfrm>
            <a:off x="7830591" y="1185978"/>
            <a:ext cx="91403" cy="72977"/>
          </a:xfrm>
          <a:custGeom>
            <a:avLst/>
            <a:gdLst/>
            <a:ahLst/>
            <a:cxnLst/>
            <a:rect l="l" t="t" r="r" b="b"/>
            <a:pathLst>
              <a:path w="883" h="705" extrusionOk="0">
                <a:moveTo>
                  <a:pt x="440" y="0"/>
                </a:moveTo>
                <a:cubicBezTo>
                  <a:pt x="405" y="0"/>
                  <a:pt x="368" y="6"/>
                  <a:pt x="331" y="18"/>
                </a:cubicBezTo>
                <a:cubicBezTo>
                  <a:pt x="27" y="116"/>
                  <a:pt x="0" y="536"/>
                  <a:pt x="295" y="669"/>
                </a:cubicBezTo>
                <a:cubicBezTo>
                  <a:pt x="342" y="693"/>
                  <a:pt x="393" y="704"/>
                  <a:pt x="443" y="704"/>
                </a:cubicBezTo>
                <a:cubicBezTo>
                  <a:pt x="562" y="704"/>
                  <a:pt x="678" y="640"/>
                  <a:pt x="741" y="527"/>
                </a:cubicBezTo>
                <a:cubicBezTo>
                  <a:pt x="882" y="284"/>
                  <a:pt x="694" y="0"/>
                  <a:pt x="4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2" name="Google Shape;2822;p24"/>
          <p:cNvSpPr/>
          <p:nvPr/>
        </p:nvSpPr>
        <p:spPr>
          <a:xfrm>
            <a:off x="7862887" y="1218274"/>
            <a:ext cx="25051" cy="24740"/>
          </a:xfrm>
          <a:custGeom>
            <a:avLst/>
            <a:gdLst/>
            <a:ahLst/>
            <a:cxnLst/>
            <a:rect l="l" t="t" r="r" b="b"/>
            <a:pathLst>
              <a:path w="242" h="239" extrusionOk="0">
                <a:moveTo>
                  <a:pt x="90" y="0"/>
                </a:moveTo>
                <a:lnTo>
                  <a:pt x="72" y="9"/>
                </a:lnTo>
                <a:lnTo>
                  <a:pt x="54" y="18"/>
                </a:lnTo>
                <a:cubicBezTo>
                  <a:pt x="37" y="36"/>
                  <a:pt x="10" y="63"/>
                  <a:pt x="10" y="90"/>
                </a:cubicBezTo>
                <a:lnTo>
                  <a:pt x="10" y="107"/>
                </a:lnTo>
                <a:cubicBezTo>
                  <a:pt x="1" y="116"/>
                  <a:pt x="1" y="116"/>
                  <a:pt x="10" y="125"/>
                </a:cubicBezTo>
                <a:lnTo>
                  <a:pt x="10" y="143"/>
                </a:lnTo>
                <a:cubicBezTo>
                  <a:pt x="10" y="143"/>
                  <a:pt x="1" y="152"/>
                  <a:pt x="1" y="152"/>
                </a:cubicBezTo>
                <a:cubicBezTo>
                  <a:pt x="1" y="161"/>
                  <a:pt x="10" y="179"/>
                  <a:pt x="19" y="188"/>
                </a:cubicBezTo>
                <a:cubicBezTo>
                  <a:pt x="28" y="215"/>
                  <a:pt x="54" y="232"/>
                  <a:pt x="90" y="232"/>
                </a:cubicBezTo>
                <a:cubicBezTo>
                  <a:pt x="101" y="236"/>
                  <a:pt x="112" y="238"/>
                  <a:pt x="123" y="238"/>
                </a:cubicBezTo>
                <a:cubicBezTo>
                  <a:pt x="139" y="238"/>
                  <a:pt x="155" y="234"/>
                  <a:pt x="170" y="224"/>
                </a:cubicBezTo>
                <a:cubicBezTo>
                  <a:pt x="188" y="215"/>
                  <a:pt x="206" y="206"/>
                  <a:pt x="215" y="188"/>
                </a:cubicBezTo>
                <a:cubicBezTo>
                  <a:pt x="215" y="179"/>
                  <a:pt x="215" y="179"/>
                  <a:pt x="224" y="179"/>
                </a:cubicBezTo>
                <a:cubicBezTo>
                  <a:pt x="233" y="170"/>
                  <a:pt x="233" y="152"/>
                  <a:pt x="233" y="143"/>
                </a:cubicBezTo>
                <a:cubicBezTo>
                  <a:pt x="242" y="116"/>
                  <a:pt x="233" y="81"/>
                  <a:pt x="215" y="54"/>
                </a:cubicBezTo>
                <a:cubicBezTo>
                  <a:pt x="206" y="36"/>
                  <a:pt x="197" y="27"/>
                  <a:pt x="179" y="18"/>
                </a:cubicBezTo>
                <a:cubicBezTo>
                  <a:pt x="170" y="9"/>
                  <a:pt x="153" y="9"/>
                  <a:pt x="144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3" name="Google Shape;2823;p24"/>
          <p:cNvSpPr/>
          <p:nvPr/>
        </p:nvSpPr>
        <p:spPr>
          <a:xfrm>
            <a:off x="7841667" y="1185667"/>
            <a:ext cx="79912" cy="73908"/>
          </a:xfrm>
          <a:custGeom>
            <a:avLst/>
            <a:gdLst/>
            <a:ahLst/>
            <a:cxnLst/>
            <a:rect l="l" t="t" r="r" b="b"/>
            <a:pathLst>
              <a:path w="772" h="714" extrusionOk="0">
                <a:moveTo>
                  <a:pt x="107" y="603"/>
                </a:moveTo>
                <a:cubicBezTo>
                  <a:pt x="129" y="630"/>
                  <a:pt x="155" y="654"/>
                  <a:pt x="188" y="672"/>
                </a:cubicBezTo>
                <a:cubicBezTo>
                  <a:pt x="157" y="653"/>
                  <a:pt x="130" y="630"/>
                  <a:pt x="107" y="603"/>
                </a:cubicBezTo>
                <a:close/>
                <a:moveTo>
                  <a:pt x="188" y="672"/>
                </a:moveTo>
                <a:cubicBezTo>
                  <a:pt x="231" y="697"/>
                  <a:pt x="278" y="710"/>
                  <a:pt x="323" y="712"/>
                </a:cubicBezTo>
                <a:lnTo>
                  <a:pt x="323" y="712"/>
                </a:lnTo>
                <a:cubicBezTo>
                  <a:pt x="278" y="708"/>
                  <a:pt x="232" y="695"/>
                  <a:pt x="188" y="672"/>
                </a:cubicBezTo>
                <a:close/>
                <a:moveTo>
                  <a:pt x="388" y="1"/>
                </a:moveTo>
                <a:cubicBezTo>
                  <a:pt x="351" y="1"/>
                  <a:pt x="314" y="7"/>
                  <a:pt x="277" y="21"/>
                </a:cubicBezTo>
                <a:cubicBezTo>
                  <a:pt x="188" y="57"/>
                  <a:pt x="117" y="119"/>
                  <a:pt x="72" y="199"/>
                </a:cubicBezTo>
                <a:cubicBezTo>
                  <a:pt x="0" y="329"/>
                  <a:pt x="15" y="493"/>
                  <a:pt x="107" y="603"/>
                </a:cubicBezTo>
                <a:lnTo>
                  <a:pt x="107" y="603"/>
                </a:lnTo>
                <a:cubicBezTo>
                  <a:pt x="76" y="563"/>
                  <a:pt x="56" y="515"/>
                  <a:pt x="45" y="467"/>
                </a:cubicBezTo>
                <a:cubicBezTo>
                  <a:pt x="27" y="378"/>
                  <a:pt x="45" y="289"/>
                  <a:pt x="99" y="217"/>
                </a:cubicBezTo>
                <a:cubicBezTo>
                  <a:pt x="161" y="101"/>
                  <a:pt x="258" y="54"/>
                  <a:pt x="355" y="54"/>
                </a:cubicBezTo>
                <a:cubicBezTo>
                  <a:pt x="564" y="54"/>
                  <a:pt x="772" y="277"/>
                  <a:pt x="625" y="521"/>
                </a:cubicBezTo>
                <a:cubicBezTo>
                  <a:pt x="590" y="601"/>
                  <a:pt x="518" y="663"/>
                  <a:pt x="438" y="690"/>
                </a:cubicBezTo>
                <a:cubicBezTo>
                  <a:pt x="404" y="705"/>
                  <a:pt x="369" y="712"/>
                  <a:pt x="334" y="712"/>
                </a:cubicBezTo>
                <a:cubicBezTo>
                  <a:pt x="330" y="712"/>
                  <a:pt x="327" y="712"/>
                  <a:pt x="323" y="712"/>
                </a:cubicBezTo>
                <a:lnTo>
                  <a:pt x="323" y="712"/>
                </a:lnTo>
                <a:cubicBezTo>
                  <a:pt x="333" y="713"/>
                  <a:pt x="343" y="713"/>
                  <a:pt x="352" y="713"/>
                </a:cubicBezTo>
                <a:cubicBezTo>
                  <a:pt x="474" y="713"/>
                  <a:pt x="591" y="649"/>
                  <a:pt x="652" y="539"/>
                </a:cubicBezTo>
                <a:cubicBezTo>
                  <a:pt x="706" y="458"/>
                  <a:pt x="723" y="369"/>
                  <a:pt x="706" y="271"/>
                </a:cubicBezTo>
                <a:cubicBezTo>
                  <a:pt x="684" y="112"/>
                  <a:pt x="541" y="1"/>
                  <a:pt x="388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4" name="Google Shape;2824;p24"/>
          <p:cNvSpPr/>
          <p:nvPr/>
        </p:nvSpPr>
        <p:spPr>
          <a:xfrm>
            <a:off x="8050454" y="1148195"/>
            <a:ext cx="80533" cy="64179"/>
          </a:xfrm>
          <a:custGeom>
            <a:avLst/>
            <a:gdLst/>
            <a:ahLst/>
            <a:cxnLst/>
            <a:rect l="l" t="t" r="r" b="b"/>
            <a:pathLst>
              <a:path w="778" h="620" extrusionOk="0">
                <a:moveTo>
                  <a:pt x="393" y="1"/>
                </a:moveTo>
                <a:cubicBezTo>
                  <a:pt x="362" y="1"/>
                  <a:pt x="329" y="6"/>
                  <a:pt x="295" y="17"/>
                </a:cubicBezTo>
                <a:cubicBezTo>
                  <a:pt x="27" y="97"/>
                  <a:pt x="1" y="463"/>
                  <a:pt x="259" y="588"/>
                </a:cubicBezTo>
                <a:cubicBezTo>
                  <a:pt x="302" y="609"/>
                  <a:pt x="348" y="620"/>
                  <a:pt x="393" y="620"/>
                </a:cubicBezTo>
                <a:cubicBezTo>
                  <a:pt x="499" y="620"/>
                  <a:pt x="602" y="563"/>
                  <a:pt x="652" y="463"/>
                </a:cubicBezTo>
                <a:cubicBezTo>
                  <a:pt x="777" y="252"/>
                  <a:pt x="615" y="1"/>
                  <a:pt x="3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5" name="Google Shape;2825;p24"/>
          <p:cNvSpPr/>
          <p:nvPr/>
        </p:nvSpPr>
        <p:spPr>
          <a:xfrm>
            <a:off x="8092997" y="1173039"/>
            <a:ext cx="22256" cy="23187"/>
          </a:xfrm>
          <a:custGeom>
            <a:avLst/>
            <a:gdLst/>
            <a:ahLst/>
            <a:cxnLst/>
            <a:rect l="l" t="t" r="r" b="b"/>
            <a:pathLst>
              <a:path w="215" h="224" extrusionOk="0">
                <a:moveTo>
                  <a:pt x="116" y="0"/>
                </a:moveTo>
                <a:cubicBezTo>
                  <a:pt x="98" y="0"/>
                  <a:pt x="80" y="0"/>
                  <a:pt x="72" y="9"/>
                </a:cubicBezTo>
                <a:cubicBezTo>
                  <a:pt x="63" y="18"/>
                  <a:pt x="45" y="18"/>
                  <a:pt x="45" y="36"/>
                </a:cubicBezTo>
                <a:cubicBezTo>
                  <a:pt x="9" y="71"/>
                  <a:pt x="0" y="125"/>
                  <a:pt x="36" y="170"/>
                </a:cubicBezTo>
                <a:cubicBezTo>
                  <a:pt x="36" y="179"/>
                  <a:pt x="36" y="187"/>
                  <a:pt x="45" y="196"/>
                </a:cubicBezTo>
                <a:cubicBezTo>
                  <a:pt x="54" y="205"/>
                  <a:pt x="63" y="214"/>
                  <a:pt x="72" y="214"/>
                </a:cubicBezTo>
                <a:cubicBezTo>
                  <a:pt x="85" y="221"/>
                  <a:pt x="99" y="224"/>
                  <a:pt x="111" y="224"/>
                </a:cubicBezTo>
                <a:cubicBezTo>
                  <a:pt x="132" y="224"/>
                  <a:pt x="150" y="216"/>
                  <a:pt x="161" y="205"/>
                </a:cubicBezTo>
                <a:cubicBezTo>
                  <a:pt x="170" y="196"/>
                  <a:pt x="170" y="187"/>
                  <a:pt x="179" y="179"/>
                </a:cubicBezTo>
                <a:cubicBezTo>
                  <a:pt x="188" y="170"/>
                  <a:pt x="197" y="152"/>
                  <a:pt x="205" y="134"/>
                </a:cubicBezTo>
                <a:cubicBezTo>
                  <a:pt x="214" y="107"/>
                  <a:pt x="214" y="89"/>
                  <a:pt x="205" y="63"/>
                </a:cubicBezTo>
                <a:cubicBezTo>
                  <a:pt x="197" y="45"/>
                  <a:pt x="179" y="18"/>
                  <a:pt x="152" y="9"/>
                </a:cubicBezTo>
                <a:cubicBezTo>
                  <a:pt x="143" y="0"/>
                  <a:pt x="125" y="0"/>
                  <a:pt x="116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6" name="Google Shape;2826;p24"/>
          <p:cNvSpPr/>
          <p:nvPr/>
        </p:nvSpPr>
        <p:spPr>
          <a:xfrm>
            <a:off x="8057906" y="1147573"/>
            <a:ext cx="73701" cy="64800"/>
          </a:xfrm>
          <a:custGeom>
            <a:avLst/>
            <a:gdLst/>
            <a:ahLst/>
            <a:cxnLst/>
            <a:rect l="l" t="t" r="r" b="b"/>
            <a:pathLst>
              <a:path w="712" h="626" extrusionOk="0">
                <a:moveTo>
                  <a:pt x="187" y="594"/>
                </a:moveTo>
                <a:cubicBezTo>
                  <a:pt x="208" y="606"/>
                  <a:pt x="231" y="614"/>
                  <a:pt x="254" y="618"/>
                </a:cubicBezTo>
                <a:lnTo>
                  <a:pt x="254" y="618"/>
                </a:lnTo>
                <a:cubicBezTo>
                  <a:pt x="232" y="613"/>
                  <a:pt x="209" y="605"/>
                  <a:pt x="187" y="594"/>
                </a:cubicBezTo>
                <a:close/>
                <a:moveTo>
                  <a:pt x="362" y="1"/>
                </a:moveTo>
                <a:cubicBezTo>
                  <a:pt x="327" y="1"/>
                  <a:pt x="292" y="8"/>
                  <a:pt x="259" y="23"/>
                </a:cubicBezTo>
                <a:cubicBezTo>
                  <a:pt x="187" y="50"/>
                  <a:pt x="125" y="103"/>
                  <a:pt x="80" y="175"/>
                </a:cubicBezTo>
                <a:cubicBezTo>
                  <a:pt x="0" y="317"/>
                  <a:pt x="45" y="505"/>
                  <a:pt x="187" y="594"/>
                </a:cubicBezTo>
                <a:cubicBezTo>
                  <a:pt x="116" y="550"/>
                  <a:pt x="71" y="478"/>
                  <a:pt x="62" y="407"/>
                </a:cubicBezTo>
                <a:cubicBezTo>
                  <a:pt x="54" y="335"/>
                  <a:pt x="62" y="255"/>
                  <a:pt x="107" y="193"/>
                </a:cubicBezTo>
                <a:cubicBezTo>
                  <a:pt x="161" y="85"/>
                  <a:pt x="247" y="41"/>
                  <a:pt x="334" y="41"/>
                </a:cubicBezTo>
                <a:cubicBezTo>
                  <a:pt x="522" y="41"/>
                  <a:pt x="712" y="247"/>
                  <a:pt x="571" y="460"/>
                </a:cubicBezTo>
                <a:cubicBezTo>
                  <a:pt x="536" y="523"/>
                  <a:pt x="482" y="576"/>
                  <a:pt x="411" y="603"/>
                </a:cubicBezTo>
                <a:cubicBezTo>
                  <a:pt x="373" y="615"/>
                  <a:pt x="336" y="622"/>
                  <a:pt x="301" y="622"/>
                </a:cubicBezTo>
                <a:cubicBezTo>
                  <a:pt x="285" y="622"/>
                  <a:pt x="269" y="621"/>
                  <a:pt x="254" y="618"/>
                </a:cubicBezTo>
                <a:lnTo>
                  <a:pt x="254" y="618"/>
                </a:lnTo>
                <a:cubicBezTo>
                  <a:pt x="277" y="623"/>
                  <a:pt x="299" y="626"/>
                  <a:pt x="321" y="626"/>
                </a:cubicBezTo>
                <a:cubicBezTo>
                  <a:pt x="428" y="626"/>
                  <a:pt x="533" y="569"/>
                  <a:pt x="589" y="469"/>
                </a:cubicBezTo>
                <a:cubicBezTo>
                  <a:pt x="634" y="407"/>
                  <a:pt x="652" y="317"/>
                  <a:pt x="643" y="237"/>
                </a:cubicBezTo>
                <a:cubicBezTo>
                  <a:pt x="625" y="157"/>
                  <a:pt x="571" y="85"/>
                  <a:pt x="500" y="41"/>
                </a:cubicBezTo>
                <a:cubicBezTo>
                  <a:pt x="458" y="15"/>
                  <a:pt x="411" y="1"/>
                  <a:pt x="362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7" name="Google Shape;2827;p24"/>
          <p:cNvSpPr/>
          <p:nvPr/>
        </p:nvSpPr>
        <p:spPr>
          <a:xfrm>
            <a:off x="8011636" y="1255849"/>
            <a:ext cx="110345" cy="88504"/>
          </a:xfrm>
          <a:custGeom>
            <a:avLst/>
            <a:gdLst/>
            <a:ahLst/>
            <a:cxnLst/>
            <a:rect l="l" t="t" r="r" b="b"/>
            <a:pathLst>
              <a:path w="1066" h="855" extrusionOk="0">
                <a:moveTo>
                  <a:pt x="532" y="1"/>
                </a:moveTo>
                <a:cubicBezTo>
                  <a:pt x="490" y="1"/>
                  <a:pt x="446" y="7"/>
                  <a:pt x="402" y="21"/>
                </a:cubicBezTo>
                <a:cubicBezTo>
                  <a:pt x="36" y="137"/>
                  <a:pt x="1" y="646"/>
                  <a:pt x="349" y="807"/>
                </a:cubicBezTo>
                <a:cubicBezTo>
                  <a:pt x="408" y="839"/>
                  <a:pt x="473" y="854"/>
                  <a:pt x="537" y="854"/>
                </a:cubicBezTo>
                <a:cubicBezTo>
                  <a:pt x="683" y="854"/>
                  <a:pt x="825" y="774"/>
                  <a:pt x="893" y="637"/>
                </a:cubicBezTo>
                <a:cubicBezTo>
                  <a:pt x="1066" y="346"/>
                  <a:pt x="838" y="1"/>
                  <a:pt x="5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8" name="Google Shape;2828;p24"/>
          <p:cNvSpPr/>
          <p:nvPr/>
        </p:nvSpPr>
        <p:spPr>
          <a:xfrm>
            <a:off x="8076331" y="1297669"/>
            <a:ext cx="22256" cy="23912"/>
          </a:xfrm>
          <a:custGeom>
            <a:avLst/>
            <a:gdLst/>
            <a:ahLst/>
            <a:cxnLst/>
            <a:rect l="l" t="t" r="r" b="b"/>
            <a:pathLst>
              <a:path w="215" h="231" extrusionOk="0">
                <a:moveTo>
                  <a:pt x="99" y="1"/>
                </a:moveTo>
                <a:cubicBezTo>
                  <a:pt x="81" y="1"/>
                  <a:pt x="63" y="10"/>
                  <a:pt x="54" y="19"/>
                </a:cubicBezTo>
                <a:cubicBezTo>
                  <a:pt x="36" y="28"/>
                  <a:pt x="27" y="46"/>
                  <a:pt x="18" y="63"/>
                </a:cubicBezTo>
                <a:cubicBezTo>
                  <a:pt x="9" y="72"/>
                  <a:pt x="9" y="81"/>
                  <a:pt x="1" y="90"/>
                </a:cubicBezTo>
                <a:cubicBezTo>
                  <a:pt x="1" y="99"/>
                  <a:pt x="1" y="108"/>
                  <a:pt x="1" y="108"/>
                </a:cubicBezTo>
                <a:cubicBezTo>
                  <a:pt x="1" y="117"/>
                  <a:pt x="1" y="117"/>
                  <a:pt x="1" y="126"/>
                </a:cubicBezTo>
                <a:cubicBezTo>
                  <a:pt x="1" y="135"/>
                  <a:pt x="9" y="153"/>
                  <a:pt x="18" y="171"/>
                </a:cubicBezTo>
                <a:lnTo>
                  <a:pt x="18" y="179"/>
                </a:lnTo>
                <a:cubicBezTo>
                  <a:pt x="27" y="197"/>
                  <a:pt x="45" y="206"/>
                  <a:pt x="63" y="224"/>
                </a:cubicBezTo>
                <a:lnTo>
                  <a:pt x="81" y="224"/>
                </a:lnTo>
                <a:cubicBezTo>
                  <a:pt x="90" y="229"/>
                  <a:pt x="96" y="231"/>
                  <a:pt x="103" y="231"/>
                </a:cubicBezTo>
                <a:cubicBezTo>
                  <a:pt x="110" y="231"/>
                  <a:pt x="117" y="229"/>
                  <a:pt x="125" y="224"/>
                </a:cubicBezTo>
                <a:lnTo>
                  <a:pt x="152" y="224"/>
                </a:lnTo>
                <a:cubicBezTo>
                  <a:pt x="161" y="215"/>
                  <a:pt x="170" y="206"/>
                  <a:pt x="179" y="188"/>
                </a:cubicBezTo>
                <a:cubicBezTo>
                  <a:pt x="188" y="179"/>
                  <a:pt x="197" y="162"/>
                  <a:pt x="197" y="153"/>
                </a:cubicBezTo>
                <a:cubicBezTo>
                  <a:pt x="215" y="117"/>
                  <a:pt x="206" y="81"/>
                  <a:pt x="188" y="46"/>
                </a:cubicBezTo>
                <a:cubicBezTo>
                  <a:pt x="179" y="37"/>
                  <a:pt x="170" y="19"/>
                  <a:pt x="152" y="19"/>
                </a:cubicBezTo>
                <a:cubicBezTo>
                  <a:pt x="134" y="10"/>
                  <a:pt x="117" y="1"/>
                  <a:pt x="99" y="1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29" name="Google Shape;2829;p24"/>
          <p:cNvSpPr/>
          <p:nvPr/>
        </p:nvSpPr>
        <p:spPr>
          <a:xfrm>
            <a:off x="8024471" y="1256056"/>
            <a:ext cx="98959" cy="88504"/>
          </a:xfrm>
          <a:custGeom>
            <a:avLst/>
            <a:gdLst/>
            <a:ahLst/>
            <a:cxnLst/>
            <a:rect l="l" t="t" r="r" b="b"/>
            <a:pathLst>
              <a:path w="956" h="855" extrusionOk="0">
                <a:moveTo>
                  <a:pt x="120" y="707"/>
                </a:moveTo>
                <a:lnTo>
                  <a:pt x="120" y="707"/>
                </a:lnTo>
                <a:cubicBezTo>
                  <a:pt x="148" y="746"/>
                  <a:pt x="184" y="780"/>
                  <a:pt x="225" y="805"/>
                </a:cubicBezTo>
                <a:cubicBezTo>
                  <a:pt x="184" y="777"/>
                  <a:pt x="149" y="744"/>
                  <a:pt x="120" y="707"/>
                </a:cubicBezTo>
                <a:close/>
                <a:moveTo>
                  <a:pt x="225" y="805"/>
                </a:moveTo>
                <a:lnTo>
                  <a:pt x="225" y="805"/>
                </a:lnTo>
                <a:cubicBezTo>
                  <a:pt x="267" y="830"/>
                  <a:pt x="316" y="846"/>
                  <a:pt x="366" y="851"/>
                </a:cubicBezTo>
                <a:lnTo>
                  <a:pt x="366" y="851"/>
                </a:lnTo>
                <a:cubicBezTo>
                  <a:pt x="318" y="844"/>
                  <a:pt x="270" y="829"/>
                  <a:pt x="225" y="805"/>
                </a:cubicBezTo>
                <a:close/>
                <a:moveTo>
                  <a:pt x="472" y="0"/>
                </a:moveTo>
                <a:cubicBezTo>
                  <a:pt x="424" y="0"/>
                  <a:pt x="377" y="9"/>
                  <a:pt x="332" y="28"/>
                </a:cubicBezTo>
                <a:cubicBezTo>
                  <a:pt x="225" y="64"/>
                  <a:pt x="145" y="144"/>
                  <a:pt x="91" y="242"/>
                </a:cubicBezTo>
                <a:cubicBezTo>
                  <a:pt x="0" y="389"/>
                  <a:pt x="19" y="573"/>
                  <a:pt x="120" y="707"/>
                </a:cubicBezTo>
                <a:lnTo>
                  <a:pt x="120" y="707"/>
                </a:lnTo>
                <a:cubicBezTo>
                  <a:pt x="88" y="661"/>
                  <a:pt x="65" y="608"/>
                  <a:pt x="55" y="555"/>
                </a:cubicBezTo>
                <a:cubicBezTo>
                  <a:pt x="37" y="448"/>
                  <a:pt x="55" y="340"/>
                  <a:pt x="109" y="251"/>
                </a:cubicBezTo>
                <a:cubicBezTo>
                  <a:pt x="185" y="105"/>
                  <a:pt x="306" y="44"/>
                  <a:pt x="428" y="44"/>
                </a:cubicBezTo>
                <a:cubicBezTo>
                  <a:pt x="692" y="44"/>
                  <a:pt x="956" y="327"/>
                  <a:pt x="760" y="626"/>
                </a:cubicBezTo>
                <a:cubicBezTo>
                  <a:pt x="707" y="724"/>
                  <a:pt x="626" y="796"/>
                  <a:pt x="528" y="831"/>
                </a:cubicBezTo>
                <a:cubicBezTo>
                  <a:pt x="489" y="846"/>
                  <a:pt x="447" y="853"/>
                  <a:pt x="405" y="853"/>
                </a:cubicBezTo>
                <a:cubicBezTo>
                  <a:pt x="392" y="853"/>
                  <a:pt x="379" y="852"/>
                  <a:pt x="366" y="851"/>
                </a:cubicBezTo>
                <a:lnTo>
                  <a:pt x="366" y="851"/>
                </a:lnTo>
                <a:cubicBezTo>
                  <a:pt x="384" y="853"/>
                  <a:pt x="402" y="854"/>
                  <a:pt x="420" y="854"/>
                </a:cubicBezTo>
                <a:cubicBezTo>
                  <a:pt x="564" y="854"/>
                  <a:pt x="705" y="778"/>
                  <a:pt x="778" y="644"/>
                </a:cubicBezTo>
                <a:cubicBezTo>
                  <a:pt x="841" y="546"/>
                  <a:pt x="867" y="430"/>
                  <a:pt x="850" y="323"/>
                </a:cubicBezTo>
                <a:cubicBezTo>
                  <a:pt x="823" y="207"/>
                  <a:pt x="760" y="108"/>
                  <a:pt x="662" y="55"/>
                </a:cubicBezTo>
                <a:cubicBezTo>
                  <a:pt x="605" y="18"/>
                  <a:pt x="539" y="0"/>
                  <a:pt x="472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0" name="Google Shape;2830;p24"/>
          <p:cNvSpPr/>
          <p:nvPr/>
        </p:nvSpPr>
        <p:spPr>
          <a:xfrm>
            <a:off x="7897150" y="1294977"/>
            <a:ext cx="92231" cy="74323"/>
          </a:xfrm>
          <a:custGeom>
            <a:avLst/>
            <a:gdLst/>
            <a:ahLst/>
            <a:cxnLst/>
            <a:rect l="l" t="t" r="r" b="b"/>
            <a:pathLst>
              <a:path w="891" h="718" extrusionOk="0">
                <a:moveTo>
                  <a:pt x="451" y="0"/>
                </a:moveTo>
                <a:cubicBezTo>
                  <a:pt x="415" y="0"/>
                  <a:pt x="378" y="6"/>
                  <a:pt x="339" y="18"/>
                </a:cubicBezTo>
                <a:cubicBezTo>
                  <a:pt x="27" y="107"/>
                  <a:pt x="0" y="536"/>
                  <a:pt x="295" y="678"/>
                </a:cubicBezTo>
                <a:cubicBezTo>
                  <a:pt x="345" y="705"/>
                  <a:pt x="399" y="717"/>
                  <a:pt x="451" y="717"/>
                </a:cubicBezTo>
                <a:cubicBezTo>
                  <a:pt x="575" y="717"/>
                  <a:pt x="693" y="649"/>
                  <a:pt x="750" y="536"/>
                </a:cubicBezTo>
                <a:cubicBezTo>
                  <a:pt x="891" y="285"/>
                  <a:pt x="709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1" name="Google Shape;2831;p24"/>
          <p:cNvSpPr/>
          <p:nvPr/>
        </p:nvSpPr>
        <p:spPr>
          <a:xfrm>
            <a:off x="7932241" y="1331932"/>
            <a:ext cx="21324" cy="20392"/>
          </a:xfrm>
          <a:custGeom>
            <a:avLst/>
            <a:gdLst/>
            <a:ahLst/>
            <a:cxnLst/>
            <a:rect l="l" t="t" r="r" b="b"/>
            <a:pathLst>
              <a:path w="206" h="197" extrusionOk="0">
                <a:moveTo>
                  <a:pt x="98" y="0"/>
                </a:moveTo>
                <a:cubicBezTo>
                  <a:pt x="81" y="0"/>
                  <a:pt x="63" y="0"/>
                  <a:pt x="45" y="9"/>
                </a:cubicBezTo>
                <a:cubicBezTo>
                  <a:pt x="36" y="18"/>
                  <a:pt x="27" y="27"/>
                  <a:pt x="27" y="36"/>
                </a:cubicBezTo>
                <a:cubicBezTo>
                  <a:pt x="18" y="45"/>
                  <a:pt x="18" y="45"/>
                  <a:pt x="18" y="54"/>
                </a:cubicBezTo>
                <a:cubicBezTo>
                  <a:pt x="9" y="63"/>
                  <a:pt x="9" y="72"/>
                  <a:pt x="0" y="89"/>
                </a:cubicBezTo>
                <a:cubicBezTo>
                  <a:pt x="0" y="107"/>
                  <a:pt x="0" y="116"/>
                  <a:pt x="0" y="134"/>
                </a:cubicBezTo>
                <a:cubicBezTo>
                  <a:pt x="9" y="152"/>
                  <a:pt x="18" y="170"/>
                  <a:pt x="27" y="179"/>
                </a:cubicBezTo>
                <a:cubicBezTo>
                  <a:pt x="45" y="188"/>
                  <a:pt x="63" y="197"/>
                  <a:pt x="81" y="197"/>
                </a:cubicBezTo>
                <a:lnTo>
                  <a:pt x="134" y="197"/>
                </a:lnTo>
                <a:cubicBezTo>
                  <a:pt x="143" y="188"/>
                  <a:pt x="152" y="188"/>
                  <a:pt x="161" y="179"/>
                </a:cubicBezTo>
                <a:cubicBezTo>
                  <a:pt x="179" y="170"/>
                  <a:pt x="197" y="152"/>
                  <a:pt x="197" y="125"/>
                </a:cubicBezTo>
                <a:cubicBezTo>
                  <a:pt x="205" y="116"/>
                  <a:pt x="205" y="98"/>
                  <a:pt x="197" y="80"/>
                </a:cubicBezTo>
                <a:cubicBezTo>
                  <a:pt x="197" y="72"/>
                  <a:pt x="188" y="63"/>
                  <a:pt x="188" y="54"/>
                </a:cubicBezTo>
                <a:cubicBezTo>
                  <a:pt x="179" y="36"/>
                  <a:pt x="170" y="18"/>
                  <a:pt x="152" y="18"/>
                </a:cubicBezTo>
                <a:cubicBezTo>
                  <a:pt x="134" y="0"/>
                  <a:pt x="116" y="0"/>
                  <a:pt x="98" y="0"/>
                </a:cubicBezTo>
                <a:close/>
              </a:path>
            </a:pathLst>
          </a:custGeom>
          <a:solidFill>
            <a:srgbClr val="B7332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2" name="Google Shape;2832;p24"/>
          <p:cNvSpPr/>
          <p:nvPr/>
        </p:nvSpPr>
        <p:spPr>
          <a:xfrm>
            <a:off x="7909571" y="1294564"/>
            <a:ext cx="78981" cy="74944"/>
          </a:xfrm>
          <a:custGeom>
            <a:avLst/>
            <a:gdLst/>
            <a:ahLst/>
            <a:cxnLst/>
            <a:rect l="l" t="t" r="r" b="b"/>
            <a:pathLst>
              <a:path w="763" h="724" extrusionOk="0">
                <a:moveTo>
                  <a:pt x="49" y="539"/>
                </a:moveTo>
                <a:cubicBezTo>
                  <a:pt x="73" y="596"/>
                  <a:pt x="117" y="644"/>
                  <a:pt x="175" y="682"/>
                </a:cubicBezTo>
                <a:cubicBezTo>
                  <a:pt x="118" y="645"/>
                  <a:pt x="76" y="595"/>
                  <a:pt x="49" y="539"/>
                </a:cubicBezTo>
                <a:close/>
                <a:moveTo>
                  <a:pt x="387" y="1"/>
                </a:moveTo>
                <a:cubicBezTo>
                  <a:pt x="349" y="1"/>
                  <a:pt x="310" y="8"/>
                  <a:pt x="273" y="22"/>
                </a:cubicBezTo>
                <a:cubicBezTo>
                  <a:pt x="184" y="58"/>
                  <a:pt x="103" y="120"/>
                  <a:pt x="67" y="201"/>
                </a:cubicBezTo>
                <a:cubicBezTo>
                  <a:pt x="4" y="311"/>
                  <a:pt x="0" y="436"/>
                  <a:pt x="49" y="539"/>
                </a:cubicBezTo>
                <a:lnTo>
                  <a:pt x="49" y="539"/>
                </a:lnTo>
                <a:cubicBezTo>
                  <a:pt x="40" y="517"/>
                  <a:pt x="34" y="493"/>
                  <a:pt x="32" y="468"/>
                </a:cubicBezTo>
                <a:cubicBezTo>
                  <a:pt x="14" y="379"/>
                  <a:pt x="32" y="290"/>
                  <a:pt x="85" y="218"/>
                </a:cubicBezTo>
                <a:cubicBezTo>
                  <a:pt x="149" y="107"/>
                  <a:pt x="246" y="61"/>
                  <a:pt x="342" y="61"/>
                </a:cubicBezTo>
                <a:cubicBezTo>
                  <a:pt x="553" y="61"/>
                  <a:pt x="762" y="285"/>
                  <a:pt x="621" y="531"/>
                </a:cubicBezTo>
                <a:cubicBezTo>
                  <a:pt x="576" y="602"/>
                  <a:pt x="514" y="665"/>
                  <a:pt x="433" y="700"/>
                </a:cubicBezTo>
                <a:cubicBezTo>
                  <a:pt x="398" y="711"/>
                  <a:pt x="363" y="716"/>
                  <a:pt x="328" y="716"/>
                </a:cubicBezTo>
                <a:cubicBezTo>
                  <a:pt x="275" y="716"/>
                  <a:pt x="223" y="704"/>
                  <a:pt x="175" y="682"/>
                </a:cubicBezTo>
                <a:lnTo>
                  <a:pt x="175" y="682"/>
                </a:lnTo>
                <a:cubicBezTo>
                  <a:pt x="227" y="710"/>
                  <a:pt x="282" y="723"/>
                  <a:pt x="337" y="723"/>
                </a:cubicBezTo>
                <a:cubicBezTo>
                  <a:pt x="460" y="723"/>
                  <a:pt x="580" y="657"/>
                  <a:pt x="648" y="540"/>
                </a:cubicBezTo>
                <a:cubicBezTo>
                  <a:pt x="701" y="459"/>
                  <a:pt x="719" y="370"/>
                  <a:pt x="701" y="272"/>
                </a:cubicBezTo>
                <a:cubicBezTo>
                  <a:pt x="680" y="108"/>
                  <a:pt x="539" y="1"/>
                  <a:pt x="38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3" name="Google Shape;2833;p24"/>
          <p:cNvSpPr/>
          <p:nvPr/>
        </p:nvSpPr>
        <p:spPr>
          <a:xfrm>
            <a:off x="8416374" y="1245084"/>
            <a:ext cx="126597" cy="217896"/>
          </a:xfrm>
          <a:custGeom>
            <a:avLst/>
            <a:gdLst/>
            <a:ahLst/>
            <a:cxnLst/>
            <a:rect l="l" t="t" r="r" b="b"/>
            <a:pathLst>
              <a:path w="1223" h="2105" extrusionOk="0">
                <a:moveTo>
                  <a:pt x="268" y="0"/>
                </a:moveTo>
                <a:cubicBezTo>
                  <a:pt x="90" y="365"/>
                  <a:pt x="0" y="2104"/>
                  <a:pt x="518" y="2104"/>
                </a:cubicBezTo>
                <a:cubicBezTo>
                  <a:pt x="546" y="2104"/>
                  <a:pt x="576" y="2099"/>
                  <a:pt x="607" y="2089"/>
                </a:cubicBezTo>
                <a:cubicBezTo>
                  <a:pt x="1223" y="1883"/>
                  <a:pt x="268" y="0"/>
                  <a:pt x="2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4" name="Google Shape;2834;p24"/>
          <p:cNvSpPr/>
          <p:nvPr/>
        </p:nvSpPr>
        <p:spPr>
          <a:xfrm>
            <a:off x="8440285" y="1224278"/>
            <a:ext cx="227936" cy="68940"/>
          </a:xfrm>
          <a:custGeom>
            <a:avLst/>
            <a:gdLst/>
            <a:ahLst/>
            <a:cxnLst/>
            <a:rect l="l" t="t" r="r" b="b"/>
            <a:pathLst>
              <a:path w="2202" h="666" extrusionOk="0">
                <a:moveTo>
                  <a:pt x="1173" y="0"/>
                </a:moveTo>
                <a:cubicBezTo>
                  <a:pt x="696" y="0"/>
                  <a:pt x="181" y="87"/>
                  <a:pt x="1" y="183"/>
                </a:cubicBezTo>
                <a:cubicBezTo>
                  <a:pt x="1" y="183"/>
                  <a:pt x="1053" y="666"/>
                  <a:pt x="1675" y="666"/>
                </a:cubicBezTo>
                <a:cubicBezTo>
                  <a:pt x="1895" y="666"/>
                  <a:pt x="2061" y="605"/>
                  <a:pt x="2107" y="442"/>
                </a:cubicBezTo>
                <a:cubicBezTo>
                  <a:pt x="2202" y="111"/>
                  <a:pt x="1712" y="0"/>
                  <a:pt x="11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5" name="Google Shape;2835;p24"/>
          <p:cNvSpPr/>
          <p:nvPr/>
        </p:nvSpPr>
        <p:spPr>
          <a:xfrm>
            <a:off x="8494837" y="1294047"/>
            <a:ext cx="181148" cy="182184"/>
          </a:xfrm>
          <a:custGeom>
            <a:avLst/>
            <a:gdLst/>
            <a:ahLst/>
            <a:cxnLst/>
            <a:rect l="l" t="t" r="r" b="b"/>
            <a:pathLst>
              <a:path w="1750" h="1760" extrusionOk="0">
                <a:moveTo>
                  <a:pt x="1" y="0"/>
                </a:moveTo>
                <a:lnTo>
                  <a:pt x="1" y="0"/>
                </a:lnTo>
                <a:cubicBezTo>
                  <a:pt x="16" y="385"/>
                  <a:pt x="669" y="1760"/>
                  <a:pt x="1129" y="1760"/>
                </a:cubicBezTo>
                <a:cubicBezTo>
                  <a:pt x="1191" y="1760"/>
                  <a:pt x="1250" y="1735"/>
                  <a:pt x="1304" y="1678"/>
                </a:cubicBezTo>
                <a:cubicBezTo>
                  <a:pt x="1750" y="1205"/>
                  <a:pt x="1" y="0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6" name="Google Shape;2836;p24"/>
          <p:cNvSpPr/>
          <p:nvPr/>
        </p:nvSpPr>
        <p:spPr>
          <a:xfrm>
            <a:off x="8335013" y="1167448"/>
            <a:ext cx="126700" cy="217896"/>
          </a:xfrm>
          <a:custGeom>
            <a:avLst/>
            <a:gdLst/>
            <a:ahLst/>
            <a:cxnLst/>
            <a:rect l="l" t="t" r="r" b="b"/>
            <a:pathLst>
              <a:path w="1224" h="2105" extrusionOk="0">
                <a:moveTo>
                  <a:pt x="268" y="1"/>
                </a:moveTo>
                <a:lnTo>
                  <a:pt x="268" y="1"/>
                </a:lnTo>
                <a:cubicBezTo>
                  <a:pt x="90" y="365"/>
                  <a:pt x="1" y="2104"/>
                  <a:pt x="519" y="2104"/>
                </a:cubicBezTo>
                <a:cubicBezTo>
                  <a:pt x="547" y="2104"/>
                  <a:pt x="576" y="2099"/>
                  <a:pt x="607" y="2089"/>
                </a:cubicBezTo>
                <a:cubicBezTo>
                  <a:pt x="1223" y="1884"/>
                  <a:pt x="268" y="1"/>
                  <a:pt x="26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7" name="Google Shape;2837;p24"/>
          <p:cNvSpPr/>
          <p:nvPr/>
        </p:nvSpPr>
        <p:spPr>
          <a:xfrm>
            <a:off x="8359027" y="1146644"/>
            <a:ext cx="227936" cy="69353"/>
          </a:xfrm>
          <a:custGeom>
            <a:avLst/>
            <a:gdLst/>
            <a:ahLst/>
            <a:cxnLst/>
            <a:rect l="l" t="t" r="r" b="b"/>
            <a:pathLst>
              <a:path w="2202" h="670" extrusionOk="0">
                <a:moveTo>
                  <a:pt x="1173" y="1"/>
                </a:moveTo>
                <a:cubicBezTo>
                  <a:pt x="696" y="1"/>
                  <a:pt x="181" y="87"/>
                  <a:pt x="1" y="184"/>
                </a:cubicBezTo>
                <a:cubicBezTo>
                  <a:pt x="1" y="184"/>
                  <a:pt x="1051" y="670"/>
                  <a:pt x="1672" y="670"/>
                </a:cubicBezTo>
                <a:cubicBezTo>
                  <a:pt x="1893" y="670"/>
                  <a:pt x="2060" y="609"/>
                  <a:pt x="2107" y="442"/>
                </a:cubicBezTo>
                <a:cubicBezTo>
                  <a:pt x="2202" y="111"/>
                  <a:pt x="1711" y="1"/>
                  <a:pt x="117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8" name="Google Shape;2838;p24"/>
          <p:cNvSpPr/>
          <p:nvPr/>
        </p:nvSpPr>
        <p:spPr>
          <a:xfrm>
            <a:off x="8249097" y="1094471"/>
            <a:ext cx="134049" cy="213444"/>
          </a:xfrm>
          <a:custGeom>
            <a:avLst/>
            <a:gdLst/>
            <a:ahLst/>
            <a:cxnLst/>
            <a:rect l="l" t="t" r="r" b="b"/>
            <a:pathLst>
              <a:path w="1295" h="2062" extrusionOk="0">
                <a:moveTo>
                  <a:pt x="134" y="0"/>
                </a:moveTo>
                <a:lnTo>
                  <a:pt x="134" y="0"/>
                </a:lnTo>
                <a:cubicBezTo>
                  <a:pt x="1" y="376"/>
                  <a:pt x="101" y="2061"/>
                  <a:pt x="596" y="2061"/>
                </a:cubicBezTo>
                <a:cubicBezTo>
                  <a:pt x="631" y="2061"/>
                  <a:pt x="667" y="2053"/>
                  <a:pt x="706" y="2035"/>
                </a:cubicBezTo>
                <a:cubicBezTo>
                  <a:pt x="1295" y="1768"/>
                  <a:pt x="134" y="1"/>
                  <a:pt x="1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39" name="Google Shape;2839;p24"/>
          <p:cNvSpPr/>
          <p:nvPr/>
        </p:nvSpPr>
        <p:spPr>
          <a:xfrm>
            <a:off x="8259240" y="1058449"/>
            <a:ext cx="224520" cy="65937"/>
          </a:xfrm>
          <a:custGeom>
            <a:avLst/>
            <a:gdLst/>
            <a:ahLst/>
            <a:cxnLst/>
            <a:rect l="l" t="t" r="r" b="b"/>
            <a:pathLst>
              <a:path w="2169" h="637" extrusionOk="0">
                <a:moveTo>
                  <a:pt x="1494" y="1"/>
                </a:moveTo>
                <a:cubicBezTo>
                  <a:pt x="946" y="1"/>
                  <a:pt x="211" y="189"/>
                  <a:pt x="1" y="331"/>
                </a:cubicBezTo>
                <a:cubicBezTo>
                  <a:pt x="1" y="331"/>
                  <a:pt x="917" y="636"/>
                  <a:pt x="1548" y="636"/>
                </a:cubicBezTo>
                <a:cubicBezTo>
                  <a:pt x="1851" y="636"/>
                  <a:pt x="2087" y="566"/>
                  <a:pt x="2125" y="357"/>
                </a:cubicBezTo>
                <a:cubicBezTo>
                  <a:pt x="2169" y="93"/>
                  <a:pt x="1877" y="1"/>
                  <a:pt x="149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0" name="Google Shape;2840;p24"/>
          <p:cNvSpPr/>
          <p:nvPr/>
        </p:nvSpPr>
        <p:spPr>
          <a:xfrm>
            <a:off x="8151069" y="1031640"/>
            <a:ext cx="148956" cy="207337"/>
          </a:xfrm>
          <a:custGeom>
            <a:avLst/>
            <a:gdLst/>
            <a:ahLst/>
            <a:cxnLst/>
            <a:rect l="l" t="t" r="r" b="b"/>
            <a:pathLst>
              <a:path w="1439" h="2003" extrusionOk="0">
                <a:moveTo>
                  <a:pt x="91" y="1"/>
                </a:moveTo>
                <a:lnTo>
                  <a:pt x="91" y="1"/>
                </a:lnTo>
                <a:cubicBezTo>
                  <a:pt x="0" y="386"/>
                  <a:pt x="280" y="2003"/>
                  <a:pt x="756" y="2003"/>
                </a:cubicBezTo>
                <a:cubicBezTo>
                  <a:pt x="798" y="2003"/>
                  <a:pt x="841" y="1991"/>
                  <a:pt x="885" y="1964"/>
                </a:cubicBezTo>
                <a:cubicBezTo>
                  <a:pt x="1438" y="1625"/>
                  <a:pt x="91" y="1"/>
                  <a:pt x="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1" name="Google Shape;2841;p24"/>
          <p:cNvSpPr/>
          <p:nvPr/>
        </p:nvSpPr>
        <p:spPr>
          <a:xfrm>
            <a:off x="8156657" y="978121"/>
            <a:ext cx="219448" cy="67595"/>
          </a:xfrm>
          <a:custGeom>
            <a:avLst/>
            <a:gdLst/>
            <a:ahLst/>
            <a:cxnLst/>
            <a:rect l="l" t="t" r="r" b="b"/>
            <a:pathLst>
              <a:path w="2120" h="653" extrusionOk="0">
                <a:moveTo>
                  <a:pt x="1650" y="1"/>
                </a:moveTo>
                <a:cubicBezTo>
                  <a:pt x="1100" y="1"/>
                  <a:pt x="221" y="318"/>
                  <a:pt x="1" y="509"/>
                </a:cubicBezTo>
                <a:cubicBezTo>
                  <a:pt x="1" y="509"/>
                  <a:pt x="681" y="652"/>
                  <a:pt x="1268" y="652"/>
                </a:cubicBezTo>
                <a:cubicBezTo>
                  <a:pt x="1706" y="652"/>
                  <a:pt x="2092" y="573"/>
                  <a:pt x="2107" y="294"/>
                </a:cubicBezTo>
                <a:cubicBezTo>
                  <a:pt x="2119" y="80"/>
                  <a:pt x="1926" y="1"/>
                  <a:pt x="165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2" name="Google Shape;2842;p24"/>
          <p:cNvSpPr/>
          <p:nvPr/>
        </p:nvSpPr>
        <p:spPr>
          <a:xfrm>
            <a:off x="8491111" y="1289388"/>
            <a:ext cx="147920" cy="186739"/>
          </a:xfrm>
          <a:custGeom>
            <a:avLst/>
            <a:gdLst/>
            <a:ahLst/>
            <a:cxnLst/>
            <a:rect l="l" t="t" r="r" b="b"/>
            <a:pathLst>
              <a:path w="1429" h="1804" extrusionOk="0">
                <a:moveTo>
                  <a:pt x="1402" y="1455"/>
                </a:moveTo>
                <a:cubicBezTo>
                  <a:pt x="1420" y="1545"/>
                  <a:pt x="1402" y="1643"/>
                  <a:pt x="1340" y="1723"/>
                </a:cubicBezTo>
                <a:cubicBezTo>
                  <a:pt x="1402" y="1652"/>
                  <a:pt x="1429" y="1545"/>
                  <a:pt x="1402" y="1455"/>
                </a:cubicBezTo>
                <a:close/>
                <a:moveTo>
                  <a:pt x="1" y="1"/>
                </a:moveTo>
                <a:lnTo>
                  <a:pt x="1" y="54"/>
                </a:lnTo>
                <a:cubicBezTo>
                  <a:pt x="10" y="152"/>
                  <a:pt x="28" y="251"/>
                  <a:pt x="63" y="349"/>
                </a:cubicBezTo>
                <a:cubicBezTo>
                  <a:pt x="99" y="438"/>
                  <a:pt x="135" y="536"/>
                  <a:pt x="179" y="625"/>
                </a:cubicBezTo>
                <a:cubicBezTo>
                  <a:pt x="260" y="804"/>
                  <a:pt x="349" y="982"/>
                  <a:pt x="456" y="1152"/>
                </a:cubicBezTo>
                <a:cubicBezTo>
                  <a:pt x="563" y="1322"/>
                  <a:pt x="679" y="1473"/>
                  <a:pt x="822" y="1616"/>
                </a:cubicBezTo>
                <a:cubicBezTo>
                  <a:pt x="893" y="1687"/>
                  <a:pt x="974" y="1750"/>
                  <a:pt x="1063" y="1786"/>
                </a:cubicBezTo>
                <a:cubicBezTo>
                  <a:pt x="974" y="1750"/>
                  <a:pt x="893" y="1687"/>
                  <a:pt x="831" y="1616"/>
                </a:cubicBezTo>
                <a:cubicBezTo>
                  <a:pt x="697" y="1473"/>
                  <a:pt x="581" y="1313"/>
                  <a:pt x="483" y="1134"/>
                </a:cubicBezTo>
                <a:cubicBezTo>
                  <a:pt x="385" y="965"/>
                  <a:pt x="295" y="786"/>
                  <a:pt x="215" y="608"/>
                </a:cubicBezTo>
                <a:cubicBezTo>
                  <a:pt x="142" y="445"/>
                  <a:pt x="91" y="275"/>
                  <a:pt x="56" y="105"/>
                </a:cubicBezTo>
                <a:lnTo>
                  <a:pt x="56" y="105"/>
                </a:lnTo>
                <a:cubicBezTo>
                  <a:pt x="192" y="202"/>
                  <a:pt x="328" y="307"/>
                  <a:pt x="465" y="411"/>
                </a:cubicBezTo>
                <a:cubicBezTo>
                  <a:pt x="617" y="527"/>
                  <a:pt x="759" y="643"/>
                  <a:pt x="902" y="777"/>
                </a:cubicBezTo>
                <a:cubicBezTo>
                  <a:pt x="1036" y="902"/>
                  <a:pt x="1170" y="1045"/>
                  <a:pt x="1277" y="1197"/>
                </a:cubicBezTo>
                <a:cubicBezTo>
                  <a:pt x="1331" y="1277"/>
                  <a:pt x="1375" y="1366"/>
                  <a:pt x="1402" y="1455"/>
                </a:cubicBezTo>
                <a:cubicBezTo>
                  <a:pt x="1375" y="1357"/>
                  <a:pt x="1340" y="1277"/>
                  <a:pt x="1286" y="1197"/>
                </a:cubicBezTo>
                <a:cubicBezTo>
                  <a:pt x="1179" y="1036"/>
                  <a:pt x="1054" y="893"/>
                  <a:pt x="920" y="759"/>
                </a:cubicBezTo>
                <a:cubicBezTo>
                  <a:pt x="643" y="491"/>
                  <a:pt x="349" y="251"/>
                  <a:pt x="37" y="27"/>
                </a:cubicBezTo>
                <a:lnTo>
                  <a:pt x="1" y="1"/>
                </a:lnTo>
                <a:close/>
                <a:moveTo>
                  <a:pt x="1340" y="1723"/>
                </a:moveTo>
                <a:cubicBezTo>
                  <a:pt x="1304" y="1759"/>
                  <a:pt x="1259" y="1786"/>
                  <a:pt x="1215" y="1795"/>
                </a:cubicBezTo>
                <a:cubicBezTo>
                  <a:pt x="1192" y="1798"/>
                  <a:pt x="1172" y="1800"/>
                  <a:pt x="1151" y="1800"/>
                </a:cubicBezTo>
                <a:cubicBezTo>
                  <a:pt x="1123" y="1800"/>
                  <a:pt x="1094" y="1796"/>
                  <a:pt x="1063" y="1786"/>
                </a:cubicBezTo>
                <a:lnTo>
                  <a:pt x="1063" y="1786"/>
                </a:lnTo>
                <a:cubicBezTo>
                  <a:pt x="1095" y="1797"/>
                  <a:pt x="1128" y="1803"/>
                  <a:pt x="1160" y="1803"/>
                </a:cubicBezTo>
                <a:cubicBezTo>
                  <a:pt x="1227" y="1803"/>
                  <a:pt x="1291" y="1777"/>
                  <a:pt x="1340" y="1723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3" name="Google Shape;2843;p24"/>
          <p:cNvSpPr/>
          <p:nvPr/>
        </p:nvSpPr>
        <p:spPr>
          <a:xfrm>
            <a:off x="8427449" y="1238564"/>
            <a:ext cx="74840" cy="224313"/>
          </a:xfrm>
          <a:custGeom>
            <a:avLst/>
            <a:gdLst/>
            <a:ahLst/>
            <a:cxnLst/>
            <a:rect l="l" t="t" r="r" b="b"/>
            <a:pathLst>
              <a:path w="723" h="2167" extrusionOk="0">
                <a:moveTo>
                  <a:pt x="161" y="1"/>
                </a:moveTo>
                <a:lnTo>
                  <a:pt x="134" y="45"/>
                </a:lnTo>
                <a:cubicBezTo>
                  <a:pt x="98" y="144"/>
                  <a:pt x="71" y="242"/>
                  <a:pt x="54" y="340"/>
                </a:cubicBezTo>
                <a:cubicBezTo>
                  <a:pt x="36" y="438"/>
                  <a:pt x="27" y="536"/>
                  <a:pt x="18" y="634"/>
                </a:cubicBezTo>
                <a:cubicBezTo>
                  <a:pt x="0" y="831"/>
                  <a:pt x="0" y="1027"/>
                  <a:pt x="9" y="1232"/>
                </a:cubicBezTo>
                <a:cubicBezTo>
                  <a:pt x="18" y="1429"/>
                  <a:pt x="45" y="1625"/>
                  <a:pt x="98" y="1813"/>
                </a:cubicBezTo>
                <a:cubicBezTo>
                  <a:pt x="125" y="1911"/>
                  <a:pt x="170" y="2000"/>
                  <a:pt x="232" y="2080"/>
                </a:cubicBezTo>
                <a:cubicBezTo>
                  <a:pt x="268" y="2116"/>
                  <a:pt x="303" y="2143"/>
                  <a:pt x="357" y="2161"/>
                </a:cubicBezTo>
                <a:cubicBezTo>
                  <a:pt x="376" y="2164"/>
                  <a:pt x="396" y="2166"/>
                  <a:pt x="416" y="2166"/>
                </a:cubicBezTo>
                <a:cubicBezTo>
                  <a:pt x="444" y="2166"/>
                  <a:pt x="474" y="2162"/>
                  <a:pt x="500" y="2152"/>
                </a:cubicBezTo>
                <a:lnTo>
                  <a:pt x="500" y="2152"/>
                </a:lnTo>
                <a:cubicBezTo>
                  <a:pt x="478" y="2156"/>
                  <a:pt x="453" y="2158"/>
                  <a:pt x="428" y="2158"/>
                </a:cubicBezTo>
                <a:cubicBezTo>
                  <a:pt x="404" y="2158"/>
                  <a:pt x="379" y="2156"/>
                  <a:pt x="357" y="2152"/>
                </a:cubicBezTo>
                <a:cubicBezTo>
                  <a:pt x="312" y="2134"/>
                  <a:pt x="268" y="2107"/>
                  <a:pt x="232" y="2071"/>
                </a:cubicBezTo>
                <a:cubicBezTo>
                  <a:pt x="179" y="1991"/>
                  <a:pt x="134" y="1902"/>
                  <a:pt x="107" y="1804"/>
                </a:cubicBezTo>
                <a:cubicBezTo>
                  <a:pt x="62" y="1616"/>
                  <a:pt x="36" y="1420"/>
                  <a:pt x="36" y="1223"/>
                </a:cubicBezTo>
                <a:cubicBezTo>
                  <a:pt x="36" y="1027"/>
                  <a:pt x="45" y="831"/>
                  <a:pt x="62" y="634"/>
                </a:cubicBezTo>
                <a:cubicBezTo>
                  <a:pt x="79" y="457"/>
                  <a:pt x="109" y="286"/>
                  <a:pt x="161" y="117"/>
                </a:cubicBezTo>
                <a:lnTo>
                  <a:pt x="161" y="117"/>
                </a:lnTo>
                <a:cubicBezTo>
                  <a:pt x="238" y="270"/>
                  <a:pt x="303" y="429"/>
                  <a:pt x="375" y="581"/>
                </a:cubicBezTo>
                <a:cubicBezTo>
                  <a:pt x="446" y="750"/>
                  <a:pt x="518" y="929"/>
                  <a:pt x="580" y="1107"/>
                </a:cubicBezTo>
                <a:cubicBezTo>
                  <a:pt x="634" y="1286"/>
                  <a:pt x="678" y="1473"/>
                  <a:pt x="705" y="1670"/>
                </a:cubicBezTo>
                <a:cubicBezTo>
                  <a:pt x="714" y="1759"/>
                  <a:pt x="705" y="1857"/>
                  <a:pt x="678" y="1946"/>
                </a:cubicBezTo>
                <a:cubicBezTo>
                  <a:pt x="660" y="2045"/>
                  <a:pt x="589" y="2116"/>
                  <a:pt x="500" y="2152"/>
                </a:cubicBezTo>
                <a:cubicBezTo>
                  <a:pt x="589" y="2116"/>
                  <a:pt x="660" y="2045"/>
                  <a:pt x="687" y="1946"/>
                </a:cubicBezTo>
                <a:cubicBezTo>
                  <a:pt x="714" y="1857"/>
                  <a:pt x="723" y="1759"/>
                  <a:pt x="714" y="1670"/>
                </a:cubicBezTo>
                <a:cubicBezTo>
                  <a:pt x="696" y="1473"/>
                  <a:pt x="652" y="1286"/>
                  <a:pt x="598" y="1107"/>
                </a:cubicBezTo>
                <a:cubicBezTo>
                  <a:pt x="491" y="742"/>
                  <a:pt x="348" y="385"/>
                  <a:pt x="179" y="45"/>
                </a:cubicBezTo>
                <a:lnTo>
                  <a:pt x="161" y="1"/>
                </a:lnTo>
                <a:close/>
              </a:path>
            </a:pathLst>
          </a:custGeom>
          <a:solidFill>
            <a:srgbClr val="681D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4" name="Google Shape;2844;p24"/>
          <p:cNvSpPr/>
          <p:nvPr/>
        </p:nvSpPr>
        <p:spPr>
          <a:xfrm>
            <a:off x="8440286" y="1222001"/>
            <a:ext cx="221829" cy="74012"/>
          </a:xfrm>
          <a:custGeom>
            <a:avLst/>
            <a:gdLst/>
            <a:ahLst/>
            <a:cxnLst/>
            <a:rect l="l" t="t" r="r" b="b"/>
            <a:pathLst>
              <a:path w="2143" h="715" extrusionOk="0">
                <a:moveTo>
                  <a:pt x="1134" y="0"/>
                </a:moveTo>
                <a:cubicBezTo>
                  <a:pt x="947" y="9"/>
                  <a:pt x="751" y="27"/>
                  <a:pt x="563" y="54"/>
                </a:cubicBezTo>
                <a:cubicBezTo>
                  <a:pt x="367" y="71"/>
                  <a:pt x="179" y="125"/>
                  <a:pt x="1" y="205"/>
                </a:cubicBezTo>
                <a:cubicBezTo>
                  <a:pt x="188" y="134"/>
                  <a:pt x="376" y="89"/>
                  <a:pt x="572" y="71"/>
                </a:cubicBezTo>
                <a:cubicBezTo>
                  <a:pt x="769" y="45"/>
                  <a:pt x="956" y="36"/>
                  <a:pt x="1152" y="36"/>
                </a:cubicBezTo>
                <a:cubicBezTo>
                  <a:pt x="1340" y="36"/>
                  <a:pt x="1536" y="54"/>
                  <a:pt x="1723" y="89"/>
                </a:cubicBezTo>
                <a:cubicBezTo>
                  <a:pt x="1813" y="107"/>
                  <a:pt x="1902" y="143"/>
                  <a:pt x="1982" y="196"/>
                </a:cubicBezTo>
                <a:cubicBezTo>
                  <a:pt x="2063" y="241"/>
                  <a:pt x="2107" y="330"/>
                  <a:pt x="2089" y="420"/>
                </a:cubicBezTo>
                <a:cubicBezTo>
                  <a:pt x="2080" y="509"/>
                  <a:pt x="2027" y="580"/>
                  <a:pt x="1938" y="616"/>
                </a:cubicBezTo>
                <a:cubicBezTo>
                  <a:pt x="1871" y="645"/>
                  <a:pt x="1792" y="663"/>
                  <a:pt x="1717" y="663"/>
                </a:cubicBezTo>
                <a:cubicBezTo>
                  <a:pt x="1701" y="663"/>
                  <a:pt x="1685" y="662"/>
                  <a:pt x="1670" y="661"/>
                </a:cubicBezTo>
                <a:cubicBezTo>
                  <a:pt x="1474" y="661"/>
                  <a:pt x="1286" y="625"/>
                  <a:pt x="1099" y="580"/>
                </a:cubicBezTo>
                <a:cubicBezTo>
                  <a:pt x="911" y="527"/>
                  <a:pt x="724" y="473"/>
                  <a:pt x="545" y="411"/>
                </a:cubicBezTo>
                <a:cubicBezTo>
                  <a:pt x="358" y="348"/>
                  <a:pt x="179" y="277"/>
                  <a:pt x="1" y="205"/>
                </a:cubicBezTo>
                <a:lnTo>
                  <a:pt x="1" y="205"/>
                </a:lnTo>
                <a:cubicBezTo>
                  <a:pt x="349" y="375"/>
                  <a:pt x="715" y="509"/>
                  <a:pt x="1090" y="616"/>
                </a:cubicBezTo>
                <a:cubicBezTo>
                  <a:pt x="1277" y="669"/>
                  <a:pt x="1465" y="705"/>
                  <a:pt x="1661" y="714"/>
                </a:cubicBezTo>
                <a:cubicBezTo>
                  <a:pt x="1759" y="714"/>
                  <a:pt x="1866" y="696"/>
                  <a:pt x="1956" y="661"/>
                </a:cubicBezTo>
                <a:cubicBezTo>
                  <a:pt x="2054" y="625"/>
                  <a:pt x="2125" y="527"/>
                  <a:pt x="2143" y="428"/>
                </a:cubicBezTo>
                <a:cubicBezTo>
                  <a:pt x="2143" y="366"/>
                  <a:pt x="2134" y="312"/>
                  <a:pt x="2107" y="268"/>
                </a:cubicBezTo>
                <a:cubicBezTo>
                  <a:pt x="2080" y="223"/>
                  <a:pt x="2045" y="188"/>
                  <a:pt x="2000" y="161"/>
                </a:cubicBezTo>
                <a:cubicBezTo>
                  <a:pt x="1911" y="107"/>
                  <a:pt x="1822" y="71"/>
                  <a:pt x="1723" y="54"/>
                </a:cubicBezTo>
                <a:cubicBezTo>
                  <a:pt x="1527" y="9"/>
                  <a:pt x="1331" y="0"/>
                  <a:pt x="1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5" name="Google Shape;2845;p24"/>
          <p:cNvSpPr/>
          <p:nvPr/>
        </p:nvSpPr>
        <p:spPr>
          <a:xfrm>
            <a:off x="8347019" y="1167449"/>
            <a:ext cx="74944" cy="220380"/>
          </a:xfrm>
          <a:custGeom>
            <a:avLst/>
            <a:gdLst/>
            <a:ahLst/>
            <a:cxnLst/>
            <a:rect l="l" t="t" r="r" b="b"/>
            <a:pathLst>
              <a:path w="724" h="2129" extrusionOk="0">
                <a:moveTo>
                  <a:pt x="152" y="1"/>
                </a:moveTo>
                <a:cubicBezTo>
                  <a:pt x="233" y="170"/>
                  <a:pt x="304" y="358"/>
                  <a:pt x="375" y="545"/>
                </a:cubicBezTo>
                <a:cubicBezTo>
                  <a:pt x="447" y="723"/>
                  <a:pt x="509" y="902"/>
                  <a:pt x="563" y="1089"/>
                </a:cubicBezTo>
                <a:cubicBezTo>
                  <a:pt x="625" y="1268"/>
                  <a:pt x="661" y="1455"/>
                  <a:pt x="679" y="1643"/>
                </a:cubicBezTo>
                <a:cubicBezTo>
                  <a:pt x="688" y="1741"/>
                  <a:pt x="670" y="1830"/>
                  <a:pt x="643" y="1919"/>
                </a:cubicBezTo>
                <a:cubicBezTo>
                  <a:pt x="607" y="2009"/>
                  <a:pt x="536" y="2062"/>
                  <a:pt x="447" y="2080"/>
                </a:cubicBezTo>
                <a:cubicBezTo>
                  <a:pt x="439" y="2081"/>
                  <a:pt x="432" y="2081"/>
                  <a:pt x="424" y="2081"/>
                </a:cubicBezTo>
                <a:cubicBezTo>
                  <a:pt x="343" y="2081"/>
                  <a:pt x="265" y="2038"/>
                  <a:pt x="224" y="1964"/>
                </a:cubicBezTo>
                <a:cubicBezTo>
                  <a:pt x="170" y="1893"/>
                  <a:pt x="134" y="1803"/>
                  <a:pt x="108" y="1714"/>
                </a:cubicBezTo>
                <a:cubicBezTo>
                  <a:pt x="63" y="1527"/>
                  <a:pt x="36" y="1330"/>
                  <a:pt x="36" y="1143"/>
                </a:cubicBezTo>
                <a:cubicBezTo>
                  <a:pt x="27" y="947"/>
                  <a:pt x="27" y="759"/>
                  <a:pt x="45" y="563"/>
                </a:cubicBezTo>
                <a:cubicBezTo>
                  <a:pt x="54" y="375"/>
                  <a:pt x="90" y="179"/>
                  <a:pt x="152" y="1"/>
                </a:cubicBezTo>
                <a:lnTo>
                  <a:pt x="152" y="1"/>
                </a:lnTo>
                <a:cubicBezTo>
                  <a:pt x="81" y="179"/>
                  <a:pt x="45" y="375"/>
                  <a:pt x="36" y="563"/>
                </a:cubicBezTo>
                <a:cubicBezTo>
                  <a:pt x="9" y="759"/>
                  <a:pt x="1" y="955"/>
                  <a:pt x="9" y="1152"/>
                </a:cubicBezTo>
                <a:cubicBezTo>
                  <a:pt x="9" y="1348"/>
                  <a:pt x="27" y="1536"/>
                  <a:pt x="81" y="1732"/>
                </a:cubicBezTo>
                <a:cubicBezTo>
                  <a:pt x="99" y="1830"/>
                  <a:pt x="134" y="1919"/>
                  <a:pt x="188" y="2000"/>
                </a:cubicBezTo>
                <a:cubicBezTo>
                  <a:pt x="215" y="2044"/>
                  <a:pt x="250" y="2080"/>
                  <a:pt x="304" y="2107"/>
                </a:cubicBezTo>
                <a:cubicBezTo>
                  <a:pt x="337" y="2120"/>
                  <a:pt x="374" y="2128"/>
                  <a:pt x="409" y="2128"/>
                </a:cubicBezTo>
                <a:cubicBezTo>
                  <a:pt x="422" y="2128"/>
                  <a:pt x="435" y="2127"/>
                  <a:pt x="447" y="2125"/>
                </a:cubicBezTo>
                <a:cubicBezTo>
                  <a:pt x="554" y="2107"/>
                  <a:pt x="643" y="2035"/>
                  <a:pt x="679" y="1937"/>
                </a:cubicBezTo>
                <a:cubicBezTo>
                  <a:pt x="715" y="1839"/>
                  <a:pt x="723" y="1741"/>
                  <a:pt x="715" y="1643"/>
                </a:cubicBezTo>
                <a:cubicBezTo>
                  <a:pt x="706" y="1446"/>
                  <a:pt x="670" y="1250"/>
                  <a:pt x="607" y="1063"/>
                </a:cubicBezTo>
                <a:cubicBezTo>
                  <a:pt x="482" y="697"/>
                  <a:pt x="331" y="340"/>
                  <a:pt x="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6" name="Google Shape;2846;p24"/>
          <p:cNvSpPr/>
          <p:nvPr/>
        </p:nvSpPr>
        <p:spPr>
          <a:xfrm>
            <a:off x="8359028" y="1144365"/>
            <a:ext cx="222761" cy="74944"/>
          </a:xfrm>
          <a:custGeom>
            <a:avLst/>
            <a:gdLst/>
            <a:ahLst/>
            <a:cxnLst/>
            <a:rect l="l" t="t" r="r" b="b"/>
            <a:pathLst>
              <a:path w="2152" h="724" extrusionOk="0">
                <a:moveTo>
                  <a:pt x="1143" y="0"/>
                </a:moveTo>
                <a:cubicBezTo>
                  <a:pt x="947" y="9"/>
                  <a:pt x="750" y="27"/>
                  <a:pt x="563" y="54"/>
                </a:cubicBezTo>
                <a:cubicBezTo>
                  <a:pt x="366" y="72"/>
                  <a:pt x="179" y="125"/>
                  <a:pt x="1" y="206"/>
                </a:cubicBezTo>
                <a:cubicBezTo>
                  <a:pt x="188" y="134"/>
                  <a:pt x="375" y="90"/>
                  <a:pt x="572" y="81"/>
                </a:cubicBezTo>
                <a:cubicBezTo>
                  <a:pt x="759" y="54"/>
                  <a:pt x="956" y="45"/>
                  <a:pt x="1152" y="45"/>
                </a:cubicBezTo>
                <a:cubicBezTo>
                  <a:pt x="1339" y="45"/>
                  <a:pt x="1536" y="63"/>
                  <a:pt x="1723" y="99"/>
                </a:cubicBezTo>
                <a:cubicBezTo>
                  <a:pt x="1812" y="116"/>
                  <a:pt x="1902" y="152"/>
                  <a:pt x="1982" y="197"/>
                </a:cubicBezTo>
                <a:cubicBezTo>
                  <a:pt x="2062" y="241"/>
                  <a:pt x="2098" y="331"/>
                  <a:pt x="2089" y="420"/>
                </a:cubicBezTo>
                <a:cubicBezTo>
                  <a:pt x="2080" y="509"/>
                  <a:pt x="2027" y="581"/>
                  <a:pt x="1937" y="616"/>
                </a:cubicBezTo>
                <a:cubicBezTo>
                  <a:pt x="1871" y="646"/>
                  <a:pt x="1792" y="663"/>
                  <a:pt x="1716" y="663"/>
                </a:cubicBezTo>
                <a:cubicBezTo>
                  <a:pt x="1700" y="663"/>
                  <a:pt x="1685" y="662"/>
                  <a:pt x="1670" y="661"/>
                </a:cubicBezTo>
                <a:cubicBezTo>
                  <a:pt x="1473" y="661"/>
                  <a:pt x="1286" y="625"/>
                  <a:pt x="1098" y="581"/>
                </a:cubicBezTo>
                <a:cubicBezTo>
                  <a:pt x="911" y="536"/>
                  <a:pt x="723" y="473"/>
                  <a:pt x="545" y="411"/>
                </a:cubicBezTo>
                <a:cubicBezTo>
                  <a:pt x="358" y="348"/>
                  <a:pt x="179" y="277"/>
                  <a:pt x="1" y="206"/>
                </a:cubicBezTo>
                <a:lnTo>
                  <a:pt x="1" y="206"/>
                </a:lnTo>
                <a:cubicBezTo>
                  <a:pt x="349" y="375"/>
                  <a:pt x="715" y="518"/>
                  <a:pt x="1089" y="625"/>
                </a:cubicBezTo>
                <a:cubicBezTo>
                  <a:pt x="1277" y="679"/>
                  <a:pt x="1464" y="714"/>
                  <a:pt x="1661" y="723"/>
                </a:cubicBezTo>
                <a:cubicBezTo>
                  <a:pt x="1768" y="723"/>
                  <a:pt x="1866" y="705"/>
                  <a:pt x="1955" y="670"/>
                </a:cubicBezTo>
                <a:cubicBezTo>
                  <a:pt x="2062" y="625"/>
                  <a:pt x="2125" y="536"/>
                  <a:pt x="2143" y="429"/>
                </a:cubicBezTo>
                <a:cubicBezTo>
                  <a:pt x="2151" y="375"/>
                  <a:pt x="2134" y="322"/>
                  <a:pt x="2116" y="277"/>
                </a:cubicBezTo>
                <a:cubicBezTo>
                  <a:pt x="2080" y="232"/>
                  <a:pt x="2044" y="188"/>
                  <a:pt x="2000" y="161"/>
                </a:cubicBezTo>
                <a:cubicBezTo>
                  <a:pt x="1911" y="107"/>
                  <a:pt x="1821" y="72"/>
                  <a:pt x="1723" y="54"/>
                </a:cubicBezTo>
                <a:cubicBezTo>
                  <a:pt x="1527" y="18"/>
                  <a:pt x="1339" y="0"/>
                  <a:pt x="11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7" name="Google Shape;2847;p24"/>
          <p:cNvSpPr/>
          <p:nvPr/>
        </p:nvSpPr>
        <p:spPr>
          <a:xfrm>
            <a:off x="8255514" y="1094471"/>
            <a:ext cx="86951" cy="216343"/>
          </a:xfrm>
          <a:custGeom>
            <a:avLst/>
            <a:gdLst/>
            <a:ahLst/>
            <a:cxnLst/>
            <a:rect l="l" t="t" r="r" b="b"/>
            <a:pathLst>
              <a:path w="840" h="2090" extrusionOk="0">
                <a:moveTo>
                  <a:pt x="72" y="0"/>
                </a:moveTo>
                <a:lnTo>
                  <a:pt x="72" y="0"/>
                </a:lnTo>
                <a:cubicBezTo>
                  <a:pt x="19" y="188"/>
                  <a:pt x="1" y="375"/>
                  <a:pt x="10" y="572"/>
                </a:cubicBezTo>
                <a:cubicBezTo>
                  <a:pt x="10" y="768"/>
                  <a:pt x="19" y="964"/>
                  <a:pt x="46" y="1152"/>
                </a:cubicBezTo>
                <a:cubicBezTo>
                  <a:pt x="72" y="1348"/>
                  <a:pt x="117" y="1536"/>
                  <a:pt x="179" y="1723"/>
                </a:cubicBezTo>
                <a:cubicBezTo>
                  <a:pt x="215" y="1821"/>
                  <a:pt x="260" y="1901"/>
                  <a:pt x="331" y="1982"/>
                </a:cubicBezTo>
                <a:cubicBezTo>
                  <a:pt x="358" y="2026"/>
                  <a:pt x="403" y="2053"/>
                  <a:pt x="456" y="2071"/>
                </a:cubicBezTo>
                <a:cubicBezTo>
                  <a:pt x="484" y="2082"/>
                  <a:pt x="518" y="2090"/>
                  <a:pt x="551" y="2090"/>
                </a:cubicBezTo>
                <a:cubicBezTo>
                  <a:pt x="571" y="2090"/>
                  <a:pt x="591" y="2087"/>
                  <a:pt x="608" y="2080"/>
                </a:cubicBezTo>
                <a:cubicBezTo>
                  <a:pt x="715" y="2053"/>
                  <a:pt x="795" y="1964"/>
                  <a:pt x="822" y="1866"/>
                </a:cubicBezTo>
                <a:cubicBezTo>
                  <a:pt x="840" y="1768"/>
                  <a:pt x="840" y="1660"/>
                  <a:pt x="822" y="1562"/>
                </a:cubicBezTo>
                <a:cubicBezTo>
                  <a:pt x="786" y="1375"/>
                  <a:pt x="724" y="1187"/>
                  <a:pt x="644" y="1009"/>
                </a:cubicBezTo>
                <a:cubicBezTo>
                  <a:pt x="483" y="652"/>
                  <a:pt x="287" y="313"/>
                  <a:pt x="72" y="0"/>
                </a:cubicBezTo>
                <a:lnTo>
                  <a:pt x="72" y="0"/>
                </a:lnTo>
                <a:cubicBezTo>
                  <a:pt x="179" y="161"/>
                  <a:pt x="260" y="331"/>
                  <a:pt x="349" y="500"/>
                </a:cubicBezTo>
                <a:cubicBezTo>
                  <a:pt x="438" y="670"/>
                  <a:pt x="528" y="848"/>
                  <a:pt x="599" y="1027"/>
                </a:cubicBezTo>
                <a:cubicBezTo>
                  <a:pt x="679" y="1196"/>
                  <a:pt x="733" y="1384"/>
                  <a:pt x="769" y="1571"/>
                </a:cubicBezTo>
                <a:cubicBezTo>
                  <a:pt x="786" y="1660"/>
                  <a:pt x="786" y="1759"/>
                  <a:pt x="769" y="1848"/>
                </a:cubicBezTo>
                <a:cubicBezTo>
                  <a:pt x="751" y="1937"/>
                  <a:pt x="679" y="2000"/>
                  <a:pt x="590" y="2026"/>
                </a:cubicBezTo>
                <a:cubicBezTo>
                  <a:pt x="572" y="2032"/>
                  <a:pt x="553" y="2035"/>
                  <a:pt x="534" y="2035"/>
                </a:cubicBezTo>
                <a:cubicBezTo>
                  <a:pt x="468" y="2035"/>
                  <a:pt x="399" y="2001"/>
                  <a:pt x="358" y="1946"/>
                </a:cubicBezTo>
                <a:cubicBezTo>
                  <a:pt x="304" y="1875"/>
                  <a:pt x="251" y="1794"/>
                  <a:pt x="224" y="1705"/>
                </a:cubicBezTo>
                <a:cubicBezTo>
                  <a:pt x="153" y="1527"/>
                  <a:pt x="108" y="1339"/>
                  <a:pt x="81" y="1143"/>
                </a:cubicBezTo>
                <a:cubicBezTo>
                  <a:pt x="55" y="955"/>
                  <a:pt x="37" y="768"/>
                  <a:pt x="28" y="572"/>
                </a:cubicBezTo>
                <a:cubicBezTo>
                  <a:pt x="19" y="375"/>
                  <a:pt x="28" y="188"/>
                  <a:pt x="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8" name="Google Shape;2848;p24"/>
          <p:cNvSpPr/>
          <p:nvPr/>
        </p:nvSpPr>
        <p:spPr>
          <a:xfrm>
            <a:off x="8259241" y="1056275"/>
            <a:ext cx="222761" cy="70079"/>
          </a:xfrm>
          <a:custGeom>
            <a:avLst/>
            <a:gdLst/>
            <a:ahLst/>
            <a:cxnLst/>
            <a:rect l="l" t="t" r="r" b="b"/>
            <a:pathLst>
              <a:path w="2152" h="677" extrusionOk="0">
                <a:moveTo>
                  <a:pt x="1452" y="1"/>
                </a:moveTo>
                <a:cubicBezTo>
                  <a:pt x="1337" y="1"/>
                  <a:pt x="1222" y="9"/>
                  <a:pt x="1107" y="30"/>
                </a:cubicBezTo>
                <a:cubicBezTo>
                  <a:pt x="920" y="48"/>
                  <a:pt x="724" y="93"/>
                  <a:pt x="536" y="137"/>
                </a:cubicBezTo>
                <a:cubicBezTo>
                  <a:pt x="349" y="182"/>
                  <a:pt x="170" y="253"/>
                  <a:pt x="1" y="352"/>
                </a:cubicBezTo>
                <a:cubicBezTo>
                  <a:pt x="170" y="262"/>
                  <a:pt x="358" y="200"/>
                  <a:pt x="545" y="164"/>
                </a:cubicBezTo>
                <a:cubicBezTo>
                  <a:pt x="733" y="120"/>
                  <a:pt x="920" y="84"/>
                  <a:pt x="1116" y="66"/>
                </a:cubicBezTo>
                <a:cubicBezTo>
                  <a:pt x="1219" y="51"/>
                  <a:pt x="1323" y="45"/>
                  <a:pt x="1427" y="45"/>
                </a:cubicBezTo>
                <a:cubicBezTo>
                  <a:pt x="1513" y="45"/>
                  <a:pt x="1599" y="49"/>
                  <a:pt x="1687" y="57"/>
                </a:cubicBezTo>
                <a:cubicBezTo>
                  <a:pt x="1777" y="66"/>
                  <a:pt x="1866" y="84"/>
                  <a:pt x="1955" y="128"/>
                </a:cubicBezTo>
                <a:cubicBezTo>
                  <a:pt x="2036" y="155"/>
                  <a:pt x="2089" y="236"/>
                  <a:pt x="2098" y="334"/>
                </a:cubicBezTo>
                <a:cubicBezTo>
                  <a:pt x="2098" y="423"/>
                  <a:pt x="2044" y="503"/>
                  <a:pt x="1964" y="548"/>
                </a:cubicBezTo>
                <a:cubicBezTo>
                  <a:pt x="1884" y="593"/>
                  <a:pt x="1795" y="619"/>
                  <a:pt x="1705" y="619"/>
                </a:cubicBezTo>
                <a:cubicBezTo>
                  <a:pt x="1636" y="626"/>
                  <a:pt x="1567" y="629"/>
                  <a:pt x="1499" y="629"/>
                </a:cubicBezTo>
                <a:cubicBezTo>
                  <a:pt x="1375" y="629"/>
                  <a:pt x="1252" y="619"/>
                  <a:pt x="1125" y="601"/>
                </a:cubicBezTo>
                <a:cubicBezTo>
                  <a:pt x="938" y="575"/>
                  <a:pt x="741" y="539"/>
                  <a:pt x="563" y="494"/>
                </a:cubicBezTo>
                <a:cubicBezTo>
                  <a:pt x="376" y="459"/>
                  <a:pt x="188" y="405"/>
                  <a:pt x="1" y="352"/>
                </a:cubicBezTo>
                <a:lnTo>
                  <a:pt x="1" y="352"/>
                </a:lnTo>
                <a:cubicBezTo>
                  <a:pt x="367" y="485"/>
                  <a:pt x="741" y="575"/>
                  <a:pt x="1125" y="646"/>
                </a:cubicBezTo>
                <a:cubicBezTo>
                  <a:pt x="1272" y="666"/>
                  <a:pt x="1420" y="676"/>
                  <a:pt x="1563" y="676"/>
                </a:cubicBezTo>
                <a:cubicBezTo>
                  <a:pt x="1611" y="676"/>
                  <a:pt x="1658" y="675"/>
                  <a:pt x="1705" y="673"/>
                </a:cubicBezTo>
                <a:cubicBezTo>
                  <a:pt x="1812" y="664"/>
                  <a:pt x="1911" y="637"/>
                  <a:pt x="2000" y="593"/>
                </a:cubicBezTo>
                <a:cubicBezTo>
                  <a:pt x="2089" y="539"/>
                  <a:pt x="2152" y="441"/>
                  <a:pt x="2152" y="334"/>
                </a:cubicBezTo>
                <a:cubicBezTo>
                  <a:pt x="2152" y="280"/>
                  <a:pt x="2134" y="227"/>
                  <a:pt x="2107" y="182"/>
                </a:cubicBezTo>
                <a:cubicBezTo>
                  <a:pt x="2071" y="137"/>
                  <a:pt x="2027" y="102"/>
                  <a:pt x="1982" y="84"/>
                </a:cubicBezTo>
                <a:cubicBezTo>
                  <a:pt x="1893" y="39"/>
                  <a:pt x="1795" y="12"/>
                  <a:pt x="1696" y="12"/>
                </a:cubicBezTo>
                <a:cubicBezTo>
                  <a:pt x="1615" y="5"/>
                  <a:pt x="1534" y="1"/>
                  <a:pt x="14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49" name="Google Shape;2849;p24"/>
          <p:cNvSpPr/>
          <p:nvPr/>
        </p:nvSpPr>
        <p:spPr>
          <a:xfrm>
            <a:off x="8157590" y="1031639"/>
            <a:ext cx="101753" cy="209925"/>
          </a:xfrm>
          <a:custGeom>
            <a:avLst/>
            <a:gdLst/>
            <a:ahLst/>
            <a:cxnLst/>
            <a:rect l="l" t="t" r="r" b="b"/>
            <a:pathLst>
              <a:path w="983" h="2028" extrusionOk="0">
                <a:moveTo>
                  <a:pt x="28" y="1"/>
                </a:moveTo>
                <a:cubicBezTo>
                  <a:pt x="144" y="152"/>
                  <a:pt x="251" y="304"/>
                  <a:pt x="358" y="465"/>
                </a:cubicBezTo>
                <a:cubicBezTo>
                  <a:pt x="474" y="625"/>
                  <a:pt x="572" y="786"/>
                  <a:pt x="670" y="956"/>
                </a:cubicBezTo>
                <a:cubicBezTo>
                  <a:pt x="760" y="1125"/>
                  <a:pt x="840" y="1295"/>
                  <a:pt x="893" y="1482"/>
                </a:cubicBezTo>
                <a:cubicBezTo>
                  <a:pt x="920" y="1571"/>
                  <a:pt x="929" y="1661"/>
                  <a:pt x="920" y="1759"/>
                </a:cubicBezTo>
                <a:cubicBezTo>
                  <a:pt x="911" y="1848"/>
                  <a:pt x="849" y="1919"/>
                  <a:pt x="768" y="1955"/>
                </a:cubicBezTo>
                <a:cubicBezTo>
                  <a:pt x="741" y="1966"/>
                  <a:pt x="714" y="1971"/>
                  <a:pt x="687" y="1971"/>
                </a:cubicBezTo>
                <a:cubicBezTo>
                  <a:pt x="627" y="1971"/>
                  <a:pt x="571" y="1945"/>
                  <a:pt x="527" y="1902"/>
                </a:cubicBezTo>
                <a:cubicBezTo>
                  <a:pt x="456" y="1839"/>
                  <a:pt x="403" y="1759"/>
                  <a:pt x="358" y="1678"/>
                </a:cubicBezTo>
                <a:cubicBezTo>
                  <a:pt x="278" y="1509"/>
                  <a:pt x="206" y="1330"/>
                  <a:pt x="162" y="1143"/>
                </a:cubicBezTo>
                <a:cubicBezTo>
                  <a:pt x="117" y="956"/>
                  <a:pt x="72" y="768"/>
                  <a:pt x="54" y="572"/>
                </a:cubicBezTo>
                <a:cubicBezTo>
                  <a:pt x="19" y="384"/>
                  <a:pt x="10" y="188"/>
                  <a:pt x="28" y="1"/>
                </a:cubicBezTo>
                <a:lnTo>
                  <a:pt x="28" y="1"/>
                </a:lnTo>
                <a:cubicBezTo>
                  <a:pt x="1" y="188"/>
                  <a:pt x="1" y="384"/>
                  <a:pt x="28" y="581"/>
                </a:cubicBezTo>
                <a:cubicBezTo>
                  <a:pt x="46" y="768"/>
                  <a:pt x="81" y="964"/>
                  <a:pt x="126" y="1152"/>
                </a:cubicBezTo>
                <a:cubicBezTo>
                  <a:pt x="170" y="1339"/>
                  <a:pt x="242" y="1527"/>
                  <a:pt x="322" y="1705"/>
                </a:cubicBezTo>
                <a:cubicBezTo>
                  <a:pt x="367" y="1794"/>
                  <a:pt x="429" y="1875"/>
                  <a:pt x="501" y="1946"/>
                </a:cubicBezTo>
                <a:cubicBezTo>
                  <a:pt x="536" y="1982"/>
                  <a:pt x="581" y="2009"/>
                  <a:pt x="635" y="2018"/>
                </a:cubicBezTo>
                <a:cubicBezTo>
                  <a:pt x="655" y="2024"/>
                  <a:pt x="676" y="2027"/>
                  <a:pt x="696" y="2027"/>
                </a:cubicBezTo>
                <a:cubicBezTo>
                  <a:pt x="729" y="2027"/>
                  <a:pt x="762" y="2020"/>
                  <a:pt x="795" y="2009"/>
                </a:cubicBezTo>
                <a:cubicBezTo>
                  <a:pt x="893" y="1964"/>
                  <a:pt x="965" y="1875"/>
                  <a:pt x="974" y="1768"/>
                </a:cubicBezTo>
                <a:cubicBezTo>
                  <a:pt x="983" y="1670"/>
                  <a:pt x="974" y="1571"/>
                  <a:pt x="947" y="1473"/>
                </a:cubicBezTo>
                <a:cubicBezTo>
                  <a:pt x="884" y="1286"/>
                  <a:pt x="804" y="1107"/>
                  <a:pt x="706" y="938"/>
                </a:cubicBezTo>
                <a:cubicBezTo>
                  <a:pt x="510" y="607"/>
                  <a:pt x="278" y="295"/>
                  <a:pt x="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0" name="Google Shape;2850;p24"/>
          <p:cNvSpPr/>
          <p:nvPr/>
        </p:nvSpPr>
        <p:spPr>
          <a:xfrm>
            <a:off x="8155829" y="977087"/>
            <a:ext cx="219035" cy="68836"/>
          </a:xfrm>
          <a:custGeom>
            <a:avLst/>
            <a:gdLst/>
            <a:ahLst/>
            <a:cxnLst/>
            <a:rect l="l" t="t" r="r" b="b"/>
            <a:pathLst>
              <a:path w="2116" h="665" extrusionOk="0">
                <a:moveTo>
                  <a:pt x="2072" y="146"/>
                </a:moveTo>
                <a:lnTo>
                  <a:pt x="2072" y="146"/>
                </a:lnTo>
                <a:cubicBezTo>
                  <a:pt x="2075" y="151"/>
                  <a:pt x="2077" y="156"/>
                  <a:pt x="2080" y="162"/>
                </a:cubicBezTo>
                <a:cubicBezTo>
                  <a:pt x="2099" y="194"/>
                  <a:pt x="2109" y="231"/>
                  <a:pt x="2113" y="266"/>
                </a:cubicBezTo>
                <a:lnTo>
                  <a:pt x="2113" y="266"/>
                </a:lnTo>
                <a:cubicBezTo>
                  <a:pt x="2109" y="234"/>
                  <a:pt x="2101" y="202"/>
                  <a:pt x="2089" y="171"/>
                </a:cubicBezTo>
                <a:cubicBezTo>
                  <a:pt x="2083" y="162"/>
                  <a:pt x="2078" y="154"/>
                  <a:pt x="2072" y="146"/>
                </a:cubicBezTo>
                <a:close/>
                <a:moveTo>
                  <a:pt x="2113" y="266"/>
                </a:moveTo>
                <a:lnTo>
                  <a:pt x="2113" y="266"/>
                </a:lnTo>
                <a:cubicBezTo>
                  <a:pt x="2114" y="278"/>
                  <a:pt x="2115" y="290"/>
                  <a:pt x="2115" y="302"/>
                </a:cubicBezTo>
                <a:lnTo>
                  <a:pt x="2115" y="302"/>
                </a:lnTo>
                <a:cubicBezTo>
                  <a:pt x="2115" y="291"/>
                  <a:pt x="2115" y="278"/>
                  <a:pt x="2113" y="266"/>
                </a:cubicBezTo>
                <a:close/>
                <a:moveTo>
                  <a:pt x="2115" y="311"/>
                </a:moveTo>
                <a:cubicBezTo>
                  <a:pt x="2104" y="406"/>
                  <a:pt x="2051" y="484"/>
                  <a:pt x="1972" y="528"/>
                </a:cubicBezTo>
                <a:cubicBezTo>
                  <a:pt x="1893" y="581"/>
                  <a:pt x="1804" y="608"/>
                  <a:pt x="1715" y="625"/>
                </a:cubicBezTo>
                <a:lnTo>
                  <a:pt x="1715" y="625"/>
                </a:lnTo>
                <a:cubicBezTo>
                  <a:pt x="1804" y="608"/>
                  <a:pt x="1893" y="581"/>
                  <a:pt x="1972" y="536"/>
                </a:cubicBezTo>
                <a:cubicBezTo>
                  <a:pt x="2051" y="484"/>
                  <a:pt x="2104" y="406"/>
                  <a:pt x="2115" y="311"/>
                </a:cubicBezTo>
                <a:close/>
                <a:moveTo>
                  <a:pt x="1696" y="1"/>
                </a:moveTo>
                <a:cubicBezTo>
                  <a:pt x="1508" y="1"/>
                  <a:pt x="1312" y="19"/>
                  <a:pt x="1125" y="63"/>
                </a:cubicBezTo>
                <a:cubicBezTo>
                  <a:pt x="937" y="108"/>
                  <a:pt x="750" y="153"/>
                  <a:pt x="562" y="224"/>
                </a:cubicBezTo>
                <a:cubicBezTo>
                  <a:pt x="375" y="287"/>
                  <a:pt x="205" y="376"/>
                  <a:pt x="45" y="483"/>
                </a:cubicBezTo>
                <a:lnTo>
                  <a:pt x="0" y="519"/>
                </a:lnTo>
                <a:lnTo>
                  <a:pt x="54" y="528"/>
                </a:lnTo>
                <a:cubicBezTo>
                  <a:pt x="420" y="608"/>
                  <a:pt x="785" y="652"/>
                  <a:pt x="1160" y="661"/>
                </a:cubicBezTo>
                <a:cubicBezTo>
                  <a:pt x="1205" y="664"/>
                  <a:pt x="1249" y="665"/>
                  <a:pt x="1293" y="665"/>
                </a:cubicBezTo>
                <a:cubicBezTo>
                  <a:pt x="1436" y="665"/>
                  <a:pt x="1577" y="653"/>
                  <a:pt x="1714" y="626"/>
                </a:cubicBezTo>
                <a:lnTo>
                  <a:pt x="1714" y="626"/>
                </a:lnTo>
                <a:cubicBezTo>
                  <a:pt x="1593" y="643"/>
                  <a:pt x="1475" y="653"/>
                  <a:pt x="1357" y="653"/>
                </a:cubicBezTo>
                <a:cubicBezTo>
                  <a:pt x="1292" y="653"/>
                  <a:pt x="1227" y="650"/>
                  <a:pt x="1160" y="644"/>
                </a:cubicBezTo>
                <a:cubicBezTo>
                  <a:pt x="982" y="635"/>
                  <a:pt x="794" y="608"/>
                  <a:pt x="616" y="581"/>
                </a:cubicBezTo>
                <a:cubicBezTo>
                  <a:pt x="448" y="557"/>
                  <a:pt x="287" y="533"/>
                  <a:pt x="126" y="496"/>
                </a:cubicBezTo>
                <a:lnTo>
                  <a:pt x="126" y="496"/>
                </a:lnTo>
                <a:cubicBezTo>
                  <a:pt x="266" y="403"/>
                  <a:pt x="419" y="325"/>
                  <a:pt x="580" y="269"/>
                </a:cubicBezTo>
                <a:cubicBezTo>
                  <a:pt x="759" y="197"/>
                  <a:pt x="946" y="144"/>
                  <a:pt x="1134" y="90"/>
                </a:cubicBezTo>
                <a:cubicBezTo>
                  <a:pt x="1321" y="46"/>
                  <a:pt x="1508" y="19"/>
                  <a:pt x="1705" y="19"/>
                </a:cubicBezTo>
                <a:cubicBezTo>
                  <a:pt x="1721" y="17"/>
                  <a:pt x="1737" y="17"/>
                  <a:pt x="1753" y="17"/>
                </a:cubicBezTo>
                <a:cubicBezTo>
                  <a:pt x="1833" y="17"/>
                  <a:pt x="1907" y="35"/>
                  <a:pt x="1981" y="72"/>
                </a:cubicBezTo>
                <a:cubicBezTo>
                  <a:pt x="2018" y="87"/>
                  <a:pt x="2048" y="113"/>
                  <a:pt x="2072" y="146"/>
                </a:cubicBezTo>
                <a:lnTo>
                  <a:pt x="2072" y="146"/>
                </a:lnTo>
                <a:cubicBezTo>
                  <a:pt x="2053" y="111"/>
                  <a:pt x="2021" y="87"/>
                  <a:pt x="1981" y="63"/>
                </a:cubicBezTo>
                <a:cubicBezTo>
                  <a:pt x="1892" y="19"/>
                  <a:pt x="1794" y="1"/>
                  <a:pt x="16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1" name="Google Shape;2851;p24"/>
          <p:cNvSpPr/>
          <p:nvPr/>
        </p:nvSpPr>
        <p:spPr>
          <a:xfrm>
            <a:off x="8093515" y="997168"/>
            <a:ext cx="467052" cy="375443"/>
          </a:xfrm>
          <a:custGeom>
            <a:avLst/>
            <a:gdLst/>
            <a:ahLst/>
            <a:cxnLst/>
            <a:rect l="l" t="t" r="r" b="b"/>
            <a:pathLst>
              <a:path w="4512" h="3627" extrusionOk="0">
                <a:moveTo>
                  <a:pt x="54" y="0"/>
                </a:moveTo>
                <a:cubicBezTo>
                  <a:pt x="23" y="0"/>
                  <a:pt x="1" y="50"/>
                  <a:pt x="40" y="66"/>
                </a:cubicBezTo>
                <a:cubicBezTo>
                  <a:pt x="236" y="146"/>
                  <a:pt x="432" y="244"/>
                  <a:pt x="620" y="342"/>
                </a:cubicBezTo>
                <a:cubicBezTo>
                  <a:pt x="611" y="360"/>
                  <a:pt x="611" y="369"/>
                  <a:pt x="620" y="378"/>
                </a:cubicBezTo>
                <a:cubicBezTo>
                  <a:pt x="727" y="583"/>
                  <a:pt x="825" y="789"/>
                  <a:pt x="923" y="1003"/>
                </a:cubicBezTo>
                <a:cubicBezTo>
                  <a:pt x="995" y="1172"/>
                  <a:pt x="1066" y="1351"/>
                  <a:pt x="1129" y="1529"/>
                </a:cubicBezTo>
                <a:cubicBezTo>
                  <a:pt x="1102" y="1333"/>
                  <a:pt x="1048" y="1137"/>
                  <a:pt x="977" y="949"/>
                </a:cubicBezTo>
                <a:cubicBezTo>
                  <a:pt x="897" y="762"/>
                  <a:pt x="798" y="575"/>
                  <a:pt x="709" y="396"/>
                </a:cubicBezTo>
                <a:lnTo>
                  <a:pt x="709" y="396"/>
                </a:lnTo>
                <a:cubicBezTo>
                  <a:pt x="977" y="539"/>
                  <a:pt x="1236" y="699"/>
                  <a:pt x="1486" y="869"/>
                </a:cubicBezTo>
                <a:lnTo>
                  <a:pt x="1673" y="985"/>
                </a:lnTo>
                <a:cubicBezTo>
                  <a:pt x="1727" y="1190"/>
                  <a:pt x="1780" y="1396"/>
                  <a:pt x="1834" y="1610"/>
                </a:cubicBezTo>
                <a:cubicBezTo>
                  <a:pt x="1869" y="1797"/>
                  <a:pt x="1941" y="2020"/>
                  <a:pt x="1959" y="2208"/>
                </a:cubicBezTo>
                <a:cubicBezTo>
                  <a:pt x="1950" y="2011"/>
                  <a:pt x="1923" y="1806"/>
                  <a:pt x="1896" y="1610"/>
                </a:cubicBezTo>
                <a:cubicBezTo>
                  <a:pt x="1852" y="1440"/>
                  <a:pt x="1816" y="1226"/>
                  <a:pt x="1762" y="1056"/>
                </a:cubicBezTo>
                <a:lnTo>
                  <a:pt x="1762" y="1056"/>
                </a:lnTo>
                <a:cubicBezTo>
                  <a:pt x="2039" y="1244"/>
                  <a:pt x="2298" y="1440"/>
                  <a:pt x="2557" y="1654"/>
                </a:cubicBezTo>
                <a:cubicBezTo>
                  <a:pt x="2548" y="1663"/>
                  <a:pt x="2548" y="1681"/>
                  <a:pt x="2557" y="1690"/>
                </a:cubicBezTo>
                <a:cubicBezTo>
                  <a:pt x="2601" y="1913"/>
                  <a:pt x="2655" y="2127"/>
                  <a:pt x="2691" y="2351"/>
                </a:cubicBezTo>
                <a:cubicBezTo>
                  <a:pt x="2726" y="2538"/>
                  <a:pt x="2744" y="2725"/>
                  <a:pt x="2762" y="2922"/>
                </a:cubicBezTo>
                <a:cubicBezTo>
                  <a:pt x="2780" y="2734"/>
                  <a:pt x="2780" y="2538"/>
                  <a:pt x="2762" y="2351"/>
                </a:cubicBezTo>
                <a:cubicBezTo>
                  <a:pt x="2726" y="2136"/>
                  <a:pt x="2682" y="1931"/>
                  <a:pt x="2637" y="1726"/>
                </a:cubicBezTo>
                <a:lnTo>
                  <a:pt x="2637" y="1726"/>
                </a:lnTo>
                <a:cubicBezTo>
                  <a:pt x="2887" y="1940"/>
                  <a:pt x="3128" y="2163"/>
                  <a:pt x="3360" y="2395"/>
                </a:cubicBezTo>
                <a:cubicBezTo>
                  <a:pt x="3413" y="2636"/>
                  <a:pt x="3467" y="2868"/>
                  <a:pt x="3503" y="3109"/>
                </a:cubicBezTo>
                <a:cubicBezTo>
                  <a:pt x="3529" y="3279"/>
                  <a:pt x="3556" y="3457"/>
                  <a:pt x="3565" y="3627"/>
                </a:cubicBezTo>
                <a:cubicBezTo>
                  <a:pt x="3583" y="3413"/>
                  <a:pt x="3583" y="3198"/>
                  <a:pt x="3556" y="2984"/>
                </a:cubicBezTo>
                <a:cubicBezTo>
                  <a:pt x="3529" y="2824"/>
                  <a:pt x="3494" y="2654"/>
                  <a:pt x="3458" y="2502"/>
                </a:cubicBezTo>
                <a:lnTo>
                  <a:pt x="3458" y="2502"/>
                </a:lnTo>
                <a:cubicBezTo>
                  <a:pt x="3763" y="2816"/>
                  <a:pt x="4373" y="3485"/>
                  <a:pt x="4378" y="3485"/>
                </a:cubicBezTo>
                <a:cubicBezTo>
                  <a:pt x="4378" y="3485"/>
                  <a:pt x="4378" y="3485"/>
                  <a:pt x="4377" y="3484"/>
                </a:cubicBezTo>
                <a:cubicBezTo>
                  <a:pt x="4101" y="3100"/>
                  <a:pt x="3797" y="2743"/>
                  <a:pt x="3467" y="2404"/>
                </a:cubicBezTo>
                <a:cubicBezTo>
                  <a:pt x="3506" y="2400"/>
                  <a:pt x="3546" y="2399"/>
                  <a:pt x="3585" y="2399"/>
                </a:cubicBezTo>
                <a:cubicBezTo>
                  <a:pt x="3736" y="2399"/>
                  <a:pt x="3888" y="2424"/>
                  <a:pt x="4029" y="2467"/>
                </a:cubicBezTo>
                <a:cubicBezTo>
                  <a:pt x="4190" y="2502"/>
                  <a:pt x="4351" y="2529"/>
                  <a:pt x="4511" y="2529"/>
                </a:cubicBezTo>
                <a:cubicBezTo>
                  <a:pt x="4359" y="2476"/>
                  <a:pt x="4199" y="2431"/>
                  <a:pt x="4038" y="2395"/>
                </a:cubicBezTo>
                <a:cubicBezTo>
                  <a:pt x="3900" y="2364"/>
                  <a:pt x="3741" y="2328"/>
                  <a:pt x="3587" y="2328"/>
                </a:cubicBezTo>
                <a:cubicBezTo>
                  <a:pt x="3521" y="2328"/>
                  <a:pt x="3457" y="2335"/>
                  <a:pt x="3396" y="2351"/>
                </a:cubicBezTo>
                <a:cubicBezTo>
                  <a:pt x="3172" y="2119"/>
                  <a:pt x="2940" y="1904"/>
                  <a:pt x="2699" y="1699"/>
                </a:cubicBezTo>
                <a:cubicBezTo>
                  <a:pt x="2723" y="1698"/>
                  <a:pt x="2745" y="1697"/>
                  <a:pt x="2768" y="1697"/>
                </a:cubicBezTo>
                <a:cubicBezTo>
                  <a:pt x="2922" y="1697"/>
                  <a:pt x="3069" y="1723"/>
                  <a:pt x="3217" y="1762"/>
                </a:cubicBezTo>
                <a:cubicBezTo>
                  <a:pt x="3378" y="1797"/>
                  <a:pt x="3538" y="1815"/>
                  <a:pt x="3708" y="1824"/>
                </a:cubicBezTo>
                <a:cubicBezTo>
                  <a:pt x="3547" y="1762"/>
                  <a:pt x="3396" y="1717"/>
                  <a:pt x="3226" y="1690"/>
                </a:cubicBezTo>
                <a:cubicBezTo>
                  <a:pt x="3084" y="1643"/>
                  <a:pt x="2927" y="1621"/>
                  <a:pt x="2773" y="1621"/>
                </a:cubicBezTo>
                <a:cubicBezTo>
                  <a:pt x="2724" y="1621"/>
                  <a:pt x="2676" y="1623"/>
                  <a:pt x="2628" y="1628"/>
                </a:cubicBezTo>
                <a:cubicBezTo>
                  <a:pt x="2342" y="1396"/>
                  <a:pt x="2048" y="1172"/>
                  <a:pt x="1753" y="958"/>
                </a:cubicBezTo>
                <a:cubicBezTo>
                  <a:pt x="1821" y="949"/>
                  <a:pt x="1889" y="944"/>
                  <a:pt x="1958" y="944"/>
                </a:cubicBezTo>
                <a:cubicBezTo>
                  <a:pt x="2081" y="944"/>
                  <a:pt x="2204" y="960"/>
                  <a:pt x="2325" y="994"/>
                </a:cubicBezTo>
                <a:cubicBezTo>
                  <a:pt x="2494" y="1021"/>
                  <a:pt x="2655" y="1030"/>
                  <a:pt x="2815" y="1030"/>
                </a:cubicBezTo>
                <a:cubicBezTo>
                  <a:pt x="2664" y="976"/>
                  <a:pt x="2503" y="940"/>
                  <a:pt x="2342" y="914"/>
                </a:cubicBezTo>
                <a:cubicBezTo>
                  <a:pt x="2212" y="892"/>
                  <a:pt x="2068" y="867"/>
                  <a:pt x="1928" y="867"/>
                </a:cubicBezTo>
                <a:cubicBezTo>
                  <a:pt x="1840" y="867"/>
                  <a:pt x="1753" y="877"/>
                  <a:pt x="1673" y="905"/>
                </a:cubicBezTo>
                <a:lnTo>
                  <a:pt x="1584" y="842"/>
                </a:lnTo>
                <a:cubicBezTo>
                  <a:pt x="1325" y="673"/>
                  <a:pt x="1048" y="503"/>
                  <a:pt x="772" y="342"/>
                </a:cubicBezTo>
                <a:cubicBezTo>
                  <a:pt x="941" y="298"/>
                  <a:pt x="1111" y="280"/>
                  <a:pt x="1289" y="280"/>
                </a:cubicBezTo>
                <a:cubicBezTo>
                  <a:pt x="1450" y="280"/>
                  <a:pt x="1620" y="253"/>
                  <a:pt x="1780" y="218"/>
                </a:cubicBezTo>
                <a:cubicBezTo>
                  <a:pt x="1675" y="206"/>
                  <a:pt x="1574" y="199"/>
                  <a:pt x="1472" y="199"/>
                </a:cubicBezTo>
                <a:cubicBezTo>
                  <a:pt x="1409" y="199"/>
                  <a:pt x="1345" y="202"/>
                  <a:pt x="1280" y="209"/>
                </a:cubicBezTo>
                <a:cubicBezTo>
                  <a:pt x="1260" y="208"/>
                  <a:pt x="1240" y="207"/>
                  <a:pt x="1220" y="207"/>
                </a:cubicBezTo>
                <a:cubicBezTo>
                  <a:pt x="1042" y="207"/>
                  <a:pt x="860" y="242"/>
                  <a:pt x="691" y="298"/>
                </a:cubicBezTo>
                <a:cubicBezTo>
                  <a:pt x="486" y="191"/>
                  <a:pt x="281" y="93"/>
                  <a:pt x="67" y="3"/>
                </a:cubicBezTo>
                <a:cubicBezTo>
                  <a:pt x="62" y="1"/>
                  <a:pt x="58" y="0"/>
                  <a:pt x="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2" name="Google Shape;2852;p24"/>
          <p:cNvSpPr/>
          <p:nvPr/>
        </p:nvSpPr>
        <p:spPr>
          <a:xfrm>
            <a:off x="8261103" y="1173867"/>
            <a:ext cx="95232" cy="147092"/>
          </a:xfrm>
          <a:custGeom>
            <a:avLst/>
            <a:gdLst/>
            <a:ahLst/>
            <a:cxnLst/>
            <a:rect l="l" t="t" r="r" b="b"/>
            <a:pathLst>
              <a:path w="920" h="1421" extrusionOk="0">
                <a:moveTo>
                  <a:pt x="598" y="1268"/>
                </a:moveTo>
                <a:cubicBezTo>
                  <a:pt x="920" y="1117"/>
                  <a:pt x="706" y="510"/>
                  <a:pt x="465" y="1"/>
                </a:cubicBezTo>
                <a:cubicBezTo>
                  <a:pt x="295" y="81"/>
                  <a:pt x="143" y="188"/>
                  <a:pt x="1" y="304"/>
                </a:cubicBezTo>
                <a:cubicBezTo>
                  <a:pt x="81" y="885"/>
                  <a:pt x="259" y="1420"/>
                  <a:pt x="598" y="126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3" name="Google Shape;2853;p24"/>
          <p:cNvSpPr/>
          <p:nvPr/>
        </p:nvSpPr>
        <p:spPr>
          <a:xfrm>
            <a:off x="8339670" y="1147161"/>
            <a:ext cx="300292" cy="344700"/>
          </a:xfrm>
          <a:custGeom>
            <a:avLst/>
            <a:gdLst/>
            <a:ahLst/>
            <a:cxnLst/>
            <a:rect l="l" t="t" r="r" b="b"/>
            <a:pathLst>
              <a:path w="2901" h="3330" extrusionOk="0">
                <a:moveTo>
                  <a:pt x="2901" y="1366"/>
                </a:moveTo>
                <a:cubicBezTo>
                  <a:pt x="2820" y="1151"/>
                  <a:pt x="2704" y="946"/>
                  <a:pt x="2562" y="777"/>
                </a:cubicBezTo>
                <a:cubicBezTo>
                  <a:pt x="2053" y="714"/>
                  <a:pt x="1535" y="759"/>
                  <a:pt x="1044" y="893"/>
                </a:cubicBezTo>
                <a:lnTo>
                  <a:pt x="1018" y="893"/>
                </a:lnTo>
                <a:cubicBezTo>
                  <a:pt x="794" y="670"/>
                  <a:pt x="562" y="446"/>
                  <a:pt x="321" y="241"/>
                </a:cubicBezTo>
                <a:lnTo>
                  <a:pt x="348" y="241"/>
                </a:lnTo>
                <a:cubicBezTo>
                  <a:pt x="794" y="429"/>
                  <a:pt x="2053" y="911"/>
                  <a:pt x="2276" y="491"/>
                </a:cubicBezTo>
                <a:cubicBezTo>
                  <a:pt x="1928" y="214"/>
                  <a:pt x="1517" y="45"/>
                  <a:pt x="1089" y="0"/>
                </a:cubicBezTo>
                <a:cubicBezTo>
                  <a:pt x="794" y="9"/>
                  <a:pt x="500" y="63"/>
                  <a:pt x="223" y="161"/>
                </a:cubicBezTo>
                <a:lnTo>
                  <a:pt x="134" y="89"/>
                </a:lnTo>
                <a:lnTo>
                  <a:pt x="54" y="116"/>
                </a:lnTo>
                <a:cubicBezTo>
                  <a:pt x="89" y="143"/>
                  <a:pt x="134" y="179"/>
                  <a:pt x="170" y="214"/>
                </a:cubicBezTo>
                <a:cubicBezTo>
                  <a:pt x="170" y="223"/>
                  <a:pt x="170" y="232"/>
                  <a:pt x="170" y="241"/>
                </a:cubicBezTo>
                <a:lnTo>
                  <a:pt x="188" y="304"/>
                </a:lnTo>
                <a:cubicBezTo>
                  <a:pt x="27" y="866"/>
                  <a:pt x="0" y="2472"/>
                  <a:pt x="571" y="2285"/>
                </a:cubicBezTo>
                <a:cubicBezTo>
                  <a:pt x="1098" y="2106"/>
                  <a:pt x="473" y="705"/>
                  <a:pt x="277" y="295"/>
                </a:cubicBezTo>
                <a:cubicBezTo>
                  <a:pt x="518" y="509"/>
                  <a:pt x="750" y="723"/>
                  <a:pt x="973" y="955"/>
                </a:cubicBezTo>
                <a:lnTo>
                  <a:pt x="991" y="1000"/>
                </a:lnTo>
                <a:cubicBezTo>
                  <a:pt x="812" y="1491"/>
                  <a:pt x="768" y="3231"/>
                  <a:pt x="1357" y="3035"/>
                </a:cubicBezTo>
                <a:cubicBezTo>
                  <a:pt x="1865" y="2865"/>
                  <a:pt x="1285" y="1526"/>
                  <a:pt x="1080" y="1080"/>
                </a:cubicBezTo>
                <a:lnTo>
                  <a:pt x="1071" y="1053"/>
                </a:lnTo>
                <a:cubicBezTo>
                  <a:pt x="1196" y="1178"/>
                  <a:pt x="1357" y="1357"/>
                  <a:pt x="1517" y="1526"/>
                </a:cubicBezTo>
                <a:cubicBezTo>
                  <a:pt x="1633" y="2044"/>
                  <a:pt x="2285" y="3329"/>
                  <a:pt x="2713" y="3160"/>
                </a:cubicBezTo>
                <a:cubicBezTo>
                  <a:pt x="2767" y="3061"/>
                  <a:pt x="2820" y="2954"/>
                  <a:pt x="2874" y="2847"/>
                </a:cubicBezTo>
                <a:cubicBezTo>
                  <a:pt x="2776" y="2294"/>
                  <a:pt x="1500" y="1419"/>
                  <a:pt x="1500" y="1419"/>
                </a:cubicBezTo>
                <a:lnTo>
                  <a:pt x="1500" y="1419"/>
                </a:lnTo>
                <a:cubicBezTo>
                  <a:pt x="1375" y="1268"/>
                  <a:pt x="1241" y="1116"/>
                  <a:pt x="1107" y="973"/>
                </a:cubicBezTo>
                <a:cubicBezTo>
                  <a:pt x="1464" y="1134"/>
                  <a:pt x="2481" y="1544"/>
                  <a:pt x="2901" y="136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4" name="Google Shape;2854;p24"/>
          <p:cNvSpPr/>
          <p:nvPr/>
        </p:nvSpPr>
        <p:spPr>
          <a:xfrm>
            <a:off x="8229740" y="1209994"/>
            <a:ext cx="26809" cy="28673"/>
          </a:xfrm>
          <a:custGeom>
            <a:avLst/>
            <a:gdLst/>
            <a:ahLst/>
            <a:cxnLst/>
            <a:rect l="l" t="t" r="r" b="b"/>
            <a:pathLst>
              <a:path w="259" h="277" extrusionOk="0">
                <a:moveTo>
                  <a:pt x="125" y="241"/>
                </a:moveTo>
                <a:cubicBezTo>
                  <a:pt x="205" y="187"/>
                  <a:pt x="259" y="98"/>
                  <a:pt x="259" y="0"/>
                </a:cubicBezTo>
                <a:cubicBezTo>
                  <a:pt x="161" y="89"/>
                  <a:pt x="80" y="179"/>
                  <a:pt x="0" y="277"/>
                </a:cubicBezTo>
                <a:cubicBezTo>
                  <a:pt x="45" y="277"/>
                  <a:pt x="89" y="268"/>
                  <a:pt x="125" y="24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5" name="Google Shape;2855;p24"/>
          <p:cNvSpPr/>
          <p:nvPr/>
        </p:nvSpPr>
        <p:spPr>
          <a:xfrm rot="-10476267">
            <a:off x="10216503" y="1326038"/>
            <a:ext cx="342832" cy="390149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6" name="Google Shape;2856;p24"/>
          <p:cNvSpPr/>
          <p:nvPr/>
        </p:nvSpPr>
        <p:spPr>
          <a:xfrm rot="-10476267">
            <a:off x="10289681" y="1251149"/>
            <a:ext cx="215719" cy="437456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7" name="Google Shape;2857;p24"/>
          <p:cNvSpPr/>
          <p:nvPr/>
        </p:nvSpPr>
        <p:spPr>
          <a:xfrm rot="-10476267">
            <a:off x="10281690" y="1329054"/>
            <a:ext cx="273479" cy="356713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8" name="Google Shape;2858;p24"/>
          <p:cNvSpPr/>
          <p:nvPr/>
        </p:nvSpPr>
        <p:spPr>
          <a:xfrm rot="-10476267">
            <a:off x="10242175" y="1326682"/>
            <a:ext cx="304947" cy="393876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59" name="Google Shape;2859;p24"/>
          <p:cNvSpPr/>
          <p:nvPr/>
        </p:nvSpPr>
        <p:spPr>
          <a:xfrm rot="-10476267">
            <a:off x="10587080" y="1164284"/>
            <a:ext cx="166344" cy="286737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0" name="Google Shape;2860;p24"/>
          <p:cNvSpPr/>
          <p:nvPr/>
        </p:nvSpPr>
        <p:spPr>
          <a:xfrm rot="-10476267">
            <a:off x="10628031" y="1145912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1" name="Google Shape;2861;p24"/>
          <p:cNvSpPr/>
          <p:nvPr/>
        </p:nvSpPr>
        <p:spPr>
          <a:xfrm rot="-10476267">
            <a:off x="10684227" y="1241744"/>
            <a:ext cx="238492" cy="23798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2" name="Google Shape;2862;p24"/>
          <p:cNvSpPr/>
          <p:nvPr/>
        </p:nvSpPr>
        <p:spPr>
          <a:xfrm rot="-10476267">
            <a:off x="10489103" y="1053898"/>
            <a:ext cx="167172" cy="285909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3" name="Google Shape;2863;p24"/>
          <p:cNvSpPr/>
          <p:nvPr/>
        </p:nvSpPr>
        <p:spPr>
          <a:xfrm rot="-10476267">
            <a:off x="10529923" y="1035373"/>
            <a:ext cx="299047" cy="90161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4" name="Google Shape;2864;p24"/>
          <p:cNvSpPr/>
          <p:nvPr/>
        </p:nvSpPr>
        <p:spPr>
          <a:xfrm rot="-10476267">
            <a:off x="10383460" y="948868"/>
            <a:ext cx="178040" cy="280837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5" name="Google Shape;2865;p24"/>
          <p:cNvSpPr/>
          <p:nvPr/>
        </p:nvSpPr>
        <p:spPr>
          <a:xfrm rot="-10476267">
            <a:off x="10409525" y="907132"/>
            <a:ext cx="294803" cy="86539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6" name="Google Shape;2866;p24"/>
          <p:cNvSpPr/>
          <p:nvPr/>
        </p:nvSpPr>
        <p:spPr>
          <a:xfrm rot="-10476267">
            <a:off x="10262471" y="856624"/>
            <a:ext cx="197708" cy="271728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7" name="Google Shape;2867;p24"/>
          <p:cNvSpPr/>
          <p:nvPr/>
        </p:nvSpPr>
        <p:spPr>
          <a:xfrm rot="-10476267">
            <a:off x="10284022" y="790198"/>
            <a:ext cx="288901" cy="89127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8" name="Google Shape;2868;p24"/>
          <p:cNvSpPr/>
          <p:nvPr/>
        </p:nvSpPr>
        <p:spPr>
          <a:xfrm rot="-10476267">
            <a:off x="10679913" y="1236525"/>
            <a:ext cx="195948" cy="240880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69" name="Google Shape;2869;p24"/>
          <p:cNvSpPr/>
          <p:nvPr/>
        </p:nvSpPr>
        <p:spPr>
          <a:xfrm rot="-10476267">
            <a:off x="10601066" y="1159533"/>
            <a:ext cx="97095" cy="289636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0" name="Google Shape;2870;p24"/>
          <p:cNvSpPr/>
          <p:nvPr/>
        </p:nvSpPr>
        <p:spPr>
          <a:xfrm rot="-10476267">
            <a:off x="10628010" y="1143671"/>
            <a:ext cx="291076" cy="94716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1" name="Google Shape;2871;p24"/>
          <p:cNvSpPr/>
          <p:nvPr/>
        </p:nvSpPr>
        <p:spPr>
          <a:xfrm rot="-10476267">
            <a:off x="10502721" y="1052056"/>
            <a:ext cx="100820" cy="288704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2" name="Google Shape;2872;p24"/>
          <p:cNvSpPr/>
          <p:nvPr/>
        </p:nvSpPr>
        <p:spPr>
          <a:xfrm rot="-10476267">
            <a:off x="10529934" y="1032454"/>
            <a:ext cx="292007" cy="95441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3" name="Google Shape;2873;p24"/>
          <p:cNvSpPr/>
          <p:nvPr/>
        </p:nvSpPr>
        <p:spPr>
          <a:xfrm rot="-10476267">
            <a:off x="10392348" y="946761"/>
            <a:ext cx="115520" cy="283217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4" name="Google Shape;2874;p24"/>
          <p:cNvSpPr/>
          <p:nvPr/>
        </p:nvSpPr>
        <p:spPr>
          <a:xfrm rot="-10476267">
            <a:off x="10409509" y="905239"/>
            <a:ext cx="292007" cy="90576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5" name="Google Shape;2875;p24"/>
          <p:cNvSpPr/>
          <p:nvPr/>
        </p:nvSpPr>
        <p:spPr>
          <a:xfrm rot="-10476267">
            <a:off x="10270619" y="854437"/>
            <a:ext cx="134980" cy="274523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6" name="Google Shape;2876;p24"/>
          <p:cNvSpPr/>
          <p:nvPr/>
        </p:nvSpPr>
        <p:spPr>
          <a:xfrm rot="-10476267">
            <a:off x="10281201" y="789103"/>
            <a:ext cx="291076" cy="9171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7" name="Google Shape;2877;p24"/>
          <p:cNvSpPr/>
          <p:nvPr/>
        </p:nvSpPr>
        <p:spPr>
          <a:xfrm rot="-10476267">
            <a:off x="10178769" y="824053"/>
            <a:ext cx="618380" cy="491180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8" name="Google Shape;2878;p24"/>
          <p:cNvSpPr/>
          <p:nvPr/>
        </p:nvSpPr>
        <p:spPr>
          <a:xfrm rot="-10476267">
            <a:off x="10394066" y="1052013"/>
            <a:ext cx="125767" cy="193160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79" name="Google Shape;2879;p24"/>
          <p:cNvSpPr/>
          <p:nvPr/>
        </p:nvSpPr>
        <p:spPr>
          <a:xfrm rot="-10476267">
            <a:off x="10489695" y="1037198"/>
            <a:ext cx="394588" cy="451844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0" name="Google Shape;2880;p24"/>
          <p:cNvSpPr/>
          <p:nvPr/>
        </p:nvSpPr>
        <p:spPr>
          <a:xfrm rot="-10476267">
            <a:off x="10355718" y="1092058"/>
            <a:ext cx="36125" cy="37991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1" name="Google Shape;2881;p24"/>
          <p:cNvSpPr/>
          <p:nvPr/>
        </p:nvSpPr>
        <p:spPr>
          <a:xfrm rot="4320501">
            <a:off x="2253685" y="715768"/>
            <a:ext cx="399720" cy="432623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2" name="Google Shape;2882;p24"/>
          <p:cNvSpPr/>
          <p:nvPr/>
        </p:nvSpPr>
        <p:spPr>
          <a:xfrm rot="4320501">
            <a:off x="2313407" y="702154"/>
            <a:ext cx="237389" cy="303105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3" name="Google Shape;2883;p24"/>
          <p:cNvSpPr/>
          <p:nvPr/>
        </p:nvSpPr>
        <p:spPr>
          <a:xfrm rot="4320501">
            <a:off x="2254313" y="710915"/>
            <a:ext cx="403265" cy="442015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4" name="Google Shape;2884;p24"/>
          <p:cNvSpPr/>
          <p:nvPr/>
        </p:nvSpPr>
        <p:spPr>
          <a:xfrm rot="4320501">
            <a:off x="2327435" y="799890"/>
            <a:ext cx="294323" cy="297457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5" name="Google Shape;2885;p24"/>
          <p:cNvSpPr/>
          <p:nvPr/>
        </p:nvSpPr>
        <p:spPr>
          <a:xfrm rot="-4312710">
            <a:off x="1192918" y="2233705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6" name="Google Shape;2886;p24"/>
          <p:cNvSpPr/>
          <p:nvPr/>
        </p:nvSpPr>
        <p:spPr>
          <a:xfrm rot="-4312710">
            <a:off x="1185495" y="2163523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7" name="Google Shape;2887;p24"/>
          <p:cNvSpPr/>
          <p:nvPr/>
        </p:nvSpPr>
        <p:spPr>
          <a:xfrm rot="-4312710">
            <a:off x="1195023" y="2321227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8" name="Google Shape;2888;p24"/>
          <p:cNvSpPr/>
          <p:nvPr/>
        </p:nvSpPr>
        <p:spPr>
          <a:xfrm rot="-4312710">
            <a:off x="1195900" y="2229969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89" name="Google Shape;2889;p24"/>
          <p:cNvSpPr/>
          <p:nvPr/>
        </p:nvSpPr>
        <p:spPr>
          <a:xfrm rot="6479528" flipH="1">
            <a:off x="1247575" y="4170404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0" name="Google Shape;2890;p24"/>
          <p:cNvSpPr/>
          <p:nvPr/>
        </p:nvSpPr>
        <p:spPr>
          <a:xfrm rot="6479528" flipH="1">
            <a:off x="1160973" y="4045014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1" name="Google Shape;2891;p24"/>
          <p:cNvSpPr/>
          <p:nvPr/>
        </p:nvSpPr>
        <p:spPr>
          <a:xfrm rot="6479528" flipH="1">
            <a:off x="1380298" y="4337635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2" name="Google Shape;2892;p24"/>
          <p:cNvSpPr/>
          <p:nvPr/>
        </p:nvSpPr>
        <p:spPr>
          <a:xfrm rot="6479528" flipH="1">
            <a:off x="1251007" y="4164749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3" name="Google Shape;2893;p24"/>
          <p:cNvSpPr/>
          <p:nvPr/>
        </p:nvSpPr>
        <p:spPr>
          <a:xfrm rot="-6479572">
            <a:off x="10333983" y="2678874"/>
            <a:ext cx="484396" cy="43400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4" name="Google Shape;2894;p24"/>
          <p:cNvSpPr/>
          <p:nvPr/>
        </p:nvSpPr>
        <p:spPr>
          <a:xfrm rot="-6479572">
            <a:off x="10277295" y="2571237"/>
            <a:ext cx="615424" cy="48518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5" name="Google Shape;2895;p24"/>
          <p:cNvSpPr/>
          <p:nvPr/>
        </p:nvSpPr>
        <p:spPr>
          <a:xfrm rot="-6479572">
            <a:off x="10390099" y="2822427"/>
            <a:ext cx="314349" cy="342743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6" name="Google Shape;2896;p24"/>
          <p:cNvSpPr/>
          <p:nvPr/>
        </p:nvSpPr>
        <p:spPr>
          <a:xfrm rot="-6479572">
            <a:off x="10336116" y="2674021"/>
            <a:ext cx="479317" cy="438647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7" name="Google Shape;2897;p24"/>
          <p:cNvSpPr/>
          <p:nvPr/>
        </p:nvSpPr>
        <p:spPr>
          <a:xfrm rot="-4312710">
            <a:off x="9608651" y="5636571"/>
            <a:ext cx="388887" cy="355244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8" name="Google Shape;2898;p24"/>
          <p:cNvSpPr/>
          <p:nvPr/>
        </p:nvSpPr>
        <p:spPr>
          <a:xfrm rot="-4312710">
            <a:off x="9601229" y="5566389"/>
            <a:ext cx="494079" cy="397136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899" name="Google Shape;2899;p24"/>
          <p:cNvSpPr/>
          <p:nvPr/>
        </p:nvSpPr>
        <p:spPr>
          <a:xfrm rot="-4312710">
            <a:off x="9610756" y="5724093"/>
            <a:ext cx="252368" cy="280544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00" name="Google Shape;2900;p24"/>
          <p:cNvSpPr/>
          <p:nvPr/>
        </p:nvSpPr>
        <p:spPr>
          <a:xfrm rot="-4312710">
            <a:off x="9611633" y="5632835"/>
            <a:ext cx="384809" cy="359044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0032650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rgbClr val="FFECC6"/>
        </a:solidFill>
        <a:effectLst/>
      </p:bgPr>
    </p:bg>
    <p:spTree>
      <p:nvGrpSpPr>
        <p:cNvPr id="1" name="Shape 2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2" name="Google Shape;2902;p25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903" name="Google Shape;2903;p25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25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25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25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907" name="Google Shape;2907;p2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908" name="Google Shape;2908;p25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25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25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25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25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25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25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25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25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25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25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25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25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25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25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25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25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25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25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25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25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25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25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25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25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25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25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25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25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25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25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25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25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25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25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25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25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25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25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25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25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25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25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25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25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25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25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25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956" name="Google Shape;2956;p25"/>
          <p:cNvSpPr/>
          <p:nvPr/>
        </p:nvSpPr>
        <p:spPr>
          <a:xfrm>
            <a:off x="2059187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22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00"/>
                  <a:pt x="3859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7" name="Google Shape;2957;p25"/>
          <p:cNvSpPr/>
          <p:nvPr/>
        </p:nvSpPr>
        <p:spPr>
          <a:xfrm>
            <a:off x="1565437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8" name="Google Shape;2958;p25"/>
          <p:cNvSpPr/>
          <p:nvPr/>
        </p:nvSpPr>
        <p:spPr>
          <a:xfrm>
            <a:off x="3730623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59" name="Google Shape;2959;p25"/>
          <p:cNvSpPr/>
          <p:nvPr/>
        </p:nvSpPr>
        <p:spPr>
          <a:xfrm>
            <a:off x="3236829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00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46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0" name="Google Shape;2960;p25"/>
          <p:cNvSpPr/>
          <p:nvPr/>
        </p:nvSpPr>
        <p:spPr>
          <a:xfrm>
            <a:off x="541268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31" y="3822"/>
                </a:cubicBezTo>
                <a:lnTo>
                  <a:pt x="3215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1" name="Google Shape;2961;p25"/>
          <p:cNvSpPr/>
          <p:nvPr/>
        </p:nvSpPr>
        <p:spPr>
          <a:xfrm>
            <a:off x="4918363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10"/>
                  <a:pt x="1144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2" name="Google Shape;2962;p25"/>
          <p:cNvSpPr/>
          <p:nvPr/>
        </p:nvSpPr>
        <p:spPr>
          <a:xfrm>
            <a:off x="708354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00"/>
                  <a:pt x="1" y="1131"/>
                </a:cubicBezTo>
                <a:lnTo>
                  <a:pt x="1" y="2679"/>
                </a:lnTo>
                <a:cubicBezTo>
                  <a:pt x="1" y="3310"/>
                  <a:pt x="501" y="3822"/>
                  <a:pt x="1132" y="3822"/>
                </a:cubicBezTo>
                <a:lnTo>
                  <a:pt x="3227" y="3822"/>
                </a:lnTo>
                <a:cubicBezTo>
                  <a:pt x="3846" y="3822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00"/>
                  <a:pt x="3846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3" name="Google Shape;2963;p25"/>
          <p:cNvSpPr/>
          <p:nvPr/>
        </p:nvSpPr>
        <p:spPr>
          <a:xfrm>
            <a:off x="6589232" y="-226149"/>
            <a:ext cx="190619" cy="166721"/>
          </a:xfrm>
          <a:custGeom>
            <a:avLst/>
            <a:gdLst/>
            <a:ahLst/>
            <a:cxnLst/>
            <a:rect l="l" t="t" r="r" b="b"/>
            <a:pathLst>
              <a:path w="4371" h="3823" extrusionOk="0">
                <a:moveTo>
                  <a:pt x="1144" y="0"/>
                </a:moveTo>
                <a:cubicBezTo>
                  <a:pt x="513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13" y="3822"/>
                  <a:pt x="1144" y="3822"/>
                </a:cubicBezTo>
                <a:lnTo>
                  <a:pt x="3228" y="3822"/>
                </a:lnTo>
                <a:cubicBezTo>
                  <a:pt x="3859" y="3810"/>
                  <a:pt x="4371" y="3310"/>
                  <a:pt x="4371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28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4" name="Google Shape;2964;p25"/>
          <p:cNvSpPr/>
          <p:nvPr/>
        </p:nvSpPr>
        <p:spPr>
          <a:xfrm>
            <a:off x="8754941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2" y="0"/>
                </a:moveTo>
                <a:cubicBezTo>
                  <a:pt x="501" y="0"/>
                  <a:pt x="1" y="512"/>
                  <a:pt x="1" y="1131"/>
                </a:cubicBezTo>
                <a:lnTo>
                  <a:pt x="1" y="2679"/>
                </a:lnTo>
                <a:cubicBezTo>
                  <a:pt x="1" y="3310"/>
                  <a:pt x="501" y="3810"/>
                  <a:pt x="1132" y="3822"/>
                </a:cubicBezTo>
                <a:lnTo>
                  <a:pt x="3216" y="3822"/>
                </a:lnTo>
                <a:cubicBezTo>
                  <a:pt x="3847" y="3810"/>
                  <a:pt x="4359" y="3310"/>
                  <a:pt x="4359" y="2679"/>
                </a:cubicBezTo>
                <a:lnTo>
                  <a:pt x="4359" y="1131"/>
                </a:lnTo>
                <a:cubicBezTo>
                  <a:pt x="4359" y="512"/>
                  <a:pt x="3847" y="0"/>
                  <a:pt x="3216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5" name="Google Shape;2965;p25"/>
          <p:cNvSpPr/>
          <p:nvPr/>
        </p:nvSpPr>
        <p:spPr>
          <a:xfrm>
            <a:off x="8260667" y="-226149"/>
            <a:ext cx="190576" cy="166721"/>
          </a:xfrm>
          <a:custGeom>
            <a:avLst/>
            <a:gdLst/>
            <a:ahLst/>
            <a:cxnLst/>
            <a:rect l="l" t="t" r="r" b="b"/>
            <a:pathLst>
              <a:path w="4370" h="3823" extrusionOk="0">
                <a:moveTo>
                  <a:pt x="1143" y="0"/>
                </a:moveTo>
                <a:cubicBezTo>
                  <a:pt x="512" y="0"/>
                  <a:pt x="12" y="512"/>
                  <a:pt x="0" y="1131"/>
                </a:cubicBezTo>
                <a:lnTo>
                  <a:pt x="0" y="2679"/>
                </a:lnTo>
                <a:cubicBezTo>
                  <a:pt x="12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70" y="2679"/>
                </a:cubicBezTo>
                <a:lnTo>
                  <a:pt x="4370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6" name="Google Shape;2966;p25"/>
          <p:cNvSpPr/>
          <p:nvPr/>
        </p:nvSpPr>
        <p:spPr>
          <a:xfrm>
            <a:off x="10425854" y="-226149"/>
            <a:ext cx="190052" cy="166721"/>
          </a:xfrm>
          <a:custGeom>
            <a:avLst/>
            <a:gdLst/>
            <a:ahLst/>
            <a:cxnLst/>
            <a:rect l="l" t="t" r="r" b="b"/>
            <a:pathLst>
              <a:path w="4358" h="3823" extrusionOk="0">
                <a:moveTo>
                  <a:pt x="1143" y="0"/>
                </a:moveTo>
                <a:cubicBezTo>
                  <a:pt x="512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10"/>
                  <a:pt x="1143" y="3822"/>
                </a:cubicBezTo>
                <a:lnTo>
                  <a:pt x="3227" y="3822"/>
                </a:lnTo>
                <a:cubicBezTo>
                  <a:pt x="3858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58" y="512"/>
                  <a:pt x="3858" y="0"/>
                  <a:pt x="3227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7" name="Google Shape;2967;p25"/>
          <p:cNvSpPr/>
          <p:nvPr/>
        </p:nvSpPr>
        <p:spPr>
          <a:xfrm>
            <a:off x="9932059" y="-226149"/>
            <a:ext cx="190096" cy="166721"/>
          </a:xfrm>
          <a:custGeom>
            <a:avLst/>
            <a:gdLst/>
            <a:ahLst/>
            <a:cxnLst/>
            <a:rect l="l" t="t" r="r" b="b"/>
            <a:pathLst>
              <a:path w="4359" h="3823" extrusionOk="0">
                <a:moveTo>
                  <a:pt x="1131" y="0"/>
                </a:moveTo>
                <a:cubicBezTo>
                  <a:pt x="500" y="0"/>
                  <a:pt x="0" y="512"/>
                  <a:pt x="0" y="1131"/>
                </a:cubicBezTo>
                <a:lnTo>
                  <a:pt x="0" y="2679"/>
                </a:lnTo>
                <a:cubicBezTo>
                  <a:pt x="0" y="3310"/>
                  <a:pt x="512" y="3822"/>
                  <a:pt x="1143" y="3822"/>
                </a:cubicBezTo>
                <a:lnTo>
                  <a:pt x="3227" y="3822"/>
                </a:lnTo>
                <a:cubicBezTo>
                  <a:pt x="3846" y="3810"/>
                  <a:pt x="4358" y="3310"/>
                  <a:pt x="4358" y="2679"/>
                </a:cubicBezTo>
                <a:lnTo>
                  <a:pt x="4358" y="1131"/>
                </a:lnTo>
                <a:cubicBezTo>
                  <a:pt x="4346" y="512"/>
                  <a:pt x="3846" y="0"/>
                  <a:pt x="3215" y="0"/>
                </a:cubicBezTo>
                <a:close/>
              </a:path>
            </a:pathLst>
          </a:custGeom>
          <a:solidFill>
            <a:srgbClr val="821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8" name="Google Shape;2968;p25"/>
          <p:cNvSpPr/>
          <p:nvPr/>
        </p:nvSpPr>
        <p:spPr>
          <a:xfrm rot="3684608">
            <a:off x="10570028" y="877879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69" name="Google Shape;2969;p25"/>
          <p:cNvSpPr/>
          <p:nvPr/>
        </p:nvSpPr>
        <p:spPr>
          <a:xfrm rot="3684608">
            <a:off x="10572923" y="872038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0" name="Google Shape;2970;p25"/>
          <p:cNvSpPr/>
          <p:nvPr/>
        </p:nvSpPr>
        <p:spPr>
          <a:xfrm rot="3684608">
            <a:off x="10594988" y="922455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1" name="Google Shape;2971;p25"/>
          <p:cNvSpPr/>
          <p:nvPr/>
        </p:nvSpPr>
        <p:spPr>
          <a:xfrm rot="3684608">
            <a:off x="10665158" y="1039765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2" name="Google Shape;2972;p25"/>
          <p:cNvSpPr/>
          <p:nvPr/>
        </p:nvSpPr>
        <p:spPr>
          <a:xfrm rot="3684608">
            <a:off x="10656732" y="1038680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3" name="Google Shape;2973;p25"/>
          <p:cNvSpPr/>
          <p:nvPr/>
        </p:nvSpPr>
        <p:spPr>
          <a:xfrm rot="3684608">
            <a:off x="10682825" y="1093957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4" name="Google Shape;2974;p25"/>
          <p:cNvSpPr/>
          <p:nvPr/>
        </p:nvSpPr>
        <p:spPr>
          <a:xfrm rot="3684608">
            <a:off x="10722354" y="794785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5" name="Google Shape;2975;p25"/>
          <p:cNvSpPr/>
          <p:nvPr/>
        </p:nvSpPr>
        <p:spPr>
          <a:xfrm rot="3684608">
            <a:off x="10756739" y="870553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6" name="Google Shape;2976;p25"/>
          <p:cNvSpPr/>
          <p:nvPr/>
        </p:nvSpPr>
        <p:spPr>
          <a:xfrm rot="3684608">
            <a:off x="10972791" y="14391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7" name="Google Shape;2977;p25"/>
          <p:cNvSpPr/>
          <p:nvPr/>
        </p:nvSpPr>
        <p:spPr>
          <a:xfrm rot="3684608">
            <a:off x="10954962" y="1454466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8" name="Google Shape;2978;p25"/>
          <p:cNvSpPr/>
          <p:nvPr/>
        </p:nvSpPr>
        <p:spPr>
          <a:xfrm rot="3684608">
            <a:off x="10976351" y="1532354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79" name="Google Shape;2979;p25"/>
          <p:cNvSpPr/>
          <p:nvPr/>
        </p:nvSpPr>
        <p:spPr>
          <a:xfrm rot="3684608">
            <a:off x="10994148" y="1453073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0" name="Google Shape;2980;p25"/>
          <p:cNvSpPr/>
          <p:nvPr/>
        </p:nvSpPr>
        <p:spPr>
          <a:xfrm rot="3684608">
            <a:off x="10690929" y="1391847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1" name="Google Shape;2981;p25"/>
          <p:cNvSpPr/>
          <p:nvPr/>
        </p:nvSpPr>
        <p:spPr>
          <a:xfrm rot="3684608">
            <a:off x="10787385" y="1593945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2" name="Google Shape;2982;p25"/>
          <p:cNvSpPr/>
          <p:nvPr/>
        </p:nvSpPr>
        <p:spPr>
          <a:xfrm rot="3684608">
            <a:off x="10693771" y="1585043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3" name="Google Shape;2983;p25"/>
          <p:cNvSpPr/>
          <p:nvPr/>
        </p:nvSpPr>
        <p:spPr>
          <a:xfrm rot="3684608">
            <a:off x="10767048" y="1259515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4" name="Google Shape;2984;p25"/>
          <p:cNvSpPr/>
          <p:nvPr/>
        </p:nvSpPr>
        <p:spPr>
          <a:xfrm rot="3684608">
            <a:off x="10863529" y="1460663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5" name="Google Shape;2985;p25"/>
          <p:cNvSpPr/>
          <p:nvPr/>
        </p:nvSpPr>
        <p:spPr>
          <a:xfrm rot="3684608">
            <a:off x="10848101" y="1133271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6" name="Google Shape;2986;p25"/>
          <p:cNvSpPr/>
          <p:nvPr/>
        </p:nvSpPr>
        <p:spPr>
          <a:xfrm rot="3684608">
            <a:off x="10942289" y="1307043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7" name="Google Shape;2987;p25"/>
          <p:cNvSpPr/>
          <p:nvPr/>
        </p:nvSpPr>
        <p:spPr>
          <a:xfrm rot="3684608">
            <a:off x="10916476" y="1006559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8" name="Google Shape;2988;p25"/>
          <p:cNvSpPr/>
          <p:nvPr/>
        </p:nvSpPr>
        <p:spPr>
          <a:xfrm rot="3684608">
            <a:off x="11009240" y="1146302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89" name="Google Shape;2989;p25"/>
          <p:cNvSpPr/>
          <p:nvPr/>
        </p:nvSpPr>
        <p:spPr>
          <a:xfrm rot="3684608">
            <a:off x="10825331" y="1216880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0" name="Google Shape;2990;p25"/>
          <p:cNvSpPr/>
          <p:nvPr/>
        </p:nvSpPr>
        <p:spPr>
          <a:xfrm rot="3684608">
            <a:off x="10621705" y="1310795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1" name="Google Shape;2991;p25"/>
          <p:cNvSpPr/>
          <p:nvPr/>
        </p:nvSpPr>
        <p:spPr>
          <a:xfrm rot="3684608">
            <a:off x="10863294" y="1207707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2" name="Google Shape;2992;p25"/>
          <p:cNvSpPr/>
          <p:nvPr/>
        </p:nvSpPr>
        <p:spPr>
          <a:xfrm rot="3684608">
            <a:off x="10714086" y="1558788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3" name="Google Shape;2993;p25"/>
          <p:cNvSpPr/>
          <p:nvPr/>
        </p:nvSpPr>
        <p:spPr>
          <a:xfrm rot="3684608">
            <a:off x="10736666" y="1394070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4" name="Google Shape;2994;p25"/>
          <p:cNvSpPr/>
          <p:nvPr/>
        </p:nvSpPr>
        <p:spPr>
          <a:xfrm rot="3684608">
            <a:off x="10795301" y="1578257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5" name="Google Shape;2995;p25"/>
          <p:cNvSpPr/>
          <p:nvPr/>
        </p:nvSpPr>
        <p:spPr>
          <a:xfrm rot="3684608">
            <a:off x="10808695" y="1261492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6" name="Google Shape;2996;p25"/>
          <p:cNvSpPr/>
          <p:nvPr/>
        </p:nvSpPr>
        <p:spPr>
          <a:xfrm rot="3684608">
            <a:off x="10871508" y="1445189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7" name="Google Shape;2997;p25"/>
          <p:cNvSpPr/>
          <p:nvPr/>
        </p:nvSpPr>
        <p:spPr>
          <a:xfrm rot="3684608">
            <a:off x="10885316" y="112636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8" name="Google Shape;2998;p25"/>
          <p:cNvSpPr/>
          <p:nvPr/>
        </p:nvSpPr>
        <p:spPr>
          <a:xfrm rot="3684608">
            <a:off x="10947601" y="129519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999" name="Google Shape;2999;p25"/>
          <p:cNvSpPr/>
          <p:nvPr/>
        </p:nvSpPr>
        <p:spPr>
          <a:xfrm rot="3684608">
            <a:off x="10943845" y="990942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0" name="Google Shape;3000;p25"/>
          <p:cNvSpPr/>
          <p:nvPr/>
        </p:nvSpPr>
        <p:spPr>
          <a:xfrm rot="3684608">
            <a:off x="11011463" y="1137465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1" name="Google Shape;3001;p25"/>
          <p:cNvSpPr/>
          <p:nvPr/>
        </p:nvSpPr>
        <p:spPr>
          <a:xfrm rot="3684608">
            <a:off x="10722599" y="1015265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2" name="Google Shape;3002;p25"/>
          <p:cNvSpPr/>
          <p:nvPr/>
        </p:nvSpPr>
        <p:spPr>
          <a:xfrm>
            <a:off x="9373359" y="927373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3" name="Google Shape;3003;p25"/>
          <p:cNvSpPr/>
          <p:nvPr/>
        </p:nvSpPr>
        <p:spPr>
          <a:xfrm>
            <a:off x="9390389" y="904913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4" name="Google Shape;3004;p25"/>
          <p:cNvSpPr/>
          <p:nvPr/>
        </p:nvSpPr>
        <p:spPr>
          <a:xfrm>
            <a:off x="9389007" y="961522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5" name="Google Shape;3005;p25"/>
          <p:cNvSpPr/>
          <p:nvPr/>
        </p:nvSpPr>
        <p:spPr>
          <a:xfrm>
            <a:off x="9370966" y="927557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6" name="Google Shape;3006;p25"/>
          <p:cNvSpPr/>
          <p:nvPr/>
        </p:nvSpPr>
        <p:spPr>
          <a:xfrm>
            <a:off x="9762801" y="821886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7" name="Google Shape;3007;p25"/>
          <p:cNvSpPr/>
          <p:nvPr/>
        </p:nvSpPr>
        <p:spPr>
          <a:xfrm>
            <a:off x="9766851" y="856311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8" name="Google Shape;3008;p25"/>
          <p:cNvSpPr/>
          <p:nvPr/>
        </p:nvSpPr>
        <p:spPr>
          <a:xfrm>
            <a:off x="9759488" y="820781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09" name="Google Shape;3009;p25"/>
          <p:cNvSpPr/>
          <p:nvPr/>
        </p:nvSpPr>
        <p:spPr>
          <a:xfrm>
            <a:off x="9789954" y="891566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0" name="Google Shape;3010;p25"/>
          <p:cNvSpPr/>
          <p:nvPr/>
        </p:nvSpPr>
        <p:spPr>
          <a:xfrm>
            <a:off x="9858987" y="942285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1" name="Google Shape;3011;p25"/>
          <p:cNvSpPr/>
          <p:nvPr/>
        </p:nvSpPr>
        <p:spPr>
          <a:xfrm>
            <a:off x="10215384" y="1335144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2" name="Google Shape;3012;p25"/>
          <p:cNvSpPr/>
          <p:nvPr/>
        </p:nvSpPr>
        <p:spPr>
          <a:xfrm>
            <a:off x="10020710" y="1326492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3" name="Google Shape;3013;p25"/>
          <p:cNvSpPr/>
          <p:nvPr/>
        </p:nvSpPr>
        <p:spPr>
          <a:xfrm>
            <a:off x="9768507" y="1096741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4" name="Google Shape;3014;p25"/>
          <p:cNvSpPr/>
          <p:nvPr/>
        </p:nvSpPr>
        <p:spPr>
          <a:xfrm>
            <a:off x="9885956" y="1254419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5" name="Google Shape;3015;p25"/>
          <p:cNvSpPr/>
          <p:nvPr/>
        </p:nvSpPr>
        <p:spPr>
          <a:xfrm>
            <a:off x="9909797" y="128286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6" name="Google Shape;3016;p25"/>
          <p:cNvSpPr/>
          <p:nvPr/>
        </p:nvSpPr>
        <p:spPr>
          <a:xfrm>
            <a:off x="9801368" y="1115150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7" name="Google Shape;3017;p25"/>
          <p:cNvSpPr/>
          <p:nvPr/>
        </p:nvSpPr>
        <p:spPr>
          <a:xfrm>
            <a:off x="10051914" y="1353555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8" name="Google Shape;3018;p25"/>
          <p:cNvSpPr/>
          <p:nvPr/>
        </p:nvSpPr>
        <p:spPr>
          <a:xfrm>
            <a:off x="10277055" y="136763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19" name="Google Shape;3019;p25"/>
          <p:cNvSpPr/>
          <p:nvPr/>
        </p:nvSpPr>
        <p:spPr>
          <a:xfrm>
            <a:off x="10222012" y="133348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0" name="Google Shape;3020;p25"/>
          <p:cNvSpPr/>
          <p:nvPr/>
        </p:nvSpPr>
        <p:spPr>
          <a:xfrm>
            <a:off x="10026510" y="1325573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1" name="Google Shape;3021;p25"/>
          <p:cNvSpPr/>
          <p:nvPr/>
        </p:nvSpPr>
        <p:spPr>
          <a:xfrm>
            <a:off x="9768507" y="1094163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2" name="Google Shape;3022;p25"/>
          <p:cNvSpPr/>
          <p:nvPr/>
        </p:nvSpPr>
        <p:spPr>
          <a:xfrm>
            <a:off x="9890099" y="125276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3" name="Google Shape;3023;p25"/>
          <p:cNvSpPr/>
          <p:nvPr/>
        </p:nvSpPr>
        <p:spPr>
          <a:xfrm>
            <a:off x="10302459" y="1450113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4" name="Google Shape;3024;p25"/>
          <p:cNvSpPr/>
          <p:nvPr/>
        </p:nvSpPr>
        <p:spPr>
          <a:xfrm>
            <a:off x="10045377" y="144044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5" name="Google Shape;3025;p25"/>
          <p:cNvSpPr/>
          <p:nvPr/>
        </p:nvSpPr>
        <p:spPr>
          <a:xfrm>
            <a:off x="9753781" y="115454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6" name="Google Shape;3026;p25"/>
          <p:cNvSpPr/>
          <p:nvPr/>
        </p:nvSpPr>
        <p:spPr>
          <a:xfrm>
            <a:off x="9895069" y="1351530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7" name="Google Shape;3027;p25"/>
          <p:cNvSpPr/>
          <p:nvPr/>
        </p:nvSpPr>
        <p:spPr>
          <a:xfrm rot="-10221533">
            <a:off x="1022717" y="1150999"/>
            <a:ext cx="364844" cy="591381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8" name="Google Shape;3028;p25"/>
          <p:cNvSpPr/>
          <p:nvPr/>
        </p:nvSpPr>
        <p:spPr>
          <a:xfrm rot="-10221533">
            <a:off x="1055564" y="957519"/>
            <a:ext cx="343553" cy="787231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29" name="Google Shape;3029;p25"/>
          <p:cNvSpPr/>
          <p:nvPr/>
        </p:nvSpPr>
        <p:spPr>
          <a:xfrm rot="-10221533">
            <a:off x="1081010" y="1312785"/>
            <a:ext cx="291716" cy="434412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0" name="Google Shape;3030;p25"/>
          <p:cNvSpPr/>
          <p:nvPr/>
        </p:nvSpPr>
        <p:spPr>
          <a:xfrm rot="-10221533">
            <a:off x="1034013" y="1151851"/>
            <a:ext cx="351884" cy="596143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1" name="Google Shape;3031;p25"/>
          <p:cNvSpPr/>
          <p:nvPr/>
        </p:nvSpPr>
        <p:spPr>
          <a:xfrm rot="-10221533">
            <a:off x="1226620" y="912664"/>
            <a:ext cx="681024" cy="45649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2" name="Google Shape;3032;p25"/>
          <p:cNvSpPr/>
          <p:nvPr/>
        </p:nvSpPr>
        <p:spPr>
          <a:xfrm rot="-10221533">
            <a:off x="1041640" y="907709"/>
            <a:ext cx="863909" cy="434544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3" name="Google Shape;3033;p25"/>
          <p:cNvSpPr/>
          <p:nvPr/>
        </p:nvSpPr>
        <p:spPr>
          <a:xfrm rot="-10221533">
            <a:off x="1496959" y="996426"/>
            <a:ext cx="403721" cy="394343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4" name="Google Shape;3034;p25"/>
          <p:cNvSpPr/>
          <p:nvPr/>
        </p:nvSpPr>
        <p:spPr>
          <a:xfrm rot="-10221533">
            <a:off x="1226656" y="910261"/>
            <a:ext cx="677587" cy="460596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5" name="Google Shape;3035;p25"/>
          <p:cNvSpPr/>
          <p:nvPr/>
        </p:nvSpPr>
        <p:spPr>
          <a:xfrm rot="6479528" flipH="1">
            <a:off x="852941" y="5449071"/>
            <a:ext cx="564291" cy="505592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6" name="Google Shape;3036;p25"/>
          <p:cNvSpPr/>
          <p:nvPr/>
        </p:nvSpPr>
        <p:spPr>
          <a:xfrm rot="6479528" flipH="1">
            <a:off x="766340" y="5323680"/>
            <a:ext cx="716929" cy="565213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7" name="Google Shape;3037;p25"/>
          <p:cNvSpPr/>
          <p:nvPr/>
        </p:nvSpPr>
        <p:spPr>
          <a:xfrm rot="6479528" flipH="1">
            <a:off x="985664" y="5616302"/>
            <a:ext cx="366197" cy="399276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038" name="Google Shape;3038;p25"/>
          <p:cNvSpPr/>
          <p:nvPr/>
        </p:nvSpPr>
        <p:spPr>
          <a:xfrm rot="6479528" flipH="1">
            <a:off x="856374" y="5443416"/>
            <a:ext cx="558373" cy="51100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86380890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FFECC6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10" name="Google Shape;10;p2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14" name="Google Shape;14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15;p2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" name="Google Shape;63;p2"/>
          <p:cNvSpPr txBox="1">
            <a:spLocks noGrp="1"/>
          </p:cNvSpPr>
          <p:nvPr>
            <p:ph type="ctrTitle"/>
          </p:nvPr>
        </p:nvSpPr>
        <p:spPr>
          <a:xfrm rot="-250">
            <a:off x="3348200" y="1715167"/>
            <a:ext cx="5495600" cy="30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933">
                <a:latin typeface="Grand Hotel"/>
                <a:ea typeface="Grand Hotel"/>
                <a:cs typeface="Grand Hotel"/>
                <a:sym typeface="Grand Hotel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4" name="Google Shape;64;p2"/>
          <p:cNvSpPr txBox="1">
            <a:spLocks noGrp="1"/>
          </p:cNvSpPr>
          <p:nvPr>
            <p:ph type="subTitle" idx="1"/>
          </p:nvPr>
        </p:nvSpPr>
        <p:spPr>
          <a:xfrm rot="331">
            <a:off x="4020400" y="4612067"/>
            <a:ext cx="4151200" cy="8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65" name="Google Shape;65;p2"/>
          <p:cNvSpPr/>
          <p:nvPr/>
        </p:nvSpPr>
        <p:spPr>
          <a:xfrm rot="2831864">
            <a:off x="9449507" y="769848"/>
            <a:ext cx="726560" cy="786241"/>
          </a:xfrm>
          <a:custGeom>
            <a:avLst/>
            <a:gdLst/>
            <a:ahLst/>
            <a:cxnLst/>
            <a:rect l="l" t="t" r="r" b="b"/>
            <a:pathLst>
              <a:path w="6087" h="6587" extrusionOk="0">
                <a:moveTo>
                  <a:pt x="3972" y="0"/>
                </a:moveTo>
                <a:cubicBezTo>
                  <a:pt x="3972" y="0"/>
                  <a:pt x="3749" y="537"/>
                  <a:pt x="3402" y="537"/>
                </a:cubicBezTo>
                <a:cubicBezTo>
                  <a:pt x="3304" y="537"/>
                  <a:pt x="3195" y="494"/>
                  <a:pt x="3079" y="384"/>
                </a:cubicBezTo>
                <a:lnTo>
                  <a:pt x="3079" y="384"/>
                </a:lnTo>
                <a:cubicBezTo>
                  <a:pt x="3079" y="384"/>
                  <a:pt x="3177" y="1009"/>
                  <a:pt x="2820" y="1294"/>
                </a:cubicBezTo>
                <a:cubicBezTo>
                  <a:pt x="2764" y="1339"/>
                  <a:pt x="2701" y="1359"/>
                  <a:pt x="2635" y="1359"/>
                </a:cubicBezTo>
                <a:cubicBezTo>
                  <a:pt x="2280" y="1359"/>
                  <a:pt x="1823" y="806"/>
                  <a:pt x="1740" y="679"/>
                </a:cubicBezTo>
                <a:cubicBezTo>
                  <a:pt x="1740" y="679"/>
                  <a:pt x="1456" y="1447"/>
                  <a:pt x="334" y="1447"/>
                </a:cubicBezTo>
                <a:cubicBezTo>
                  <a:pt x="315" y="1447"/>
                  <a:pt x="296" y="1447"/>
                  <a:pt x="277" y="1446"/>
                </a:cubicBezTo>
                <a:lnTo>
                  <a:pt x="277" y="1446"/>
                </a:lnTo>
                <a:cubicBezTo>
                  <a:pt x="277" y="1446"/>
                  <a:pt x="1205" y="1901"/>
                  <a:pt x="741" y="2642"/>
                </a:cubicBezTo>
                <a:cubicBezTo>
                  <a:pt x="741" y="2642"/>
                  <a:pt x="904" y="2589"/>
                  <a:pt x="1103" y="2589"/>
                </a:cubicBezTo>
                <a:cubicBezTo>
                  <a:pt x="1303" y="2589"/>
                  <a:pt x="1540" y="2642"/>
                  <a:pt x="1687" y="2856"/>
                </a:cubicBezTo>
                <a:cubicBezTo>
                  <a:pt x="1939" y="3216"/>
                  <a:pt x="1556" y="3595"/>
                  <a:pt x="846" y="3595"/>
                </a:cubicBezTo>
                <a:cubicBezTo>
                  <a:pt x="727" y="3595"/>
                  <a:pt x="599" y="3584"/>
                  <a:pt x="464" y="3561"/>
                </a:cubicBezTo>
                <a:lnTo>
                  <a:pt x="464" y="3561"/>
                </a:lnTo>
                <a:cubicBezTo>
                  <a:pt x="464" y="3561"/>
                  <a:pt x="973" y="4507"/>
                  <a:pt x="0" y="5025"/>
                </a:cubicBezTo>
                <a:cubicBezTo>
                  <a:pt x="0" y="5025"/>
                  <a:pt x="265" y="4906"/>
                  <a:pt x="588" y="4906"/>
                </a:cubicBezTo>
                <a:cubicBezTo>
                  <a:pt x="920" y="4906"/>
                  <a:pt x="1313" y="5032"/>
                  <a:pt x="1544" y="5543"/>
                </a:cubicBezTo>
                <a:cubicBezTo>
                  <a:pt x="1544" y="5543"/>
                  <a:pt x="2035" y="4503"/>
                  <a:pt x="2550" y="4503"/>
                </a:cubicBezTo>
                <a:cubicBezTo>
                  <a:pt x="2569" y="4503"/>
                  <a:pt x="2588" y="4505"/>
                  <a:pt x="2606" y="4507"/>
                </a:cubicBezTo>
                <a:cubicBezTo>
                  <a:pt x="3142" y="4588"/>
                  <a:pt x="2481" y="5659"/>
                  <a:pt x="2481" y="5659"/>
                </a:cubicBezTo>
                <a:cubicBezTo>
                  <a:pt x="2481" y="5659"/>
                  <a:pt x="2496" y="5657"/>
                  <a:pt x="2522" y="5657"/>
                </a:cubicBezTo>
                <a:cubicBezTo>
                  <a:pt x="2684" y="5657"/>
                  <a:pt x="3280" y="5717"/>
                  <a:pt x="3365" y="6587"/>
                </a:cubicBezTo>
                <a:cubicBezTo>
                  <a:pt x="3365" y="6587"/>
                  <a:pt x="3935" y="5578"/>
                  <a:pt x="4675" y="5578"/>
                </a:cubicBezTo>
                <a:cubicBezTo>
                  <a:pt x="4682" y="5578"/>
                  <a:pt x="4688" y="5578"/>
                  <a:pt x="4695" y="5578"/>
                </a:cubicBezTo>
                <a:cubicBezTo>
                  <a:pt x="4695" y="5578"/>
                  <a:pt x="4338" y="4677"/>
                  <a:pt x="4579" y="4409"/>
                </a:cubicBezTo>
                <a:cubicBezTo>
                  <a:pt x="4648" y="4332"/>
                  <a:pt x="4757" y="4305"/>
                  <a:pt x="4877" y="4305"/>
                </a:cubicBezTo>
                <a:cubicBezTo>
                  <a:pt x="5172" y="4305"/>
                  <a:pt x="5534" y="4472"/>
                  <a:pt x="5534" y="4472"/>
                </a:cubicBezTo>
                <a:cubicBezTo>
                  <a:pt x="5534" y="4472"/>
                  <a:pt x="5498" y="3829"/>
                  <a:pt x="6087" y="3802"/>
                </a:cubicBezTo>
                <a:cubicBezTo>
                  <a:pt x="6087" y="3802"/>
                  <a:pt x="5418" y="3053"/>
                  <a:pt x="5882" y="2660"/>
                </a:cubicBezTo>
                <a:lnTo>
                  <a:pt x="5882" y="2660"/>
                </a:lnTo>
                <a:cubicBezTo>
                  <a:pt x="5882" y="2660"/>
                  <a:pt x="5637" y="2722"/>
                  <a:pt x="5309" y="2722"/>
                </a:cubicBezTo>
                <a:cubicBezTo>
                  <a:pt x="5013" y="2722"/>
                  <a:pt x="4650" y="2672"/>
                  <a:pt x="4338" y="2481"/>
                </a:cubicBezTo>
                <a:cubicBezTo>
                  <a:pt x="4338" y="2481"/>
                  <a:pt x="4213" y="1518"/>
                  <a:pt x="4748" y="857"/>
                </a:cubicBezTo>
                <a:cubicBezTo>
                  <a:pt x="4748" y="857"/>
                  <a:pt x="3990" y="750"/>
                  <a:pt x="39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6" name="Google Shape;66;p2"/>
          <p:cNvSpPr/>
          <p:nvPr/>
        </p:nvSpPr>
        <p:spPr>
          <a:xfrm rot="2831864">
            <a:off x="9501873" y="774588"/>
            <a:ext cx="431496" cy="550859"/>
          </a:xfrm>
          <a:custGeom>
            <a:avLst/>
            <a:gdLst/>
            <a:ahLst/>
            <a:cxnLst/>
            <a:rect l="l" t="t" r="r" b="b"/>
            <a:pathLst>
              <a:path w="3615" h="4615" extrusionOk="0">
                <a:moveTo>
                  <a:pt x="1589" y="0"/>
                </a:moveTo>
                <a:cubicBezTo>
                  <a:pt x="1401" y="233"/>
                  <a:pt x="1009" y="536"/>
                  <a:pt x="277" y="518"/>
                </a:cubicBezTo>
                <a:cubicBezTo>
                  <a:pt x="277" y="518"/>
                  <a:pt x="1196" y="973"/>
                  <a:pt x="732" y="1705"/>
                </a:cubicBezTo>
                <a:cubicBezTo>
                  <a:pt x="732" y="1705"/>
                  <a:pt x="1392" y="1500"/>
                  <a:pt x="1687" y="1928"/>
                </a:cubicBezTo>
                <a:cubicBezTo>
                  <a:pt x="1981" y="2348"/>
                  <a:pt x="1410" y="2794"/>
                  <a:pt x="455" y="2633"/>
                </a:cubicBezTo>
                <a:cubicBezTo>
                  <a:pt x="455" y="2633"/>
                  <a:pt x="973" y="3579"/>
                  <a:pt x="0" y="4097"/>
                </a:cubicBezTo>
                <a:cubicBezTo>
                  <a:pt x="0" y="4097"/>
                  <a:pt x="1080" y="3606"/>
                  <a:pt x="1535" y="4615"/>
                </a:cubicBezTo>
                <a:cubicBezTo>
                  <a:pt x="1535" y="4615"/>
                  <a:pt x="2071" y="3499"/>
                  <a:pt x="2606" y="3579"/>
                </a:cubicBezTo>
                <a:cubicBezTo>
                  <a:pt x="2687" y="3579"/>
                  <a:pt x="2749" y="3633"/>
                  <a:pt x="2785" y="3704"/>
                </a:cubicBezTo>
                <a:cubicBezTo>
                  <a:pt x="3615" y="2357"/>
                  <a:pt x="3044" y="598"/>
                  <a:pt x="1589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7" name="Google Shape;67;p2"/>
          <p:cNvSpPr/>
          <p:nvPr/>
        </p:nvSpPr>
        <p:spPr>
          <a:xfrm rot="2831864">
            <a:off x="9450123" y="759222"/>
            <a:ext cx="733005" cy="803311"/>
          </a:xfrm>
          <a:custGeom>
            <a:avLst/>
            <a:gdLst/>
            <a:ahLst/>
            <a:cxnLst/>
            <a:rect l="l" t="t" r="r" b="b"/>
            <a:pathLst>
              <a:path w="6141" h="6730" extrusionOk="0">
                <a:moveTo>
                  <a:pt x="1551" y="2823"/>
                </a:moveTo>
                <a:cubicBezTo>
                  <a:pt x="1581" y="2844"/>
                  <a:pt x="1609" y="2867"/>
                  <a:pt x="1634" y="2893"/>
                </a:cubicBezTo>
                <a:lnTo>
                  <a:pt x="1634" y="2893"/>
                </a:lnTo>
                <a:cubicBezTo>
                  <a:pt x="1609" y="2867"/>
                  <a:pt x="1581" y="2843"/>
                  <a:pt x="1551" y="2823"/>
                </a:cubicBezTo>
                <a:close/>
                <a:moveTo>
                  <a:pt x="599" y="5016"/>
                </a:moveTo>
                <a:cubicBezTo>
                  <a:pt x="551" y="5016"/>
                  <a:pt x="503" y="5019"/>
                  <a:pt x="455" y="5025"/>
                </a:cubicBezTo>
                <a:cubicBezTo>
                  <a:pt x="359" y="5036"/>
                  <a:pt x="266" y="5055"/>
                  <a:pt x="175" y="5083"/>
                </a:cubicBezTo>
                <a:lnTo>
                  <a:pt x="175" y="5083"/>
                </a:lnTo>
                <a:cubicBezTo>
                  <a:pt x="264" y="5058"/>
                  <a:pt x="355" y="5039"/>
                  <a:pt x="446" y="5034"/>
                </a:cubicBezTo>
                <a:cubicBezTo>
                  <a:pt x="497" y="5028"/>
                  <a:pt x="548" y="5025"/>
                  <a:pt x="598" y="5025"/>
                </a:cubicBezTo>
                <a:cubicBezTo>
                  <a:pt x="699" y="5025"/>
                  <a:pt x="801" y="5037"/>
                  <a:pt x="902" y="5061"/>
                </a:cubicBezTo>
                <a:cubicBezTo>
                  <a:pt x="804" y="5030"/>
                  <a:pt x="702" y="5016"/>
                  <a:pt x="599" y="5016"/>
                </a:cubicBezTo>
                <a:close/>
                <a:moveTo>
                  <a:pt x="1634" y="2893"/>
                </a:moveTo>
                <a:lnTo>
                  <a:pt x="1634" y="2893"/>
                </a:lnTo>
                <a:cubicBezTo>
                  <a:pt x="1661" y="2919"/>
                  <a:pt x="1684" y="2949"/>
                  <a:pt x="1705" y="2981"/>
                </a:cubicBezTo>
                <a:cubicBezTo>
                  <a:pt x="1776" y="3070"/>
                  <a:pt x="1794" y="3195"/>
                  <a:pt x="1750" y="3302"/>
                </a:cubicBezTo>
                <a:cubicBezTo>
                  <a:pt x="1696" y="3410"/>
                  <a:pt x="1616" y="3490"/>
                  <a:pt x="1517" y="3543"/>
                </a:cubicBezTo>
                <a:cubicBezTo>
                  <a:pt x="1410" y="3597"/>
                  <a:pt x="1303" y="3633"/>
                  <a:pt x="1187" y="3651"/>
                </a:cubicBezTo>
                <a:cubicBezTo>
                  <a:pt x="1071" y="3673"/>
                  <a:pt x="955" y="3684"/>
                  <a:pt x="839" y="3684"/>
                </a:cubicBezTo>
                <a:cubicBezTo>
                  <a:pt x="723" y="3684"/>
                  <a:pt x="607" y="3673"/>
                  <a:pt x="491" y="3651"/>
                </a:cubicBezTo>
                <a:lnTo>
                  <a:pt x="464" y="3651"/>
                </a:lnTo>
                <a:lnTo>
                  <a:pt x="473" y="3677"/>
                </a:lnTo>
                <a:cubicBezTo>
                  <a:pt x="474" y="3679"/>
                  <a:pt x="475" y="3681"/>
                  <a:pt x="476" y="3683"/>
                </a:cubicBezTo>
                <a:lnTo>
                  <a:pt x="476" y="3683"/>
                </a:lnTo>
                <a:lnTo>
                  <a:pt x="464" y="3695"/>
                </a:lnTo>
                <a:cubicBezTo>
                  <a:pt x="471" y="3696"/>
                  <a:pt x="477" y="3698"/>
                  <a:pt x="484" y="3699"/>
                </a:cubicBezTo>
                <a:lnTo>
                  <a:pt x="484" y="3699"/>
                </a:lnTo>
                <a:cubicBezTo>
                  <a:pt x="541" y="3818"/>
                  <a:pt x="581" y="3953"/>
                  <a:pt x="598" y="4079"/>
                </a:cubicBezTo>
                <a:cubicBezTo>
                  <a:pt x="616" y="4222"/>
                  <a:pt x="607" y="4365"/>
                  <a:pt x="571" y="4507"/>
                </a:cubicBezTo>
                <a:cubicBezTo>
                  <a:pt x="527" y="4641"/>
                  <a:pt x="455" y="4766"/>
                  <a:pt x="357" y="4873"/>
                </a:cubicBezTo>
                <a:cubicBezTo>
                  <a:pt x="313" y="4927"/>
                  <a:pt x="259" y="4971"/>
                  <a:pt x="197" y="5016"/>
                </a:cubicBezTo>
                <a:cubicBezTo>
                  <a:pt x="143" y="5052"/>
                  <a:pt x="81" y="5087"/>
                  <a:pt x="18" y="5123"/>
                </a:cubicBezTo>
                <a:lnTo>
                  <a:pt x="18" y="5134"/>
                </a:lnTo>
                <a:lnTo>
                  <a:pt x="18" y="5134"/>
                </a:lnTo>
                <a:cubicBezTo>
                  <a:pt x="12" y="5137"/>
                  <a:pt x="6" y="5139"/>
                  <a:pt x="0" y="5141"/>
                </a:cubicBezTo>
                <a:lnTo>
                  <a:pt x="9" y="5150"/>
                </a:lnTo>
                <a:cubicBezTo>
                  <a:pt x="23" y="5142"/>
                  <a:pt x="37" y="5135"/>
                  <a:pt x="50" y="5127"/>
                </a:cubicBezTo>
                <a:lnTo>
                  <a:pt x="50" y="5127"/>
                </a:lnTo>
                <a:cubicBezTo>
                  <a:pt x="92" y="5110"/>
                  <a:pt x="133" y="5096"/>
                  <a:pt x="175" y="5083"/>
                </a:cubicBezTo>
                <a:lnTo>
                  <a:pt x="175" y="5083"/>
                </a:lnTo>
                <a:cubicBezTo>
                  <a:pt x="141" y="5092"/>
                  <a:pt x="108" y="5103"/>
                  <a:pt x="75" y="5114"/>
                </a:cubicBezTo>
                <a:lnTo>
                  <a:pt x="75" y="5114"/>
                </a:lnTo>
                <a:cubicBezTo>
                  <a:pt x="115" y="5093"/>
                  <a:pt x="153" y="5072"/>
                  <a:pt x="188" y="5043"/>
                </a:cubicBezTo>
                <a:cubicBezTo>
                  <a:pt x="250" y="4998"/>
                  <a:pt x="304" y="4954"/>
                  <a:pt x="357" y="4900"/>
                </a:cubicBezTo>
                <a:cubicBezTo>
                  <a:pt x="455" y="4793"/>
                  <a:pt x="527" y="4668"/>
                  <a:pt x="571" y="4525"/>
                </a:cubicBezTo>
                <a:cubicBezTo>
                  <a:pt x="616" y="4382"/>
                  <a:pt x="625" y="4240"/>
                  <a:pt x="607" y="4097"/>
                </a:cubicBezTo>
                <a:cubicBezTo>
                  <a:pt x="582" y="3962"/>
                  <a:pt x="549" y="3828"/>
                  <a:pt x="493" y="3700"/>
                </a:cubicBezTo>
                <a:lnTo>
                  <a:pt x="493" y="3700"/>
                </a:lnTo>
                <a:cubicBezTo>
                  <a:pt x="611" y="3722"/>
                  <a:pt x="732" y="3733"/>
                  <a:pt x="852" y="3733"/>
                </a:cubicBezTo>
                <a:cubicBezTo>
                  <a:pt x="959" y="3733"/>
                  <a:pt x="1065" y="3724"/>
                  <a:pt x="1169" y="3704"/>
                </a:cubicBezTo>
                <a:cubicBezTo>
                  <a:pt x="1285" y="3686"/>
                  <a:pt x="1401" y="3651"/>
                  <a:pt x="1509" y="3588"/>
                </a:cubicBezTo>
                <a:cubicBezTo>
                  <a:pt x="1616" y="3543"/>
                  <a:pt x="1705" y="3454"/>
                  <a:pt x="1758" y="3338"/>
                </a:cubicBezTo>
                <a:cubicBezTo>
                  <a:pt x="1803" y="3222"/>
                  <a:pt x="1785" y="3088"/>
                  <a:pt x="1714" y="2990"/>
                </a:cubicBezTo>
                <a:cubicBezTo>
                  <a:pt x="1692" y="2955"/>
                  <a:pt x="1665" y="2923"/>
                  <a:pt x="1634" y="2893"/>
                </a:cubicBezTo>
                <a:close/>
                <a:moveTo>
                  <a:pt x="902" y="5061"/>
                </a:moveTo>
                <a:cubicBezTo>
                  <a:pt x="937" y="5079"/>
                  <a:pt x="973" y="5087"/>
                  <a:pt x="1018" y="5105"/>
                </a:cubicBezTo>
                <a:lnTo>
                  <a:pt x="1116" y="5150"/>
                </a:lnTo>
                <a:cubicBezTo>
                  <a:pt x="1178" y="5195"/>
                  <a:pt x="1241" y="5239"/>
                  <a:pt x="1294" y="5293"/>
                </a:cubicBezTo>
                <a:cubicBezTo>
                  <a:pt x="1348" y="5346"/>
                  <a:pt x="1401" y="5400"/>
                  <a:pt x="1446" y="5462"/>
                </a:cubicBezTo>
                <a:cubicBezTo>
                  <a:pt x="1491" y="5516"/>
                  <a:pt x="1517" y="5587"/>
                  <a:pt x="1562" y="5650"/>
                </a:cubicBezTo>
                <a:cubicBezTo>
                  <a:pt x="1500" y="5507"/>
                  <a:pt x="1410" y="5382"/>
                  <a:pt x="1294" y="5275"/>
                </a:cubicBezTo>
                <a:cubicBezTo>
                  <a:pt x="1241" y="5221"/>
                  <a:pt x="1187" y="5177"/>
                  <a:pt x="1116" y="5141"/>
                </a:cubicBezTo>
                <a:lnTo>
                  <a:pt x="1018" y="5096"/>
                </a:lnTo>
                <a:cubicBezTo>
                  <a:pt x="982" y="5079"/>
                  <a:pt x="946" y="5070"/>
                  <a:pt x="902" y="5061"/>
                </a:cubicBezTo>
                <a:close/>
                <a:moveTo>
                  <a:pt x="4008" y="0"/>
                </a:moveTo>
                <a:lnTo>
                  <a:pt x="3963" y="98"/>
                </a:lnTo>
                <a:cubicBezTo>
                  <a:pt x="3927" y="179"/>
                  <a:pt x="3883" y="268"/>
                  <a:pt x="3820" y="348"/>
                </a:cubicBezTo>
                <a:cubicBezTo>
                  <a:pt x="3767" y="429"/>
                  <a:pt x="3695" y="491"/>
                  <a:pt x="3624" y="554"/>
                </a:cubicBezTo>
                <a:cubicBezTo>
                  <a:pt x="3564" y="594"/>
                  <a:pt x="3493" y="614"/>
                  <a:pt x="3424" y="614"/>
                </a:cubicBezTo>
                <a:cubicBezTo>
                  <a:pt x="3401" y="614"/>
                  <a:pt x="3378" y="612"/>
                  <a:pt x="3356" y="607"/>
                </a:cubicBezTo>
                <a:cubicBezTo>
                  <a:pt x="3267" y="580"/>
                  <a:pt x="3178" y="536"/>
                  <a:pt x="3115" y="473"/>
                </a:cubicBezTo>
                <a:lnTo>
                  <a:pt x="3062" y="429"/>
                </a:lnTo>
                <a:lnTo>
                  <a:pt x="3070" y="491"/>
                </a:lnTo>
                <a:cubicBezTo>
                  <a:pt x="3072" y="500"/>
                  <a:pt x="3073" y="508"/>
                  <a:pt x="3074" y="516"/>
                </a:cubicBezTo>
                <a:lnTo>
                  <a:pt x="3074" y="516"/>
                </a:lnTo>
                <a:lnTo>
                  <a:pt x="3070" y="518"/>
                </a:lnTo>
                <a:cubicBezTo>
                  <a:pt x="3072" y="519"/>
                  <a:pt x="3073" y="520"/>
                  <a:pt x="3074" y="521"/>
                </a:cubicBezTo>
                <a:lnTo>
                  <a:pt x="3074" y="521"/>
                </a:lnTo>
                <a:cubicBezTo>
                  <a:pt x="3095" y="700"/>
                  <a:pt x="3077" y="885"/>
                  <a:pt x="3035" y="1062"/>
                </a:cubicBezTo>
                <a:cubicBezTo>
                  <a:pt x="2999" y="1152"/>
                  <a:pt x="2954" y="1232"/>
                  <a:pt x="2901" y="1303"/>
                </a:cubicBezTo>
                <a:cubicBezTo>
                  <a:pt x="2838" y="1384"/>
                  <a:pt x="2758" y="1428"/>
                  <a:pt x="2669" y="1437"/>
                </a:cubicBezTo>
                <a:cubicBezTo>
                  <a:pt x="2571" y="1437"/>
                  <a:pt x="2481" y="1419"/>
                  <a:pt x="2401" y="1366"/>
                </a:cubicBezTo>
                <a:cubicBezTo>
                  <a:pt x="2321" y="1321"/>
                  <a:pt x="2240" y="1268"/>
                  <a:pt x="2169" y="1196"/>
                </a:cubicBezTo>
                <a:cubicBezTo>
                  <a:pt x="2017" y="1071"/>
                  <a:pt x="1892" y="928"/>
                  <a:pt x="1776" y="777"/>
                </a:cubicBezTo>
                <a:lnTo>
                  <a:pt x="1758" y="741"/>
                </a:lnTo>
                <a:lnTo>
                  <a:pt x="1741" y="777"/>
                </a:lnTo>
                <a:cubicBezTo>
                  <a:pt x="1678" y="911"/>
                  <a:pt x="1598" y="1027"/>
                  <a:pt x="1500" y="1125"/>
                </a:cubicBezTo>
                <a:cubicBezTo>
                  <a:pt x="1393" y="1223"/>
                  <a:pt x="1277" y="1303"/>
                  <a:pt x="1143" y="1375"/>
                </a:cubicBezTo>
                <a:cubicBezTo>
                  <a:pt x="1009" y="1428"/>
                  <a:pt x="875" y="1473"/>
                  <a:pt x="732" y="1500"/>
                </a:cubicBezTo>
                <a:cubicBezTo>
                  <a:pt x="661" y="1517"/>
                  <a:pt x="589" y="1526"/>
                  <a:pt x="518" y="1526"/>
                </a:cubicBezTo>
                <a:lnTo>
                  <a:pt x="232" y="1526"/>
                </a:lnTo>
                <a:lnTo>
                  <a:pt x="293" y="1561"/>
                </a:lnTo>
                <a:lnTo>
                  <a:pt x="293" y="1561"/>
                </a:lnTo>
                <a:lnTo>
                  <a:pt x="286" y="1589"/>
                </a:lnTo>
                <a:cubicBezTo>
                  <a:pt x="306" y="1589"/>
                  <a:pt x="325" y="1589"/>
                  <a:pt x="344" y="1590"/>
                </a:cubicBezTo>
                <a:lnTo>
                  <a:pt x="344" y="1590"/>
                </a:lnTo>
                <a:cubicBezTo>
                  <a:pt x="425" y="1640"/>
                  <a:pt x="506" y="1700"/>
                  <a:pt x="580" y="1767"/>
                </a:cubicBezTo>
                <a:cubicBezTo>
                  <a:pt x="679" y="1848"/>
                  <a:pt x="750" y="1946"/>
                  <a:pt x="803" y="2053"/>
                </a:cubicBezTo>
                <a:cubicBezTo>
                  <a:pt x="857" y="2160"/>
                  <a:pt x="884" y="2276"/>
                  <a:pt x="866" y="2392"/>
                </a:cubicBezTo>
                <a:cubicBezTo>
                  <a:pt x="848" y="2517"/>
                  <a:pt x="812" y="2624"/>
                  <a:pt x="750" y="2731"/>
                </a:cubicBezTo>
                <a:lnTo>
                  <a:pt x="743" y="2746"/>
                </a:lnTo>
                <a:lnTo>
                  <a:pt x="743" y="2746"/>
                </a:lnTo>
                <a:cubicBezTo>
                  <a:pt x="739" y="2747"/>
                  <a:pt x="736" y="2748"/>
                  <a:pt x="732" y="2749"/>
                </a:cubicBezTo>
                <a:lnTo>
                  <a:pt x="738" y="2755"/>
                </a:lnTo>
                <a:lnTo>
                  <a:pt x="738" y="2755"/>
                </a:lnTo>
                <a:lnTo>
                  <a:pt x="732" y="2767"/>
                </a:lnTo>
                <a:lnTo>
                  <a:pt x="746" y="2763"/>
                </a:lnTo>
                <a:lnTo>
                  <a:pt x="746" y="2763"/>
                </a:lnTo>
                <a:lnTo>
                  <a:pt x="759" y="2776"/>
                </a:lnTo>
                <a:cubicBezTo>
                  <a:pt x="762" y="2770"/>
                  <a:pt x="766" y="2764"/>
                  <a:pt x="769" y="2758"/>
                </a:cubicBezTo>
                <a:lnTo>
                  <a:pt x="769" y="2758"/>
                </a:lnTo>
                <a:cubicBezTo>
                  <a:pt x="877" y="2723"/>
                  <a:pt x="987" y="2706"/>
                  <a:pt x="1097" y="2706"/>
                </a:cubicBezTo>
                <a:cubicBezTo>
                  <a:pt x="1214" y="2706"/>
                  <a:pt x="1331" y="2726"/>
                  <a:pt x="1446" y="2767"/>
                </a:cubicBezTo>
                <a:cubicBezTo>
                  <a:pt x="1483" y="2782"/>
                  <a:pt x="1518" y="2801"/>
                  <a:pt x="1551" y="2823"/>
                </a:cubicBezTo>
                <a:lnTo>
                  <a:pt x="1551" y="2823"/>
                </a:lnTo>
                <a:cubicBezTo>
                  <a:pt x="1516" y="2798"/>
                  <a:pt x="1477" y="2777"/>
                  <a:pt x="1437" y="2758"/>
                </a:cubicBezTo>
                <a:cubicBezTo>
                  <a:pt x="1330" y="2713"/>
                  <a:pt x="1205" y="2696"/>
                  <a:pt x="1089" y="2696"/>
                </a:cubicBezTo>
                <a:cubicBezTo>
                  <a:pt x="989" y="2696"/>
                  <a:pt x="883" y="2709"/>
                  <a:pt x="782" y="2735"/>
                </a:cubicBezTo>
                <a:lnTo>
                  <a:pt x="782" y="2735"/>
                </a:lnTo>
                <a:cubicBezTo>
                  <a:pt x="832" y="2639"/>
                  <a:pt x="868" y="2537"/>
                  <a:pt x="884" y="2428"/>
                </a:cubicBezTo>
                <a:cubicBezTo>
                  <a:pt x="893" y="2303"/>
                  <a:pt x="875" y="2178"/>
                  <a:pt x="821" y="2062"/>
                </a:cubicBezTo>
                <a:cubicBezTo>
                  <a:pt x="759" y="1955"/>
                  <a:pt x="687" y="1857"/>
                  <a:pt x="598" y="1767"/>
                </a:cubicBezTo>
                <a:cubicBezTo>
                  <a:pt x="526" y="1703"/>
                  <a:pt x="443" y="1644"/>
                  <a:pt x="357" y="1591"/>
                </a:cubicBezTo>
                <a:lnTo>
                  <a:pt x="357" y="1591"/>
                </a:lnTo>
                <a:cubicBezTo>
                  <a:pt x="383" y="1592"/>
                  <a:pt x="408" y="1593"/>
                  <a:pt x="433" y="1593"/>
                </a:cubicBezTo>
                <a:cubicBezTo>
                  <a:pt x="457" y="1593"/>
                  <a:pt x="482" y="1592"/>
                  <a:pt x="509" y="1589"/>
                </a:cubicBezTo>
                <a:cubicBezTo>
                  <a:pt x="589" y="1580"/>
                  <a:pt x="661" y="1571"/>
                  <a:pt x="732" y="1562"/>
                </a:cubicBezTo>
                <a:cubicBezTo>
                  <a:pt x="875" y="1535"/>
                  <a:pt x="1018" y="1491"/>
                  <a:pt x="1152" y="1428"/>
                </a:cubicBezTo>
                <a:cubicBezTo>
                  <a:pt x="1418" y="1308"/>
                  <a:pt x="1626" y="1097"/>
                  <a:pt x="1761" y="842"/>
                </a:cubicBezTo>
                <a:lnTo>
                  <a:pt x="1761" y="842"/>
                </a:lnTo>
                <a:cubicBezTo>
                  <a:pt x="1864" y="991"/>
                  <a:pt x="1991" y="1124"/>
                  <a:pt x="2133" y="1250"/>
                </a:cubicBezTo>
                <a:cubicBezTo>
                  <a:pt x="2205" y="1312"/>
                  <a:pt x="2285" y="1375"/>
                  <a:pt x="2374" y="1419"/>
                </a:cubicBezTo>
                <a:cubicBezTo>
                  <a:pt x="2464" y="1473"/>
                  <a:pt x="2562" y="1500"/>
                  <a:pt x="2669" y="1500"/>
                </a:cubicBezTo>
                <a:cubicBezTo>
                  <a:pt x="2767" y="1491"/>
                  <a:pt x="2865" y="1437"/>
                  <a:pt x="2928" y="1348"/>
                </a:cubicBezTo>
                <a:cubicBezTo>
                  <a:pt x="2990" y="1276"/>
                  <a:pt x="3035" y="1187"/>
                  <a:pt x="3070" y="1089"/>
                </a:cubicBezTo>
                <a:cubicBezTo>
                  <a:pt x="3119" y="921"/>
                  <a:pt x="3138" y="738"/>
                  <a:pt x="3122" y="560"/>
                </a:cubicBezTo>
                <a:lnTo>
                  <a:pt x="3122" y="560"/>
                </a:lnTo>
                <a:cubicBezTo>
                  <a:pt x="3188" y="610"/>
                  <a:pt x="3260" y="648"/>
                  <a:pt x="3338" y="670"/>
                </a:cubicBezTo>
                <a:cubicBezTo>
                  <a:pt x="3364" y="674"/>
                  <a:pt x="3390" y="676"/>
                  <a:pt x="3416" y="676"/>
                </a:cubicBezTo>
                <a:cubicBezTo>
                  <a:pt x="3496" y="676"/>
                  <a:pt x="3574" y="654"/>
                  <a:pt x="3642" y="607"/>
                </a:cubicBezTo>
                <a:cubicBezTo>
                  <a:pt x="3722" y="554"/>
                  <a:pt x="3802" y="473"/>
                  <a:pt x="3856" y="393"/>
                </a:cubicBezTo>
                <a:cubicBezTo>
                  <a:pt x="3900" y="336"/>
                  <a:pt x="3935" y="276"/>
                  <a:pt x="3967" y="214"/>
                </a:cubicBezTo>
                <a:lnTo>
                  <a:pt x="3967" y="214"/>
                </a:lnTo>
                <a:cubicBezTo>
                  <a:pt x="3975" y="291"/>
                  <a:pt x="3993" y="366"/>
                  <a:pt x="4025" y="438"/>
                </a:cubicBezTo>
                <a:cubicBezTo>
                  <a:pt x="4061" y="545"/>
                  <a:pt x="4115" y="634"/>
                  <a:pt x="4195" y="714"/>
                </a:cubicBezTo>
                <a:cubicBezTo>
                  <a:pt x="4266" y="786"/>
                  <a:pt x="4356" y="857"/>
                  <a:pt x="4454" y="902"/>
                </a:cubicBezTo>
                <a:cubicBezTo>
                  <a:pt x="4538" y="948"/>
                  <a:pt x="4629" y="981"/>
                  <a:pt x="4721" y="1000"/>
                </a:cubicBezTo>
                <a:lnTo>
                  <a:pt x="4721" y="1000"/>
                </a:lnTo>
                <a:cubicBezTo>
                  <a:pt x="4644" y="1106"/>
                  <a:pt x="4581" y="1219"/>
                  <a:pt x="4525" y="1339"/>
                </a:cubicBezTo>
                <a:cubicBezTo>
                  <a:pt x="4463" y="1464"/>
                  <a:pt x="4418" y="1607"/>
                  <a:pt x="4382" y="1749"/>
                </a:cubicBezTo>
                <a:cubicBezTo>
                  <a:pt x="4356" y="1883"/>
                  <a:pt x="4338" y="2026"/>
                  <a:pt x="4329" y="2178"/>
                </a:cubicBezTo>
                <a:cubicBezTo>
                  <a:pt x="4320" y="2321"/>
                  <a:pt x="4320" y="2463"/>
                  <a:pt x="4338" y="2606"/>
                </a:cubicBezTo>
                <a:lnTo>
                  <a:pt x="4338" y="2624"/>
                </a:lnTo>
                <a:lnTo>
                  <a:pt x="4347" y="2624"/>
                </a:lnTo>
                <a:cubicBezTo>
                  <a:pt x="4463" y="2687"/>
                  <a:pt x="4588" y="2740"/>
                  <a:pt x="4713" y="2785"/>
                </a:cubicBezTo>
                <a:cubicBezTo>
                  <a:pt x="4846" y="2820"/>
                  <a:pt x="4971" y="2838"/>
                  <a:pt x="5105" y="2856"/>
                </a:cubicBezTo>
                <a:cubicBezTo>
                  <a:pt x="5170" y="2861"/>
                  <a:pt x="5235" y="2863"/>
                  <a:pt x="5300" y="2863"/>
                </a:cubicBezTo>
                <a:cubicBezTo>
                  <a:pt x="5478" y="2863"/>
                  <a:pt x="5655" y="2846"/>
                  <a:pt x="5832" y="2810"/>
                </a:cubicBezTo>
                <a:lnTo>
                  <a:pt x="5832" y="2810"/>
                </a:lnTo>
                <a:cubicBezTo>
                  <a:pt x="5779" y="2877"/>
                  <a:pt x="5742" y="2960"/>
                  <a:pt x="5721" y="3044"/>
                </a:cubicBezTo>
                <a:cubicBezTo>
                  <a:pt x="5712" y="3160"/>
                  <a:pt x="5721" y="3267"/>
                  <a:pt x="5757" y="3374"/>
                </a:cubicBezTo>
                <a:cubicBezTo>
                  <a:pt x="5832" y="3565"/>
                  <a:pt x="5930" y="3742"/>
                  <a:pt x="6059" y="3902"/>
                </a:cubicBezTo>
                <a:lnTo>
                  <a:pt x="6059" y="3902"/>
                </a:lnTo>
                <a:cubicBezTo>
                  <a:pt x="5988" y="3907"/>
                  <a:pt x="5921" y="3924"/>
                  <a:pt x="5855" y="3954"/>
                </a:cubicBezTo>
                <a:cubicBezTo>
                  <a:pt x="5784" y="3990"/>
                  <a:pt x="5712" y="4043"/>
                  <a:pt x="5668" y="4115"/>
                </a:cubicBezTo>
                <a:cubicBezTo>
                  <a:pt x="5623" y="4177"/>
                  <a:pt x="5587" y="4257"/>
                  <a:pt x="5560" y="4338"/>
                </a:cubicBezTo>
                <a:cubicBezTo>
                  <a:pt x="5545" y="4408"/>
                  <a:pt x="5536" y="4479"/>
                  <a:pt x="5534" y="4550"/>
                </a:cubicBezTo>
                <a:lnTo>
                  <a:pt x="5534" y="4550"/>
                </a:lnTo>
                <a:cubicBezTo>
                  <a:pt x="5372" y="4484"/>
                  <a:pt x="5203" y="4435"/>
                  <a:pt x="5025" y="4409"/>
                </a:cubicBezTo>
                <a:cubicBezTo>
                  <a:pt x="4987" y="4402"/>
                  <a:pt x="4950" y="4399"/>
                  <a:pt x="4913" y="4399"/>
                </a:cubicBezTo>
                <a:cubicBezTo>
                  <a:pt x="4853" y="4399"/>
                  <a:pt x="4795" y="4407"/>
                  <a:pt x="4739" y="4418"/>
                </a:cubicBezTo>
                <a:cubicBezTo>
                  <a:pt x="4641" y="4445"/>
                  <a:pt x="4570" y="4516"/>
                  <a:pt x="4534" y="4605"/>
                </a:cubicBezTo>
                <a:cubicBezTo>
                  <a:pt x="4498" y="4695"/>
                  <a:pt x="4489" y="4793"/>
                  <a:pt x="4498" y="4891"/>
                </a:cubicBezTo>
                <a:cubicBezTo>
                  <a:pt x="4507" y="4980"/>
                  <a:pt x="4516" y="5070"/>
                  <a:pt x="4534" y="5168"/>
                </a:cubicBezTo>
                <a:cubicBezTo>
                  <a:pt x="4568" y="5337"/>
                  <a:pt x="4618" y="5507"/>
                  <a:pt x="4684" y="5677"/>
                </a:cubicBezTo>
                <a:lnTo>
                  <a:pt x="4684" y="5677"/>
                </a:lnTo>
                <a:cubicBezTo>
                  <a:pt x="4548" y="5680"/>
                  <a:pt x="4412" y="5715"/>
                  <a:pt x="4284" y="5775"/>
                </a:cubicBezTo>
                <a:cubicBezTo>
                  <a:pt x="4150" y="5837"/>
                  <a:pt x="4025" y="5917"/>
                  <a:pt x="3918" y="6016"/>
                </a:cubicBezTo>
                <a:cubicBezTo>
                  <a:pt x="3811" y="6114"/>
                  <a:pt x="3713" y="6221"/>
                  <a:pt x="3624" y="6337"/>
                </a:cubicBezTo>
                <a:cubicBezTo>
                  <a:pt x="3532" y="6437"/>
                  <a:pt x="3456" y="6553"/>
                  <a:pt x="3388" y="6669"/>
                </a:cubicBezTo>
                <a:lnTo>
                  <a:pt x="3388" y="6669"/>
                </a:lnTo>
                <a:lnTo>
                  <a:pt x="3365" y="6515"/>
                </a:lnTo>
                <a:cubicBezTo>
                  <a:pt x="3356" y="6453"/>
                  <a:pt x="3338" y="6399"/>
                  <a:pt x="3320" y="6337"/>
                </a:cubicBezTo>
                <a:cubicBezTo>
                  <a:pt x="3285" y="6221"/>
                  <a:pt x="3222" y="6114"/>
                  <a:pt x="3142" y="6025"/>
                </a:cubicBezTo>
                <a:cubicBezTo>
                  <a:pt x="2994" y="5852"/>
                  <a:pt x="2785" y="5755"/>
                  <a:pt x="2557" y="5755"/>
                </a:cubicBezTo>
                <a:cubicBezTo>
                  <a:pt x="2543" y="5755"/>
                  <a:pt x="2529" y="5755"/>
                  <a:pt x="2515" y="5756"/>
                </a:cubicBezTo>
                <a:lnTo>
                  <a:pt x="2515" y="5756"/>
                </a:lnTo>
                <a:cubicBezTo>
                  <a:pt x="2645" y="5553"/>
                  <a:pt x="2741" y="5334"/>
                  <a:pt x="2812" y="5105"/>
                </a:cubicBezTo>
                <a:cubicBezTo>
                  <a:pt x="2847" y="4989"/>
                  <a:pt x="2856" y="4864"/>
                  <a:pt x="2821" y="4748"/>
                </a:cubicBezTo>
                <a:cubicBezTo>
                  <a:pt x="2794" y="4686"/>
                  <a:pt x="2749" y="4641"/>
                  <a:pt x="2687" y="4623"/>
                </a:cubicBezTo>
                <a:cubicBezTo>
                  <a:pt x="2647" y="4610"/>
                  <a:pt x="2603" y="4602"/>
                  <a:pt x="2558" y="4602"/>
                </a:cubicBezTo>
                <a:cubicBezTo>
                  <a:pt x="2542" y="4602"/>
                  <a:pt x="2525" y="4603"/>
                  <a:pt x="2508" y="4605"/>
                </a:cubicBezTo>
                <a:cubicBezTo>
                  <a:pt x="2392" y="4632"/>
                  <a:pt x="2276" y="4686"/>
                  <a:pt x="2187" y="4775"/>
                </a:cubicBezTo>
                <a:cubicBezTo>
                  <a:pt x="2098" y="4846"/>
                  <a:pt x="2008" y="4936"/>
                  <a:pt x="1937" y="5034"/>
                </a:cubicBezTo>
                <a:cubicBezTo>
                  <a:pt x="1794" y="5221"/>
                  <a:pt x="1660" y="5436"/>
                  <a:pt x="1562" y="5650"/>
                </a:cubicBezTo>
                <a:cubicBezTo>
                  <a:pt x="1669" y="5436"/>
                  <a:pt x="1794" y="5221"/>
                  <a:pt x="1946" y="5034"/>
                </a:cubicBezTo>
                <a:cubicBezTo>
                  <a:pt x="2017" y="4936"/>
                  <a:pt x="2098" y="4855"/>
                  <a:pt x="2196" y="4775"/>
                </a:cubicBezTo>
                <a:cubicBezTo>
                  <a:pt x="2285" y="4695"/>
                  <a:pt x="2392" y="4641"/>
                  <a:pt x="2508" y="4614"/>
                </a:cubicBezTo>
                <a:cubicBezTo>
                  <a:pt x="2525" y="4612"/>
                  <a:pt x="2542" y="4611"/>
                  <a:pt x="2558" y="4611"/>
                </a:cubicBezTo>
                <a:cubicBezTo>
                  <a:pt x="2603" y="4611"/>
                  <a:pt x="2647" y="4619"/>
                  <a:pt x="2687" y="4632"/>
                </a:cubicBezTo>
                <a:cubicBezTo>
                  <a:pt x="2740" y="4650"/>
                  <a:pt x="2785" y="4695"/>
                  <a:pt x="2812" y="4748"/>
                </a:cubicBezTo>
                <a:cubicBezTo>
                  <a:pt x="2838" y="4864"/>
                  <a:pt x="2838" y="4989"/>
                  <a:pt x="2794" y="5105"/>
                </a:cubicBezTo>
                <a:cubicBezTo>
                  <a:pt x="2722" y="5328"/>
                  <a:pt x="2624" y="5552"/>
                  <a:pt x="2499" y="5757"/>
                </a:cubicBezTo>
                <a:lnTo>
                  <a:pt x="2490" y="5775"/>
                </a:lnTo>
                <a:lnTo>
                  <a:pt x="2508" y="5775"/>
                </a:lnTo>
                <a:cubicBezTo>
                  <a:pt x="2518" y="5774"/>
                  <a:pt x="2528" y="5774"/>
                  <a:pt x="2537" y="5774"/>
                </a:cubicBezTo>
                <a:cubicBezTo>
                  <a:pt x="2760" y="5774"/>
                  <a:pt x="2979" y="5871"/>
                  <a:pt x="3133" y="6042"/>
                </a:cubicBezTo>
                <a:cubicBezTo>
                  <a:pt x="3204" y="6132"/>
                  <a:pt x="3258" y="6239"/>
                  <a:pt x="3294" y="6346"/>
                </a:cubicBezTo>
                <a:cubicBezTo>
                  <a:pt x="3320" y="6408"/>
                  <a:pt x="3329" y="6462"/>
                  <a:pt x="3347" y="6515"/>
                </a:cubicBezTo>
                <a:lnTo>
                  <a:pt x="3374" y="6694"/>
                </a:lnTo>
                <a:lnTo>
                  <a:pt x="3374" y="6730"/>
                </a:lnTo>
                <a:lnTo>
                  <a:pt x="3401" y="6694"/>
                </a:lnTo>
                <a:cubicBezTo>
                  <a:pt x="3472" y="6578"/>
                  <a:pt x="3552" y="6453"/>
                  <a:pt x="3642" y="6346"/>
                </a:cubicBezTo>
                <a:cubicBezTo>
                  <a:pt x="3731" y="6230"/>
                  <a:pt x="3838" y="6132"/>
                  <a:pt x="3945" y="6033"/>
                </a:cubicBezTo>
                <a:cubicBezTo>
                  <a:pt x="4052" y="5935"/>
                  <a:pt x="4168" y="5855"/>
                  <a:pt x="4302" y="5793"/>
                </a:cubicBezTo>
                <a:cubicBezTo>
                  <a:pt x="4427" y="5730"/>
                  <a:pt x="4570" y="5703"/>
                  <a:pt x="4713" y="5703"/>
                </a:cubicBezTo>
                <a:lnTo>
                  <a:pt x="4730" y="5703"/>
                </a:lnTo>
                <a:lnTo>
                  <a:pt x="4722" y="5676"/>
                </a:lnTo>
                <a:cubicBezTo>
                  <a:pt x="4659" y="5507"/>
                  <a:pt x="4606" y="5328"/>
                  <a:pt x="4570" y="5150"/>
                </a:cubicBezTo>
                <a:cubicBezTo>
                  <a:pt x="4552" y="5061"/>
                  <a:pt x="4543" y="4971"/>
                  <a:pt x="4534" y="4882"/>
                </a:cubicBezTo>
                <a:cubicBezTo>
                  <a:pt x="4525" y="4793"/>
                  <a:pt x="4534" y="4695"/>
                  <a:pt x="4570" y="4614"/>
                </a:cubicBezTo>
                <a:cubicBezTo>
                  <a:pt x="4597" y="4525"/>
                  <a:pt x="4668" y="4472"/>
                  <a:pt x="4757" y="4445"/>
                </a:cubicBezTo>
                <a:cubicBezTo>
                  <a:pt x="4807" y="4434"/>
                  <a:pt x="4863" y="4426"/>
                  <a:pt x="4920" y="4426"/>
                </a:cubicBezTo>
                <a:cubicBezTo>
                  <a:pt x="4956" y="4426"/>
                  <a:pt x="4991" y="4429"/>
                  <a:pt x="5025" y="4436"/>
                </a:cubicBezTo>
                <a:cubicBezTo>
                  <a:pt x="5203" y="4463"/>
                  <a:pt x="5382" y="4516"/>
                  <a:pt x="5552" y="4588"/>
                </a:cubicBezTo>
                <a:lnTo>
                  <a:pt x="5578" y="4605"/>
                </a:lnTo>
                <a:lnTo>
                  <a:pt x="5578" y="4570"/>
                </a:lnTo>
                <a:cubicBezTo>
                  <a:pt x="5569" y="4409"/>
                  <a:pt x="5614" y="4257"/>
                  <a:pt x="5703" y="4124"/>
                </a:cubicBezTo>
                <a:cubicBezTo>
                  <a:pt x="5748" y="4061"/>
                  <a:pt x="5810" y="4008"/>
                  <a:pt x="5882" y="3981"/>
                </a:cubicBezTo>
                <a:cubicBezTo>
                  <a:pt x="5946" y="3949"/>
                  <a:pt x="6010" y="3931"/>
                  <a:pt x="6080" y="3928"/>
                </a:cubicBezTo>
                <a:lnTo>
                  <a:pt x="6080" y="3928"/>
                </a:lnTo>
                <a:cubicBezTo>
                  <a:pt x="6082" y="3931"/>
                  <a:pt x="6085" y="3933"/>
                  <a:pt x="6087" y="3936"/>
                </a:cubicBezTo>
                <a:lnTo>
                  <a:pt x="6091" y="3927"/>
                </a:lnTo>
                <a:lnTo>
                  <a:pt x="6091" y="3927"/>
                </a:lnTo>
                <a:cubicBezTo>
                  <a:pt x="6096" y="3927"/>
                  <a:pt x="6100" y="3927"/>
                  <a:pt x="6105" y="3927"/>
                </a:cubicBezTo>
                <a:lnTo>
                  <a:pt x="6141" y="3927"/>
                </a:lnTo>
                <a:lnTo>
                  <a:pt x="6114" y="3900"/>
                </a:lnTo>
                <a:cubicBezTo>
                  <a:pt x="5980" y="3740"/>
                  <a:pt x="5864" y="3552"/>
                  <a:pt x="5801" y="3347"/>
                </a:cubicBezTo>
                <a:cubicBezTo>
                  <a:pt x="5766" y="3249"/>
                  <a:pt x="5748" y="3142"/>
                  <a:pt x="5766" y="3044"/>
                </a:cubicBezTo>
                <a:cubicBezTo>
                  <a:pt x="5782" y="2948"/>
                  <a:pt x="5826" y="2866"/>
                  <a:pt x="5887" y="2799"/>
                </a:cubicBezTo>
                <a:lnTo>
                  <a:pt x="5887" y="2799"/>
                </a:lnTo>
                <a:cubicBezTo>
                  <a:pt x="5894" y="2797"/>
                  <a:pt x="5901" y="2795"/>
                  <a:pt x="5909" y="2794"/>
                </a:cubicBezTo>
                <a:lnTo>
                  <a:pt x="5901" y="2784"/>
                </a:lnTo>
                <a:lnTo>
                  <a:pt x="5901" y="2784"/>
                </a:lnTo>
                <a:cubicBezTo>
                  <a:pt x="5903" y="2781"/>
                  <a:pt x="5906" y="2778"/>
                  <a:pt x="5909" y="2776"/>
                </a:cubicBezTo>
                <a:lnTo>
                  <a:pt x="5971" y="2722"/>
                </a:lnTo>
                <a:lnTo>
                  <a:pt x="5891" y="2740"/>
                </a:lnTo>
                <a:cubicBezTo>
                  <a:pt x="5708" y="2779"/>
                  <a:pt x="5515" y="2804"/>
                  <a:pt x="5324" y="2804"/>
                </a:cubicBezTo>
                <a:cubicBezTo>
                  <a:pt x="5254" y="2804"/>
                  <a:pt x="5184" y="2801"/>
                  <a:pt x="5114" y="2794"/>
                </a:cubicBezTo>
                <a:cubicBezTo>
                  <a:pt x="4980" y="2785"/>
                  <a:pt x="4855" y="2758"/>
                  <a:pt x="4730" y="2722"/>
                </a:cubicBezTo>
                <a:cubicBezTo>
                  <a:pt x="4609" y="2687"/>
                  <a:pt x="4487" y="2636"/>
                  <a:pt x="4381" y="2575"/>
                </a:cubicBezTo>
                <a:lnTo>
                  <a:pt x="4381" y="2575"/>
                </a:lnTo>
                <a:cubicBezTo>
                  <a:pt x="4356" y="2294"/>
                  <a:pt x="4374" y="2013"/>
                  <a:pt x="4436" y="1741"/>
                </a:cubicBezTo>
                <a:cubicBezTo>
                  <a:pt x="4463" y="1607"/>
                  <a:pt x="4507" y="1464"/>
                  <a:pt x="4570" y="1339"/>
                </a:cubicBezTo>
                <a:cubicBezTo>
                  <a:pt x="4632" y="1214"/>
                  <a:pt x="4704" y="1089"/>
                  <a:pt x="4793" y="982"/>
                </a:cubicBezTo>
                <a:lnTo>
                  <a:pt x="4820" y="946"/>
                </a:lnTo>
                <a:lnTo>
                  <a:pt x="4775" y="937"/>
                </a:lnTo>
                <a:cubicBezTo>
                  <a:pt x="4677" y="919"/>
                  <a:pt x="4579" y="884"/>
                  <a:pt x="4489" y="839"/>
                </a:cubicBezTo>
                <a:cubicBezTo>
                  <a:pt x="4391" y="795"/>
                  <a:pt x="4311" y="732"/>
                  <a:pt x="4240" y="661"/>
                </a:cubicBezTo>
                <a:cubicBezTo>
                  <a:pt x="4168" y="589"/>
                  <a:pt x="4106" y="500"/>
                  <a:pt x="4070" y="402"/>
                </a:cubicBezTo>
                <a:cubicBezTo>
                  <a:pt x="4034" y="304"/>
                  <a:pt x="4016" y="205"/>
                  <a:pt x="4016" y="98"/>
                </a:cubicBezTo>
                <a:lnTo>
                  <a:pt x="4008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8" name="Google Shape;68;p2"/>
          <p:cNvSpPr/>
          <p:nvPr/>
        </p:nvSpPr>
        <p:spPr>
          <a:xfrm rot="2831864">
            <a:off x="9592626" y="903906"/>
            <a:ext cx="534983" cy="540593"/>
          </a:xfrm>
          <a:custGeom>
            <a:avLst/>
            <a:gdLst/>
            <a:ahLst/>
            <a:cxnLst/>
            <a:rect l="l" t="t" r="r" b="b"/>
            <a:pathLst>
              <a:path w="4482" h="4529" extrusionOk="0">
                <a:moveTo>
                  <a:pt x="2804" y="1"/>
                </a:moveTo>
                <a:cubicBezTo>
                  <a:pt x="2804" y="1"/>
                  <a:pt x="2804" y="1"/>
                  <a:pt x="2804" y="2"/>
                </a:cubicBezTo>
                <a:cubicBezTo>
                  <a:pt x="2805" y="7"/>
                  <a:pt x="2807" y="12"/>
                  <a:pt x="2808" y="17"/>
                </a:cubicBezTo>
                <a:lnTo>
                  <a:pt x="2808" y="17"/>
                </a:lnTo>
                <a:cubicBezTo>
                  <a:pt x="2806" y="7"/>
                  <a:pt x="2804" y="1"/>
                  <a:pt x="2804" y="1"/>
                </a:cubicBezTo>
                <a:close/>
                <a:moveTo>
                  <a:pt x="26" y="3498"/>
                </a:moveTo>
                <a:cubicBezTo>
                  <a:pt x="15" y="3504"/>
                  <a:pt x="7" y="3508"/>
                  <a:pt x="3" y="3509"/>
                </a:cubicBezTo>
                <a:lnTo>
                  <a:pt x="10" y="3509"/>
                </a:lnTo>
                <a:cubicBezTo>
                  <a:pt x="16" y="3506"/>
                  <a:pt x="21" y="3502"/>
                  <a:pt x="26" y="3498"/>
                </a:cubicBezTo>
                <a:close/>
                <a:moveTo>
                  <a:pt x="1" y="3509"/>
                </a:moveTo>
                <a:cubicBezTo>
                  <a:pt x="1" y="3510"/>
                  <a:pt x="1" y="3510"/>
                  <a:pt x="1" y="3510"/>
                </a:cubicBezTo>
                <a:cubicBezTo>
                  <a:pt x="1" y="3510"/>
                  <a:pt x="2" y="3510"/>
                  <a:pt x="3" y="3509"/>
                </a:cubicBezTo>
                <a:close/>
                <a:moveTo>
                  <a:pt x="2808" y="17"/>
                </a:moveTo>
                <a:cubicBezTo>
                  <a:pt x="2833" y="141"/>
                  <a:pt x="2973" y="939"/>
                  <a:pt x="3054" y="1376"/>
                </a:cubicBezTo>
                <a:cubicBezTo>
                  <a:pt x="3072" y="1456"/>
                  <a:pt x="3081" y="1554"/>
                  <a:pt x="3098" y="1626"/>
                </a:cubicBezTo>
                <a:lnTo>
                  <a:pt x="2117" y="1403"/>
                </a:lnTo>
                <a:cubicBezTo>
                  <a:pt x="1582" y="1280"/>
                  <a:pt x="151" y="1037"/>
                  <a:pt x="135" y="1037"/>
                </a:cubicBezTo>
                <a:cubicBezTo>
                  <a:pt x="135" y="1037"/>
                  <a:pt x="135" y="1037"/>
                  <a:pt x="135" y="1037"/>
                </a:cubicBezTo>
                <a:lnTo>
                  <a:pt x="1171" y="1269"/>
                </a:lnTo>
                <a:lnTo>
                  <a:pt x="2804" y="1644"/>
                </a:lnTo>
                <a:lnTo>
                  <a:pt x="3027" y="1697"/>
                </a:lnTo>
                <a:lnTo>
                  <a:pt x="2697" y="1903"/>
                </a:lnTo>
                <a:lnTo>
                  <a:pt x="1983" y="2331"/>
                </a:lnTo>
                <a:lnTo>
                  <a:pt x="680" y="3107"/>
                </a:lnTo>
                <a:cubicBezTo>
                  <a:pt x="528" y="3197"/>
                  <a:pt x="376" y="3286"/>
                  <a:pt x="234" y="3375"/>
                </a:cubicBezTo>
                <a:lnTo>
                  <a:pt x="82" y="3464"/>
                </a:lnTo>
                <a:cubicBezTo>
                  <a:pt x="68" y="3472"/>
                  <a:pt x="47" y="3484"/>
                  <a:pt x="26" y="3498"/>
                </a:cubicBezTo>
                <a:lnTo>
                  <a:pt x="26" y="3498"/>
                </a:lnTo>
                <a:cubicBezTo>
                  <a:pt x="225" y="3404"/>
                  <a:pt x="1529" y="2737"/>
                  <a:pt x="1911" y="2509"/>
                </a:cubicBezTo>
                <a:cubicBezTo>
                  <a:pt x="2295" y="2277"/>
                  <a:pt x="2697" y="2036"/>
                  <a:pt x="3081" y="1795"/>
                </a:cubicBezTo>
                <a:lnTo>
                  <a:pt x="3081" y="1795"/>
                </a:lnTo>
                <a:cubicBezTo>
                  <a:pt x="3000" y="2072"/>
                  <a:pt x="2911" y="2358"/>
                  <a:pt x="2831" y="2625"/>
                </a:cubicBezTo>
                <a:cubicBezTo>
                  <a:pt x="2679" y="3143"/>
                  <a:pt x="2536" y="3652"/>
                  <a:pt x="2384" y="4170"/>
                </a:cubicBezTo>
                <a:lnTo>
                  <a:pt x="2286" y="4527"/>
                </a:lnTo>
                <a:cubicBezTo>
                  <a:pt x="2286" y="4528"/>
                  <a:pt x="2285" y="4529"/>
                  <a:pt x="2285" y="4529"/>
                </a:cubicBezTo>
                <a:cubicBezTo>
                  <a:pt x="2285" y="4529"/>
                  <a:pt x="2514" y="3960"/>
                  <a:pt x="2643" y="3598"/>
                </a:cubicBezTo>
                <a:cubicBezTo>
                  <a:pt x="2813" y="3107"/>
                  <a:pt x="2956" y="2590"/>
                  <a:pt x="3107" y="2072"/>
                </a:cubicBezTo>
                <a:cubicBezTo>
                  <a:pt x="3134" y="1974"/>
                  <a:pt x="3170" y="1867"/>
                  <a:pt x="3197" y="1760"/>
                </a:cubicBezTo>
                <a:lnTo>
                  <a:pt x="3786" y="2286"/>
                </a:lnTo>
                <a:cubicBezTo>
                  <a:pt x="3955" y="2447"/>
                  <a:pt x="4384" y="2777"/>
                  <a:pt x="4384" y="2777"/>
                </a:cubicBezTo>
                <a:cubicBezTo>
                  <a:pt x="4384" y="2777"/>
                  <a:pt x="3679" y="2090"/>
                  <a:pt x="3330" y="1787"/>
                </a:cubicBezTo>
                <a:lnTo>
                  <a:pt x="3241" y="1706"/>
                </a:lnTo>
                <a:lnTo>
                  <a:pt x="3313" y="1662"/>
                </a:lnTo>
                <a:cubicBezTo>
                  <a:pt x="3705" y="1421"/>
                  <a:pt x="4116" y="1126"/>
                  <a:pt x="4348" y="716"/>
                </a:cubicBezTo>
                <a:cubicBezTo>
                  <a:pt x="4437" y="591"/>
                  <a:pt x="4482" y="430"/>
                  <a:pt x="4473" y="269"/>
                </a:cubicBezTo>
                <a:lnTo>
                  <a:pt x="4473" y="260"/>
                </a:lnTo>
                <a:cubicBezTo>
                  <a:pt x="4473" y="234"/>
                  <a:pt x="4455" y="207"/>
                  <a:pt x="4419" y="198"/>
                </a:cubicBezTo>
                <a:cubicBezTo>
                  <a:pt x="4415" y="193"/>
                  <a:pt x="4404" y="189"/>
                  <a:pt x="4394" y="189"/>
                </a:cubicBezTo>
                <a:cubicBezTo>
                  <a:pt x="4384" y="189"/>
                  <a:pt x="4375" y="193"/>
                  <a:pt x="4375" y="207"/>
                </a:cubicBezTo>
                <a:cubicBezTo>
                  <a:pt x="4384" y="332"/>
                  <a:pt x="4357" y="457"/>
                  <a:pt x="4294" y="564"/>
                </a:cubicBezTo>
                <a:cubicBezTo>
                  <a:pt x="4107" y="948"/>
                  <a:pt x="3741" y="1233"/>
                  <a:pt x="3393" y="1465"/>
                </a:cubicBezTo>
                <a:cubicBezTo>
                  <a:pt x="3322" y="1510"/>
                  <a:pt x="3259" y="1554"/>
                  <a:pt x="3188" y="1599"/>
                </a:cubicBezTo>
                <a:cubicBezTo>
                  <a:pt x="3072" y="1135"/>
                  <a:pt x="2965" y="671"/>
                  <a:pt x="2857" y="216"/>
                </a:cubicBezTo>
                <a:cubicBezTo>
                  <a:pt x="2841" y="150"/>
                  <a:pt x="2824" y="83"/>
                  <a:pt x="2808" y="1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9" name="Google Shape;69;p2"/>
          <p:cNvSpPr/>
          <p:nvPr/>
        </p:nvSpPr>
        <p:spPr>
          <a:xfrm rot="2438462">
            <a:off x="10095486" y="1122032"/>
            <a:ext cx="472081" cy="344601"/>
          </a:xfrm>
          <a:custGeom>
            <a:avLst/>
            <a:gdLst/>
            <a:ahLst/>
            <a:cxnLst/>
            <a:rect l="l" t="t" r="r" b="b"/>
            <a:pathLst>
              <a:path w="3955" h="2887" extrusionOk="0">
                <a:moveTo>
                  <a:pt x="2568" y="0"/>
                </a:moveTo>
                <a:cubicBezTo>
                  <a:pt x="1801" y="0"/>
                  <a:pt x="993" y="157"/>
                  <a:pt x="626" y="545"/>
                </a:cubicBezTo>
                <a:cubicBezTo>
                  <a:pt x="1" y="1206"/>
                  <a:pt x="527" y="2179"/>
                  <a:pt x="527" y="2179"/>
                </a:cubicBezTo>
                <a:cubicBezTo>
                  <a:pt x="668" y="2439"/>
                  <a:pt x="969" y="2887"/>
                  <a:pt x="1609" y="2887"/>
                </a:cubicBezTo>
                <a:cubicBezTo>
                  <a:pt x="1782" y="2887"/>
                  <a:pt x="1980" y="2854"/>
                  <a:pt x="2205" y="2777"/>
                </a:cubicBezTo>
                <a:cubicBezTo>
                  <a:pt x="3267" y="2411"/>
                  <a:pt x="3955" y="206"/>
                  <a:pt x="3955" y="206"/>
                </a:cubicBezTo>
                <a:cubicBezTo>
                  <a:pt x="3623" y="77"/>
                  <a:pt x="3106" y="0"/>
                  <a:pt x="25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0" name="Google Shape;70;p2"/>
          <p:cNvSpPr/>
          <p:nvPr/>
        </p:nvSpPr>
        <p:spPr>
          <a:xfrm rot="2438462">
            <a:off x="10067825" y="1147831"/>
            <a:ext cx="474827" cy="254005"/>
          </a:xfrm>
          <a:custGeom>
            <a:avLst/>
            <a:gdLst/>
            <a:ahLst/>
            <a:cxnLst/>
            <a:rect l="l" t="t" r="r" b="b"/>
            <a:pathLst>
              <a:path w="3978" h="2128" extrusionOk="0">
                <a:moveTo>
                  <a:pt x="3977" y="1"/>
                </a:moveTo>
                <a:cubicBezTo>
                  <a:pt x="3967" y="1"/>
                  <a:pt x="3296" y="292"/>
                  <a:pt x="2856" y="503"/>
                </a:cubicBezTo>
                <a:lnTo>
                  <a:pt x="2910" y="164"/>
                </a:lnTo>
                <a:lnTo>
                  <a:pt x="2928" y="111"/>
                </a:lnTo>
                <a:lnTo>
                  <a:pt x="2928" y="111"/>
                </a:lnTo>
                <a:cubicBezTo>
                  <a:pt x="2865" y="236"/>
                  <a:pt x="2829" y="378"/>
                  <a:pt x="2794" y="521"/>
                </a:cubicBezTo>
                <a:lnTo>
                  <a:pt x="2794" y="530"/>
                </a:lnTo>
                <a:cubicBezTo>
                  <a:pt x="2526" y="664"/>
                  <a:pt x="2321" y="780"/>
                  <a:pt x="2062" y="932"/>
                </a:cubicBezTo>
                <a:cubicBezTo>
                  <a:pt x="1955" y="994"/>
                  <a:pt x="1857" y="1066"/>
                  <a:pt x="1750" y="1128"/>
                </a:cubicBezTo>
                <a:lnTo>
                  <a:pt x="1830" y="396"/>
                </a:lnTo>
                <a:lnTo>
                  <a:pt x="1839" y="280"/>
                </a:lnTo>
                <a:cubicBezTo>
                  <a:pt x="1839" y="279"/>
                  <a:pt x="1839" y="279"/>
                  <a:pt x="1839" y="279"/>
                </a:cubicBezTo>
                <a:cubicBezTo>
                  <a:pt x="1832" y="279"/>
                  <a:pt x="1731" y="824"/>
                  <a:pt x="1696" y="1083"/>
                </a:cubicBezTo>
                <a:cubicBezTo>
                  <a:pt x="1696" y="1119"/>
                  <a:pt x="1696" y="1146"/>
                  <a:pt x="1687" y="1173"/>
                </a:cubicBezTo>
                <a:cubicBezTo>
                  <a:pt x="1535" y="1271"/>
                  <a:pt x="1384" y="1369"/>
                  <a:pt x="1232" y="1467"/>
                </a:cubicBezTo>
                <a:lnTo>
                  <a:pt x="1143" y="1521"/>
                </a:lnTo>
                <a:lnTo>
                  <a:pt x="1125" y="798"/>
                </a:lnTo>
                <a:lnTo>
                  <a:pt x="1125" y="682"/>
                </a:lnTo>
                <a:cubicBezTo>
                  <a:pt x="1125" y="681"/>
                  <a:pt x="1125" y="680"/>
                  <a:pt x="1125" y="680"/>
                </a:cubicBezTo>
                <a:cubicBezTo>
                  <a:pt x="1122" y="680"/>
                  <a:pt x="1080" y="1216"/>
                  <a:pt x="1089" y="1467"/>
                </a:cubicBezTo>
                <a:lnTo>
                  <a:pt x="1089" y="1548"/>
                </a:lnTo>
                <a:cubicBezTo>
                  <a:pt x="928" y="1646"/>
                  <a:pt x="759" y="1735"/>
                  <a:pt x="589" y="1815"/>
                </a:cubicBezTo>
                <a:cubicBezTo>
                  <a:pt x="420" y="1905"/>
                  <a:pt x="241" y="1967"/>
                  <a:pt x="54" y="2012"/>
                </a:cubicBezTo>
                <a:cubicBezTo>
                  <a:pt x="0" y="2038"/>
                  <a:pt x="18" y="2128"/>
                  <a:pt x="81" y="2128"/>
                </a:cubicBezTo>
                <a:cubicBezTo>
                  <a:pt x="241" y="2092"/>
                  <a:pt x="393" y="2038"/>
                  <a:pt x="545" y="1967"/>
                </a:cubicBezTo>
                <a:cubicBezTo>
                  <a:pt x="741" y="1878"/>
                  <a:pt x="928" y="1780"/>
                  <a:pt x="1107" y="1673"/>
                </a:cubicBezTo>
                <a:cubicBezTo>
                  <a:pt x="1205" y="1610"/>
                  <a:pt x="1294" y="1557"/>
                  <a:pt x="1393" y="1494"/>
                </a:cubicBezTo>
                <a:lnTo>
                  <a:pt x="2160" y="1699"/>
                </a:lnTo>
                <a:lnTo>
                  <a:pt x="2276" y="1735"/>
                </a:lnTo>
                <a:cubicBezTo>
                  <a:pt x="2277" y="1735"/>
                  <a:pt x="2277" y="1735"/>
                  <a:pt x="2278" y="1735"/>
                </a:cubicBezTo>
                <a:cubicBezTo>
                  <a:pt x="2288" y="1735"/>
                  <a:pt x="1753" y="1537"/>
                  <a:pt x="1491" y="1467"/>
                </a:cubicBezTo>
                <a:lnTo>
                  <a:pt x="1455" y="1458"/>
                </a:lnTo>
                <a:cubicBezTo>
                  <a:pt x="1642" y="1333"/>
                  <a:pt x="1830" y="1208"/>
                  <a:pt x="2017" y="1092"/>
                </a:cubicBezTo>
                <a:cubicBezTo>
                  <a:pt x="2160" y="1003"/>
                  <a:pt x="2312" y="914"/>
                  <a:pt x="2464" y="834"/>
                </a:cubicBezTo>
                <a:lnTo>
                  <a:pt x="3079" y="905"/>
                </a:lnTo>
                <a:lnTo>
                  <a:pt x="3186" y="914"/>
                </a:lnTo>
                <a:cubicBezTo>
                  <a:pt x="2972" y="860"/>
                  <a:pt x="2758" y="816"/>
                  <a:pt x="2544" y="780"/>
                </a:cubicBezTo>
                <a:cubicBezTo>
                  <a:pt x="2883" y="593"/>
                  <a:pt x="3222" y="405"/>
                  <a:pt x="3570" y="227"/>
                </a:cubicBezTo>
                <a:lnTo>
                  <a:pt x="3972" y="4"/>
                </a:lnTo>
                <a:cubicBezTo>
                  <a:pt x="3976" y="2"/>
                  <a:pt x="3977" y="1"/>
                  <a:pt x="39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1" name="Google Shape;71;p2"/>
          <p:cNvSpPr/>
          <p:nvPr/>
        </p:nvSpPr>
        <p:spPr>
          <a:xfrm rot="2438462">
            <a:off x="10207732" y="1121945"/>
            <a:ext cx="357969" cy="381484"/>
          </a:xfrm>
          <a:custGeom>
            <a:avLst/>
            <a:gdLst/>
            <a:ahLst/>
            <a:cxnLst/>
            <a:rect l="l" t="t" r="r" b="b"/>
            <a:pathLst>
              <a:path w="2999" h="3196" extrusionOk="0">
                <a:moveTo>
                  <a:pt x="964" y="3196"/>
                </a:moveTo>
                <a:cubicBezTo>
                  <a:pt x="1071" y="3178"/>
                  <a:pt x="1178" y="3151"/>
                  <a:pt x="1276" y="3116"/>
                </a:cubicBezTo>
                <a:cubicBezTo>
                  <a:pt x="2222" y="2794"/>
                  <a:pt x="2874" y="1018"/>
                  <a:pt x="2999" y="626"/>
                </a:cubicBezTo>
                <a:cubicBezTo>
                  <a:pt x="1428" y="1"/>
                  <a:pt x="0" y="1804"/>
                  <a:pt x="964" y="3196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2" name="Google Shape;72;p2"/>
          <p:cNvSpPr/>
          <p:nvPr/>
        </p:nvSpPr>
        <p:spPr>
          <a:xfrm rot="2438462">
            <a:off x="10126322" y="1132773"/>
            <a:ext cx="441167" cy="347944"/>
          </a:xfrm>
          <a:custGeom>
            <a:avLst/>
            <a:gdLst/>
            <a:ahLst/>
            <a:cxnLst/>
            <a:rect l="l" t="t" r="r" b="b"/>
            <a:pathLst>
              <a:path w="3696" h="2915" extrusionOk="0">
                <a:moveTo>
                  <a:pt x="233" y="2198"/>
                </a:moveTo>
                <a:cubicBezTo>
                  <a:pt x="331" y="2385"/>
                  <a:pt x="465" y="2555"/>
                  <a:pt x="643" y="2689"/>
                </a:cubicBezTo>
                <a:cubicBezTo>
                  <a:pt x="474" y="2555"/>
                  <a:pt x="331" y="2385"/>
                  <a:pt x="233" y="2198"/>
                </a:cubicBezTo>
                <a:close/>
                <a:moveTo>
                  <a:pt x="2275" y="1"/>
                </a:moveTo>
                <a:cubicBezTo>
                  <a:pt x="1874" y="1"/>
                  <a:pt x="1473" y="47"/>
                  <a:pt x="1080" y="154"/>
                </a:cubicBezTo>
                <a:cubicBezTo>
                  <a:pt x="875" y="207"/>
                  <a:pt x="670" y="297"/>
                  <a:pt x="491" y="422"/>
                </a:cubicBezTo>
                <a:cubicBezTo>
                  <a:pt x="304" y="547"/>
                  <a:pt x="170" y="725"/>
                  <a:pt x="90" y="930"/>
                </a:cubicBezTo>
                <a:cubicBezTo>
                  <a:pt x="18" y="1136"/>
                  <a:pt x="0" y="1359"/>
                  <a:pt x="36" y="1573"/>
                </a:cubicBezTo>
                <a:cubicBezTo>
                  <a:pt x="63" y="1796"/>
                  <a:pt x="134" y="2001"/>
                  <a:pt x="232" y="2198"/>
                </a:cubicBezTo>
                <a:cubicBezTo>
                  <a:pt x="134" y="2001"/>
                  <a:pt x="72" y="1787"/>
                  <a:pt x="45" y="1573"/>
                </a:cubicBezTo>
                <a:cubicBezTo>
                  <a:pt x="9" y="1359"/>
                  <a:pt x="27" y="1144"/>
                  <a:pt x="107" y="939"/>
                </a:cubicBezTo>
                <a:cubicBezTo>
                  <a:pt x="188" y="734"/>
                  <a:pt x="322" y="555"/>
                  <a:pt x="500" y="430"/>
                </a:cubicBezTo>
                <a:cubicBezTo>
                  <a:pt x="679" y="314"/>
                  <a:pt x="884" y="225"/>
                  <a:pt x="1089" y="181"/>
                </a:cubicBezTo>
                <a:cubicBezTo>
                  <a:pt x="1474" y="82"/>
                  <a:pt x="1874" y="37"/>
                  <a:pt x="2275" y="37"/>
                </a:cubicBezTo>
                <a:cubicBezTo>
                  <a:pt x="2311" y="37"/>
                  <a:pt x="2347" y="37"/>
                  <a:pt x="2383" y="38"/>
                </a:cubicBezTo>
                <a:cubicBezTo>
                  <a:pt x="2598" y="47"/>
                  <a:pt x="2812" y="65"/>
                  <a:pt x="3026" y="100"/>
                </a:cubicBezTo>
                <a:cubicBezTo>
                  <a:pt x="3231" y="126"/>
                  <a:pt x="3428" y="176"/>
                  <a:pt x="3624" y="251"/>
                </a:cubicBezTo>
                <a:lnTo>
                  <a:pt x="3624" y="251"/>
                </a:lnTo>
                <a:cubicBezTo>
                  <a:pt x="3492" y="652"/>
                  <a:pt x="3334" y="1036"/>
                  <a:pt x="3142" y="1412"/>
                </a:cubicBezTo>
                <a:cubicBezTo>
                  <a:pt x="2955" y="1796"/>
                  <a:pt x="2714" y="2153"/>
                  <a:pt x="2410" y="2465"/>
                </a:cubicBezTo>
                <a:cubicBezTo>
                  <a:pt x="2120" y="2739"/>
                  <a:pt x="1731" y="2897"/>
                  <a:pt x="1334" y="2897"/>
                </a:cubicBezTo>
                <a:cubicBezTo>
                  <a:pt x="1303" y="2897"/>
                  <a:pt x="1272" y="2896"/>
                  <a:pt x="1241" y="2894"/>
                </a:cubicBezTo>
                <a:cubicBezTo>
                  <a:pt x="1027" y="2885"/>
                  <a:pt x="821" y="2813"/>
                  <a:pt x="643" y="2689"/>
                </a:cubicBezTo>
                <a:lnTo>
                  <a:pt x="643" y="2689"/>
                </a:lnTo>
                <a:cubicBezTo>
                  <a:pt x="813" y="2822"/>
                  <a:pt x="1027" y="2894"/>
                  <a:pt x="1241" y="2912"/>
                </a:cubicBezTo>
                <a:cubicBezTo>
                  <a:pt x="1273" y="2914"/>
                  <a:pt x="1304" y="2915"/>
                  <a:pt x="1335" y="2915"/>
                </a:cubicBezTo>
                <a:cubicBezTo>
                  <a:pt x="1740" y="2915"/>
                  <a:pt x="2130" y="2757"/>
                  <a:pt x="2428" y="2483"/>
                </a:cubicBezTo>
                <a:cubicBezTo>
                  <a:pt x="2731" y="2171"/>
                  <a:pt x="2990" y="1823"/>
                  <a:pt x="3178" y="1430"/>
                </a:cubicBezTo>
                <a:cubicBezTo>
                  <a:pt x="3374" y="1046"/>
                  <a:pt x="3544" y="654"/>
                  <a:pt x="3686" y="243"/>
                </a:cubicBezTo>
                <a:lnTo>
                  <a:pt x="3695" y="216"/>
                </a:lnTo>
                <a:lnTo>
                  <a:pt x="3669" y="207"/>
                </a:lnTo>
                <a:cubicBezTo>
                  <a:pt x="3463" y="136"/>
                  <a:pt x="3249" y="82"/>
                  <a:pt x="3035" y="56"/>
                </a:cubicBezTo>
                <a:cubicBezTo>
                  <a:pt x="2812" y="20"/>
                  <a:pt x="2598" y="11"/>
                  <a:pt x="2383" y="2"/>
                </a:cubicBezTo>
                <a:cubicBezTo>
                  <a:pt x="2347" y="1"/>
                  <a:pt x="2311" y="1"/>
                  <a:pt x="22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3" name="Google Shape;73;p2"/>
          <p:cNvSpPr/>
          <p:nvPr/>
        </p:nvSpPr>
        <p:spPr>
          <a:xfrm rot="2831864">
            <a:off x="10430679" y="867418"/>
            <a:ext cx="741003" cy="749597"/>
          </a:xfrm>
          <a:custGeom>
            <a:avLst/>
            <a:gdLst/>
            <a:ahLst/>
            <a:cxnLst/>
            <a:rect l="l" t="t" r="r" b="b"/>
            <a:pathLst>
              <a:path w="6208" h="6280" extrusionOk="0">
                <a:moveTo>
                  <a:pt x="1551" y="0"/>
                </a:moveTo>
                <a:cubicBezTo>
                  <a:pt x="1515" y="18"/>
                  <a:pt x="1480" y="45"/>
                  <a:pt x="1462" y="81"/>
                </a:cubicBezTo>
                <a:lnTo>
                  <a:pt x="1533" y="170"/>
                </a:lnTo>
                <a:cubicBezTo>
                  <a:pt x="1016" y="750"/>
                  <a:pt x="632" y="1419"/>
                  <a:pt x="391" y="2151"/>
                </a:cubicBezTo>
                <a:cubicBezTo>
                  <a:pt x="311" y="2365"/>
                  <a:pt x="257" y="2589"/>
                  <a:pt x="212" y="2812"/>
                </a:cubicBezTo>
                <a:cubicBezTo>
                  <a:pt x="202" y="2849"/>
                  <a:pt x="236" y="2874"/>
                  <a:pt x="267" y="2874"/>
                </a:cubicBezTo>
                <a:cubicBezTo>
                  <a:pt x="288" y="2874"/>
                  <a:pt x="307" y="2863"/>
                  <a:pt x="311" y="2838"/>
                </a:cubicBezTo>
                <a:cubicBezTo>
                  <a:pt x="462" y="2080"/>
                  <a:pt x="775" y="1357"/>
                  <a:pt x="1221" y="723"/>
                </a:cubicBezTo>
                <a:cubicBezTo>
                  <a:pt x="1328" y="580"/>
                  <a:pt x="1435" y="438"/>
                  <a:pt x="1551" y="295"/>
                </a:cubicBezTo>
                <a:cubicBezTo>
                  <a:pt x="1587" y="795"/>
                  <a:pt x="1649" y="1294"/>
                  <a:pt x="1756" y="1785"/>
                </a:cubicBezTo>
                <a:cubicBezTo>
                  <a:pt x="1640" y="2196"/>
                  <a:pt x="1551" y="2615"/>
                  <a:pt x="1471" y="3035"/>
                </a:cubicBezTo>
                <a:cubicBezTo>
                  <a:pt x="909" y="3222"/>
                  <a:pt x="400" y="3579"/>
                  <a:pt x="34" y="4052"/>
                </a:cubicBezTo>
                <a:cubicBezTo>
                  <a:pt x="0" y="4092"/>
                  <a:pt x="32" y="4143"/>
                  <a:pt x="69" y="4143"/>
                </a:cubicBezTo>
                <a:cubicBezTo>
                  <a:pt x="81" y="4143"/>
                  <a:pt x="94" y="4137"/>
                  <a:pt x="105" y="4124"/>
                </a:cubicBezTo>
                <a:cubicBezTo>
                  <a:pt x="453" y="3677"/>
                  <a:pt x="926" y="3338"/>
                  <a:pt x="1462" y="3151"/>
                </a:cubicBezTo>
                <a:lnTo>
                  <a:pt x="1462" y="3151"/>
                </a:lnTo>
                <a:cubicBezTo>
                  <a:pt x="1399" y="3526"/>
                  <a:pt x="1355" y="3892"/>
                  <a:pt x="1346" y="4266"/>
                </a:cubicBezTo>
                <a:cubicBezTo>
                  <a:pt x="1346" y="4309"/>
                  <a:pt x="1378" y="4331"/>
                  <a:pt x="1409" y="4331"/>
                </a:cubicBezTo>
                <a:cubicBezTo>
                  <a:pt x="1436" y="4331"/>
                  <a:pt x="1462" y="4313"/>
                  <a:pt x="1462" y="4275"/>
                </a:cubicBezTo>
                <a:cubicBezTo>
                  <a:pt x="1498" y="3517"/>
                  <a:pt x="1614" y="2758"/>
                  <a:pt x="1810" y="2017"/>
                </a:cubicBezTo>
                <a:cubicBezTo>
                  <a:pt x="1971" y="2713"/>
                  <a:pt x="2176" y="3401"/>
                  <a:pt x="2435" y="4079"/>
                </a:cubicBezTo>
                <a:cubicBezTo>
                  <a:pt x="2444" y="4100"/>
                  <a:pt x="2461" y="4109"/>
                  <a:pt x="2478" y="4109"/>
                </a:cubicBezTo>
                <a:cubicBezTo>
                  <a:pt x="2513" y="4109"/>
                  <a:pt x="2551" y="4073"/>
                  <a:pt x="2533" y="4025"/>
                </a:cubicBezTo>
                <a:cubicBezTo>
                  <a:pt x="2113" y="2838"/>
                  <a:pt x="1828" y="1607"/>
                  <a:pt x="1676" y="357"/>
                </a:cubicBezTo>
                <a:lnTo>
                  <a:pt x="1676" y="357"/>
                </a:lnTo>
                <a:lnTo>
                  <a:pt x="2069" y="884"/>
                </a:lnTo>
                <a:lnTo>
                  <a:pt x="3773" y="3133"/>
                </a:lnTo>
                <a:cubicBezTo>
                  <a:pt x="3773" y="3142"/>
                  <a:pt x="3765" y="3142"/>
                  <a:pt x="3765" y="3151"/>
                </a:cubicBezTo>
                <a:cubicBezTo>
                  <a:pt x="3657" y="3704"/>
                  <a:pt x="3657" y="4266"/>
                  <a:pt x="3765" y="4820"/>
                </a:cubicBezTo>
                <a:cubicBezTo>
                  <a:pt x="3772" y="4854"/>
                  <a:pt x="3795" y="4869"/>
                  <a:pt x="3820" y="4869"/>
                </a:cubicBezTo>
                <a:cubicBezTo>
                  <a:pt x="3859" y="4869"/>
                  <a:pt x="3904" y="4833"/>
                  <a:pt x="3898" y="4784"/>
                </a:cubicBezTo>
                <a:cubicBezTo>
                  <a:pt x="3800" y="4284"/>
                  <a:pt x="3791" y="3776"/>
                  <a:pt x="3881" y="3276"/>
                </a:cubicBezTo>
                <a:lnTo>
                  <a:pt x="3881" y="3276"/>
                </a:lnTo>
                <a:lnTo>
                  <a:pt x="4345" y="3883"/>
                </a:lnTo>
                <a:cubicBezTo>
                  <a:pt x="4604" y="4641"/>
                  <a:pt x="4648" y="5445"/>
                  <a:pt x="4470" y="6221"/>
                </a:cubicBezTo>
                <a:cubicBezTo>
                  <a:pt x="4460" y="6259"/>
                  <a:pt x="4486" y="6279"/>
                  <a:pt x="4515" y="6279"/>
                </a:cubicBezTo>
                <a:cubicBezTo>
                  <a:pt x="4540" y="6279"/>
                  <a:pt x="4568" y="6263"/>
                  <a:pt x="4577" y="6230"/>
                </a:cubicBezTo>
                <a:cubicBezTo>
                  <a:pt x="4737" y="5543"/>
                  <a:pt x="4728" y="4829"/>
                  <a:pt x="4541" y="4141"/>
                </a:cubicBezTo>
                <a:lnTo>
                  <a:pt x="4541" y="4141"/>
                </a:lnTo>
                <a:lnTo>
                  <a:pt x="5799" y="5819"/>
                </a:lnTo>
                <a:cubicBezTo>
                  <a:pt x="5810" y="5833"/>
                  <a:pt x="5824" y="5838"/>
                  <a:pt x="5838" y="5838"/>
                </a:cubicBezTo>
                <a:cubicBezTo>
                  <a:pt x="5880" y="5838"/>
                  <a:pt x="5922" y="5786"/>
                  <a:pt x="5889" y="5739"/>
                </a:cubicBezTo>
                <a:cubicBezTo>
                  <a:pt x="5532" y="5266"/>
                  <a:pt x="5166" y="4784"/>
                  <a:pt x="4809" y="4311"/>
                </a:cubicBezTo>
                <a:lnTo>
                  <a:pt x="4809" y="4311"/>
                </a:lnTo>
                <a:cubicBezTo>
                  <a:pt x="5118" y="4515"/>
                  <a:pt x="5478" y="4619"/>
                  <a:pt x="5843" y="4619"/>
                </a:cubicBezTo>
                <a:cubicBezTo>
                  <a:pt x="5942" y="4619"/>
                  <a:pt x="6040" y="4612"/>
                  <a:pt x="6139" y="4597"/>
                </a:cubicBezTo>
                <a:cubicBezTo>
                  <a:pt x="6207" y="4588"/>
                  <a:pt x="6193" y="4489"/>
                  <a:pt x="6129" y="4489"/>
                </a:cubicBezTo>
                <a:cubicBezTo>
                  <a:pt x="6126" y="4489"/>
                  <a:pt x="6124" y="4489"/>
                  <a:pt x="6121" y="4490"/>
                </a:cubicBezTo>
                <a:cubicBezTo>
                  <a:pt x="6036" y="4501"/>
                  <a:pt x="5951" y="4507"/>
                  <a:pt x="5866" y="4507"/>
                </a:cubicBezTo>
                <a:cubicBezTo>
                  <a:pt x="5319" y="4507"/>
                  <a:pt x="4791" y="4262"/>
                  <a:pt x="4443" y="3829"/>
                </a:cubicBezTo>
                <a:lnTo>
                  <a:pt x="2595" y="1393"/>
                </a:lnTo>
                <a:lnTo>
                  <a:pt x="2595" y="1393"/>
                </a:lnTo>
                <a:cubicBezTo>
                  <a:pt x="3042" y="1785"/>
                  <a:pt x="3524" y="2115"/>
                  <a:pt x="4050" y="2401"/>
                </a:cubicBezTo>
                <a:cubicBezTo>
                  <a:pt x="4318" y="2535"/>
                  <a:pt x="4595" y="2660"/>
                  <a:pt x="4871" y="2758"/>
                </a:cubicBezTo>
                <a:cubicBezTo>
                  <a:pt x="4987" y="2803"/>
                  <a:pt x="5157" y="2821"/>
                  <a:pt x="5255" y="2901"/>
                </a:cubicBezTo>
                <a:cubicBezTo>
                  <a:pt x="5263" y="2909"/>
                  <a:pt x="5272" y="2912"/>
                  <a:pt x="5281" y="2912"/>
                </a:cubicBezTo>
                <a:cubicBezTo>
                  <a:pt x="5321" y="2912"/>
                  <a:pt x="5362" y="2839"/>
                  <a:pt x="5318" y="2803"/>
                </a:cubicBezTo>
                <a:cubicBezTo>
                  <a:pt x="5103" y="2624"/>
                  <a:pt x="4684" y="2571"/>
                  <a:pt x="4425" y="2455"/>
                </a:cubicBezTo>
                <a:cubicBezTo>
                  <a:pt x="3622" y="2080"/>
                  <a:pt x="2899" y="1571"/>
                  <a:pt x="2283" y="937"/>
                </a:cubicBezTo>
                <a:lnTo>
                  <a:pt x="2283" y="937"/>
                </a:lnTo>
                <a:cubicBezTo>
                  <a:pt x="2754" y="1242"/>
                  <a:pt x="3317" y="1443"/>
                  <a:pt x="3889" y="1443"/>
                </a:cubicBezTo>
                <a:cubicBezTo>
                  <a:pt x="4207" y="1443"/>
                  <a:pt x="4527" y="1381"/>
                  <a:pt x="4836" y="1241"/>
                </a:cubicBezTo>
                <a:cubicBezTo>
                  <a:pt x="4891" y="1209"/>
                  <a:pt x="4869" y="1129"/>
                  <a:pt x="4815" y="1129"/>
                </a:cubicBezTo>
                <a:cubicBezTo>
                  <a:pt x="4807" y="1129"/>
                  <a:pt x="4799" y="1131"/>
                  <a:pt x="4791" y="1134"/>
                </a:cubicBezTo>
                <a:cubicBezTo>
                  <a:pt x="4495" y="1266"/>
                  <a:pt x="4188" y="1325"/>
                  <a:pt x="3885" y="1325"/>
                </a:cubicBezTo>
                <a:cubicBezTo>
                  <a:pt x="3165" y="1325"/>
                  <a:pt x="2462" y="994"/>
                  <a:pt x="1953" y="536"/>
                </a:cubicBezTo>
                <a:lnTo>
                  <a:pt x="1658" y="152"/>
                </a:lnTo>
                <a:cubicBezTo>
                  <a:pt x="1658" y="143"/>
                  <a:pt x="1649" y="134"/>
                  <a:pt x="1649" y="134"/>
                </a:cubicBezTo>
                <a:lnTo>
                  <a:pt x="155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4" name="Google Shape;74;p2"/>
          <p:cNvSpPr/>
          <p:nvPr/>
        </p:nvSpPr>
        <p:spPr>
          <a:xfrm rot="2831864">
            <a:off x="10423218" y="1015360"/>
            <a:ext cx="92028" cy="73049"/>
          </a:xfrm>
          <a:custGeom>
            <a:avLst/>
            <a:gdLst/>
            <a:ahLst/>
            <a:cxnLst/>
            <a:rect l="l" t="t" r="r" b="b"/>
            <a:pathLst>
              <a:path w="771" h="612" extrusionOk="0">
                <a:moveTo>
                  <a:pt x="387" y="0"/>
                </a:moveTo>
                <a:cubicBezTo>
                  <a:pt x="360" y="0"/>
                  <a:pt x="332" y="4"/>
                  <a:pt x="304" y="11"/>
                </a:cubicBezTo>
                <a:cubicBezTo>
                  <a:pt x="36" y="83"/>
                  <a:pt x="0" y="449"/>
                  <a:pt x="250" y="574"/>
                </a:cubicBezTo>
                <a:cubicBezTo>
                  <a:pt x="295" y="599"/>
                  <a:pt x="343" y="611"/>
                  <a:pt x="390" y="611"/>
                </a:cubicBezTo>
                <a:cubicBezTo>
                  <a:pt x="491" y="611"/>
                  <a:pt x="588" y="555"/>
                  <a:pt x="643" y="458"/>
                </a:cubicBezTo>
                <a:cubicBezTo>
                  <a:pt x="770" y="250"/>
                  <a:pt x="613" y="0"/>
                  <a:pt x="3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5" name="Google Shape;75;p2"/>
          <p:cNvSpPr/>
          <p:nvPr/>
        </p:nvSpPr>
        <p:spPr>
          <a:xfrm rot="2831864">
            <a:off x="10543268" y="916616"/>
            <a:ext cx="119243" cy="94893"/>
          </a:xfrm>
          <a:custGeom>
            <a:avLst/>
            <a:gdLst/>
            <a:ahLst/>
            <a:cxnLst/>
            <a:rect l="l" t="t" r="r" b="b"/>
            <a:pathLst>
              <a:path w="999" h="795" extrusionOk="0">
                <a:moveTo>
                  <a:pt x="497" y="1"/>
                </a:moveTo>
                <a:cubicBezTo>
                  <a:pt x="463" y="1"/>
                  <a:pt x="428" y="5"/>
                  <a:pt x="393" y="14"/>
                </a:cubicBezTo>
                <a:cubicBezTo>
                  <a:pt x="45" y="112"/>
                  <a:pt x="0" y="576"/>
                  <a:pt x="313" y="746"/>
                </a:cubicBezTo>
                <a:cubicBezTo>
                  <a:pt x="371" y="778"/>
                  <a:pt x="436" y="794"/>
                  <a:pt x="500" y="794"/>
                </a:cubicBezTo>
                <a:cubicBezTo>
                  <a:pt x="631" y="794"/>
                  <a:pt x="758" y="729"/>
                  <a:pt x="830" y="603"/>
                </a:cubicBezTo>
                <a:cubicBezTo>
                  <a:pt x="998" y="331"/>
                  <a:pt x="793" y="1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6" name="Google Shape;76;p2"/>
          <p:cNvSpPr/>
          <p:nvPr/>
        </p:nvSpPr>
        <p:spPr>
          <a:xfrm rot="2831864">
            <a:off x="10986148" y="1160692"/>
            <a:ext cx="171763" cy="133328"/>
          </a:xfrm>
          <a:custGeom>
            <a:avLst/>
            <a:gdLst/>
            <a:ahLst/>
            <a:cxnLst/>
            <a:rect l="l" t="t" r="r" b="b"/>
            <a:pathLst>
              <a:path w="1439" h="1117" extrusionOk="0">
                <a:moveTo>
                  <a:pt x="726" y="0"/>
                </a:moveTo>
                <a:cubicBezTo>
                  <a:pt x="682" y="0"/>
                  <a:pt x="636" y="5"/>
                  <a:pt x="590" y="16"/>
                </a:cubicBezTo>
                <a:cubicBezTo>
                  <a:pt x="108" y="132"/>
                  <a:pt x="1" y="784"/>
                  <a:pt x="438" y="1034"/>
                </a:cubicBezTo>
                <a:cubicBezTo>
                  <a:pt x="529" y="1090"/>
                  <a:pt x="628" y="1116"/>
                  <a:pt x="725" y="1116"/>
                </a:cubicBezTo>
                <a:cubicBezTo>
                  <a:pt x="907" y="1116"/>
                  <a:pt x="1083" y="1024"/>
                  <a:pt x="1188" y="855"/>
                </a:cubicBezTo>
                <a:cubicBezTo>
                  <a:pt x="1439" y="475"/>
                  <a:pt x="1147" y="0"/>
                  <a:pt x="7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7" name="Google Shape;77;p2"/>
          <p:cNvSpPr/>
          <p:nvPr/>
        </p:nvSpPr>
        <p:spPr>
          <a:xfrm rot="2831864">
            <a:off x="10945444" y="1367400"/>
            <a:ext cx="145264" cy="114947"/>
          </a:xfrm>
          <a:custGeom>
            <a:avLst/>
            <a:gdLst/>
            <a:ahLst/>
            <a:cxnLst/>
            <a:rect l="l" t="t" r="r" b="b"/>
            <a:pathLst>
              <a:path w="1217" h="963" extrusionOk="0">
                <a:moveTo>
                  <a:pt x="613" y="0"/>
                </a:moveTo>
                <a:cubicBezTo>
                  <a:pt x="571" y="0"/>
                  <a:pt x="527" y="6"/>
                  <a:pt x="482" y="18"/>
                </a:cubicBezTo>
                <a:cubicBezTo>
                  <a:pt x="63" y="134"/>
                  <a:pt x="0" y="705"/>
                  <a:pt x="384" y="902"/>
                </a:cubicBezTo>
                <a:cubicBezTo>
                  <a:pt x="458" y="943"/>
                  <a:pt x="538" y="963"/>
                  <a:pt x="616" y="963"/>
                </a:cubicBezTo>
                <a:cubicBezTo>
                  <a:pt x="774" y="963"/>
                  <a:pt x="925" y="882"/>
                  <a:pt x="1009" y="732"/>
                </a:cubicBezTo>
                <a:cubicBezTo>
                  <a:pt x="1216" y="405"/>
                  <a:pt x="968" y="0"/>
                  <a:pt x="6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8" name="Google Shape;78;p2"/>
          <p:cNvSpPr/>
          <p:nvPr/>
        </p:nvSpPr>
        <p:spPr>
          <a:xfrm rot="2831864">
            <a:off x="10607024" y="1161227"/>
            <a:ext cx="159827" cy="126763"/>
          </a:xfrm>
          <a:custGeom>
            <a:avLst/>
            <a:gdLst/>
            <a:ahLst/>
            <a:cxnLst/>
            <a:rect l="l" t="t" r="r" b="b"/>
            <a:pathLst>
              <a:path w="1339" h="1062" extrusionOk="0">
                <a:moveTo>
                  <a:pt x="669" y="1"/>
                </a:moveTo>
                <a:cubicBezTo>
                  <a:pt x="623" y="1"/>
                  <a:pt x="575" y="7"/>
                  <a:pt x="527" y="20"/>
                </a:cubicBezTo>
                <a:cubicBezTo>
                  <a:pt x="63" y="145"/>
                  <a:pt x="0" y="779"/>
                  <a:pt x="420" y="993"/>
                </a:cubicBezTo>
                <a:cubicBezTo>
                  <a:pt x="499" y="1040"/>
                  <a:pt x="586" y="1062"/>
                  <a:pt x="671" y="1062"/>
                </a:cubicBezTo>
                <a:cubicBezTo>
                  <a:pt x="847" y="1062"/>
                  <a:pt x="1017" y="970"/>
                  <a:pt x="1107" y="814"/>
                </a:cubicBezTo>
                <a:cubicBezTo>
                  <a:pt x="1338" y="447"/>
                  <a:pt x="1062" y="1"/>
                  <a:pt x="6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9" name="Google Shape;79;p2"/>
          <p:cNvSpPr/>
          <p:nvPr/>
        </p:nvSpPr>
        <p:spPr>
          <a:xfrm rot="2831864">
            <a:off x="10631661" y="1395027"/>
            <a:ext cx="129508" cy="102652"/>
          </a:xfrm>
          <a:custGeom>
            <a:avLst/>
            <a:gdLst/>
            <a:ahLst/>
            <a:cxnLst/>
            <a:rect l="l" t="t" r="r" b="b"/>
            <a:pathLst>
              <a:path w="1085" h="860" extrusionOk="0">
                <a:moveTo>
                  <a:pt x="550" y="1"/>
                </a:moveTo>
                <a:cubicBezTo>
                  <a:pt x="511" y="1"/>
                  <a:pt x="470" y="6"/>
                  <a:pt x="429" y="18"/>
                </a:cubicBezTo>
                <a:cubicBezTo>
                  <a:pt x="54" y="116"/>
                  <a:pt x="0" y="625"/>
                  <a:pt x="348" y="804"/>
                </a:cubicBezTo>
                <a:cubicBezTo>
                  <a:pt x="410" y="842"/>
                  <a:pt x="478" y="859"/>
                  <a:pt x="545" y="859"/>
                </a:cubicBezTo>
                <a:cubicBezTo>
                  <a:pt x="685" y="859"/>
                  <a:pt x="824" y="784"/>
                  <a:pt x="902" y="652"/>
                </a:cubicBezTo>
                <a:cubicBezTo>
                  <a:pt x="1084" y="358"/>
                  <a:pt x="864" y="1"/>
                  <a:pt x="55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0" name="Google Shape;80;p2"/>
          <p:cNvSpPr/>
          <p:nvPr/>
        </p:nvSpPr>
        <p:spPr>
          <a:xfrm rot="2831864">
            <a:off x="10504210" y="1144624"/>
            <a:ext cx="102413" cy="81285"/>
          </a:xfrm>
          <a:custGeom>
            <a:avLst/>
            <a:gdLst/>
            <a:ahLst/>
            <a:cxnLst/>
            <a:rect l="l" t="t" r="r" b="b"/>
            <a:pathLst>
              <a:path w="858" h="681" extrusionOk="0">
                <a:moveTo>
                  <a:pt x="431" y="0"/>
                </a:moveTo>
                <a:cubicBezTo>
                  <a:pt x="402" y="0"/>
                  <a:pt x="371" y="4"/>
                  <a:pt x="340" y="13"/>
                </a:cubicBezTo>
                <a:cubicBezTo>
                  <a:pt x="45" y="93"/>
                  <a:pt x="0" y="495"/>
                  <a:pt x="277" y="637"/>
                </a:cubicBezTo>
                <a:cubicBezTo>
                  <a:pt x="327" y="666"/>
                  <a:pt x="381" y="680"/>
                  <a:pt x="434" y="680"/>
                </a:cubicBezTo>
                <a:cubicBezTo>
                  <a:pt x="545" y="680"/>
                  <a:pt x="654" y="621"/>
                  <a:pt x="714" y="512"/>
                </a:cubicBezTo>
                <a:cubicBezTo>
                  <a:pt x="858" y="281"/>
                  <a:pt x="681" y="0"/>
                  <a:pt x="43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1" name="Google Shape;81;p2"/>
          <p:cNvSpPr/>
          <p:nvPr/>
        </p:nvSpPr>
        <p:spPr>
          <a:xfrm rot="2831864">
            <a:off x="10888853" y="1580604"/>
            <a:ext cx="113872" cy="90357"/>
          </a:xfrm>
          <a:custGeom>
            <a:avLst/>
            <a:gdLst/>
            <a:ahLst/>
            <a:cxnLst/>
            <a:rect l="l" t="t" r="r" b="b"/>
            <a:pathLst>
              <a:path w="954" h="757" extrusionOk="0">
                <a:moveTo>
                  <a:pt x="476" y="0"/>
                </a:moveTo>
                <a:cubicBezTo>
                  <a:pt x="444" y="0"/>
                  <a:pt x="410" y="5"/>
                  <a:pt x="375" y="14"/>
                </a:cubicBezTo>
                <a:cubicBezTo>
                  <a:pt x="45" y="103"/>
                  <a:pt x="0" y="550"/>
                  <a:pt x="304" y="710"/>
                </a:cubicBezTo>
                <a:cubicBezTo>
                  <a:pt x="359" y="742"/>
                  <a:pt x="418" y="757"/>
                  <a:pt x="477" y="757"/>
                </a:cubicBezTo>
                <a:cubicBezTo>
                  <a:pt x="600" y="757"/>
                  <a:pt x="719" y="691"/>
                  <a:pt x="786" y="576"/>
                </a:cubicBezTo>
                <a:cubicBezTo>
                  <a:pt x="954" y="321"/>
                  <a:pt x="756" y="0"/>
                  <a:pt x="4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2" name="Google Shape;82;p2"/>
          <p:cNvSpPr/>
          <p:nvPr/>
        </p:nvSpPr>
        <p:spPr>
          <a:xfrm rot="2831864">
            <a:off x="10709036" y="1657026"/>
            <a:ext cx="157797" cy="124137"/>
          </a:xfrm>
          <a:custGeom>
            <a:avLst/>
            <a:gdLst/>
            <a:ahLst/>
            <a:cxnLst/>
            <a:rect l="l" t="t" r="r" b="b"/>
            <a:pathLst>
              <a:path w="1322" h="1040" extrusionOk="0">
                <a:moveTo>
                  <a:pt x="669" y="0"/>
                </a:moveTo>
                <a:cubicBezTo>
                  <a:pt x="623" y="0"/>
                  <a:pt x="576" y="6"/>
                  <a:pt x="527" y="20"/>
                </a:cubicBezTo>
                <a:cubicBezTo>
                  <a:pt x="72" y="136"/>
                  <a:pt x="1" y="760"/>
                  <a:pt x="429" y="975"/>
                </a:cubicBezTo>
                <a:cubicBezTo>
                  <a:pt x="505" y="1019"/>
                  <a:pt x="588" y="1039"/>
                  <a:pt x="670" y="1039"/>
                </a:cubicBezTo>
                <a:cubicBezTo>
                  <a:pt x="838" y="1039"/>
                  <a:pt x="1003" y="952"/>
                  <a:pt x="1098" y="796"/>
                </a:cubicBezTo>
                <a:cubicBezTo>
                  <a:pt x="1322" y="437"/>
                  <a:pt x="1053" y="0"/>
                  <a:pt x="6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3" name="Google Shape;83;p2"/>
          <p:cNvSpPr/>
          <p:nvPr/>
        </p:nvSpPr>
        <p:spPr>
          <a:xfrm rot="2831864">
            <a:off x="10575531" y="1565553"/>
            <a:ext cx="131896" cy="104443"/>
          </a:xfrm>
          <a:custGeom>
            <a:avLst/>
            <a:gdLst/>
            <a:ahLst/>
            <a:cxnLst/>
            <a:rect l="l" t="t" r="r" b="b"/>
            <a:pathLst>
              <a:path w="1105" h="875" extrusionOk="0">
                <a:moveTo>
                  <a:pt x="551" y="1"/>
                </a:moveTo>
                <a:cubicBezTo>
                  <a:pt x="515" y="1"/>
                  <a:pt x="477" y="5"/>
                  <a:pt x="438" y="15"/>
                </a:cubicBezTo>
                <a:cubicBezTo>
                  <a:pt x="55" y="122"/>
                  <a:pt x="1" y="640"/>
                  <a:pt x="349" y="818"/>
                </a:cubicBezTo>
                <a:cubicBezTo>
                  <a:pt x="413" y="856"/>
                  <a:pt x="484" y="874"/>
                  <a:pt x="555" y="874"/>
                </a:cubicBezTo>
                <a:cubicBezTo>
                  <a:pt x="700" y="874"/>
                  <a:pt x="842" y="799"/>
                  <a:pt x="920" y="667"/>
                </a:cubicBezTo>
                <a:cubicBezTo>
                  <a:pt x="1105" y="370"/>
                  <a:pt x="878" y="1"/>
                  <a:pt x="5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4" name="Google Shape;84;p2"/>
          <p:cNvSpPr/>
          <p:nvPr/>
        </p:nvSpPr>
        <p:spPr>
          <a:xfrm rot="2831864">
            <a:off x="10617320" y="1607183"/>
            <a:ext cx="53355" cy="54907"/>
          </a:xfrm>
          <a:custGeom>
            <a:avLst/>
            <a:gdLst/>
            <a:ahLst/>
            <a:cxnLst/>
            <a:rect l="l" t="t" r="r" b="b"/>
            <a:pathLst>
              <a:path w="447" h="460" extrusionOk="0">
                <a:moveTo>
                  <a:pt x="234" y="0"/>
                </a:moveTo>
                <a:cubicBezTo>
                  <a:pt x="195" y="0"/>
                  <a:pt x="155" y="9"/>
                  <a:pt x="116" y="22"/>
                </a:cubicBezTo>
                <a:cubicBezTo>
                  <a:pt x="89" y="40"/>
                  <a:pt x="72" y="57"/>
                  <a:pt x="54" y="75"/>
                </a:cubicBezTo>
                <a:cubicBezTo>
                  <a:pt x="36" y="102"/>
                  <a:pt x="27" y="120"/>
                  <a:pt x="18" y="147"/>
                </a:cubicBezTo>
                <a:lnTo>
                  <a:pt x="9" y="173"/>
                </a:lnTo>
                <a:lnTo>
                  <a:pt x="9" y="182"/>
                </a:lnTo>
                <a:cubicBezTo>
                  <a:pt x="9" y="200"/>
                  <a:pt x="9" y="218"/>
                  <a:pt x="0" y="245"/>
                </a:cubicBezTo>
                <a:cubicBezTo>
                  <a:pt x="0" y="263"/>
                  <a:pt x="9" y="281"/>
                  <a:pt x="9" y="307"/>
                </a:cubicBezTo>
                <a:cubicBezTo>
                  <a:pt x="27" y="370"/>
                  <a:pt x="89" y="432"/>
                  <a:pt x="161" y="450"/>
                </a:cubicBezTo>
                <a:cubicBezTo>
                  <a:pt x="179" y="450"/>
                  <a:pt x="197" y="459"/>
                  <a:pt x="214" y="459"/>
                </a:cubicBezTo>
                <a:cubicBezTo>
                  <a:pt x="232" y="459"/>
                  <a:pt x="259" y="450"/>
                  <a:pt x="277" y="450"/>
                </a:cubicBezTo>
                <a:cubicBezTo>
                  <a:pt x="295" y="441"/>
                  <a:pt x="313" y="432"/>
                  <a:pt x="330" y="423"/>
                </a:cubicBezTo>
                <a:cubicBezTo>
                  <a:pt x="366" y="406"/>
                  <a:pt x="393" y="379"/>
                  <a:pt x="411" y="343"/>
                </a:cubicBezTo>
                <a:cubicBezTo>
                  <a:pt x="420" y="325"/>
                  <a:pt x="429" y="307"/>
                  <a:pt x="438" y="289"/>
                </a:cubicBezTo>
                <a:cubicBezTo>
                  <a:pt x="446" y="254"/>
                  <a:pt x="446" y="209"/>
                  <a:pt x="438" y="173"/>
                </a:cubicBezTo>
                <a:lnTo>
                  <a:pt x="438" y="165"/>
                </a:lnTo>
                <a:cubicBezTo>
                  <a:pt x="429" y="147"/>
                  <a:pt x="429" y="129"/>
                  <a:pt x="411" y="111"/>
                </a:cubicBezTo>
                <a:lnTo>
                  <a:pt x="384" y="66"/>
                </a:lnTo>
                <a:cubicBezTo>
                  <a:pt x="366" y="49"/>
                  <a:pt x="357" y="40"/>
                  <a:pt x="339" y="31"/>
                </a:cubicBezTo>
                <a:cubicBezTo>
                  <a:pt x="322" y="22"/>
                  <a:pt x="304" y="13"/>
                  <a:pt x="277" y="4"/>
                </a:cubicBezTo>
                <a:cubicBezTo>
                  <a:pt x="263" y="1"/>
                  <a:pt x="248" y="0"/>
                  <a:pt x="234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5" name="Google Shape;85;p2"/>
          <p:cNvSpPr/>
          <p:nvPr/>
        </p:nvSpPr>
        <p:spPr>
          <a:xfrm rot="2831864">
            <a:off x="10760159" y="1716853"/>
            <a:ext cx="44880" cy="49177"/>
          </a:xfrm>
          <a:custGeom>
            <a:avLst/>
            <a:gdLst/>
            <a:ahLst/>
            <a:cxnLst/>
            <a:rect l="l" t="t" r="r" b="b"/>
            <a:pathLst>
              <a:path w="376" h="412" extrusionOk="0">
                <a:moveTo>
                  <a:pt x="135" y="1"/>
                </a:moveTo>
                <a:lnTo>
                  <a:pt x="108" y="10"/>
                </a:lnTo>
                <a:lnTo>
                  <a:pt x="90" y="19"/>
                </a:lnTo>
                <a:cubicBezTo>
                  <a:pt x="72" y="28"/>
                  <a:pt x="63" y="36"/>
                  <a:pt x="54" y="54"/>
                </a:cubicBezTo>
                <a:cubicBezTo>
                  <a:pt x="45" y="54"/>
                  <a:pt x="45" y="63"/>
                  <a:pt x="36" y="72"/>
                </a:cubicBezTo>
                <a:lnTo>
                  <a:pt x="28" y="81"/>
                </a:lnTo>
                <a:cubicBezTo>
                  <a:pt x="19" y="99"/>
                  <a:pt x="10" y="117"/>
                  <a:pt x="1" y="135"/>
                </a:cubicBezTo>
                <a:lnTo>
                  <a:pt x="1" y="144"/>
                </a:lnTo>
                <a:cubicBezTo>
                  <a:pt x="1" y="152"/>
                  <a:pt x="1" y="152"/>
                  <a:pt x="1" y="152"/>
                </a:cubicBezTo>
                <a:lnTo>
                  <a:pt x="1" y="161"/>
                </a:lnTo>
                <a:lnTo>
                  <a:pt x="1" y="215"/>
                </a:lnTo>
                <a:cubicBezTo>
                  <a:pt x="1" y="215"/>
                  <a:pt x="1" y="224"/>
                  <a:pt x="1" y="224"/>
                </a:cubicBezTo>
                <a:cubicBezTo>
                  <a:pt x="1" y="224"/>
                  <a:pt x="1" y="233"/>
                  <a:pt x="1" y="233"/>
                </a:cubicBezTo>
                <a:lnTo>
                  <a:pt x="1" y="277"/>
                </a:lnTo>
                <a:lnTo>
                  <a:pt x="1" y="286"/>
                </a:lnTo>
                <a:lnTo>
                  <a:pt x="19" y="322"/>
                </a:lnTo>
                <a:lnTo>
                  <a:pt x="45" y="358"/>
                </a:lnTo>
                <a:cubicBezTo>
                  <a:pt x="54" y="367"/>
                  <a:pt x="63" y="376"/>
                  <a:pt x="81" y="385"/>
                </a:cubicBezTo>
                <a:cubicBezTo>
                  <a:pt x="108" y="402"/>
                  <a:pt x="135" y="411"/>
                  <a:pt x="170" y="411"/>
                </a:cubicBezTo>
                <a:lnTo>
                  <a:pt x="242" y="411"/>
                </a:lnTo>
                <a:cubicBezTo>
                  <a:pt x="260" y="402"/>
                  <a:pt x="277" y="393"/>
                  <a:pt x="295" y="385"/>
                </a:cubicBezTo>
                <a:cubicBezTo>
                  <a:pt x="304" y="376"/>
                  <a:pt x="313" y="376"/>
                  <a:pt x="322" y="367"/>
                </a:cubicBezTo>
                <a:cubicBezTo>
                  <a:pt x="331" y="349"/>
                  <a:pt x="349" y="340"/>
                  <a:pt x="349" y="331"/>
                </a:cubicBezTo>
                <a:cubicBezTo>
                  <a:pt x="349" y="331"/>
                  <a:pt x="349" y="322"/>
                  <a:pt x="349" y="322"/>
                </a:cubicBezTo>
                <a:cubicBezTo>
                  <a:pt x="358" y="304"/>
                  <a:pt x="367" y="286"/>
                  <a:pt x="376" y="269"/>
                </a:cubicBezTo>
                <a:cubicBezTo>
                  <a:pt x="376" y="251"/>
                  <a:pt x="376" y="233"/>
                  <a:pt x="376" y="215"/>
                </a:cubicBezTo>
                <a:lnTo>
                  <a:pt x="376" y="197"/>
                </a:lnTo>
                <a:cubicBezTo>
                  <a:pt x="376" y="161"/>
                  <a:pt x="367" y="126"/>
                  <a:pt x="349" y="99"/>
                </a:cubicBezTo>
                <a:cubicBezTo>
                  <a:pt x="349" y="81"/>
                  <a:pt x="349" y="72"/>
                  <a:pt x="340" y="54"/>
                </a:cubicBezTo>
                <a:lnTo>
                  <a:pt x="322" y="45"/>
                </a:lnTo>
                <a:cubicBezTo>
                  <a:pt x="322" y="36"/>
                  <a:pt x="313" y="28"/>
                  <a:pt x="304" y="28"/>
                </a:cubicBezTo>
                <a:cubicBezTo>
                  <a:pt x="304" y="28"/>
                  <a:pt x="295" y="19"/>
                  <a:pt x="295" y="19"/>
                </a:cubicBezTo>
                <a:cubicBezTo>
                  <a:pt x="277" y="19"/>
                  <a:pt x="260" y="10"/>
                  <a:pt x="25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6" name="Google Shape;86;p2"/>
          <p:cNvSpPr/>
          <p:nvPr/>
        </p:nvSpPr>
        <p:spPr>
          <a:xfrm rot="2831864">
            <a:off x="10930235" y="1617597"/>
            <a:ext cx="38555" cy="40225"/>
          </a:xfrm>
          <a:custGeom>
            <a:avLst/>
            <a:gdLst/>
            <a:ahLst/>
            <a:cxnLst/>
            <a:rect l="l" t="t" r="r" b="b"/>
            <a:pathLst>
              <a:path w="323" h="337" extrusionOk="0">
                <a:moveTo>
                  <a:pt x="153" y="0"/>
                </a:moveTo>
                <a:cubicBezTo>
                  <a:pt x="135" y="0"/>
                  <a:pt x="126" y="9"/>
                  <a:pt x="108" y="18"/>
                </a:cubicBezTo>
                <a:cubicBezTo>
                  <a:pt x="90" y="18"/>
                  <a:pt x="72" y="27"/>
                  <a:pt x="63" y="45"/>
                </a:cubicBezTo>
                <a:lnTo>
                  <a:pt x="54" y="54"/>
                </a:lnTo>
                <a:lnTo>
                  <a:pt x="28" y="89"/>
                </a:lnTo>
                <a:lnTo>
                  <a:pt x="28" y="98"/>
                </a:lnTo>
                <a:lnTo>
                  <a:pt x="10" y="134"/>
                </a:lnTo>
                <a:cubicBezTo>
                  <a:pt x="1" y="170"/>
                  <a:pt x="1" y="196"/>
                  <a:pt x="10" y="223"/>
                </a:cubicBezTo>
                <a:cubicBezTo>
                  <a:pt x="19" y="250"/>
                  <a:pt x="28" y="268"/>
                  <a:pt x="54" y="286"/>
                </a:cubicBezTo>
                <a:cubicBezTo>
                  <a:pt x="72" y="312"/>
                  <a:pt x="90" y="321"/>
                  <a:pt x="117" y="330"/>
                </a:cubicBezTo>
                <a:cubicBezTo>
                  <a:pt x="130" y="335"/>
                  <a:pt x="146" y="337"/>
                  <a:pt x="162" y="337"/>
                </a:cubicBezTo>
                <a:cubicBezTo>
                  <a:pt x="177" y="337"/>
                  <a:pt x="193" y="335"/>
                  <a:pt x="206" y="330"/>
                </a:cubicBezTo>
                <a:lnTo>
                  <a:pt x="242" y="312"/>
                </a:lnTo>
                <a:lnTo>
                  <a:pt x="278" y="286"/>
                </a:lnTo>
                <a:lnTo>
                  <a:pt x="304" y="259"/>
                </a:lnTo>
                <a:cubicBezTo>
                  <a:pt x="304" y="241"/>
                  <a:pt x="313" y="232"/>
                  <a:pt x="313" y="214"/>
                </a:cubicBezTo>
                <a:cubicBezTo>
                  <a:pt x="322" y="205"/>
                  <a:pt x="322" y="187"/>
                  <a:pt x="322" y="170"/>
                </a:cubicBezTo>
                <a:lnTo>
                  <a:pt x="322" y="161"/>
                </a:lnTo>
                <a:lnTo>
                  <a:pt x="322" y="116"/>
                </a:lnTo>
                <a:lnTo>
                  <a:pt x="304" y="80"/>
                </a:lnTo>
                <a:lnTo>
                  <a:pt x="278" y="45"/>
                </a:lnTo>
                <a:cubicBezTo>
                  <a:pt x="269" y="27"/>
                  <a:pt x="251" y="18"/>
                  <a:pt x="233" y="18"/>
                </a:cubicBezTo>
                <a:cubicBezTo>
                  <a:pt x="224" y="9"/>
                  <a:pt x="206" y="0"/>
                  <a:pt x="18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7" name="Google Shape;87;p2"/>
          <p:cNvSpPr/>
          <p:nvPr/>
        </p:nvSpPr>
        <p:spPr>
          <a:xfrm rot="2831864">
            <a:off x="10994078" y="1419805"/>
            <a:ext cx="42732" cy="43807"/>
          </a:xfrm>
          <a:custGeom>
            <a:avLst/>
            <a:gdLst/>
            <a:ahLst/>
            <a:cxnLst/>
            <a:rect l="l" t="t" r="r" b="b"/>
            <a:pathLst>
              <a:path w="358" h="367" extrusionOk="0">
                <a:moveTo>
                  <a:pt x="152" y="1"/>
                </a:moveTo>
                <a:lnTo>
                  <a:pt x="125" y="10"/>
                </a:lnTo>
                <a:lnTo>
                  <a:pt x="107" y="19"/>
                </a:lnTo>
                <a:lnTo>
                  <a:pt x="98" y="28"/>
                </a:lnTo>
                <a:lnTo>
                  <a:pt x="89" y="28"/>
                </a:lnTo>
                <a:cubicBezTo>
                  <a:pt x="71" y="37"/>
                  <a:pt x="63" y="46"/>
                  <a:pt x="54" y="54"/>
                </a:cubicBezTo>
                <a:lnTo>
                  <a:pt x="45" y="63"/>
                </a:lnTo>
                <a:cubicBezTo>
                  <a:pt x="36" y="72"/>
                  <a:pt x="27" y="81"/>
                  <a:pt x="18" y="99"/>
                </a:cubicBezTo>
                <a:lnTo>
                  <a:pt x="9" y="117"/>
                </a:lnTo>
                <a:lnTo>
                  <a:pt x="0" y="135"/>
                </a:lnTo>
                <a:lnTo>
                  <a:pt x="0" y="144"/>
                </a:lnTo>
                <a:lnTo>
                  <a:pt x="0" y="171"/>
                </a:lnTo>
                <a:lnTo>
                  <a:pt x="0" y="188"/>
                </a:lnTo>
                <a:lnTo>
                  <a:pt x="0" y="197"/>
                </a:lnTo>
                <a:lnTo>
                  <a:pt x="0" y="215"/>
                </a:lnTo>
                <a:cubicBezTo>
                  <a:pt x="0" y="215"/>
                  <a:pt x="0" y="224"/>
                  <a:pt x="0" y="224"/>
                </a:cubicBezTo>
                <a:cubicBezTo>
                  <a:pt x="0" y="224"/>
                  <a:pt x="0" y="233"/>
                  <a:pt x="0" y="242"/>
                </a:cubicBezTo>
                <a:cubicBezTo>
                  <a:pt x="0" y="260"/>
                  <a:pt x="9" y="269"/>
                  <a:pt x="9" y="278"/>
                </a:cubicBezTo>
                <a:lnTo>
                  <a:pt x="9" y="287"/>
                </a:lnTo>
                <a:cubicBezTo>
                  <a:pt x="18" y="304"/>
                  <a:pt x="27" y="313"/>
                  <a:pt x="45" y="322"/>
                </a:cubicBezTo>
                <a:lnTo>
                  <a:pt x="71" y="349"/>
                </a:lnTo>
                <a:cubicBezTo>
                  <a:pt x="89" y="358"/>
                  <a:pt x="98" y="358"/>
                  <a:pt x="116" y="367"/>
                </a:cubicBezTo>
                <a:lnTo>
                  <a:pt x="214" y="367"/>
                </a:lnTo>
                <a:lnTo>
                  <a:pt x="232" y="358"/>
                </a:lnTo>
                <a:lnTo>
                  <a:pt x="250" y="349"/>
                </a:lnTo>
                <a:cubicBezTo>
                  <a:pt x="259" y="349"/>
                  <a:pt x="268" y="340"/>
                  <a:pt x="277" y="331"/>
                </a:cubicBezTo>
                <a:cubicBezTo>
                  <a:pt x="286" y="331"/>
                  <a:pt x="295" y="322"/>
                  <a:pt x="295" y="313"/>
                </a:cubicBezTo>
                <a:lnTo>
                  <a:pt x="295" y="304"/>
                </a:lnTo>
                <a:lnTo>
                  <a:pt x="330" y="269"/>
                </a:lnTo>
                <a:lnTo>
                  <a:pt x="339" y="251"/>
                </a:lnTo>
                <a:cubicBezTo>
                  <a:pt x="348" y="233"/>
                  <a:pt x="357" y="224"/>
                  <a:pt x="357" y="206"/>
                </a:cubicBezTo>
                <a:lnTo>
                  <a:pt x="357" y="179"/>
                </a:lnTo>
                <a:lnTo>
                  <a:pt x="357" y="171"/>
                </a:lnTo>
                <a:lnTo>
                  <a:pt x="357" y="126"/>
                </a:lnTo>
                <a:cubicBezTo>
                  <a:pt x="357" y="108"/>
                  <a:pt x="348" y="99"/>
                  <a:pt x="339" y="81"/>
                </a:cubicBezTo>
                <a:lnTo>
                  <a:pt x="339" y="72"/>
                </a:lnTo>
                <a:cubicBezTo>
                  <a:pt x="339" y="72"/>
                  <a:pt x="330" y="63"/>
                  <a:pt x="321" y="63"/>
                </a:cubicBezTo>
                <a:cubicBezTo>
                  <a:pt x="321" y="54"/>
                  <a:pt x="312" y="46"/>
                  <a:pt x="304" y="37"/>
                </a:cubicBezTo>
                <a:cubicBezTo>
                  <a:pt x="304" y="37"/>
                  <a:pt x="304" y="37"/>
                  <a:pt x="295" y="28"/>
                </a:cubicBezTo>
                <a:cubicBezTo>
                  <a:pt x="286" y="19"/>
                  <a:pt x="268" y="10"/>
                  <a:pt x="241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8" name="Google Shape;88;p2"/>
          <p:cNvSpPr/>
          <p:nvPr/>
        </p:nvSpPr>
        <p:spPr>
          <a:xfrm rot="2831864">
            <a:off x="11033848" y="1221086"/>
            <a:ext cx="56577" cy="57055"/>
          </a:xfrm>
          <a:custGeom>
            <a:avLst/>
            <a:gdLst/>
            <a:ahLst/>
            <a:cxnLst/>
            <a:rect l="l" t="t" r="r" b="b"/>
            <a:pathLst>
              <a:path w="474" h="478" extrusionOk="0">
                <a:moveTo>
                  <a:pt x="250" y="0"/>
                </a:moveTo>
                <a:cubicBezTo>
                  <a:pt x="232" y="0"/>
                  <a:pt x="206" y="9"/>
                  <a:pt x="188" y="9"/>
                </a:cubicBezTo>
                <a:cubicBezTo>
                  <a:pt x="116" y="27"/>
                  <a:pt x="63" y="80"/>
                  <a:pt x="18" y="134"/>
                </a:cubicBezTo>
                <a:cubicBezTo>
                  <a:pt x="9" y="152"/>
                  <a:pt x="0" y="170"/>
                  <a:pt x="0" y="196"/>
                </a:cubicBezTo>
                <a:cubicBezTo>
                  <a:pt x="0" y="205"/>
                  <a:pt x="0" y="214"/>
                  <a:pt x="0" y="223"/>
                </a:cubicBezTo>
                <a:cubicBezTo>
                  <a:pt x="0" y="232"/>
                  <a:pt x="0" y="241"/>
                  <a:pt x="0" y="250"/>
                </a:cubicBezTo>
                <a:lnTo>
                  <a:pt x="0" y="286"/>
                </a:lnTo>
                <a:cubicBezTo>
                  <a:pt x="0" y="295"/>
                  <a:pt x="0" y="303"/>
                  <a:pt x="9" y="312"/>
                </a:cubicBezTo>
                <a:lnTo>
                  <a:pt x="9" y="330"/>
                </a:lnTo>
                <a:lnTo>
                  <a:pt x="9" y="339"/>
                </a:lnTo>
                <a:cubicBezTo>
                  <a:pt x="18" y="348"/>
                  <a:pt x="18" y="348"/>
                  <a:pt x="27" y="357"/>
                </a:cubicBezTo>
                <a:cubicBezTo>
                  <a:pt x="27" y="366"/>
                  <a:pt x="27" y="375"/>
                  <a:pt x="36" y="384"/>
                </a:cubicBezTo>
                <a:cubicBezTo>
                  <a:pt x="73" y="443"/>
                  <a:pt x="141" y="478"/>
                  <a:pt x="213" y="478"/>
                </a:cubicBezTo>
                <a:cubicBezTo>
                  <a:pt x="228" y="478"/>
                  <a:pt x="244" y="476"/>
                  <a:pt x="259" y="473"/>
                </a:cubicBezTo>
                <a:cubicBezTo>
                  <a:pt x="295" y="455"/>
                  <a:pt x="339" y="437"/>
                  <a:pt x="366" y="402"/>
                </a:cubicBezTo>
                <a:cubicBezTo>
                  <a:pt x="384" y="393"/>
                  <a:pt x="393" y="384"/>
                  <a:pt x="411" y="366"/>
                </a:cubicBezTo>
                <a:cubicBezTo>
                  <a:pt x="438" y="330"/>
                  <a:pt x="455" y="295"/>
                  <a:pt x="464" y="259"/>
                </a:cubicBezTo>
                <a:cubicBezTo>
                  <a:pt x="473" y="241"/>
                  <a:pt x="473" y="223"/>
                  <a:pt x="473" y="205"/>
                </a:cubicBezTo>
                <a:cubicBezTo>
                  <a:pt x="473" y="196"/>
                  <a:pt x="473" y="179"/>
                  <a:pt x="473" y="170"/>
                </a:cubicBezTo>
                <a:cubicBezTo>
                  <a:pt x="473" y="161"/>
                  <a:pt x="464" y="161"/>
                  <a:pt x="464" y="152"/>
                </a:cubicBezTo>
                <a:cubicBezTo>
                  <a:pt x="455" y="107"/>
                  <a:pt x="429" y="71"/>
                  <a:pt x="393" y="45"/>
                </a:cubicBezTo>
                <a:cubicBezTo>
                  <a:pt x="375" y="27"/>
                  <a:pt x="348" y="9"/>
                  <a:pt x="322" y="9"/>
                </a:cubicBezTo>
                <a:cubicBezTo>
                  <a:pt x="304" y="0"/>
                  <a:pt x="286" y="0"/>
                  <a:pt x="268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89" name="Google Shape;89;p2"/>
          <p:cNvSpPr/>
          <p:nvPr/>
        </p:nvSpPr>
        <p:spPr>
          <a:xfrm rot="2831864">
            <a:off x="10675920" y="1433642"/>
            <a:ext cx="39509" cy="46313"/>
          </a:xfrm>
          <a:custGeom>
            <a:avLst/>
            <a:gdLst/>
            <a:ahLst/>
            <a:cxnLst/>
            <a:rect l="l" t="t" r="r" b="b"/>
            <a:pathLst>
              <a:path w="331" h="388" extrusionOk="0">
                <a:moveTo>
                  <a:pt x="180" y="1"/>
                </a:moveTo>
                <a:cubicBezTo>
                  <a:pt x="168" y="1"/>
                  <a:pt x="155" y="2"/>
                  <a:pt x="143" y="4"/>
                </a:cubicBezTo>
                <a:cubicBezTo>
                  <a:pt x="116" y="13"/>
                  <a:pt x="99" y="31"/>
                  <a:pt x="81" y="48"/>
                </a:cubicBezTo>
                <a:lnTo>
                  <a:pt x="54" y="75"/>
                </a:lnTo>
                <a:lnTo>
                  <a:pt x="45" y="84"/>
                </a:lnTo>
                <a:cubicBezTo>
                  <a:pt x="27" y="93"/>
                  <a:pt x="18" y="111"/>
                  <a:pt x="9" y="138"/>
                </a:cubicBezTo>
                <a:cubicBezTo>
                  <a:pt x="9" y="147"/>
                  <a:pt x="0" y="155"/>
                  <a:pt x="0" y="164"/>
                </a:cubicBezTo>
                <a:lnTo>
                  <a:pt x="0" y="209"/>
                </a:lnTo>
                <a:cubicBezTo>
                  <a:pt x="0" y="209"/>
                  <a:pt x="0" y="209"/>
                  <a:pt x="0" y="218"/>
                </a:cubicBezTo>
                <a:lnTo>
                  <a:pt x="0" y="263"/>
                </a:lnTo>
                <a:lnTo>
                  <a:pt x="0" y="272"/>
                </a:lnTo>
                <a:cubicBezTo>
                  <a:pt x="9" y="298"/>
                  <a:pt x="18" y="316"/>
                  <a:pt x="45" y="334"/>
                </a:cubicBezTo>
                <a:cubicBezTo>
                  <a:pt x="54" y="352"/>
                  <a:pt x="72" y="361"/>
                  <a:pt x="90" y="370"/>
                </a:cubicBezTo>
                <a:cubicBezTo>
                  <a:pt x="108" y="379"/>
                  <a:pt x="134" y="388"/>
                  <a:pt x="152" y="388"/>
                </a:cubicBezTo>
                <a:cubicBezTo>
                  <a:pt x="179" y="388"/>
                  <a:pt x="206" y="379"/>
                  <a:pt x="233" y="361"/>
                </a:cubicBezTo>
                <a:lnTo>
                  <a:pt x="241" y="352"/>
                </a:lnTo>
                <a:lnTo>
                  <a:pt x="250" y="352"/>
                </a:lnTo>
                <a:lnTo>
                  <a:pt x="268" y="343"/>
                </a:lnTo>
                <a:lnTo>
                  <a:pt x="286" y="334"/>
                </a:lnTo>
                <a:cubicBezTo>
                  <a:pt x="295" y="316"/>
                  <a:pt x="304" y="307"/>
                  <a:pt x="313" y="298"/>
                </a:cubicBezTo>
                <a:cubicBezTo>
                  <a:pt x="313" y="280"/>
                  <a:pt x="322" y="272"/>
                  <a:pt x="331" y="254"/>
                </a:cubicBezTo>
                <a:lnTo>
                  <a:pt x="331" y="245"/>
                </a:lnTo>
                <a:cubicBezTo>
                  <a:pt x="331" y="236"/>
                  <a:pt x="331" y="218"/>
                  <a:pt x="331" y="200"/>
                </a:cubicBezTo>
                <a:cubicBezTo>
                  <a:pt x="331" y="200"/>
                  <a:pt x="331" y="191"/>
                  <a:pt x="331" y="191"/>
                </a:cubicBezTo>
                <a:cubicBezTo>
                  <a:pt x="331" y="182"/>
                  <a:pt x="331" y="182"/>
                  <a:pt x="331" y="173"/>
                </a:cubicBezTo>
                <a:cubicBezTo>
                  <a:pt x="331" y="155"/>
                  <a:pt x="331" y="138"/>
                  <a:pt x="331" y="120"/>
                </a:cubicBezTo>
                <a:cubicBezTo>
                  <a:pt x="322" y="93"/>
                  <a:pt x="313" y="66"/>
                  <a:pt x="304" y="48"/>
                </a:cubicBezTo>
                <a:cubicBezTo>
                  <a:pt x="269" y="14"/>
                  <a:pt x="224" y="1"/>
                  <a:pt x="180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0" name="Google Shape;90;p2"/>
          <p:cNvSpPr/>
          <p:nvPr/>
        </p:nvSpPr>
        <p:spPr>
          <a:xfrm rot="2831864">
            <a:off x="10654685" y="1210786"/>
            <a:ext cx="53475" cy="55265"/>
          </a:xfrm>
          <a:custGeom>
            <a:avLst/>
            <a:gdLst/>
            <a:ahLst/>
            <a:cxnLst/>
            <a:rect l="l" t="t" r="r" b="b"/>
            <a:pathLst>
              <a:path w="448" h="463" extrusionOk="0">
                <a:moveTo>
                  <a:pt x="233" y="1"/>
                </a:moveTo>
                <a:cubicBezTo>
                  <a:pt x="215" y="1"/>
                  <a:pt x="197" y="1"/>
                  <a:pt x="179" y="10"/>
                </a:cubicBezTo>
                <a:cubicBezTo>
                  <a:pt x="170" y="10"/>
                  <a:pt x="162" y="10"/>
                  <a:pt x="153" y="19"/>
                </a:cubicBezTo>
                <a:cubicBezTo>
                  <a:pt x="144" y="19"/>
                  <a:pt x="135" y="28"/>
                  <a:pt x="126" y="28"/>
                </a:cubicBezTo>
                <a:cubicBezTo>
                  <a:pt x="108" y="37"/>
                  <a:pt x="99" y="54"/>
                  <a:pt x="90" y="63"/>
                </a:cubicBezTo>
                <a:cubicBezTo>
                  <a:pt x="72" y="72"/>
                  <a:pt x="54" y="90"/>
                  <a:pt x="46" y="108"/>
                </a:cubicBezTo>
                <a:lnTo>
                  <a:pt x="37" y="126"/>
                </a:lnTo>
                <a:cubicBezTo>
                  <a:pt x="28" y="144"/>
                  <a:pt x="19" y="161"/>
                  <a:pt x="19" y="188"/>
                </a:cubicBezTo>
                <a:cubicBezTo>
                  <a:pt x="1" y="242"/>
                  <a:pt x="10" y="295"/>
                  <a:pt x="37" y="349"/>
                </a:cubicBezTo>
                <a:cubicBezTo>
                  <a:pt x="37" y="349"/>
                  <a:pt x="37" y="349"/>
                  <a:pt x="37" y="358"/>
                </a:cubicBezTo>
                <a:lnTo>
                  <a:pt x="63" y="385"/>
                </a:lnTo>
                <a:cubicBezTo>
                  <a:pt x="63" y="394"/>
                  <a:pt x="72" y="402"/>
                  <a:pt x="81" y="402"/>
                </a:cubicBezTo>
                <a:lnTo>
                  <a:pt x="99" y="420"/>
                </a:lnTo>
                <a:lnTo>
                  <a:pt x="126" y="429"/>
                </a:lnTo>
                <a:cubicBezTo>
                  <a:pt x="144" y="438"/>
                  <a:pt x="162" y="447"/>
                  <a:pt x="179" y="456"/>
                </a:cubicBezTo>
                <a:cubicBezTo>
                  <a:pt x="197" y="460"/>
                  <a:pt x="215" y="463"/>
                  <a:pt x="232" y="463"/>
                </a:cubicBezTo>
                <a:cubicBezTo>
                  <a:pt x="249" y="463"/>
                  <a:pt x="264" y="460"/>
                  <a:pt x="278" y="456"/>
                </a:cubicBezTo>
                <a:cubicBezTo>
                  <a:pt x="313" y="447"/>
                  <a:pt x="340" y="429"/>
                  <a:pt x="367" y="402"/>
                </a:cubicBezTo>
                <a:cubicBezTo>
                  <a:pt x="394" y="376"/>
                  <a:pt x="420" y="331"/>
                  <a:pt x="429" y="295"/>
                </a:cubicBezTo>
                <a:cubicBezTo>
                  <a:pt x="429" y="286"/>
                  <a:pt x="438" y="277"/>
                  <a:pt x="438" y="269"/>
                </a:cubicBezTo>
                <a:cubicBezTo>
                  <a:pt x="438" y="251"/>
                  <a:pt x="447" y="233"/>
                  <a:pt x="447" y="215"/>
                </a:cubicBezTo>
                <a:cubicBezTo>
                  <a:pt x="447" y="215"/>
                  <a:pt x="447" y="206"/>
                  <a:pt x="447" y="206"/>
                </a:cubicBezTo>
                <a:cubicBezTo>
                  <a:pt x="447" y="188"/>
                  <a:pt x="447" y="179"/>
                  <a:pt x="447" y="161"/>
                </a:cubicBezTo>
                <a:cubicBezTo>
                  <a:pt x="438" y="144"/>
                  <a:pt x="438" y="126"/>
                  <a:pt x="429" y="108"/>
                </a:cubicBezTo>
                <a:cubicBezTo>
                  <a:pt x="420" y="90"/>
                  <a:pt x="411" y="72"/>
                  <a:pt x="394" y="63"/>
                </a:cubicBezTo>
                <a:cubicBezTo>
                  <a:pt x="385" y="45"/>
                  <a:pt x="367" y="37"/>
                  <a:pt x="349" y="28"/>
                </a:cubicBezTo>
                <a:cubicBezTo>
                  <a:pt x="331" y="19"/>
                  <a:pt x="322" y="10"/>
                  <a:pt x="304" y="10"/>
                </a:cubicBezTo>
                <a:lnTo>
                  <a:pt x="295" y="10"/>
                </a:lnTo>
                <a:cubicBezTo>
                  <a:pt x="278" y="1"/>
                  <a:pt x="251" y="1"/>
                  <a:pt x="233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1" name="Google Shape;91;p2"/>
          <p:cNvSpPr/>
          <p:nvPr/>
        </p:nvSpPr>
        <p:spPr>
          <a:xfrm rot="2831864">
            <a:off x="10530547" y="1172909"/>
            <a:ext cx="42732" cy="39987"/>
          </a:xfrm>
          <a:custGeom>
            <a:avLst/>
            <a:gdLst/>
            <a:ahLst/>
            <a:cxnLst/>
            <a:rect l="l" t="t" r="r" b="b"/>
            <a:pathLst>
              <a:path w="358" h="335" extrusionOk="0">
                <a:moveTo>
                  <a:pt x="177" y="0"/>
                </a:moveTo>
                <a:cubicBezTo>
                  <a:pt x="167" y="0"/>
                  <a:pt x="156" y="2"/>
                  <a:pt x="143" y="7"/>
                </a:cubicBezTo>
                <a:cubicBezTo>
                  <a:pt x="134" y="7"/>
                  <a:pt x="116" y="16"/>
                  <a:pt x="107" y="25"/>
                </a:cubicBezTo>
                <a:lnTo>
                  <a:pt x="89" y="25"/>
                </a:lnTo>
                <a:lnTo>
                  <a:pt x="71" y="33"/>
                </a:lnTo>
                <a:lnTo>
                  <a:pt x="54" y="51"/>
                </a:lnTo>
                <a:cubicBezTo>
                  <a:pt x="45" y="60"/>
                  <a:pt x="36" y="69"/>
                  <a:pt x="27" y="87"/>
                </a:cubicBezTo>
                <a:lnTo>
                  <a:pt x="18" y="96"/>
                </a:lnTo>
                <a:lnTo>
                  <a:pt x="9" y="141"/>
                </a:lnTo>
                <a:cubicBezTo>
                  <a:pt x="0" y="158"/>
                  <a:pt x="0" y="176"/>
                  <a:pt x="9" y="203"/>
                </a:cubicBezTo>
                <a:cubicBezTo>
                  <a:pt x="0" y="212"/>
                  <a:pt x="9" y="230"/>
                  <a:pt x="18" y="239"/>
                </a:cubicBezTo>
                <a:cubicBezTo>
                  <a:pt x="18" y="257"/>
                  <a:pt x="36" y="274"/>
                  <a:pt x="45" y="292"/>
                </a:cubicBezTo>
                <a:lnTo>
                  <a:pt x="80" y="310"/>
                </a:lnTo>
                <a:lnTo>
                  <a:pt x="116" y="328"/>
                </a:lnTo>
                <a:cubicBezTo>
                  <a:pt x="125" y="332"/>
                  <a:pt x="136" y="335"/>
                  <a:pt x="147" y="335"/>
                </a:cubicBezTo>
                <a:cubicBezTo>
                  <a:pt x="159" y="335"/>
                  <a:pt x="170" y="332"/>
                  <a:pt x="179" y="328"/>
                </a:cubicBezTo>
                <a:cubicBezTo>
                  <a:pt x="196" y="328"/>
                  <a:pt x="223" y="319"/>
                  <a:pt x="241" y="310"/>
                </a:cubicBezTo>
                <a:lnTo>
                  <a:pt x="250" y="310"/>
                </a:lnTo>
                <a:lnTo>
                  <a:pt x="259" y="301"/>
                </a:lnTo>
                <a:cubicBezTo>
                  <a:pt x="268" y="292"/>
                  <a:pt x="286" y="283"/>
                  <a:pt x="295" y="274"/>
                </a:cubicBezTo>
                <a:cubicBezTo>
                  <a:pt x="304" y="266"/>
                  <a:pt x="312" y="248"/>
                  <a:pt x="321" y="239"/>
                </a:cubicBezTo>
                <a:lnTo>
                  <a:pt x="330" y="221"/>
                </a:lnTo>
                <a:cubicBezTo>
                  <a:pt x="348" y="212"/>
                  <a:pt x="348" y="185"/>
                  <a:pt x="348" y="167"/>
                </a:cubicBezTo>
                <a:cubicBezTo>
                  <a:pt x="357" y="150"/>
                  <a:pt x="357" y="141"/>
                  <a:pt x="348" y="123"/>
                </a:cubicBezTo>
                <a:cubicBezTo>
                  <a:pt x="348" y="105"/>
                  <a:pt x="348" y="87"/>
                  <a:pt x="330" y="69"/>
                </a:cubicBezTo>
                <a:lnTo>
                  <a:pt x="304" y="51"/>
                </a:lnTo>
                <a:lnTo>
                  <a:pt x="268" y="25"/>
                </a:lnTo>
                <a:cubicBezTo>
                  <a:pt x="250" y="16"/>
                  <a:pt x="232" y="7"/>
                  <a:pt x="205" y="7"/>
                </a:cubicBezTo>
                <a:cubicBezTo>
                  <a:pt x="196" y="2"/>
                  <a:pt x="188" y="0"/>
                  <a:pt x="177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2" name="Google Shape;92;p2"/>
          <p:cNvSpPr/>
          <p:nvPr/>
        </p:nvSpPr>
        <p:spPr>
          <a:xfrm rot="2831864">
            <a:off x="10447438" y="1038813"/>
            <a:ext cx="41777" cy="40344"/>
          </a:xfrm>
          <a:custGeom>
            <a:avLst/>
            <a:gdLst/>
            <a:ahLst/>
            <a:cxnLst/>
            <a:rect l="l" t="t" r="r" b="b"/>
            <a:pathLst>
              <a:path w="350" h="338" extrusionOk="0">
                <a:moveTo>
                  <a:pt x="175" y="0"/>
                </a:moveTo>
                <a:cubicBezTo>
                  <a:pt x="162" y="0"/>
                  <a:pt x="148" y="2"/>
                  <a:pt x="135" y="7"/>
                </a:cubicBezTo>
                <a:lnTo>
                  <a:pt x="126" y="7"/>
                </a:lnTo>
                <a:lnTo>
                  <a:pt x="81" y="25"/>
                </a:lnTo>
                <a:lnTo>
                  <a:pt x="55" y="51"/>
                </a:lnTo>
                <a:cubicBezTo>
                  <a:pt x="37" y="69"/>
                  <a:pt x="28" y="78"/>
                  <a:pt x="19" y="105"/>
                </a:cubicBezTo>
                <a:cubicBezTo>
                  <a:pt x="10" y="123"/>
                  <a:pt x="1" y="141"/>
                  <a:pt x="10" y="159"/>
                </a:cubicBezTo>
                <a:lnTo>
                  <a:pt x="10" y="176"/>
                </a:lnTo>
                <a:cubicBezTo>
                  <a:pt x="10" y="194"/>
                  <a:pt x="10" y="203"/>
                  <a:pt x="10" y="221"/>
                </a:cubicBezTo>
                <a:cubicBezTo>
                  <a:pt x="19" y="239"/>
                  <a:pt x="28" y="257"/>
                  <a:pt x="37" y="275"/>
                </a:cubicBezTo>
                <a:cubicBezTo>
                  <a:pt x="46" y="283"/>
                  <a:pt x="55" y="292"/>
                  <a:pt x="72" y="301"/>
                </a:cubicBezTo>
                <a:cubicBezTo>
                  <a:pt x="81" y="310"/>
                  <a:pt x="90" y="319"/>
                  <a:pt x="99" y="319"/>
                </a:cubicBezTo>
                <a:cubicBezTo>
                  <a:pt x="117" y="328"/>
                  <a:pt x="126" y="337"/>
                  <a:pt x="144" y="337"/>
                </a:cubicBezTo>
                <a:lnTo>
                  <a:pt x="206" y="337"/>
                </a:lnTo>
                <a:cubicBezTo>
                  <a:pt x="215" y="328"/>
                  <a:pt x="233" y="319"/>
                  <a:pt x="242" y="319"/>
                </a:cubicBezTo>
                <a:lnTo>
                  <a:pt x="251" y="310"/>
                </a:lnTo>
                <a:cubicBezTo>
                  <a:pt x="269" y="301"/>
                  <a:pt x="287" y="292"/>
                  <a:pt x="295" y="283"/>
                </a:cubicBezTo>
                <a:cubicBezTo>
                  <a:pt x="313" y="266"/>
                  <a:pt x="322" y="248"/>
                  <a:pt x="331" y="230"/>
                </a:cubicBezTo>
                <a:cubicBezTo>
                  <a:pt x="340" y="212"/>
                  <a:pt x="349" y="185"/>
                  <a:pt x="349" y="167"/>
                </a:cubicBezTo>
                <a:lnTo>
                  <a:pt x="349" y="123"/>
                </a:lnTo>
                <a:cubicBezTo>
                  <a:pt x="340" y="105"/>
                  <a:pt x="322" y="96"/>
                  <a:pt x="313" y="78"/>
                </a:cubicBezTo>
                <a:cubicBezTo>
                  <a:pt x="304" y="69"/>
                  <a:pt x="295" y="60"/>
                  <a:pt x="287" y="51"/>
                </a:cubicBezTo>
                <a:cubicBezTo>
                  <a:pt x="269" y="25"/>
                  <a:pt x="242" y="16"/>
                  <a:pt x="215" y="7"/>
                </a:cubicBezTo>
                <a:cubicBezTo>
                  <a:pt x="202" y="2"/>
                  <a:pt x="188" y="0"/>
                  <a:pt x="175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3" name="Google Shape;93;p2"/>
          <p:cNvSpPr/>
          <p:nvPr/>
        </p:nvSpPr>
        <p:spPr>
          <a:xfrm rot="2831864">
            <a:off x="10585273" y="963711"/>
            <a:ext cx="40583" cy="39509"/>
          </a:xfrm>
          <a:custGeom>
            <a:avLst/>
            <a:gdLst/>
            <a:ahLst/>
            <a:cxnLst/>
            <a:rect l="l" t="t" r="r" b="b"/>
            <a:pathLst>
              <a:path w="340" h="331" extrusionOk="0">
                <a:moveTo>
                  <a:pt x="179" y="1"/>
                </a:moveTo>
                <a:cubicBezTo>
                  <a:pt x="134" y="1"/>
                  <a:pt x="98" y="18"/>
                  <a:pt x="72" y="45"/>
                </a:cubicBezTo>
                <a:lnTo>
                  <a:pt x="63" y="54"/>
                </a:lnTo>
                <a:lnTo>
                  <a:pt x="36" y="90"/>
                </a:lnTo>
                <a:lnTo>
                  <a:pt x="27" y="99"/>
                </a:lnTo>
                <a:cubicBezTo>
                  <a:pt x="18" y="108"/>
                  <a:pt x="18" y="125"/>
                  <a:pt x="9" y="143"/>
                </a:cubicBezTo>
                <a:cubicBezTo>
                  <a:pt x="9" y="152"/>
                  <a:pt x="9" y="170"/>
                  <a:pt x="0" y="179"/>
                </a:cubicBezTo>
                <a:cubicBezTo>
                  <a:pt x="0" y="206"/>
                  <a:pt x="9" y="224"/>
                  <a:pt x="18" y="242"/>
                </a:cubicBezTo>
                <a:cubicBezTo>
                  <a:pt x="18" y="250"/>
                  <a:pt x="27" y="268"/>
                  <a:pt x="36" y="277"/>
                </a:cubicBezTo>
                <a:cubicBezTo>
                  <a:pt x="45" y="295"/>
                  <a:pt x="63" y="304"/>
                  <a:pt x="81" y="313"/>
                </a:cubicBezTo>
                <a:lnTo>
                  <a:pt x="116" y="331"/>
                </a:lnTo>
                <a:lnTo>
                  <a:pt x="161" y="331"/>
                </a:lnTo>
                <a:cubicBezTo>
                  <a:pt x="179" y="331"/>
                  <a:pt x="206" y="331"/>
                  <a:pt x="223" y="322"/>
                </a:cubicBezTo>
                <a:cubicBezTo>
                  <a:pt x="241" y="313"/>
                  <a:pt x="259" y="304"/>
                  <a:pt x="268" y="286"/>
                </a:cubicBezTo>
                <a:lnTo>
                  <a:pt x="286" y="268"/>
                </a:lnTo>
                <a:lnTo>
                  <a:pt x="295" y="268"/>
                </a:lnTo>
                <a:cubicBezTo>
                  <a:pt x="304" y="259"/>
                  <a:pt x="313" y="242"/>
                  <a:pt x="322" y="224"/>
                </a:cubicBezTo>
                <a:cubicBezTo>
                  <a:pt x="330" y="215"/>
                  <a:pt x="330" y="206"/>
                  <a:pt x="339" y="188"/>
                </a:cubicBezTo>
                <a:lnTo>
                  <a:pt x="339" y="179"/>
                </a:lnTo>
                <a:lnTo>
                  <a:pt x="339" y="134"/>
                </a:lnTo>
                <a:cubicBezTo>
                  <a:pt x="339" y="117"/>
                  <a:pt x="339" y="99"/>
                  <a:pt x="330" y="81"/>
                </a:cubicBezTo>
                <a:cubicBezTo>
                  <a:pt x="322" y="72"/>
                  <a:pt x="313" y="63"/>
                  <a:pt x="304" y="54"/>
                </a:cubicBezTo>
                <a:cubicBezTo>
                  <a:pt x="295" y="36"/>
                  <a:pt x="277" y="27"/>
                  <a:pt x="259" y="18"/>
                </a:cubicBezTo>
                <a:lnTo>
                  <a:pt x="223" y="1"/>
                </a:ln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4" name="Google Shape;94;p2"/>
          <p:cNvSpPr/>
          <p:nvPr/>
        </p:nvSpPr>
        <p:spPr>
          <a:xfrm rot="2831864">
            <a:off x="10434267" y="1016651"/>
            <a:ext cx="84151" cy="73767"/>
          </a:xfrm>
          <a:custGeom>
            <a:avLst/>
            <a:gdLst/>
            <a:ahLst/>
            <a:cxnLst/>
            <a:rect l="l" t="t" r="r" b="b"/>
            <a:pathLst>
              <a:path w="705" h="618" extrusionOk="0">
                <a:moveTo>
                  <a:pt x="131" y="553"/>
                </a:moveTo>
                <a:cubicBezTo>
                  <a:pt x="141" y="562"/>
                  <a:pt x="152" y="571"/>
                  <a:pt x="163" y="580"/>
                </a:cubicBezTo>
                <a:cubicBezTo>
                  <a:pt x="151" y="571"/>
                  <a:pt x="141" y="562"/>
                  <a:pt x="131" y="553"/>
                </a:cubicBezTo>
                <a:close/>
                <a:moveTo>
                  <a:pt x="163" y="580"/>
                </a:moveTo>
                <a:cubicBezTo>
                  <a:pt x="166" y="581"/>
                  <a:pt x="169" y="583"/>
                  <a:pt x="172" y="585"/>
                </a:cubicBezTo>
                <a:lnTo>
                  <a:pt x="172" y="585"/>
                </a:lnTo>
                <a:cubicBezTo>
                  <a:pt x="169" y="583"/>
                  <a:pt x="166" y="581"/>
                  <a:pt x="163" y="580"/>
                </a:cubicBezTo>
                <a:close/>
                <a:moveTo>
                  <a:pt x="356" y="0"/>
                </a:moveTo>
                <a:cubicBezTo>
                  <a:pt x="325" y="0"/>
                  <a:pt x="293" y="6"/>
                  <a:pt x="261" y="17"/>
                </a:cubicBezTo>
                <a:cubicBezTo>
                  <a:pt x="181" y="44"/>
                  <a:pt x="118" y="98"/>
                  <a:pt x="74" y="169"/>
                </a:cubicBezTo>
                <a:cubicBezTo>
                  <a:pt x="0" y="291"/>
                  <a:pt x="24" y="451"/>
                  <a:pt x="131" y="553"/>
                </a:cubicBezTo>
                <a:lnTo>
                  <a:pt x="131" y="553"/>
                </a:lnTo>
                <a:cubicBezTo>
                  <a:pt x="86" y="509"/>
                  <a:pt x="56" y="451"/>
                  <a:pt x="56" y="392"/>
                </a:cubicBezTo>
                <a:cubicBezTo>
                  <a:pt x="47" y="321"/>
                  <a:pt x="65" y="240"/>
                  <a:pt x="109" y="178"/>
                </a:cubicBezTo>
                <a:cubicBezTo>
                  <a:pt x="164" y="81"/>
                  <a:pt x="245" y="41"/>
                  <a:pt x="328" y="41"/>
                </a:cubicBezTo>
                <a:cubicBezTo>
                  <a:pt x="516" y="41"/>
                  <a:pt x="705" y="252"/>
                  <a:pt x="556" y="464"/>
                </a:cubicBezTo>
                <a:cubicBezTo>
                  <a:pt x="511" y="526"/>
                  <a:pt x="457" y="580"/>
                  <a:pt x="386" y="606"/>
                </a:cubicBezTo>
                <a:cubicBezTo>
                  <a:pt x="362" y="612"/>
                  <a:pt x="337" y="615"/>
                  <a:pt x="310" y="615"/>
                </a:cubicBezTo>
                <a:cubicBezTo>
                  <a:pt x="262" y="615"/>
                  <a:pt x="213" y="605"/>
                  <a:pt x="172" y="585"/>
                </a:cubicBezTo>
                <a:lnTo>
                  <a:pt x="172" y="585"/>
                </a:lnTo>
                <a:cubicBezTo>
                  <a:pt x="216" y="607"/>
                  <a:pt x="262" y="617"/>
                  <a:pt x="307" y="617"/>
                </a:cubicBezTo>
                <a:cubicBezTo>
                  <a:pt x="410" y="617"/>
                  <a:pt x="510" y="563"/>
                  <a:pt x="565" y="472"/>
                </a:cubicBezTo>
                <a:cubicBezTo>
                  <a:pt x="609" y="410"/>
                  <a:pt x="636" y="330"/>
                  <a:pt x="627" y="249"/>
                </a:cubicBezTo>
                <a:cubicBezTo>
                  <a:pt x="613" y="104"/>
                  <a:pt x="492" y="0"/>
                  <a:pt x="3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5" name="Google Shape;95;p2"/>
          <p:cNvSpPr/>
          <p:nvPr/>
        </p:nvSpPr>
        <p:spPr>
          <a:xfrm rot="2831864">
            <a:off x="10555184" y="922195"/>
            <a:ext cx="104443" cy="94893"/>
          </a:xfrm>
          <a:custGeom>
            <a:avLst/>
            <a:gdLst/>
            <a:ahLst/>
            <a:cxnLst/>
            <a:rect l="l" t="t" r="r" b="b"/>
            <a:pathLst>
              <a:path w="875" h="795" extrusionOk="0">
                <a:moveTo>
                  <a:pt x="96" y="644"/>
                </a:moveTo>
                <a:lnTo>
                  <a:pt x="96" y="644"/>
                </a:lnTo>
                <a:cubicBezTo>
                  <a:pt x="120" y="683"/>
                  <a:pt x="152" y="716"/>
                  <a:pt x="191" y="742"/>
                </a:cubicBezTo>
                <a:cubicBezTo>
                  <a:pt x="153" y="714"/>
                  <a:pt x="121" y="681"/>
                  <a:pt x="96" y="644"/>
                </a:cubicBezTo>
                <a:close/>
                <a:moveTo>
                  <a:pt x="191" y="742"/>
                </a:moveTo>
                <a:lnTo>
                  <a:pt x="191" y="742"/>
                </a:lnTo>
                <a:cubicBezTo>
                  <a:pt x="230" y="766"/>
                  <a:pt x="272" y="781"/>
                  <a:pt x="314" y="788"/>
                </a:cubicBezTo>
                <a:lnTo>
                  <a:pt x="314" y="788"/>
                </a:lnTo>
                <a:cubicBezTo>
                  <a:pt x="272" y="780"/>
                  <a:pt x="230" y="765"/>
                  <a:pt x="191" y="742"/>
                </a:cubicBezTo>
                <a:close/>
                <a:moveTo>
                  <a:pt x="437" y="1"/>
                </a:moveTo>
                <a:cubicBezTo>
                  <a:pt x="400" y="1"/>
                  <a:pt x="362" y="6"/>
                  <a:pt x="324" y="19"/>
                </a:cubicBezTo>
                <a:cubicBezTo>
                  <a:pt x="226" y="55"/>
                  <a:pt x="137" y="117"/>
                  <a:pt x="83" y="207"/>
                </a:cubicBezTo>
                <a:cubicBezTo>
                  <a:pt x="0" y="345"/>
                  <a:pt x="9" y="516"/>
                  <a:pt x="96" y="644"/>
                </a:cubicBezTo>
                <a:lnTo>
                  <a:pt x="96" y="644"/>
                </a:lnTo>
                <a:cubicBezTo>
                  <a:pt x="69" y="601"/>
                  <a:pt x="52" y="552"/>
                  <a:pt x="48" y="501"/>
                </a:cubicBezTo>
                <a:cubicBezTo>
                  <a:pt x="30" y="403"/>
                  <a:pt x="57" y="305"/>
                  <a:pt x="110" y="224"/>
                </a:cubicBezTo>
                <a:cubicBezTo>
                  <a:pt x="185" y="107"/>
                  <a:pt x="290" y="58"/>
                  <a:pt x="395" y="58"/>
                </a:cubicBezTo>
                <a:cubicBezTo>
                  <a:pt x="638" y="58"/>
                  <a:pt x="874" y="324"/>
                  <a:pt x="699" y="599"/>
                </a:cubicBezTo>
                <a:cubicBezTo>
                  <a:pt x="646" y="680"/>
                  <a:pt x="574" y="742"/>
                  <a:pt x="476" y="778"/>
                </a:cubicBezTo>
                <a:cubicBezTo>
                  <a:pt x="441" y="787"/>
                  <a:pt x="406" y="792"/>
                  <a:pt x="371" y="792"/>
                </a:cubicBezTo>
                <a:cubicBezTo>
                  <a:pt x="352" y="792"/>
                  <a:pt x="333" y="791"/>
                  <a:pt x="314" y="788"/>
                </a:cubicBezTo>
                <a:lnTo>
                  <a:pt x="314" y="788"/>
                </a:lnTo>
                <a:cubicBezTo>
                  <a:pt x="338" y="792"/>
                  <a:pt x="362" y="795"/>
                  <a:pt x="387" y="795"/>
                </a:cubicBezTo>
                <a:cubicBezTo>
                  <a:pt x="519" y="795"/>
                  <a:pt x="646" y="727"/>
                  <a:pt x="717" y="608"/>
                </a:cubicBezTo>
                <a:cubicBezTo>
                  <a:pt x="780" y="528"/>
                  <a:pt x="806" y="421"/>
                  <a:pt x="789" y="314"/>
                </a:cubicBezTo>
                <a:cubicBezTo>
                  <a:pt x="766" y="130"/>
                  <a:pt x="611" y="1"/>
                  <a:pt x="437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6" name="Google Shape;96;p2"/>
          <p:cNvSpPr/>
          <p:nvPr/>
        </p:nvSpPr>
        <p:spPr>
          <a:xfrm rot="2831864">
            <a:off x="10999110" y="1164701"/>
            <a:ext cx="154693" cy="134521"/>
          </a:xfrm>
          <a:custGeom>
            <a:avLst/>
            <a:gdLst/>
            <a:ahLst/>
            <a:cxnLst/>
            <a:rect l="l" t="t" r="r" b="b"/>
            <a:pathLst>
              <a:path w="1296" h="1127" extrusionOk="0">
                <a:moveTo>
                  <a:pt x="631" y="1"/>
                </a:moveTo>
                <a:cubicBezTo>
                  <a:pt x="582" y="1"/>
                  <a:pt x="532" y="8"/>
                  <a:pt x="483" y="22"/>
                </a:cubicBezTo>
                <a:cubicBezTo>
                  <a:pt x="188" y="94"/>
                  <a:pt x="1" y="397"/>
                  <a:pt x="72" y="700"/>
                </a:cubicBezTo>
                <a:cubicBezTo>
                  <a:pt x="99" y="843"/>
                  <a:pt x="188" y="968"/>
                  <a:pt x="313" y="1040"/>
                </a:cubicBezTo>
                <a:cubicBezTo>
                  <a:pt x="188" y="959"/>
                  <a:pt x="108" y="834"/>
                  <a:pt x="81" y="700"/>
                </a:cubicBezTo>
                <a:cubicBezTo>
                  <a:pt x="54" y="558"/>
                  <a:pt x="90" y="415"/>
                  <a:pt x="170" y="290"/>
                </a:cubicBezTo>
                <a:cubicBezTo>
                  <a:pt x="284" y="126"/>
                  <a:pt x="437" y="58"/>
                  <a:pt x="588" y="58"/>
                </a:cubicBezTo>
                <a:cubicBezTo>
                  <a:pt x="948" y="58"/>
                  <a:pt x="1296" y="446"/>
                  <a:pt x="1063" y="861"/>
                </a:cubicBezTo>
                <a:cubicBezTo>
                  <a:pt x="983" y="977"/>
                  <a:pt x="867" y="1066"/>
                  <a:pt x="724" y="1102"/>
                </a:cubicBezTo>
                <a:cubicBezTo>
                  <a:pt x="677" y="1114"/>
                  <a:pt x="631" y="1120"/>
                  <a:pt x="585" y="1120"/>
                </a:cubicBezTo>
                <a:cubicBezTo>
                  <a:pt x="490" y="1120"/>
                  <a:pt x="398" y="1094"/>
                  <a:pt x="313" y="1040"/>
                </a:cubicBezTo>
                <a:lnTo>
                  <a:pt x="313" y="1040"/>
                </a:lnTo>
                <a:cubicBezTo>
                  <a:pt x="402" y="1097"/>
                  <a:pt x="499" y="1127"/>
                  <a:pt x="599" y="1127"/>
                </a:cubicBezTo>
                <a:cubicBezTo>
                  <a:pt x="641" y="1127"/>
                  <a:pt x="682" y="1121"/>
                  <a:pt x="724" y="1111"/>
                </a:cubicBezTo>
                <a:cubicBezTo>
                  <a:pt x="867" y="1075"/>
                  <a:pt x="992" y="995"/>
                  <a:pt x="1081" y="870"/>
                </a:cubicBezTo>
                <a:cubicBezTo>
                  <a:pt x="1161" y="745"/>
                  <a:pt x="1188" y="593"/>
                  <a:pt x="1161" y="451"/>
                </a:cubicBezTo>
                <a:cubicBezTo>
                  <a:pt x="1134" y="299"/>
                  <a:pt x="1045" y="165"/>
                  <a:pt x="920" y="85"/>
                </a:cubicBezTo>
                <a:cubicBezTo>
                  <a:pt x="830" y="30"/>
                  <a:pt x="732" y="1"/>
                  <a:pt x="63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7" name="Google Shape;97;p2"/>
          <p:cNvSpPr/>
          <p:nvPr/>
        </p:nvSpPr>
        <p:spPr>
          <a:xfrm rot="2831864">
            <a:off x="10960985" y="1377404"/>
            <a:ext cx="128076" cy="113633"/>
          </a:xfrm>
          <a:custGeom>
            <a:avLst/>
            <a:gdLst/>
            <a:ahLst/>
            <a:cxnLst/>
            <a:rect l="l" t="t" r="r" b="b"/>
            <a:pathLst>
              <a:path w="1073" h="952" extrusionOk="0">
                <a:moveTo>
                  <a:pt x="28" y="592"/>
                </a:moveTo>
                <a:cubicBezTo>
                  <a:pt x="46" y="716"/>
                  <a:pt x="108" y="823"/>
                  <a:pt x="215" y="886"/>
                </a:cubicBezTo>
                <a:cubicBezTo>
                  <a:pt x="117" y="823"/>
                  <a:pt x="46" y="716"/>
                  <a:pt x="28" y="592"/>
                </a:cubicBezTo>
                <a:close/>
                <a:moveTo>
                  <a:pt x="503" y="0"/>
                </a:moveTo>
                <a:cubicBezTo>
                  <a:pt x="461" y="0"/>
                  <a:pt x="418" y="6"/>
                  <a:pt x="376" y="20"/>
                </a:cubicBezTo>
                <a:cubicBezTo>
                  <a:pt x="251" y="56"/>
                  <a:pt x="153" y="136"/>
                  <a:pt x="90" y="243"/>
                </a:cubicBezTo>
                <a:cubicBezTo>
                  <a:pt x="28" y="350"/>
                  <a:pt x="1" y="475"/>
                  <a:pt x="28" y="591"/>
                </a:cubicBezTo>
                <a:cubicBezTo>
                  <a:pt x="19" y="475"/>
                  <a:pt x="46" y="359"/>
                  <a:pt x="108" y="261"/>
                </a:cubicBezTo>
                <a:cubicBezTo>
                  <a:pt x="198" y="97"/>
                  <a:pt x="334" y="30"/>
                  <a:pt x="468" y="30"/>
                </a:cubicBezTo>
                <a:cubicBezTo>
                  <a:pt x="773" y="30"/>
                  <a:pt x="1072" y="373"/>
                  <a:pt x="831" y="707"/>
                </a:cubicBezTo>
                <a:cubicBezTo>
                  <a:pt x="769" y="814"/>
                  <a:pt x="670" y="895"/>
                  <a:pt x="563" y="930"/>
                </a:cubicBezTo>
                <a:cubicBezTo>
                  <a:pt x="523" y="943"/>
                  <a:pt x="483" y="949"/>
                  <a:pt x="442" y="949"/>
                </a:cubicBezTo>
                <a:cubicBezTo>
                  <a:pt x="364" y="949"/>
                  <a:pt x="286" y="927"/>
                  <a:pt x="215" y="886"/>
                </a:cubicBezTo>
                <a:lnTo>
                  <a:pt x="215" y="886"/>
                </a:lnTo>
                <a:cubicBezTo>
                  <a:pt x="284" y="930"/>
                  <a:pt x="366" y="951"/>
                  <a:pt x="448" y="951"/>
                </a:cubicBezTo>
                <a:cubicBezTo>
                  <a:pt x="484" y="951"/>
                  <a:pt x="520" y="947"/>
                  <a:pt x="554" y="939"/>
                </a:cubicBezTo>
                <a:cubicBezTo>
                  <a:pt x="679" y="904"/>
                  <a:pt x="777" y="832"/>
                  <a:pt x="849" y="725"/>
                </a:cubicBezTo>
                <a:cubicBezTo>
                  <a:pt x="920" y="627"/>
                  <a:pt x="947" y="502"/>
                  <a:pt x="929" y="377"/>
                </a:cubicBezTo>
                <a:cubicBezTo>
                  <a:pt x="900" y="155"/>
                  <a:pt x="710" y="0"/>
                  <a:pt x="50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8" name="Google Shape;98;p2"/>
          <p:cNvSpPr/>
          <p:nvPr/>
        </p:nvSpPr>
        <p:spPr>
          <a:xfrm rot="2831864">
            <a:off x="10624831" y="1166283"/>
            <a:ext cx="127957" cy="124733"/>
          </a:xfrm>
          <a:custGeom>
            <a:avLst/>
            <a:gdLst/>
            <a:ahLst/>
            <a:cxnLst/>
            <a:rect l="l" t="t" r="r" b="b"/>
            <a:pathLst>
              <a:path w="1072" h="1045" extrusionOk="0">
                <a:moveTo>
                  <a:pt x="251" y="973"/>
                </a:moveTo>
                <a:lnTo>
                  <a:pt x="251" y="973"/>
                </a:lnTo>
                <a:cubicBezTo>
                  <a:pt x="297" y="1002"/>
                  <a:pt x="346" y="1021"/>
                  <a:pt x="397" y="1032"/>
                </a:cubicBezTo>
                <a:lnTo>
                  <a:pt x="397" y="1032"/>
                </a:lnTo>
                <a:cubicBezTo>
                  <a:pt x="346" y="1021"/>
                  <a:pt x="296" y="1001"/>
                  <a:pt x="251" y="973"/>
                </a:cubicBezTo>
                <a:close/>
                <a:moveTo>
                  <a:pt x="581" y="1"/>
                </a:moveTo>
                <a:cubicBezTo>
                  <a:pt x="531" y="1"/>
                  <a:pt x="480" y="9"/>
                  <a:pt x="429" y="27"/>
                </a:cubicBezTo>
                <a:cubicBezTo>
                  <a:pt x="161" y="107"/>
                  <a:pt x="1" y="375"/>
                  <a:pt x="45" y="652"/>
                </a:cubicBezTo>
                <a:cubicBezTo>
                  <a:pt x="63" y="786"/>
                  <a:pt x="143" y="902"/>
                  <a:pt x="251" y="973"/>
                </a:cubicBezTo>
                <a:cubicBezTo>
                  <a:pt x="143" y="902"/>
                  <a:pt x="72" y="786"/>
                  <a:pt x="54" y="661"/>
                </a:cubicBezTo>
                <a:cubicBezTo>
                  <a:pt x="36" y="527"/>
                  <a:pt x="63" y="393"/>
                  <a:pt x="135" y="286"/>
                </a:cubicBezTo>
                <a:cubicBezTo>
                  <a:pt x="206" y="179"/>
                  <a:pt x="313" y="98"/>
                  <a:pt x="438" y="63"/>
                </a:cubicBezTo>
                <a:cubicBezTo>
                  <a:pt x="478" y="51"/>
                  <a:pt x="519" y="46"/>
                  <a:pt x="559" y="46"/>
                </a:cubicBezTo>
                <a:cubicBezTo>
                  <a:pt x="768" y="46"/>
                  <a:pt x="963" y="195"/>
                  <a:pt x="1000" y="420"/>
                </a:cubicBezTo>
                <a:cubicBezTo>
                  <a:pt x="1036" y="678"/>
                  <a:pt x="884" y="937"/>
                  <a:pt x="634" y="1018"/>
                </a:cubicBezTo>
                <a:cubicBezTo>
                  <a:pt x="585" y="1034"/>
                  <a:pt x="536" y="1042"/>
                  <a:pt x="488" y="1042"/>
                </a:cubicBezTo>
                <a:cubicBezTo>
                  <a:pt x="457" y="1042"/>
                  <a:pt x="427" y="1039"/>
                  <a:pt x="397" y="1032"/>
                </a:cubicBezTo>
                <a:lnTo>
                  <a:pt x="397" y="1032"/>
                </a:lnTo>
                <a:cubicBezTo>
                  <a:pt x="433" y="1040"/>
                  <a:pt x="469" y="1044"/>
                  <a:pt x="505" y="1044"/>
                </a:cubicBezTo>
                <a:cubicBezTo>
                  <a:pt x="549" y="1044"/>
                  <a:pt x="593" y="1038"/>
                  <a:pt x="634" y="1026"/>
                </a:cubicBezTo>
                <a:cubicBezTo>
                  <a:pt x="902" y="946"/>
                  <a:pt x="1072" y="687"/>
                  <a:pt x="1045" y="411"/>
                </a:cubicBezTo>
                <a:cubicBezTo>
                  <a:pt x="1008" y="170"/>
                  <a:pt x="805" y="1"/>
                  <a:pt x="581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99" name="Google Shape;99;p2"/>
          <p:cNvSpPr/>
          <p:nvPr/>
        </p:nvSpPr>
        <p:spPr>
          <a:xfrm rot="2831864">
            <a:off x="10645754" y="1402146"/>
            <a:ext cx="113036" cy="102293"/>
          </a:xfrm>
          <a:custGeom>
            <a:avLst/>
            <a:gdLst/>
            <a:ahLst/>
            <a:cxnLst/>
            <a:rect l="l" t="t" r="r" b="b"/>
            <a:pathLst>
              <a:path w="947" h="857" extrusionOk="0">
                <a:moveTo>
                  <a:pt x="56" y="623"/>
                </a:moveTo>
                <a:cubicBezTo>
                  <a:pt x="83" y="696"/>
                  <a:pt x="131" y="759"/>
                  <a:pt x="203" y="799"/>
                </a:cubicBezTo>
                <a:cubicBezTo>
                  <a:pt x="136" y="754"/>
                  <a:pt x="87" y="693"/>
                  <a:pt x="56" y="623"/>
                </a:cubicBezTo>
                <a:close/>
                <a:moveTo>
                  <a:pt x="203" y="799"/>
                </a:moveTo>
                <a:lnTo>
                  <a:pt x="203" y="799"/>
                </a:lnTo>
                <a:cubicBezTo>
                  <a:pt x="256" y="836"/>
                  <a:pt x="316" y="854"/>
                  <a:pt x="378" y="855"/>
                </a:cubicBezTo>
                <a:lnTo>
                  <a:pt x="378" y="855"/>
                </a:lnTo>
                <a:cubicBezTo>
                  <a:pt x="318" y="850"/>
                  <a:pt x="258" y="831"/>
                  <a:pt x="203" y="799"/>
                </a:cubicBezTo>
                <a:close/>
                <a:moveTo>
                  <a:pt x="473" y="0"/>
                </a:moveTo>
                <a:cubicBezTo>
                  <a:pt x="431" y="0"/>
                  <a:pt x="388" y="7"/>
                  <a:pt x="346" y="22"/>
                </a:cubicBezTo>
                <a:cubicBezTo>
                  <a:pt x="239" y="58"/>
                  <a:pt x="141" y="129"/>
                  <a:pt x="87" y="227"/>
                </a:cubicBezTo>
                <a:cubicBezTo>
                  <a:pt x="7" y="348"/>
                  <a:pt x="0" y="498"/>
                  <a:pt x="56" y="623"/>
                </a:cubicBezTo>
                <a:lnTo>
                  <a:pt x="56" y="623"/>
                </a:lnTo>
                <a:cubicBezTo>
                  <a:pt x="46" y="597"/>
                  <a:pt x="38" y="568"/>
                  <a:pt x="34" y="540"/>
                </a:cubicBezTo>
                <a:cubicBezTo>
                  <a:pt x="25" y="433"/>
                  <a:pt x="43" y="326"/>
                  <a:pt x="105" y="236"/>
                </a:cubicBezTo>
                <a:cubicBezTo>
                  <a:pt x="186" y="104"/>
                  <a:pt x="303" y="49"/>
                  <a:pt x="418" y="49"/>
                </a:cubicBezTo>
                <a:cubicBezTo>
                  <a:pt x="685" y="49"/>
                  <a:pt x="947" y="342"/>
                  <a:pt x="748" y="647"/>
                </a:cubicBezTo>
                <a:cubicBezTo>
                  <a:pt x="694" y="736"/>
                  <a:pt x="605" y="807"/>
                  <a:pt x="507" y="834"/>
                </a:cubicBezTo>
                <a:cubicBezTo>
                  <a:pt x="465" y="848"/>
                  <a:pt x="424" y="855"/>
                  <a:pt x="384" y="855"/>
                </a:cubicBezTo>
                <a:cubicBezTo>
                  <a:pt x="382" y="855"/>
                  <a:pt x="380" y="855"/>
                  <a:pt x="378" y="855"/>
                </a:cubicBezTo>
                <a:lnTo>
                  <a:pt x="378" y="855"/>
                </a:lnTo>
                <a:cubicBezTo>
                  <a:pt x="390" y="856"/>
                  <a:pt x="402" y="857"/>
                  <a:pt x="415" y="857"/>
                </a:cubicBezTo>
                <a:cubicBezTo>
                  <a:pt x="555" y="857"/>
                  <a:pt x="692" y="785"/>
                  <a:pt x="774" y="656"/>
                </a:cubicBezTo>
                <a:cubicBezTo>
                  <a:pt x="837" y="567"/>
                  <a:pt x="864" y="450"/>
                  <a:pt x="846" y="343"/>
                </a:cubicBezTo>
                <a:cubicBezTo>
                  <a:pt x="824" y="139"/>
                  <a:pt x="659" y="0"/>
                  <a:pt x="473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0" name="Google Shape;100;p2"/>
          <p:cNvSpPr/>
          <p:nvPr/>
        </p:nvSpPr>
        <p:spPr>
          <a:xfrm rot="2831864">
            <a:off x="10511209" y="1145493"/>
            <a:ext cx="92505" cy="81167"/>
          </a:xfrm>
          <a:custGeom>
            <a:avLst/>
            <a:gdLst/>
            <a:ahLst/>
            <a:cxnLst/>
            <a:rect l="l" t="t" r="r" b="b"/>
            <a:pathLst>
              <a:path w="775" h="680" extrusionOk="0">
                <a:moveTo>
                  <a:pt x="400" y="0"/>
                </a:moveTo>
                <a:cubicBezTo>
                  <a:pt x="365" y="0"/>
                  <a:pt x="330" y="7"/>
                  <a:pt x="295" y="21"/>
                </a:cubicBezTo>
                <a:cubicBezTo>
                  <a:pt x="206" y="47"/>
                  <a:pt x="135" y="101"/>
                  <a:pt x="90" y="181"/>
                </a:cubicBezTo>
                <a:cubicBezTo>
                  <a:pt x="1" y="333"/>
                  <a:pt x="36" y="529"/>
                  <a:pt x="188" y="636"/>
                </a:cubicBezTo>
                <a:cubicBezTo>
                  <a:pt x="117" y="583"/>
                  <a:pt x="72" y="511"/>
                  <a:pt x="54" y="431"/>
                </a:cubicBezTo>
                <a:cubicBezTo>
                  <a:pt x="45" y="342"/>
                  <a:pt x="72" y="262"/>
                  <a:pt x="117" y="199"/>
                </a:cubicBezTo>
                <a:cubicBezTo>
                  <a:pt x="179" y="90"/>
                  <a:pt x="272" y="45"/>
                  <a:pt x="364" y="45"/>
                </a:cubicBezTo>
                <a:cubicBezTo>
                  <a:pt x="572" y="45"/>
                  <a:pt x="775" y="276"/>
                  <a:pt x="608" y="511"/>
                </a:cubicBezTo>
                <a:cubicBezTo>
                  <a:pt x="572" y="583"/>
                  <a:pt x="500" y="636"/>
                  <a:pt x="429" y="663"/>
                </a:cubicBezTo>
                <a:cubicBezTo>
                  <a:pt x="402" y="672"/>
                  <a:pt x="375" y="676"/>
                  <a:pt x="347" y="676"/>
                </a:cubicBezTo>
                <a:cubicBezTo>
                  <a:pt x="291" y="676"/>
                  <a:pt x="236" y="660"/>
                  <a:pt x="188" y="636"/>
                </a:cubicBezTo>
                <a:lnTo>
                  <a:pt x="188" y="636"/>
                </a:lnTo>
                <a:cubicBezTo>
                  <a:pt x="238" y="666"/>
                  <a:pt x="293" y="680"/>
                  <a:pt x="347" y="680"/>
                </a:cubicBezTo>
                <a:cubicBezTo>
                  <a:pt x="459" y="680"/>
                  <a:pt x="569" y="622"/>
                  <a:pt x="634" y="520"/>
                </a:cubicBezTo>
                <a:cubicBezTo>
                  <a:pt x="688" y="449"/>
                  <a:pt x="706" y="360"/>
                  <a:pt x="697" y="270"/>
                </a:cubicBezTo>
                <a:cubicBezTo>
                  <a:pt x="675" y="112"/>
                  <a:pt x="543" y="0"/>
                  <a:pt x="400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1" name="Google Shape;101;p2"/>
          <p:cNvSpPr/>
          <p:nvPr/>
        </p:nvSpPr>
        <p:spPr>
          <a:xfrm rot="2831864">
            <a:off x="10899406" y="1586146"/>
            <a:ext cx="102055" cy="90357"/>
          </a:xfrm>
          <a:custGeom>
            <a:avLst/>
            <a:gdLst/>
            <a:ahLst/>
            <a:cxnLst/>
            <a:rect l="l" t="t" r="r" b="b"/>
            <a:pathLst>
              <a:path w="855" h="757" extrusionOk="0">
                <a:moveTo>
                  <a:pt x="108" y="626"/>
                </a:moveTo>
                <a:cubicBezTo>
                  <a:pt x="131" y="658"/>
                  <a:pt x="160" y="685"/>
                  <a:pt x="194" y="707"/>
                </a:cubicBezTo>
                <a:cubicBezTo>
                  <a:pt x="160" y="684"/>
                  <a:pt x="131" y="657"/>
                  <a:pt x="108" y="626"/>
                </a:cubicBezTo>
                <a:close/>
                <a:moveTo>
                  <a:pt x="423" y="1"/>
                </a:moveTo>
                <a:cubicBezTo>
                  <a:pt x="386" y="1"/>
                  <a:pt x="348" y="7"/>
                  <a:pt x="310" y="20"/>
                </a:cubicBezTo>
                <a:cubicBezTo>
                  <a:pt x="221" y="56"/>
                  <a:pt x="140" y="118"/>
                  <a:pt x="87" y="198"/>
                </a:cubicBezTo>
                <a:cubicBezTo>
                  <a:pt x="1" y="334"/>
                  <a:pt x="12" y="504"/>
                  <a:pt x="108" y="626"/>
                </a:cubicBezTo>
                <a:lnTo>
                  <a:pt x="108" y="626"/>
                </a:lnTo>
                <a:cubicBezTo>
                  <a:pt x="75" y="583"/>
                  <a:pt x="52" y="532"/>
                  <a:pt x="42" y="475"/>
                </a:cubicBezTo>
                <a:cubicBezTo>
                  <a:pt x="33" y="386"/>
                  <a:pt x="60" y="288"/>
                  <a:pt x="105" y="216"/>
                </a:cubicBezTo>
                <a:cubicBezTo>
                  <a:pt x="146" y="119"/>
                  <a:pt x="227" y="79"/>
                  <a:pt x="316" y="79"/>
                </a:cubicBezTo>
                <a:cubicBezTo>
                  <a:pt x="553" y="79"/>
                  <a:pt x="855" y="357"/>
                  <a:pt x="667" y="564"/>
                </a:cubicBezTo>
                <a:cubicBezTo>
                  <a:pt x="622" y="645"/>
                  <a:pt x="542" y="707"/>
                  <a:pt x="462" y="734"/>
                </a:cubicBezTo>
                <a:cubicBezTo>
                  <a:pt x="428" y="744"/>
                  <a:pt x="393" y="749"/>
                  <a:pt x="359" y="749"/>
                </a:cubicBezTo>
                <a:cubicBezTo>
                  <a:pt x="301" y="749"/>
                  <a:pt x="244" y="735"/>
                  <a:pt x="194" y="707"/>
                </a:cubicBezTo>
                <a:lnTo>
                  <a:pt x="194" y="707"/>
                </a:lnTo>
                <a:cubicBezTo>
                  <a:pt x="251" y="740"/>
                  <a:pt x="314" y="756"/>
                  <a:pt x="377" y="756"/>
                </a:cubicBezTo>
                <a:cubicBezTo>
                  <a:pt x="501" y="756"/>
                  <a:pt x="623" y="695"/>
                  <a:pt x="694" y="582"/>
                </a:cubicBezTo>
                <a:cubicBezTo>
                  <a:pt x="747" y="502"/>
                  <a:pt x="774" y="404"/>
                  <a:pt x="756" y="306"/>
                </a:cubicBezTo>
                <a:cubicBezTo>
                  <a:pt x="742" y="123"/>
                  <a:pt x="590" y="1"/>
                  <a:pt x="423" y="1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2" name="Google Shape;102;p2"/>
          <p:cNvSpPr/>
          <p:nvPr/>
        </p:nvSpPr>
        <p:spPr>
          <a:xfrm rot="2831864">
            <a:off x="10726862" y="1661955"/>
            <a:ext cx="127957" cy="123540"/>
          </a:xfrm>
          <a:custGeom>
            <a:avLst/>
            <a:gdLst/>
            <a:ahLst/>
            <a:cxnLst/>
            <a:rect l="l" t="t" r="r" b="b"/>
            <a:pathLst>
              <a:path w="1072" h="1035" extrusionOk="0">
                <a:moveTo>
                  <a:pt x="579" y="0"/>
                </a:moveTo>
                <a:cubicBezTo>
                  <a:pt x="530" y="0"/>
                  <a:pt x="479" y="9"/>
                  <a:pt x="429" y="26"/>
                </a:cubicBezTo>
                <a:cubicBezTo>
                  <a:pt x="161" y="107"/>
                  <a:pt x="0" y="375"/>
                  <a:pt x="45" y="651"/>
                </a:cubicBezTo>
                <a:cubicBezTo>
                  <a:pt x="72" y="776"/>
                  <a:pt x="143" y="892"/>
                  <a:pt x="259" y="964"/>
                </a:cubicBezTo>
                <a:cubicBezTo>
                  <a:pt x="143" y="892"/>
                  <a:pt x="72" y="776"/>
                  <a:pt x="54" y="651"/>
                </a:cubicBezTo>
                <a:cubicBezTo>
                  <a:pt x="27" y="383"/>
                  <a:pt x="188" y="142"/>
                  <a:pt x="438" y="71"/>
                </a:cubicBezTo>
                <a:cubicBezTo>
                  <a:pt x="480" y="57"/>
                  <a:pt x="523" y="51"/>
                  <a:pt x="565" y="51"/>
                </a:cubicBezTo>
                <a:cubicBezTo>
                  <a:pt x="770" y="51"/>
                  <a:pt x="954" y="203"/>
                  <a:pt x="991" y="410"/>
                </a:cubicBezTo>
                <a:cubicBezTo>
                  <a:pt x="1027" y="669"/>
                  <a:pt x="875" y="928"/>
                  <a:pt x="625" y="1008"/>
                </a:cubicBezTo>
                <a:cubicBezTo>
                  <a:pt x="578" y="1021"/>
                  <a:pt x="531" y="1029"/>
                  <a:pt x="484" y="1029"/>
                </a:cubicBezTo>
                <a:cubicBezTo>
                  <a:pt x="404" y="1029"/>
                  <a:pt x="326" y="1008"/>
                  <a:pt x="259" y="964"/>
                </a:cubicBezTo>
                <a:lnTo>
                  <a:pt x="259" y="964"/>
                </a:lnTo>
                <a:cubicBezTo>
                  <a:pt x="331" y="1011"/>
                  <a:pt x="414" y="1035"/>
                  <a:pt x="498" y="1035"/>
                </a:cubicBezTo>
                <a:cubicBezTo>
                  <a:pt x="541" y="1035"/>
                  <a:pt x="583" y="1029"/>
                  <a:pt x="625" y="1017"/>
                </a:cubicBezTo>
                <a:cubicBezTo>
                  <a:pt x="893" y="937"/>
                  <a:pt x="1071" y="678"/>
                  <a:pt x="1027" y="410"/>
                </a:cubicBezTo>
                <a:cubicBezTo>
                  <a:pt x="997" y="169"/>
                  <a:pt x="801" y="0"/>
                  <a:pt x="579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3" name="Google Shape;103;p2"/>
          <p:cNvSpPr/>
          <p:nvPr/>
        </p:nvSpPr>
        <p:spPr>
          <a:xfrm rot="2831864">
            <a:off x="10589729" y="1573799"/>
            <a:ext cx="115663" cy="103368"/>
          </a:xfrm>
          <a:custGeom>
            <a:avLst/>
            <a:gdLst/>
            <a:ahLst/>
            <a:cxnLst/>
            <a:rect l="l" t="t" r="r" b="b"/>
            <a:pathLst>
              <a:path w="969" h="866" extrusionOk="0">
                <a:moveTo>
                  <a:pt x="64" y="650"/>
                </a:moveTo>
                <a:cubicBezTo>
                  <a:pt x="92" y="713"/>
                  <a:pt x="140" y="766"/>
                  <a:pt x="199" y="807"/>
                </a:cubicBezTo>
                <a:cubicBezTo>
                  <a:pt x="139" y="765"/>
                  <a:pt x="94" y="711"/>
                  <a:pt x="64" y="650"/>
                </a:cubicBezTo>
                <a:close/>
                <a:moveTo>
                  <a:pt x="199" y="807"/>
                </a:moveTo>
                <a:cubicBezTo>
                  <a:pt x="257" y="844"/>
                  <a:pt x="318" y="863"/>
                  <a:pt x="380" y="864"/>
                </a:cubicBezTo>
                <a:lnTo>
                  <a:pt x="380" y="864"/>
                </a:lnTo>
                <a:cubicBezTo>
                  <a:pt x="318" y="859"/>
                  <a:pt x="257" y="840"/>
                  <a:pt x="199" y="807"/>
                </a:cubicBezTo>
                <a:close/>
                <a:moveTo>
                  <a:pt x="478" y="0"/>
                </a:moveTo>
                <a:cubicBezTo>
                  <a:pt x="436" y="0"/>
                  <a:pt x="393" y="7"/>
                  <a:pt x="351" y="22"/>
                </a:cubicBezTo>
                <a:cubicBezTo>
                  <a:pt x="235" y="58"/>
                  <a:pt x="146" y="129"/>
                  <a:pt x="92" y="227"/>
                </a:cubicBezTo>
                <a:cubicBezTo>
                  <a:pt x="7" y="361"/>
                  <a:pt x="0" y="520"/>
                  <a:pt x="64" y="650"/>
                </a:cubicBezTo>
                <a:lnTo>
                  <a:pt x="64" y="650"/>
                </a:lnTo>
                <a:cubicBezTo>
                  <a:pt x="50" y="618"/>
                  <a:pt x="41" y="585"/>
                  <a:pt x="38" y="549"/>
                </a:cubicBezTo>
                <a:cubicBezTo>
                  <a:pt x="21" y="442"/>
                  <a:pt x="47" y="326"/>
                  <a:pt x="110" y="245"/>
                </a:cubicBezTo>
                <a:cubicBezTo>
                  <a:pt x="189" y="100"/>
                  <a:pt x="310" y="41"/>
                  <a:pt x="430" y="41"/>
                </a:cubicBezTo>
                <a:cubicBezTo>
                  <a:pt x="701" y="41"/>
                  <a:pt x="969" y="344"/>
                  <a:pt x="752" y="647"/>
                </a:cubicBezTo>
                <a:cubicBezTo>
                  <a:pt x="699" y="745"/>
                  <a:pt x="619" y="816"/>
                  <a:pt x="511" y="843"/>
                </a:cubicBezTo>
                <a:cubicBezTo>
                  <a:pt x="470" y="857"/>
                  <a:pt x="429" y="864"/>
                  <a:pt x="388" y="864"/>
                </a:cubicBezTo>
                <a:cubicBezTo>
                  <a:pt x="385" y="864"/>
                  <a:pt x="383" y="864"/>
                  <a:pt x="380" y="864"/>
                </a:cubicBezTo>
                <a:lnTo>
                  <a:pt x="380" y="864"/>
                </a:lnTo>
                <a:cubicBezTo>
                  <a:pt x="393" y="865"/>
                  <a:pt x="406" y="866"/>
                  <a:pt x="419" y="866"/>
                </a:cubicBezTo>
                <a:cubicBezTo>
                  <a:pt x="564" y="866"/>
                  <a:pt x="703" y="794"/>
                  <a:pt x="779" y="665"/>
                </a:cubicBezTo>
                <a:cubicBezTo>
                  <a:pt x="851" y="566"/>
                  <a:pt x="877" y="459"/>
                  <a:pt x="860" y="343"/>
                </a:cubicBezTo>
                <a:cubicBezTo>
                  <a:pt x="838" y="139"/>
                  <a:pt x="667" y="0"/>
                  <a:pt x="478" y="0"/>
                </a:cubicBezTo>
                <a:close/>
              </a:path>
            </a:pathLst>
          </a:custGeom>
          <a:solidFill>
            <a:srgbClr val="7A170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4" name="Google Shape;104;p2"/>
          <p:cNvSpPr/>
          <p:nvPr/>
        </p:nvSpPr>
        <p:spPr>
          <a:xfrm rot="-7840361">
            <a:off x="10530234" y="2227211"/>
            <a:ext cx="355591" cy="404656"/>
          </a:xfrm>
          <a:custGeom>
            <a:avLst/>
            <a:gdLst/>
            <a:ahLst/>
            <a:cxnLst/>
            <a:rect l="l" t="t" r="r" b="b"/>
            <a:pathLst>
              <a:path w="3312" h="3769" extrusionOk="0">
                <a:moveTo>
                  <a:pt x="402" y="1"/>
                </a:moveTo>
                <a:lnTo>
                  <a:pt x="402" y="1"/>
                </a:lnTo>
                <a:cubicBezTo>
                  <a:pt x="54" y="750"/>
                  <a:pt x="1" y="2625"/>
                  <a:pt x="652" y="3339"/>
                </a:cubicBezTo>
                <a:cubicBezTo>
                  <a:pt x="968" y="3680"/>
                  <a:pt x="1367" y="3768"/>
                  <a:pt x="1696" y="3768"/>
                </a:cubicBezTo>
                <a:cubicBezTo>
                  <a:pt x="2044" y="3768"/>
                  <a:pt x="2312" y="3669"/>
                  <a:pt x="2312" y="3669"/>
                </a:cubicBezTo>
                <a:cubicBezTo>
                  <a:pt x="2651" y="3544"/>
                  <a:pt x="3312" y="3205"/>
                  <a:pt x="2964" y="2107"/>
                </a:cubicBezTo>
                <a:cubicBezTo>
                  <a:pt x="2625" y="1000"/>
                  <a:pt x="402" y="1"/>
                  <a:pt x="40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5" name="Google Shape;105;p2"/>
          <p:cNvSpPr/>
          <p:nvPr/>
        </p:nvSpPr>
        <p:spPr>
          <a:xfrm rot="-7840361">
            <a:off x="10640215" y="2171336"/>
            <a:ext cx="223748" cy="453721"/>
          </a:xfrm>
          <a:custGeom>
            <a:avLst/>
            <a:gdLst/>
            <a:ahLst/>
            <a:cxnLst/>
            <a:rect l="l" t="t" r="r" b="b"/>
            <a:pathLst>
              <a:path w="2084" h="4226" extrusionOk="0">
                <a:moveTo>
                  <a:pt x="1727" y="1940"/>
                </a:moveTo>
                <a:lnTo>
                  <a:pt x="1727" y="1940"/>
                </a:lnTo>
                <a:cubicBezTo>
                  <a:pt x="1727" y="1940"/>
                  <a:pt x="1727" y="1940"/>
                  <a:pt x="1726" y="1941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727" y="1943"/>
                  <a:pt x="1728" y="1940"/>
                  <a:pt x="1727" y="1940"/>
                </a:cubicBezTo>
                <a:close/>
                <a:moveTo>
                  <a:pt x="10" y="1"/>
                </a:moveTo>
                <a:cubicBezTo>
                  <a:pt x="0" y="1"/>
                  <a:pt x="280" y="711"/>
                  <a:pt x="495" y="1182"/>
                </a:cubicBezTo>
                <a:lnTo>
                  <a:pt x="155" y="1084"/>
                </a:lnTo>
                <a:lnTo>
                  <a:pt x="93" y="1066"/>
                </a:lnTo>
                <a:lnTo>
                  <a:pt x="93" y="1066"/>
                </a:lnTo>
                <a:cubicBezTo>
                  <a:pt x="227" y="1138"/>
                  <a:pt x="370" y="1200"/>
                  <a:pt x="512" y="1245"/>
                </a:cubicBezTo>
                <a:lnTo>
                  <a:pt x="521" y="1245"/>
                </a:lnTo>
                <a:cubicBezTo>
                  <a:pt x="655" y="1530"/>
                  <a:pt x="762" y="1754"/>
                  <a:pt x="914" y="2030"/>
                </a:cubicBezTo>
                <a:cubicBezTo>
                  <a:pt x="977" y="2137"/>
                  <a:pt x="1039" y="2253"/>
                  <a:pt x="1110" y="2361"/>
                </a:cubicBezTo>
                <a:lnTo>
                  <a:pt x="361" y="2182"/>
                </a:lnTo>
                <a:lnTo>
                  <a:pt x="245" y="2146"/>
                </a:lnTo>
                <a:cubicBezTo>
                  <a:pt x="244" y="2146"/>
                  <a:pt x="244" y="2146"/>
                  <a:pt x="243" y="2146"/>
                </a:cubicBezTo>
                <a:lnTo>
                  <a:pt x="243" y="2146"/>
                </a:lnTo>
                <a:cubicBezTo>
                  <a:pt x="233" y="2146"/>
                  <a:pt x="786" y="2344"/>
                  <a:pt x="1057" y="2414"/>
                </a:cubicBezTo>
                <a:lnTo>
                  <a:pt x="1146" y="2432"/>
                </a:lnTo>
                <a:cubicBezTo>
                  <a:pt x="1244" y="2593"/>
                  <a:pt x="1343" y="2762"/>
                  <a:pt x="1432" y="2923"/>
                </a:cubicBezTo>
                <a:lnTo>
                  <a:pt x="1485" y="3021"/>
                </a:lnTo>
                <a:lnTo>
                  <a:pt x="745" y="2932"/>
                </a:lnTo>
                <a:lnTo>
                  <a:pt x="637" y="2923"/>
                </a:lnTo>
                <a:cubicBezTo>
                  <a:pt x="602" y="2923"/>
                  <a:pt x="1164" y="3039"/>
                  <a:pt x="1432" y="3075"/>
                </a:cubicBezTo>
                <a:lnTo>
                  <a:pt x="1521" y="3083"/>
                </a:lnTo>
                <a:cubicBezTo>
                  <a:pt x="1610" y="3262"/>
                  <a:pt x="1700" y="3432"/>
                  <a:pt x="1780" y="3610"/>
                </a:cubicBezTo>
                <a:cubicBezTo>
                  <a:pt x="1860" y="3789"/>
                  <a:pt x="1923" y="3976"/>
                  <a:pt x="1967" y="4172"/>
                </a:cubicBezTo>
                <a:cubicBezTo>
                  <a:pt x="1972" y="4208"/>
                  <a:pt x="2003" y="4226"/>
                  <a:pt x="2031" y="4226"/>
                </a:cubicBezTo>
                <a:cubicBezTo>
                  <a:pt x="2059" y="4226"/>
                  <a:pt x="2083" y="4208"/>
                  <a:pt x="2074" y="4172"/>
                </a:cubicBezTo>
                <a:cubicBezTo>
                  <a:pt x="2039" y="4003"/>
                  <a:pt x="1994" y="3842"/>
                  <a:pt x="1923" y="3681"/>
                </a:cubicBezTo>
                <a:cubicBezTo>
                  <a:pt x="1833" y="3485"/>
                  <a:pt x="1735" y="3280"/>
                  <a:pt x="1637" y="3083"/>
                </a:cubicBezTo>
                <a:cubicBezTo>
                  <a:pt x="1583" y="2985"/>
                  <a:pt x="1521" y="2887"/>
                  <a:pt x="1467" y="2780"/>
                </a:cubicBezTo>
                <a:cubicBezTo>
                  <a:pt x="1548" y="2539"/>
                  <a:pt x="1619" y="2298"/>
                  <a:pt x="1700" y="2057"/>
                </a:cubicBezTo>
                <a:lnTo>
                  <a:pt x="1724" y="1950"/>
                </a:lnTo>
                <a:lnTo>
                  <a:pt x="1724" y="1950"/>
                </a:lnTo>
                <a:cubicBezTo>
                  <a:pt x="1699" y="2019"/>
                  <a:pt x="1513" y="2450"/>
                  <a:pt x="1441" y="2682"/>
                </a:cubicBezTo>
                <a:lnTo>
                  <a:pt x="1423" y="2709"/>
                </a:lnTo>
                <a:cubicBezTo>
                  <a:pt x="1307" y="2512"/>
                  <a:pt x="1191" y="2307"/>
                  <a:pt x="1075" y="2102"/>
                </a:cubicBezTo>
                <a:cubicBezTo>
                  <a:pt x="986" y="1941"/>
                  <a:pt x="905" y="1789"/>
                  <a:pt x="816" y="1629"/>
                </a:cubicBezTo>
                <a:cubicBezTo>
                  <a:pt x="852" y="1423"/>
                  <a:pt x="878" y="1227"/>
                  <a:pt x="905" y="1022"/>
                </a:cubicBezTo>
                <a:lnTo>
                  <a:pt x="923" y="924"/>
                </a:lnTo>
                <a:lnTo>
                  <a:pt x="923" y="924"/>
                </a:lnTo>
                <a:cubicBezTo>
                  <a:pt x="861" y="1120"/>
                  <a:pt x="807" y="1325"/>
                  <a:pt x="771" y="1530"/>
                </a:cubicBezTo>
                <a:cubicBezTo>
                  <a:pt x="584" y="1173"/>
                  <a:pt x="405" y="808"/>
                  <a:pt x="227" y="442"/>
                </a:cubicBezTo>
                <a:cubicBezTo>
                  <a:pt x="155" y="299"/>
                  <a:pt x="84" y="156"/>
                  <a:pt x="13" y="4"/>
                </a:cubicBezTo>
                <a:cubicBezTo>
                  <a:pt x="11" y="2"/>
                  <a:pt x="10" y="1"/>
                  <a:pt x="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6" name="Google Shape;106;p2"/>
          <p:cNvSpPr/>
          <p:nvPr/>
        </p:nvSpPr>
        <p:spPr>
          <a:xfrm rot="-7840361">
            <a:off x="10598853" y="2256274"/>
            <a:ext cx="283657" cy="369977"/>
          </a:xfrm>
          <a:custGeom>
            <a:avLst/>
            <a:gdLst/>
            <a:ahLst/>
            <a:cxnLst/>
            <a:rect l="l" t="t" r="r" b="b"/>
            <a:pathLst>
              <a:path w="2642" h="3446" extrusionOk="0">
                <a:moveTo>
                  <a:pt x="1062" y="171"/>
                </a:moveTo>
                <a:cubicBezTo>
                  <a:pt x="794" y="54"/>
                  <a:pt x="518" y="1"/>
                  <a:pt x="232" y="10"/>
                </a:cubicBezTo>
                <a:cubicBezTo>
                  <a:pt x="0" y="876"/>
                  <a:pt x="27" y="2384"/>
                  <a:pt x="598" y="3009"/>
                </a:cubicBezTo>
                <a:cubicBezTo>
                  <a:pt x="848" y="3276"/>
                  <a:pt x="1187" y="3428"/>
                  <a:pt x="1553" y="3446"/>
                </a:cubicBezTo>
                <a:cubicBezTo>
                  <a:pt x="2642" y="2500"/>
                  <a:pt x="2383" y="742"/>
                  <a:pt x="1062" y="17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7" name="Google Shape;107;p2"/>
          <p:cNvSpPr/>
          <p:nvPr/>
        </p:nvSpPr>
        <p:spPr>
          <a:xfrm rot="-7840361">
            <a:off x="10553104" y="2231994"/>
            <a:ext cx="316296" cy="408521"/>
          </a:xfrm>
          <a:custGeom>
            <a:avLst/>
            <a:gdLst/>
            <a:ahLst/>
            <a:cxnLst/>
            <a:rect l="l" t="t" r="r" b="b"/>
            <a:pathLst>
              <a:path w="2946" h="3805" extrusionOk="0">
                <a:moveTo>
                  <a:pt x="268" y="1"/>
                </a:moveTo>
                <a:lnTo>
                  <a:pt x="259" y="19"/>
                </a:lnTo>
                <a:cubicBezTo>
                  <a:pt x="170" y="224"/>
                  <a:pt x="117" y="438"/>
                  <a:pt x="81" y="661"/>
                </a:cubicBezTo>
                <a:cubicBezTo>
                  <a:pt x="45" y="876"/>
                  <a:pt x="27" y="1099"/>
                  <a:pt x="18" y="1313"/>
                </a:cubicBezTo>
                <a:cubicBezTo>
                  <a:pt x="1" y="1759"/>
                  <a:pt x="45" y="2196"/>
                  <a:pt x="152" y="2625"/>
                </a:cubicBezTo>
                <a:cubicBezTo>
                  <a:pt x="215" y="2839"/>
                  <a:pt x="295" y="3035"/>
                  <a:pt x="420" y="3223"/>
                </a:cubicBezTo>
                <a:cubicBezTo>
                  <a:pt x="545" y="3410"/>
                  <a:pt x="715" y="3553"/>
                  <a:pt x="911" y="3660"/>
                </a:cubicBezTo>
                <a:cubicBezTo>
                  <a:pt x="1107" y="3758"/>
                  <a:pt x="1330" y="3803"/>
                  <a:pt x="1545" y="3803"/>
                </a:cubicBezTo>
                <a:cubicBezTo>
                  <a:pt x="1567" y="3804"/>
                  <a:pt x="1590" y="3804"/>
                  <a:pt x="1612" y="3804"/>
                </a:cubicBezTo>
                <a:cubicBezTo>
                  <a:pt x="1813" y="3804"/>
                  <a:pt x="2012" y="3769"/>
                  <a:pt x="2196" y="3705"/>
                </a:cubicBezTo>
                <a:lnTo>
                  <a:pt x="2196" y="3705"/>
                </a:lnTo>
                <a:cubicBezTo>
                  <a:pt x="2012" y="3761"/>
                  <a:pt x="1813" y="3795"/>
                  <a:pt x="1619" y="3795"/>
                </a:cubicBezTo>
                <a:cubicBezTo>
                  <a:pt x="1597" y="3795"/>
                  <a:pt x="1575" y="3795"/>
                  <a:pt x="1554" y="3794"/>
                </a:cubicBezTo>
                <a:cubicBezTo>
                  <a:pt x="1330" y="3794"/>
                  <a:pt x="1116" y="3741"/>
                  <a:pt x="920" y="3642"/>
                </a:cubicBezTo>
                <a:cubicBezTo>
                  <a:pt x="724" y="3544"/>
                  <a:pt x="554" y="3401"/>
                  <a:pt x="429" y="3214"/>
                </a:cubicBezTo>
                <a:cubicBezTo>
                  <a:pt x="322" y="3027"/>
                  <a:pt x="233" y="2830"/>
                  <a:pt x="179" y="2616"/>
                </a:cubicBezTo>
                <a:cubicBezTo>
                  <a:pt x="72" y="2188"/>
                  <a:pt x="36" y="1750"/>
                  <a:pt x="54" y="1313"/>
                </a:cubicBezTo>
                <a:cubicBezTo>
                  <a:pt x="63" y="1099"/>
                  <a:pt x="90" y="885"/>
                  <a:pt x="126" y="670"/>
                </a:cubicBezTo>
                <a:cubicBezTo>
                  <a:pt x="160" y="455"/>
                  <a:pt x="219" y="257"/>
                  <a:pt x="295" y="67"/>
                </a:cubicBezTo>
                <a:lnTo>
                  <a:pt x="295" y="67"/>
                </a:lnTo>
                <a:cubicBezTo>
                  <a:pt x="688" y="252"/>
                  <a:pt x="1071" y="461"/>
                  <a:pt x="1429" y="688"/>
                </a:cubicBezTo>
                <a:cubicBezTo>
                  <a:pt x="1803" y="920"/>
                  <a:pt x="2152" y="1206"/>
                  <a:pt x="2455" y="1518"/>
                </a:cubicBezTo>
                <a:cubicBezTo>
                  <a:pt x="2607" y="1679"/>
                  <a:pt x="2732" y="1866"/>
                  <a:pt x="2812" y="2072"/>
                </a:cubicBezTo>
                <a:cubicBezTo>
                  <a:pt x="2892" y="2277"/>
                  <a:pt x="2928" y="2500"/>
                  <a:pt x="2937" y="2714"/>
                </a:cubicBezTo>
                <a:cubicBezTo>
                  <a:pt x="2937" y="2937"/>
                  <a:pt x="2866" y="3151"/>
                  <a:pt x="2732" y="3330"/>
                </a:cubicBezTo>
                <a:cubicBezTo>
                  <a:pt x="2589" y="3500"/>
                  <a:pt x="2401" y="3633"/>
                  <a:pt x="2196" y="3705"/>
                </a:cubicBezTo>
                <a:cubicBezTo>
                  <a:pt x="2410" y="3633"/>
                  <a:pt x="2589" y="3508"/>
                  <a:pt x="2741" y="3330"/>
                </a:cubicBezTo>
                <a:cubicBezTo>
                  <a:pt x="2874" y="3160"/>
                  <a:pt x="2946" y="2937"/>
                  <a:pt x="2946" y="2714"/>
                </a:cubicBezTo>
                <a:cubicBezTo>
                  <a:pt x="2946" y="2491"/>
                  <a:pt x="2910" y="2268"/>
                  <a:pt x="2830" y="2063"/>
                </a:cubicBezTo>
                <a:cubicBezTo>
                  <a:pt x="2749" y="1857"/>
                  <a:pt x="2625" y="1670"/>
                  <a:pt x="2482" y="1500"/>
                </a:cubicBezTo>
                <a:cubicBezTo>
                  <a:pt x="2169" y="1179"/>
                  <a:pt x="1830" y="893"/>
                  <a:pt x="1455" y="661"/>
                </a:cubicBezTo>
                <a:cubicBezTo>
                  <a:pt x="1081" y="411"/>
                  <a:pt x="697" y="197"/>
                  <a:pt x="295" y="10"/>
                </a:cubicBezTo>
                <a:lnTo>
                  <a:pt x="26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8" name="Google Shape;108;p2"/>
          <p:cNvSpPr/>
          <p:nvPr/>
        </p:nvSpPr>
        <p:spPr>
          <a:xfrm rot="-7840361">
            <a:off x="10986254" y="2324573"/>
            <a:ext cx="172535" cy="297400"/>
          </a:xfrm>
          <a:custGeom>
            <a:avLst/>
            <a:gdLst/>
            <a:ahLst/>
            <a:cxnLst/>
            <a:rect l="l" t="t" r="r" b="b"/>
            <a:pathLst>
              <a:path w="1607" h="2770" extrusionOk="0">
                <a:moveTo>
                  <a:pt x="928" y="1"/>
                </a:moveTo>
                <a:cubicBezTo>
                  <a:pt x="892" y="1"/>
                  <a:pt x="853" y="7"/>
                  <a:pt x="813" y="21"/>
                </a:cubicBezTo>
                <a:cubicBezTo>
                  <a:pt x="1" y="298"/>
                  <a:pt x="1277" y="2770"/>
                  <a:pt x="1277" y="2770"/>
                </a:cubicBezTo>
                <a:cubicBezTo>
                  <a:pt x="1514" y="2278"/>
                  <a:pt x="1607" y="1"/>
                  <a:pt x="92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09" name="Google Shape;109;p2"/>
          <p:cNvSpPr/>
          <p:nvPr/>
        </p:nvSpPr>
        <p:spPr>
          <a:xfrm rot="-7840361">
            <a:off x="11081523" y="2416597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9" y="0"/>
                </a:moveTo>
                <a:cubicBezTo>
                  <a:pt x="405" y="0"/>
                  <a:pt x="183" y="80"/>
                  <a:pt x="122" y="297"/>
                </a:cubicBezTo>
                <a:cubicBezTo>
                  <a:pt x="0" y="727"/>
                  <a:pt x="626" y="870"/>
                  <a:pt x="1321" y="870"/>
                </a:cubicBezTo>
                <a:cubicBezTo>
                  <a:pt x="1956" y="870"/>
                  <a:pt x="2650" y="751"/>
                  <a:pt x="2889" y="619"/>
                </a:cubicBezTo>
                <a:cubicBezTo>
                  <a:pt x="2889" y="619"/>
                  <a:pt x="1517" y="0"/>
                  <a:pt x="6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0" name="Google Shape;110;p2"/>
          <p:cNvSpPr/>
          <p:nvPr/>
        </p:nvSpPr>
        <p:spPr>
          <a:xfrm rot="-7840361">
            <a:off x="11010140" y="2485373"/>
            <a:ext cx="247368" cy="246831"/>
          </a:xfrm>
          <a:custGeom>
            <a:avLst/>
            <a:gdLst/>
            <a:ahLst/>
            <a:cxnLst/>
            <a:rect l="l" t="t" r="r" b="b"/>
            <a:pathLst>
              <a:path w="2304" h="2299" extrusionOk="0">
                <a:moveTo>
                  <a:pt x="813" y="1"/>
                </a:moveTo>
                <a:cubicBezTo>
                  <a:pt x="730" y="1"/>
                  <a:pt x="651" y="35"/>
                  <a:pt x="581" y="112"/>
                </a:cubicBezTo>
                <a:cubicBezTo>
                  <a:pt x="1" y="737"/>
                  <a:pt x="2303" y="2299"/>
                  <a:pt x="2303" y="2299"/>
                </a:cubicBezTo>
                <a:cubicBezTo>
                  <a:pt x="2280" y="1797"/>
                  <a:pt x="1416" y="1"/>
                  <a:pt x="8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1" name="Google Shape;111;p2"/>
          <p:cNvSpPr/>
          <p:nvPr/>
        </p:nvSpPr>
        <p:spPr>
          <a:xfrm rot="-7840361">
            <a:off x="10992685" y="2172039"/>
            <a:ext cx="173393" cy="296540"/>
          </a:xfrm>
          <a:custGeom>
            <a:avLst/>
            <a:gdLst/>
            <a:ahLst/>
            <a:cxnLst/>
            <a:rect l="l" t="t" r="r" b="b"/>
            <a:pathLst>
              <a:path w="1615" h="2762" extrusionOk="0">
                <a:moveTo>
                  <a:pt x="933" y="0"/>
                </a:moveTo>
                <a:cubicBezTo>
                  <a:pt x="895" y="0"/>
                  <a:pt x="855" y="7"/>
                  <a:pt x="813" y="22"/>
                </a:cubicBezTo>
                <a:cubicBezTo>
                  <a:pt x="1" y="289"/>
                  <a:pt x="1286" y="2762"/>
                  <a:pt x="1286" y="2762"/>
                </a:cubicBezTo>
                <a:cubicBezTo>
                  <a:pt x="1515" y="2279"/>
                  <a:pt x="1615" y="0"/>
                  <a:pt x="9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2" name="Google Shape;112;p2"/>
          <p:cNvSpPr/>
          <p:nvPr/>
        </p:nvSpPr>
        <p:spPr>
          <a:xfrm rot="-7840361">
            <a:off x="11087789" y="2263435"/>
            <a:ext cx="310176" cy="93515"/>
          </a:xfrm>
          <a:custGeom>
            <a:avLst/>
            <a:gdLst/>
            <a:ahLst/>
            <a:cxnLst/>
            <a:rect l="l" t="t" r="r" b="b"/>
            <a:pathLst>
              <a:path w="2889" h="871" extrusionOk="0">
                <a:moveTo>
                  <a:pt x="691" y="1"/>
                </a:moveTo>
                <a:cubicBezTo>
                  <a:pt x="400" y="1"/>
                  <a:pt x="181" y="80"/>
                  <a:pt x="122" y="296"/>
                </a:cubicBezTo>
                <a:cubicBezTo>
                  <a:pt x="0" y="727"/>
                  <a:pt x="631" y="871"/>
                  <a:pt x="1331" y="871"/>
                </a:cubicBezTo>
                <a:cubicBezTo>
                  <a:pt x="1963" y="871"/>
                  <a:pt x="2651" y="753"/>
                  <a:pt x="2889" y="626"/>
                </a:cubicBezTo>
                <a:cubicBezTo>
                  <a:pt x="2889" y="626"/>
                  <a:pt x="1507" y="1"/>
                  <a:pt x="69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3" name="Google Shape;113;p2"/>
          <p:cNvSpPr/>
          <p:nvPr/>
        </p:nvSpPr>
        <p:spPr>
          <a:xfrm rot="-7840361">
            <a:off x="10989605" y="2022216"/>
            <a:ext cx="184667" cy="291280"/>
          </a:xfrm>
          <a:custGeom>
            <a:avLst/>
            <a:gdLst/>
            <a:ahLst/>
            <a:cxnLst/>
            <a:rect l="l" t="t" r="r" b="b"/>
            <a:pathLst>
              <a:path w="1720" h="2713" extrusionOk="0">
                <a:moveTo>
                  <a:pt x="913" y="1"/>
                </a:moveTo>
                <a:cubicBezTo>
                  <a:pt x="867" y="1"/>
                  <a:pt x="819" y="12"/>
                  <a:pt x="768" y="35"/>
                </a:cubicBezTo>
                <a:cubicBezTo>
                  <a:pt x="0" y="401"/>
                  <a:pt x="1544" y="2713"/>
                  <a:pt x="1544" y="2713"/>
                </a:cubicBezTo>
                <a:cubicBezTo>
                  <a:pt x="1719" y="2213"/>
                  <a:pt x="1560" y="1"/>
                  <a:pt x="9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4" name="Google Shape;114;p2"/>
          <p:cNvSpPr/>
          <p:nvPr/>
        </p:nvSpPr>
        <p:spPr>
          <a:xfrm rot="-7840361">
            <a:off x="11092067" y="2080011"/>
            <a:ext cx="305773" cy="89756"/>
          </a:xfrm>
          <a:custGeom>
            <a:avLst/>
            <a:gdLst/>
            <a:ahLst/>
            <a:cxnLst/>
            <a:rect l="l" t="t" r="r" b="b"/>
            <a:pathLst>
              <a:path w="2848" h="836" extrusionOk="0">
                <a:moveTo>
                  <a:pt x="833" y="0"/>
                </a:moveTo>
                <a:cubicBezTo>
                  <a:pt x="424" y="0"/>
                  <a:pt x="102" y="93"/>
                  <a:pt x="54" y="371"/>
                </a:cubicBezTo>
                <a:cubicBezTo>
                  <a:pt x="0" y="715"/>
                  <a:pt x="372" y="835"/>
                  <a:pt x="864" y="835"/>
                </a:cubicBezTo>
                <a:cubicBezTo>
                  <a:pt x="1586" y="835"/>
                  <a:pt x="2567" y="576"/>
                  <a:pt x="2848" y="380"/>
                </a:cubicBezTo>
                <a:cubicBezTo>
                  <a:pt x="2848" y="380"/>
                  <a:pt x="1662" y="0"/>
                  <a:pt x="8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5" name="Google Shape;115;p2"/>
          <p:cNvSpPr/>
          <p:nvPr/>
        </p:nvSpPr>
        <p:spPr>
          <a:xfrm rot="-7840361">
            <a:off x="10966041" y="1874652"/>
            <a:ext cx="205065" cy="281832"/>
          </a:xfrm>
          <a:custGeom>
            <a:avLst/>
            <a:gdLst/>
            <a:ahLst/>
            <a:cxnLst/>
            <a:rect l="l" t="t" r="r" b="b"/>
            <a:pathLst>
              <a:path w="1910" h="2625" extrusionOk="0">
                <a:moveTo>
                  <a:pt x="905" y="0"/>
                </a:moveTo>
                <a:cubicBezTo>
                  <a:pt x="850" y="0"/>
                  <a:pt x="792" y="17"/>
                  <a:pt x="732" y="54"/>
                </a:cubicBezTo>
                <a:cubicBezTo>
                  <a:pt x="0" y="500"/>
                  <a:pt x="1794" y="2624"/>
                  <a:pt x="1794" y="2624"/>
                </a:cubicBezTo>
                <a:cubicBezTo>
                  <a:pt x="1909" y="2116"/>
                  <a:pt x="1528" y="0"/>
                  <a:pt x="90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6" name="Google Shape;116;p2"/>
          <p:cNvSpPr/>
          <p:nvPr/>
        </p:nvSpPr>
        <p:spPr>
          <a:xfrm rot="-7840361">
            <a:off x="11082399" y="1899860"/>
            <a:ext cx="299655" cy="92441"/>
          </a:xfrm>
          <a:custGeom>
            <a:avLst/>
            <a:gdLst/>
            <a:ahLst/>
            <a:cxnLst/>
            <a:rect l="l" t="t" r="r" b="b"/>
            <a:pathLst>
              <a:path w="2791" h="861" extrusionOk="0">
                <a:moveTo>
                  <a:pt x="1142" y="1"/>
                </a:moveTo>
                <a:cubicBezTo>
                  <a:pt x="556" y="1"/>
                  <a:pt x="35" y="106"/>
                  <a:pt x="15" y="477"/>
                </a:cubicBezTo>
                <a:cubicBezTo>
                  <a:pt x="1" y="757"/>
                  <a:pt x="251" y="860"/>
                  <a:pt x="610" y="860"/>
                </a:cubicBezTo>
                <a:cubicBezTo>
                  <a:pt x="1336" y="860"/>
                  <a:pt x="2504" y="433"/>
                  <a:pt x="2791" y="182"/>
                </a:cubicBezTo>
                <a:cubicBezTo>
                  <a:pt x="2791" y="182"/>
                  <a:pt x="1911" y="1"/>
                  <a:pt x="114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7" name="Google Shape;117;p2"/>
          <p:cNvSpPr/>
          <p:nvPr/>
        </p:nvSpPr>
        <p:spPr>
          <a:xfrm rot="-7840361">
            <a:off x="11015808" y="2462643"/>
            <a:ext cx="203241" cy="249837"/>
          </a:xfrm>
          <a:custGeom>
            <a:avLst/>
            <a:gdLst/>
            <a:ahLst/>
            <a:cxnLst/>
            <a:rect l="l" t="t" r="r" b="b"/>
            <a:pathLst>
              <a:path w="1893" h="2327" extrusionOk="0">
                <a:moveTo>
                  <a:pt x="358" y="1"/>
                </a:moveTo>
                <a:cubicBezTo>
                  <a:pt x="333" y="1"/>
                  <a:pt x="309" y="3"/>
                  <a:pt x="286" y="6"/>
                </a:cubicBezTo>
                <a:cubicBezTo>
                  <a:pt x="303" y="4"/>
                  <a:pt x="321" y="3"/>
                  <a:pt x="338" y="3"/>
                </a:cubicBezTo>
                <a:cubicBezTo>
                  <a:pt x="387" y="3"/>
                  <a:pt x="437" y="11"/>
                  <a:pt x="483" y="24"/>
                </a:cubicBezTo>
                <a:cubicBezTo>
                  <a:pt x="443" y="7"/>
                  <a:pt x="400" y="1"/>
                  <a:pt x="358" y="1"/>
                </a:cubicBezTo>
                <a:close/>
                <a:moveTo>
                  <a:pt x="483" y="24"/>
                </a:moveTo>
                <a:lnTo>
                  <a:pt x="483" y="24"/>
                </a:lnTo>
                <a:cubicBezTo>
                  <a:pt x="599" y="78"/>
                  <a:pt x="706" y="149"/>
                  <a:pt x="795" y="247"/>
                </a:cubicBezTo>
                <a:cubicBezTo>
                  <a:pt x="974" y="435"/>
                  <a:pt x="1125" y="649"/>
                  <a:pt x="1259" y="872"/>
                </a:cubicBezTo>
                <a:cubicBezTo>
                  <a:pt x="1393" y="1095"/>
                  <a:pt x="1509" y="1327"/>
                  <a:pt x="1607" y="1568"/>
                </a:cubicBezTo>
                <a:cubicBezTo>
                  <a:pt x="1661" y="1684"/>
                  <a:pt x="1714" y="1800"/>
                  <a:pt x="1750" y="1925"/>
                </a:cubicBezTo>
                <a:cubicBezTo>
                  <a:pt x="1788" y="2023"/>
                  <a:pt x="1813" y="2127"/>
                  <a:pt x="1830" y="2238"/>
                </a:cubicBezTo>
                <a:lnTo>
                  <a:pt x="1830" y="2238"/>
                </a:lnTo>
                <a:cubicBezTo>
                  <a:pt x="1643" y="2113"/>
                  <a:pt x="1456" y="1974"/>
                  <a:pt x="1277" y="1836"/>
                </a:cubicBezTo>
                <a:cubicBezTo>
                  <a:pt x="1081" y="1684"/>
                  <a:pt x="884" y="1524"/>
                  <a:pt x="706" y="1354"/>
                </a:cubicBezTo>
                <a:cubicBezTo>
                  <a:pt x="519" y="1184"/>
                  <a:pt x="349" y="997"/>
                  <a:pt x="206" y="792"/>
                </a:cubicBezTo>
                <a:cubicBezTo>
                  <a:pt x="135" y="694"/>
                  <a:pt x="81" y="577"/>
                  <a:pt x="46" y="461"/>
                </a:cubicBezTo>
                <a:cubicBezTo>
                  <a:pt x="10" y="337"/>
                  <a:pt x="46" y="203"/>
                  <a:pt x="126" y="113"/>
                </a:cubicBezTo>
                <a:lnTo>
                  <a:pt x="126" y="113"/>
                </a:lnTo>
                <a:cubicBezTo>
                  <a:pt x="37" y="212"/>
                  <a:pt x="1" y="345"/>
                  <a:pt x="46" y="479"/>
                </a:cubicBezTo>
                <a:cubicBezTo>
                  <a:pt x="72" y="595"/>
                  <a:pt x="126" y="711"/>
                  <a:pt x="197" y="810"/>
                </a:cubicBezTo>
                <a:cubicBezTo>
                  <a:pt x="340" y="1015"/>
                  <a:pt x="510" y="1202"/>
                  <a:pt x="688" y="1381"/>
                </a:cubicBezTo>
                <a:cubicBezTo>
                  <a:pt x="1045" y="1729"/>
                  <a:pt x="1438" y="2041"/>
                  <a:pt x="1857" y="2327"/>
                </a:cubicBezTo>
                <a:lnTo>
                  <a:pt x="1866" y="2327"/>
                </a:lnTo>
                <a:cubicBezTo>
                  <a:pt x="1884" y="2327"/>
                  <a:pt x="1893" y="2309"/>
                  <a:pt x="1893" y="2300"/>
                </a:cubicBezTo>
                <a:cubicBezTo>
                  <a:pt x="1875" y="2166"/>
                  <a:pt x="1848" y="2032"/>
                  <a:pt x="1804" y="1907"/>
                </a:cubicBezTo>
                <a:cubicBezTo>
                  <a:pt x="1759" y="1791"/>
                  <a:pt x="1706" y="1666"/>
                  <a:pt x="1652" y="1550"/>
                </a:cubicBezTo>
                <a:cubicBezTo>
                  <a:pt x="1545" y="1309"/>
                  <a:pt x="1420" y="1077"/>
                  <a:pt x="1286" y="863"/>
                </a:cubicBezTo>
                <a:cubicBezTo>
                  <a:pt x="1143" y="640"/>
                  <a:pt x="983" y="435"/>
                  <a:pt x="804" y="247"/>
                </a:cubicBezTo>
                <a:cubicBezTo>
                  <a:pt x="715" y="149"/>
                  <a:pt x="599" y="69"/>
                  <a:pt x="483" y="2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8" name="Google Shape;118;p2"/>
          <p:cNvSpPr/>
          <p:nvPr/>
        </p:nvSpPr>
        <p:spPr>
          <a:xfrm rot="-7840361">
            <a:off x="11009129" y="2305754"/>
            <a:ext cx="100708" cy="300405"/>
          </a:xfrm>
          <a:custGeom>
            <a:avLst/>
            <a:gdLst/>
            <a:ahLst/>
            <a:cxnLst/>
            <a:rect l="l" t="t" r="r" b="b"/>
            <a:pathLst>
              <a:path w="938" h="2798" extrusionOk="0">
                <a:moveTo>
                  <a:pt x="350" y="5"/>
                </a:moveTo>
                <a:cubicBezTo>
                  <a:pt x="325" y="8"/>
                  <a:pt x="301" y="13"/>
                  <a:pt x="277" y="22"/>
                </a:cubicBezTo>
                <a:cubicBezTo>
                  <a:pt x="299" y="15"/>
                  <a:pt x="324" y="9"/>
                  <a:pt x="350" y="5"/>
                </a:cubicBezTo>
                <a:close/>
                <a:moveTo>
                  <a:pt x="413" y="1"/>
                </a:moveTo>
                <a:cubicBezTo>
                  <a:pt x="392" y="1"/>
                  <a:pt x="370" y="2"/>
                  <a:pt x="350" y="5"/>
                </a:cubicBezTo>
                <a:lnTo>
                  <a:pt x="350" y="5"/>
                </a:lnTo>
                <a:cubicBezTo>
                  <a:pt x="362" y="4"/>
                  <a:pt x="373" y="3"/>
                  <a:pt x="385" y="3"/>
                </a:cubicBezTo>
                <a:cubicBezTo>
                  <a:pt x="477" y="3"/>
                  <a:pt x="567" y="43"/>
                  <a:pt x="625" y="120"/>
                </a:cubicBezTo>
                <a:cubicBezTo>
                  <a:pt x="656" y="159"/>
                  <a:pt x="685" y="200"/>
                  <a:pt x="711" y="244"/>
                </a:cubicBezTo>
                <a:lnTo>
                  <a:pt x="711" y="244"/>
                </a:lnTo>
                <a:cubicBezTo>
                  <a:pt x="686" y="196"/>
                  <a:pt x="658" y="151"/>
                  <a:pt x="625" y="111"/>
                </a:cubicBezTo>
                <a:cubicBezTo>
                  <a:pt x="580" y="66"/>
                  <a:pt x="527" y="22"/>
                  <a:pt x="464" y="4"/>
                </a:cubicBezTo>
                <a:cubicBezTo>
                  <a:pt x="447" y="2"/>
                  <a:pt x="430" y="1"/>
                  <a:pt x="413" y="1"/>
                </a:cubicBezTo>
                <a:close/>
                <a:moveTo>
                  <a:pt x="276" y="22"/>
                </a:moveTo>
                <a:cubicBezTo>
                  <a:pt x="152" y="67"/>
                  <a:pt x="63" y="165"/>
                  <a:pt x="36" y="290"/>
                </a:cubicBezTo>
                <a:cubicBezTo>
                  <a:pt x="71" y="165"/>
                  <a:pt x="152" y="67"/>
                  <a:pt x="276" y="22"/>
                </a:cubicBezTo>
                <a:close/>
                <a:moveTo>
                  <a:pt x="711" y="244"/>
                </a:moveTo>
                <a:cubicBezTo>
                  <a:pt x="746" y="312"/>
                  <a:pt x="773" y="386"/>
                  <a:pt x="794" y="459"/>
                </a:cubicBezTo>
                <a:cubicBezTo>
                  <a:pt x="857" y="709"/>
                  <a:pt x="893" y="968"/>
                  <a:pt x="902" y="1227"/>
                </a:cubicBezTo>
                <a:cubicBezTo>
                  <a:pt x="902" y="1486"/>
                  <a:pt x="893" y="1744"/>
                  <a:pt x="875" y="2003"/>
                </a:cubicBezTo>
                <a:cubicBezTo>
                  <a:pt x="857" y="2128"/>
                  <a:pt x="848" y="2262"/>
                  <a:pt x="821" y="2387"/>
                </a:cubicBezTo>
                <a:cubicBezTo>
                  <a:pt x="806" y="2494"/>
                  <a:pt x="777" y="2602"/>
                  <a:pt x="741" y="2703"/>
                </a:cubicBezTo>
                <a:lnTo>
                  <a:pt x="741" y="2703"/>
                </a:lnTo>
                <a:cubicBezTo>
                  <a:pt x="637" y="2503"/>
                  <a:pt x="546" y="2290"/>
                  <a:pt x="455" y="2084"/>
                </a:cubicBezTo>
                <a:cubicBezTo>
                  <a:pt x="348" y="1851"/>
                  <a:pt x="259" y="1619"/>
                  <a:pt x="179" y="1387"/>
                </a:cubicBezTo>
                <a:cubicBezTo>
                  <a:pt x="98" y="1155"/>
                  <a:pt x="45" y="905"/>
                  <a:pt x="18" y="664"/>
                </a:cubicBezTo>
                <a:cubicBezTo>
                  <a:pt x="0" y="541"/>
                  <a:pt x="9" y="418"/>
                  <a:pt x="35" y="294"/>
                </a:cubicBezTo>
                <a:lnTo>
                  <a:pt x="35" y="294"/>
                </a:lnTo>
                <a:cubicBezTo>
                  <a:pt x="9" y="418"/>
                  <a:pt x="0" y="541"/>
                  <a:pt x="9" y="664"/>
                </a:cubicBezTo>
                <a:cubicBezTo>
                  <a:pt x="36" y="914"/>
                  <a:pt x="89" y="1155"/>
                  <a:pt x="161" y="1396"/>
                </a:cubicBezTo>
                <a:cubicBezTo>
                  <a:pt x="312" y="1869"/>
                  <a:pt x="491" y="2333"/>
                  <a:pt x="723" y="2780"/>
                </a:cubicBezTo>
                <a:cubicBezTo>
                  <a:pt x="723" y="2789"/>
                  <a:pt x="732" y="2789"/>
                  <a:pt x="732" y="2798"/>
                </a:cubicBezTo>
                <a:cubicBezTo>
                  <a:pt x="750" y="2798"/>
                  <a:pt x="759" y="2798"/>
                  <a:pt x="768" y="2780"/>
                </a:cubicBezTo>
                <a:cubicBezTo>
                  <a:pt x="812" y="2664"/>
                  <a:pt x="848" y="2530"/>
                  <a:pt x="866" y="2405"/>
                </a:cubicBezTo>
                <a:cubicBezTo>
                  <a:pt x="893" y="2271"/>
                  <a:pt x="902" y="2146"/>
                  <a:pt x="919" y="2012"/>
                </a:cubicBezTo>
                <a:cubicBezTo>
                  <a:pt x="937" y="1753"/>
                  <a:pt x="937" y="1494"/>
                  <a:pt x="928" y="1236"/>
                </a:cubicBezTo>
                <a:cubicBezTo>
                  <a:pt x="910" y="968"/>
                  <a:pt x="875" y="709"/>
                  <a:pt x="803" y="459"/>
                </a:cubicBezTo>
                <a:cubicBezTo>
                  <a:pt x="782" y="383"/>
                  <a:pt x="750" y="311"/>
                  <a:pt x="711" y="24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9" name="Google Shape;119;p2"/>
          <p:cNvSpPr/>
          <p:nvPr/>
        </p:nvSpPr>
        <p:spPr>
          <a:xfrm rot="-7840361">
            <a:off x="11082638" y="2411381"/>
            <a:ext cx="301908" cy="98239"/>
          </a:xfrm>
          <a:custGeom>
            <a:avLst/>
            <a:gdLst/>
            <a:ahLst/>
            <a:cxnLst/>
            <a:rect l="l" t="t" r="r" b="b"/>
            <a:pathLst>
              <a:path w="2812" h="915" extrusionOk="0">
                <a:moveTo>
                  <a:pt x="573" y="0"/>
                </a:moveTo>
                <a:cubicBezTo>
                  <a:pt x="459" y="0"/>
                  <a:pt x="350" y="26"/>
                  <a:pt x="241" y="64"/>
                </a:cubicBezTo>
                <a:cubicBezTo>
                  <a:pt x="116" y="118"/>
                  <a:pt x="27" y="243"/>
                  <a:pt x="9" y="377"/>
                </a:cubicBezTo>
                <a:cubicBezTo>
                  <a:pt x="0" y="448"/>
                  <a:pt x="18" y="520"/>
                  <a:pt x="45" y="582"/>
                </a:cubicBezTo>
                <a:cubicBezTo>
                  <a:pt x="80" y="636"/>
                  <a:pt x="134" y="680"/>
                  <a:pt x="188" y="716"/>
                </a:cubicBezTo>
                <a:cubicBezTo>
                  <a:pt x="304" y="787"/>
                  <a:pt x="429" y="832"/>
                  <a:pt x="553" y="859"/>
                </a:cubicBezTo>
                <a:cubicBezTo>
                  <a:pt x="762" y="896"/>
                  <a:pt x="976" y="915"/>
                  <a:pt x="1192" y="915"/>
                </a:cubicBezTo>
                <a:cubicBezTo>
                  <a:pt x="1235" y="915"/>
                  <a:pt x="1278" y="914"/>
                  <a:pt x="1321" y="912"/>
                </a:cubicBezTo>
                <a:cubicBezTo>
                  <a:pt x="1571" y="903"/>
                  <a:pt x="1830" y="886"/>
                  <a:pt x="2080" y="850"/>
                </a:cubicBezTo>
                <a:cubicBezTo>
                  <a:pt x="2330" y="814"/>
                  <a:pt x="2579" y="752"/>
                  <a:pt x="2812" y="645"/>
                </a:cubicBezTo>
                <a:lnTo>
                  <a:pt x="2812" y="645"/>
                </a:lnTo>
                <a:cubicBezTo>
                  <a:pt x="2579" y="734"/>
                  <a:pt x="2330" y="796"/>
                  <a:pt x="2080" y="814"/>
                </a:cubicBezTo>
                <a:cubicBezTo>
                  <a:pt x="1821" y="850"/>
                  <a:pt x="1571" y="868"/>
                  <a:pt x="1321" y="868"/>
                </a:cubicBezTo>
                <a:cubicBezTo>
                  <a:pt x="1062" y="868"/>
                  <a:pt x="812" y="850"/>
                  <a:pt x="562" y="805"/>
                </a:cubicBezTo>
                <a:cubicBezTo>
                  <a:pt x="437" y="778"/>
                  <a:pt x="321" y="734"/>
                  <a:pt x="214" y="671"/>
                </a:cubicBezTo>
                <a:cubicBezTo>
                  <a:pt x="107" y="618"/>
                  <a:pt x="45" y="502"/>
                  <a:pt x="63" y="377"/>
                </a:cubicBezTo>
                <a:cubicBezTo>
                  <a:pt x="72" y="261"/>
                  <a:pt x="152" y="154"/>
                  <a:pt x="259" y="109"/>
                </a:cubicBezTo>
                <a:cubicBezTo>
                  <a:pt x="356" y="64"/>
                  <a:pt x="460" y="44"/>
                  <a:pt x="564" y="44"/>
                </a:cubicBezTo>
                <a:cubicBezTo>
                  <a:pt x="584" y="44"/>
                  <a:pt x="605" y="45"/>
                  <a:pt x="625" y="47"/>
                </a:cubicBezTo>
                <a:cubicBezTo>
                  <a:pt x="875" y="47"/>
                  <a:pt x="1125" y="91"/>
                  <a:pt x="1375" y="154"/>
                </a:cubicBezTo>
                <a:cubicBezTo>
                  <a:pt x="1616" y="216"/>
                  <a:pt x="1857" y="297"/>
                  <a:pt x="2098" y="377"/>
                </a:cubicBezTo>
                <a:cubicBezTo>
                  <a:pt x="2338" y="457"/>
                  <a:pt x="2579" y="546"/>
                  <a:pt x="2812" y="645"/>
                </a:cubicBezTo>
                <a:cubicBezTo>
                  <a:pt x="2356" y="430"/>
                  <a:pt x="1874" y="252"/>
                  <a:pt x="1384" y="118"/>
                </a:cubicBezTo>
                <a:cubicBezTo>
                  <a:pt x="1134" y="47"/>
                  <a:pt x="884" y="11"/>
                  <a:pt x="625" y="2"/>
                </a:cubicBezTo>
                <a:cubicBezTo>
                  <a:pt x="608" y="1"/>
                  <a:pt x="590" y="0"/>
                  <a:pt x="57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0" name="Google Shape;120;p2"/>
          <p:cNvSpPr/>
          <p:nvPr/>
        </p:nvSpPr>
        <p:spPr>
          <a:xfrm rot="-7840361">
            <a:off x="11012808" y="2156185"/>
            <a:ext cx="104573" cy="299439"/>
          </a:xfrm>
          <a:custGeom>
            <a:avLst/>
            <a:gdLst/>
            <a:ahLst/>
            <a:cxnLst/>
            <a:rect l="l" t="t" r="r" b="b"/>
            <a:pathLst>
              <a:path w="974" h="2789" extrusionOk="0">
                <a:moveTo>
                  <a:pt x="411" y="1"/>
                </a:moveTo>
                <a:cubicBezTo>
                  <a:pt x="393" y="1"/>
                  <a:pt x="375" y="2"/>
                  <a:pt x="358" y="4"/>
                </a:cubicBezTo>
                <a:cubicBezTo>
                  <a:pt x="224" y="31"/>
                  <a:pt x="108" y="120"/>
                  <a:pt x="63" y="254"/>
                </a:cubicBezTo>
                <a:cubicBezTo>
                  <a:pt x="18" y="379"/>
                  <a:pt x="1" y="504"/>
                  <a:pt x="18" y="638"/>
                </a:cubicBezTo>
                <a:cubicBezTo>
                  <a:pt x="36" y="896"/>
                  <a:pt x="90" y="1146"/>
                  <a:pt x="170" y="1387"/>
                </a:cubicBezTo>
                <a:cubicBezTo>
                  <a:pt x="331" y="1869"/>
                  <a:pt x="536" y="2342"/>
                  <a:pt x="777" y="2789"/>
                </a:cubicBezTo>
                <a:cubicBezTo>
                  <a:pt x="661" y="2565"/>
                  <a:pt x="563" y="2333"/>
                  <a:pt x="465" y="2101"/>
                </a:cubicBezTo>
                <a:cubicBezTo>
                  <a:pt x="375" y="1860"/>
                  <a:pt x="286" y="1628"/>
                  <a:pt x="215" y="1378"/>
                </a:cubicBezTo>
                <a:cubicBezTo>
                  <a:pt x="134" y="1137"/>
                  <a:pt x="81" y="896"/>
                  <a:pt x="63" y="638"/>
                </a:cubicBezTo>
                <a:cubicBezTo>
                  <a:pt x="54" y="522"/>
                  <a:pt x="72" y="397"/>
                  <a:pt x="108" y="281"/>
                </a:cubicBezTo>
                <a:cubicBezTo>
                  <a:pt x="152" y="165"/>
                  <a:pt x="251" y="84"/>
                  <a:pt x="367" y="58"/>
                </a:cubicBezTo>
                <a:cubicBezTo>
                  <a:pt x="382" y="55"/>
                  <a:pt x="398" y="54"/>
                  <a:pt x="414" y="54"/>
                </a:cubicBezTo>
                <a:cubicBezTo>
                  <a:pt x="520" y="54"/>
                  <a:pt x="615" y="107"/>
                  <a:pt x="670" y="200"/>
                </a:cubicBezTo>
                <a:cubicBezTo>
                  <a:pt x="741" y="307"/>
                  <a:pt x="786" y="415"/>
                  <a:pt x="822" y="539"/>
                </a:cubicBezTo>
                <a:cubicBezTo>
                  <a:pt x="875" y="780"/>
                  <a:pt x="911" y="1030"/>
                  <a:pt x="920" y="1289"/>
                </a:cubicBezTo>
                <a:cubicBezTo>
                  <a:pt x="938" y="1539"/>
                  <a:pt x="929" y="1789"/>
                  <a:pt x="911" y="2048"/>
                </a:cubicBezTo>
                <a:cubicBezTo>
                  <a:pt x="902" y="2298"/>
                  <a:pt x="857" y="2548"/>
                  <a:pt x="777" y="2789"/>
                </a:cubicBezTo>
                <a:cubicBezTo>
                  <a:pt x="866" y="2557"/>
                  <a:pt x="920" y="2307"/>
                  <a:pt x="938" y="2048"/>
                </a:cubicBezTo>
                <a:cubicBezTo>
                  <a:pt x="965" y="1798"/>
                  <a:pt x="973" y="1539"/>
                  <a:pt x="965" y="1280"/>
                </a:cubicBezTo>
                <a:cubicBezTo>
                  <a:pt x="956" y="1030"/>
                  <a:pt x="929" y="772"/>
                  <a:pt x="866" y="522"/>
                </a:cubicBezTo>
                <a:cubicBezTo>
                  <a:pt x="831" y="397"/>
                  <a:pt x="786" y="281"/>
                  <a:pt x="715" y="165"/>
                </a:cubicBezTo>
                <a:cubicBezTo>
                  <a:pt x="670" y="111"/>
                  <a:pt x="625" y="66"/>
                  <a:pt x="563" y="31"/>
                </a:cubicBezTo>
                <a:cubicBezTo>
                  <a:pt x="516" y="11"/>
                  <a:pt x="464" y="1"/>
                  <a:pt x="41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1" name="Google Shape;121;p2"/>
          <p:cNvSpPr/>
          <p:nvPr/>
        </p:nvSpPr>
        <p:spPr>
          <a:xfrm rot="-7840361">
            <a:off x="11089020" y="2257963"/>
            <a:ext cx="302875" cy="98989"/>
          </a:xfrm>
          <a:custGeom>
            <a:avLst/>
            <a:gdLst/>
            <a:ahLst/>
            <a:cxnLst/>
            <a:rect l="l" t="t" r="r" b="b"/>
            <a:pathLst>
              <a:path w="2821" h="922" extrusionOk="0">
                <a:moveTo>
                  <a:pt x="625" y="1"/>
                </a:moveTo>
                <a:cubicBezTo>
                  <a:pt x="500" y="1"/>
                  <a:pt x="366" y="19"/>
                  <a:pt x="241" y="72"/>
                </a:cubicBezTo>
                <a:cubicBezTo>
                  <a:pt x="116" y="126"/>
                  <a:pt x="27" y="242"/>
                  <a:pt x="9" y="385"/>
                </a:cubicBezTo>
                <a:cubicBezTo>
                  <a:pt x="0" y="447"/>
                  <a:pt x="18" y="518"/>
                  <a:pt x="54" y="581"/>
                </a:cubicBezTo>
                <a:cubicBezTo>
                  <a:pt x="90" y="643"/>
                  <a:pt x="134" y="688"/>
                  <a:pt x="197" y="724"/>
                </a:cubicBezTo>
                <a:cubicBezTo>
                  <a:pt x="304" y="786"/>
                  <a:pt x="429" y="831"/>
                  <a:pt x="554" y="858"/>
                </a:cubicBezTo>
                <a:cubicBezTo>
                  <a:pt x="779" y="896"/>
                  <a:pt x="998" y="922"/>
                  <a:pt x="1221" y="922"/>
                </a:cubicBezTo>
                <a:cubicBezTo>
                  <a:pt x="1255" y="922"/>
                  <a:pt x="1288" y="921"/>
                  <a:pt x="1321" y="920"/>
                </a:cubicBezTo>
                <a:cubicBezTo>
                  <a:pt x="1580" y="911"/>
                  <a:pt x="1830" y="893"/>
                  <a:pt x="2080" y="849"/>
                </a:cubicBezTo>
                <a:cubicBezTo>
                  <a:pt x="2339" y="822"/>
                  <a:pt x="2580" y="751"/>
                  <a:pt x="2821" y="652"/>
                </a:cubicBezTo>
                <a:lnTo>
                  <a:pt x="2821" y="652"/>
                </a:lnTo>
                <a:cubicBezTo>
                  <a:pt x="2580" y="742"/>
                  <a:pt x="2330" y="795"/>
                  <a:pt x="2080" y="822"/>
                </a:cubicBezTo>
                <a:cubicBezTo>
                  <a:pt x="1830" y="849"/>
                  <a:pt x="1571" y="867"/>
                  <a:pt x="1321" y="867"/>
                </a:cubicBezTo>
                <a:cubicBezTo>
                  <a:pt x="1289" y="868"/>
                  <a:pt x="1257" y="868"/>
                  <a:pt x="1224" y="868"/>
                </a:cubicBezTo>
                <a:cubicBezTo>
                  <a:pt x="1005" y="868"/>
                  <a:pt x="781" y="843"/>
                  <a:pt x="572" y="804"/>
                </a:cubicBezTo>
                <a:cubicBezTo>
                  <a:pt x="447" y="777"/>
                  <a:pt x="331" y="733"/>
                  <a:pt x="224" y="670"/>
                </a:cubicBezTo>
                <a:cubicBezTo>
                  <a:pt x="116" y="617"/>
                  <a:pt x="54" y="501"/>
                  <a:pt x="63" y="385"/>
                </a:cubicBezTo>
                <a:cubicBezTo>
                  <a:pt x="81" y="260"/>
                  <a:pt x="152" y="153"/>
                  <a:pt x="268" y="108"/>
                </a:cubicBezTo>
                <a:cubicBezTo>
                  <a:pt x="369" y="69"/>
                  <a:pt x="470" y="44"/>
                  <a:pt x="577" y="44"/>
                </a:cubicBezTo>
                <a:cubicBezTo>
                  <a:pt x="593" y="44"/>
                  <a:pt x="609" y="44"/>
                  <a:pt x="625" y="45"/>
                </a:cubicBezTo>
                <a:cubicBezTo>
                  <a:pt x="884" y="54"/>
                  <a:pt x="1134" y="90"/>
                  <a:pt x="1375" y="161"/>
                </a:cubicBezTo>
                <a:cubicBezTo>
                  <a:pt x="1625" y="224"/>
                  <a:pt x="1866" y="295"/>
                  <a:pt x="2107" y="385"/>
                </a:cubicBezTo>
                <a:cubicBezTo>
                  <a:pt x="2348" y="465"/>
                  <a:pt x="2580" y="554"/>
                  <a:pt x="2821" y="652"/>
                </a:cubicBezTo>
                <a:cubicBezTo>
                  <a:pt x="2357" y="438"/>
                  <a:pt x="1875" y="260"/>
                  <a:pt x="1384" y="126"/>
                </a:cubicBezTo>
                <a:cubicBezTo>
                  <a:pt x="1143" y="54"/>
                  <a:pt x="884" y="10"/>
                  <a:pt x="62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2" name="Google Shape;122;p2"/>
          <p:cNvSpPr/>
          <p:nvPr/>
        </p:nvSpPr>
        <p:spPr>
          <a:xfrm rot="-7840361">
            <a:off x="11005981" y="2004198"/>
            <a:ext cx="119819" cy="293749"/>
          </a:xfrm>
          <a:custGeom>
            <a:avLst/>
            <a:gdLst/>
            <a:ahLst/>
            <a:cxnLst/>
            <a:rect l="l" t="t" r="r" b="b"/>
            <a:pathLst>
              <a:path w="1116" h="2736" extrusionOk="0">
                <a:moveTo>
                  <a:pt x="402" y="0"/>
                </a:moveTo>
                <a:cubicBezTo>
                  <a:pt x="368" y="0"/>
                  <a:pt x="335" y="5"/>
                  <a:pt x="304" y="14"/>
                </a:cubicBezTo>
                <a:cubicBezTo>
                  <a:pt x="170" y="58"/>
                  <a:pt x="63" y="165"/>
                  <a:pt x="36" y="299"/>
                </a:cubicBezTo>
                <a:cubicBezTo>
                  <a:pt x="0" y="424"/>
                  <a:pt x="0" y="558"/>
                  <a:pt x="36" y="683"/>
                </a:cubicBezTo>
                <a:cubicBezTo>
                  <a:pt x="80" y="942"/>
                  <a:pt x="161" y="1183"/>
                  <a:pt x="277" y="1415"/>
                </a:cubicBezTo>
                <a:cubicBezTo>
                  <a:pt x="482" y="1879"/>
                  <a:pt x="741" y="2316"/>
                  <a:pt x="1026" y="2736"/>
                </a:cubicBezTo>
                <a:cubicBezTo>
                  <a:pt x="893" y="2522"/>
                  <a:pt x="768" y="2299"/>
                  <a:pt x="652" y="2075"/>
                </a:cubicBezTo>
                <a:cubicBezTo>
                  <a:pt x="527" y="1852"/>
                  <a:pt x="411" y="1629"/>
                  <a:pt x="312" y="1388"/>
                </a:cubicBezTo>
                <a:cubicBezTo>
                  <a:pt x="205" y="1165"/>
                  <a:pt x="134" y="924"/>
                  <a:pt x="80" y="674"/>
                </a:cubicBezTo>
                <a:cubicBezTo>
                  <a:pt x="54" y="549"/>
                  <a:pt x="54" y="424"/>
                  <a:pt x="80" y="308"/>
                </a:cubicBezTo>
                <a:cubicBezTo>
                  <a:pt x="107" y="183"/>
                  <a:pt x="196" y="94"/>
                  <a:pt x="321" y="58"/>
                </a:cubicBezTo>
                <a:cubicBezTo>
                  <a:pt x="344" y="53"/>
                  <a:pt x="366" y="51"/>
                  <a:pt x="389" y="51"/>
                </a:cubicBezTo>
                <a:cubicBezTo>
                  <a:pt x="483" y="51"/>
                  <a:pt x="576" y="95"/>
                  <a:pt x="634" y="174"/>
                </a:cubicBezTo>
                <a:cubicBezTo>
                  <a:pt x="714" y="273"/>
                  <a:pt x="777" y="380"/>
                  <a:pt x="821" y="496"/>
                </a:cubicBezTo>
                <a:cubicBezTo>
                  <a:pt x="901" y="728"/>
                  <a:pt x="973" y="978"/>
                  <a:pt x="1009" y="1228"/>
                </a:cubicBezTo>
                <a:cubicBezTo>
                  <a:pt x="1044" y="1477"/>
                  <a:pt x="1071" y="1727"/>
                  <a:pt x="1080" y="1986"/>
                </a:cubicBezTo>
                <a:cubicBezTo>
                  <a:pt x="1098" y="2236"/>
                  <a:pt x="1080" y="2486"/>
                  <a:pt x="1026" y="2736"/>
                </a:cubicBezTo>
                <a:cubicBezTo>
                  <a:pt x="1089" y="2486"/>
                  <a:pt x="1116" y="2227"/>
                  <a:pt x="1107" y="1968"/>
                </a:cubicBezTo>
                <a:cubicBezTo>
                  <a:pt x="1098" y="1718"/>
                  <a:pt x="1080" y="1460"/>
                  <a:pt x="1044" y="1210"/>
                </a:cubicBezTo>
                <a:cubicBezTo>
                  <a:pt x="1009" y="951"/>
                  <a:pt x="946" y="701"/>
                  <a:pt x="857" y="460"/>
                </a:cubicBezTo>
                <a:cubicBezTo>
                  <a:pt x="812" y="344"/>
                  <a:pt x="750" y="228"/>
                  <a:pt x="669" y="130"/>
                </a:cubicBezTo>
                <a:cubicBezTo>
                  <a:pt x="625" y="76"/>
                  <a:pt x="562" y="41"/>
                  <a:pt x="500" y="14"/>
                </a:cubicBezTo>
                <a:cubicBezTo>
                  <a:pt x="469" y="5"/>
                  <a:pt x="435" y="0"/>
                  <a:pt x="4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3" name="Google Shape;123;p2"/>
          <p:cNvSpPr/>
          <p:nvPr/>
        </p:nvSpPr>
        <p:spPr>
          <a:xfrm rot="-7840361">
            <a:off x="11092368" y="2076992"/>
            <a:ext cx="302875" cy="93944"/>
          </a:xfrm>
          <a:custGeom>
            <a:avLst/>
            <a:gdLst/>
            <a:ahLst/>
            <a:cxnLst/>
            <a:rect l="l" t="t" r="r" b="b"/>
            <a:pathLst>
              <a:path w="2821" h="875" extrusionOk="0">
                <a:moveTo>
                  <a:pt x="824" y="0"/>
                </a:moveTo>
                <a:cubicBezTo>
                  <a:pt x="739" y="0"/>
                  <a:pt x="655" y="3"/>
                  <a:pt x="572" y="9"/>
                </a:cubicBezTo>
                <a:cubicBezTo>
                  <a:pt x="438" y="18"/>
                  <a:pt x="313" y="54"/>
                  <a:pt x="197" y="116"/>
                </a:cubicBezTo>
                <a:cubicBezTo>
                  <a:pt x="72" y="188"/>
                  <a:pt x="1" y="312"/>
                  <a:pt x="1" y="455"/>
                </a:cubicBezTo>
                <a:cubicBezTo>
                  <a:pt x="1" y="527"/>
                  <a:pt x="19" y="589"/>
                  <a:pt x="63" y="652"/>
                </a:cubicBezTo>
                <a:cubicBezTo>
                  <a:pt x="99" y="705"/>
                  <a:pt x="152" y="741"/>
                  <a:pt x="215" y="777"/>
                </a:cubicBezTo>
                <a:cubicBezTo>
                  <a:pt x="340" y="821"/>
                  <a:pt x="465" y="857"/>
                  <a:pt x="599" y="866"/>
                </a:cubicBezTo>
                <a:cubicBezTo>
                  <a:pt x="682" y="872"/>
                  <a:pt x="766" y="875"/>
                  <a:pt x="851" y="875"/>
                </a:cubicBezTo>
                <a:cubicBezTo>
                  <a:pt x="1020" y="875"/>
                  <a:pt x="1191" y="863"/>
                  <a:pt x="1357" y="839"/>
                </a:cubicBezTo>
                <a:cubicBezTo>
                  <a:pt x="1616" y="803"/>
                  <a:pt x="1866" y="750"/>
                  <a:pt x="2107" y="687"/>
                </a:cubicBezTo>
                <a:cubicBezTo>
                  <a:pt x="2357" y="625"/>
                  <a:pt x="2598" y="527"/>
                  <a:pt x="2821" y="402"/>
                </a:cubicBezTo>
                <a:lnTo>
                  <a:pt x="2821" y="402"/>
                </a:lnTo>
                <a:cubicBezTo>
                  <a:pt x="2589" y="527"/>
                  <a:pt x="2357" y="607"/>
                  <a:pt x="2107" y="661"/>
                </a:cubicBezTo>
                <a:cubicBezTo>
                  <a:pt x="1857" y="723"/>
                  <a:pt x="1607" y="768"/>
                  <a:pt x="1357" y="794"/>
                </a:cubicBezTo>
                <a:cubicBezTo>
                  <a:pt x="1191" y="818"/>
                  <a:pt x="1020" y="830"/>
                  <a:pt x="851" y="830"/>
                </a:cubicBezTo>
                <a:cubicBezTo>
                  <a:pt x="766" y="830"/>
                  <a:pt x="682" y="827"/>
                  <a:pt x="599" y="821"/>
                </a:cubicBezTo>
                <a:cubicBezTo>
                  <a:pt x="474" y="812"/>
                  <a:pt x="358" y="777"/>
                  <a:pt x="242" y="732"/>
                </a:cubicBezTo>
                <a:cubicBezTo>
                  <a:pt x="126" y="687"/>
                  <a:pt x="54" y="571"/>
                  <a:pt x="54" y="455"/>
                </a:cubicBezTo>
                <a:cubicBezTo>
                  <a:pt x="54" y="330"/>
                  <a:pt x="117" y="223"/>
                  <a:pt x="224" y="161"/>
                </a:cubicBezTo>
                <a:cubicBezTo>
                  <a:pt x="331" y="98"/>
                  <a:pt x="447" y="63"/>
                  <a:pt x="572" y="54"/>
                </a:cubicBezTo>
                <a:cubicBezTo>
                  <a:pt x="655" y="48"/>
                  <a:pt x="739" y="45"/>
                  <a:pt x="824" y="45"/>
                </a:cubicBezTo>
                <a:cubicBezTo>
                  <a:pt x="993" y="45"/>
                  <a:pt x="1164" y="57"/>
                  <a:pt x="1331" y="80"/>
                </a:cubicBezTo>
                <a:cubicBezTo>
                  <a:pt x="1580" y="116"/>
                  <a:pt x="1830" y="161"/>
                  <a:pt x="2080" y="214"/>
                </a:cubicBezTo>
                <a:cubicBezTo>
                  <a:pt x="2330" y="268"/>
                  <a:pt x="2571" y="330"/>
                  <a:pt x="2821" y="402"/>
                </a:cubicBezTo>
                <a:cubicBezTo>
                  <a:pt x="2339" y="241"/>
                  <a:pt x="1839" y="116"/>
                  <a:pt x="1339" y="36"/>
                </a:cubicBezTo>
                <a:cubicBezTo>
                  <a:pt x="1167" y="12"/>
                  <a:pt x="994" y="0"/>
                  <a:pt x="82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4" name="Google Shape;124;p2"/>
          <p:cNvSpPr/>
          <p:nvPr/>
        </p:nvSpPr>
        <p:spPr>
          <a:xfrm rot="-7840361">
            <a:off x="10981800" y="1855907"/>
            <a:ext cx="140003" cy="284731"/>
          </a:xfrm>
          <a:custGeom>
            <a:avLst/>
            <a:gdLst/>
            <a:ahLst/>
            <a:cxnLst/>
            <a:rect l="l" t="t" r="r" b="b"/>
            <a:pathLst>
              <a:path w="1304" h="2652" extrusionOk="0">
                <a:moveTo>
                  <a:pt x="380" y="0"/>
                </a:moveTo>
                <a:cubicBezTo>
                  <a:pt x="334" y="0"/>
                  <a:pt x="290" y="10"/>
                  <a:pt x="250" y="27"/>
                </a:cubicBezTo>
                <a:cubicBezTo>
                  <a:pt x="125" y="81"/>
                  <a:pt x="36" y="197"/>
                  <a:pt x="18" y="340"/>
                </a:cubicBezTo>
                <a:cubicBezTo>
                  <a:pt x="0" y="465"/>
                  <a:pt x="18" y="599"/>
                  <a:pt x="54" y="723"/>
                </a:cubicBezTo>
                <a:cubicBezTo>
                  <a:pt x="134" y="964"/>
                  <a:pt x="241" y="1205"/>
                  <a:pt x="375" y="1420"/>
                </a:cubicBezTo>
                <a:cubicBezTo>
                  <a:pt x="634" y="1857"/>
                  <a:pt x="937" y="2267"/>
                  <a:pt x="1267" y="2651"/>
                </a:cubicBezTo>
                <a:cubicBezTo>
                  <a:pt x="1107" y="2455"/>
                  <a:pt x="955" y="2250"/>
                  <a:pt x="812" y="2044"/>
                </a:cubicBezTo>
                <a:cubicBezTo>
                  <a:pt x="669" y="1830"/>
                  <a:pt x="527" y="1625"/>
                  <a:pt x="402" y="1402"/>
                </a:cubicBezTo>
                <a:cubicBezTo>
                  <a:pt x="277" y="1179"/>
                  <a:pt x="170" y="956"/>
                  <a:pt x="98" y="706"/>
                </a:cubicBezTo>
                <a:cubicBezTo>
                  <a:pt x="54" y="590"/>
                  <a:pt x="45" y="465"/>
                  <a:pt x="54" y="349"/>
                </a:cubicBezTo>
                <a:cubicBezTo>
                  <a:pt x="71" y="224"/>
                  <a:pt x="152" y="125"/>
                  <a:pt x="268" y="72"/>
                </a:cubicBezTo>
                <a:cubicBezTo>
                  <a:pt x="299" y="59"/>
                  <a:pt x="333" y="53"/>
                  <a:pt x="366" y="53"/>
                </a:cubicBezTo>
                <a:cubicBezTo>
                  <a:pt x="449" y="53"/>
                  <a:pt x="532" y="89"/>
                  <a:pt x="589" y="152"/>
                </a:cubicBezTo>
                <a:cubicBezTo>
                  <a:pt x="678" y="233"/>
                  <a:pt x="759" y="331"/>
                  <a:pt x="812" y="447"/>
                </a:cubicBezTo>
                <a:cubicBezTo>
                  <a:pt x="928" y="670"/>
                  <a:pt x="1018" y="911"/>
                  <a:pt x="1080" y="1152"/>
                </a:cubicBezTo>
                <a:cubicBezTo>
                  <a:pt x="1142" y="1402"/>
                  <a:pt x="1196" y="1643"/>
                  <a:pt x="1232" y="1902"/>
                </a:cubicBezTo>
                <a:cubicBezTo>
                  <a:pt x="1285" y="2143"/>
                  <a:pt x="1294" y="2401"/>
                  <a:pt x="1267" y="2651"/>
                </a:cubicBezTo>
                <a:cubicBezTo>
                  <a:pt x="1303" y="2401"/>
                  <a:pt x="1303" y="2143"/>
                  <a:pt x="1267" y="1893"/>
                </a:cubicBezTo>
                <a:cubicBezTo>
                  <a:pt x="1232" y="1643"/>
                  <a:pt x="1187" y="1393"/>
                  <a:pt x="1125" y="1143"/>
                </a:cubicBezTo>
                <a:cubicBezTo>
                  <a:pt x="1062" y="893"/>
                  <a:pt x="973" y="652"/>
                  <a:pt x="857" y="420"/>
                </a:cubicBezTo>
                <a:cubicBezTo>
                  <a:pt x="803" y="304"/>
                  <a:pt x="723" y="197"/>
                  <a:pt x="625" y="108"/>
                </a:cubicBezTo>
                <a:cubicBezTo>
                  <a:pt x="580" y="63"/>
                  <a:pt x="518" y="27"/>
                  <a:pt x="455" y="9"/>
                </a:cubicBezTo>
                <a:cubicBezTo>
                  <a:pt x="430" y="3"/>
                  <a:pt x="405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5" name="Google Shape;125;p2"/>
          <p:cNvSpPr/>
          <p:nvPr/>
        </p:nvSpPr>
        <p:spPr>
          <a:xfrm rot="-7840361">
            <a:off x="11079833" y="1897418"/>
            <a:ext cx="301908" cy="95125"/>
          </a:xfrm>
          <a:custGeom>
            <a:avLst/>
            <a:gdLst/>
            <a:ahLst/>
            <a:cxnLst/>
            <a:rect l="l" t="t" r="r" b="b"/>
            <a:pathLst>
              <a:path w="2812" h="886" extrusionOk="0">
                <a:moveTo>
                  <a:pt x="9" y="493"/>
                </a:moveTo>
                <a:cubicBezTo>
                  <a:pt x="0" y="555"/>
                  <a:pt x="18" y="618"/>
                  <a:pt x="54" y="680"/>
                </a:cubicBezTo>
                <a:cubicBezTo>
                  <a:pt x="18" y="618"/>
                  <a:pt x="9" y="555"/>
                  <a:pt x="9" y="493"/>
                </a:cubicBezTo>
                <a:close/>
                <a:moveTo>
                  <a:pt x="1202" y="0"/>
                </a:moveTo>
                <a:cubicBezTo>
                  <a:pt x="979" y="0"/>
                  <a:pt x="763" y="24"/>
                  <a:pt x="554" y="55"/>
                </a:cubicBezTo>
                <a:cubicBezTo>
                  <a:pt x="429" y="82"/>
                  <a:pt x="313" y="127"/>
                  <a:pt x="206" y="189"/>
                </a:cubicBezTo>
                <a:lnTo>
                  <a:pt x="206" y="189"/>
                </a:lnTo>
                <a:cubicBezTo>
                  <a:pt x="313" y="127"/>
                  <a:pt x="429" y="82"/>
                  <a:pt x="554" y="64"/>
                </a:cubicBezTo>
                <a:cubicBezTo>
                  <a:pt x="737" y="38"/>
                  <a:pt x="920" y="22"/>
                  <a:pt x="1099" y="22"/>
                </a:cubicBezTo>
                <a:cubicBezTo>
                  <a:pt x="1165" y="22"/>
                  <a:pt x="1230" y="24"/>
                  <a:pt x="1294" y="29"/>
                </a:cubicBezTo>
                <a:cubicBezTo>
                  <a:pt x="1544" y="37"/>
                  <a:pt x="1794" y="64"/>
                  <a:pt x="2044" y="100"/>
                </a:cubicBezTo>
                <a:cubicBezTo>
                  <a:pt x="2267" y="125"/>
                  <a:pt x="2496" y="165"/>
                  <a:pt x="2720" y="206"/>
                </a:cubicBezTo>
                <a:lnTo>
                  <a:pt x="2720" y="206"/>
                </a:lnTo>
                <a:cubicBezTo>
                  <a:pt x="2628" y="270"/>
                  <a:pt x="2536" y="322"/>
                  <a:pt x="2437" y="368"/>
                </a:cubicBezTo>
                <a:cubicBezTo>
                  <a:pt x="2321" y="430"/>
                  <a:pt x="2205" y="475"/>
                  <a:pt x="2080" y="519"/>
                </a:cubicBezTo>
                <a:cubicBezTo>
                  <a:pt x="1839" y="618"/>
                  <a:pt x="1598" y="698"/>
                  <a:pt x="1339" y="760"/>
                </a:cubicBezTo>
                <a:cubicBezTo>
                  <a:pt x="1089" y="823"/>
                  <a:pt x="839" y="867"/>
                  <a:pt x="580" y="867"/>
                </a:cubicBezTo>
                <a:cubicBezTo>
                  <a:pt x="563" y="869"/>
                  <a:pt x="546" y="869"/>
                  <a:pt x="529" y="869"/>
                </a:cubicBezTo>
                <a:cubicBezTo>
                  <a:pt x="414" y="869"/>
                  <a:pt x="306" y="844"/>
                  <a:pt x="197" y="805"/>
                </a:cubicBezTo>
                <a:lnTo>
                  <a:pt x="197" y="805"/>
                </a:lnTo>
                <a:cubicBezTo>
                  <a:pt x="313" y="859"/>
                  <a:pt x="447" y="885"/>
                  <a:pt x="580" y="885"/>
                </a:cubicBezTo>
                <a:cubicBezTo>
                  <a:pt x="839" y="885"/>
                  <a:pt x="1098" y="850"/>
                  <a:pt x="1348" y="787"/>
                </a:cubicBezTo>
                <a:cubicBezTo>
                  <a:pt x="1607" y="734"/>
                  <a:pt x="1857" y="662"/>
                  <a:pt x="2098" y="564"/>
                </a:cubicBezTo>
                <a:cubicBezTo>
                  <a:pt x="2223" y="519"/>
                  <a:pt x="2348" y="475"/>
                  <a:pt x="2455" y="412"/>
                </a:cubicBezTo>
                <a:cubicBezTo>
                  <a:pt x="2580" y="368"/>
                  <a:pt x="2696" y="296"/>
                  <a:pt x="2803" y="216"/>
                </a:cubicBezTo>
                <a:cubicBezTo>
                  <a:pt x="2803" y="207"/>
                  <a:pt x="2803" y="207"/>
                  <a:pt x="2812" y="198"/>
                </a:cubicBezTo>
                <a:cubicBezTo>
                  <a:pt x="2812" y="189"/>
                  <a:pt x="2803" y="171"/>
                  <a:pt x="2785" y="171"/>
                </a:cubicBezTo>
                <a:cubicBezTo>
                  <a:pt x="2294" y="73"/>
                  <a:pt x="1794" y="20"/>
                  <a:pt x="1303" y="2"/>
                </a:cubicBezTo>
                <a:cubicBezTo>
                  <a:pt x="1269" y="1"/>
                  <a:pt x="1236" y="0"/>
                  <a:pt x="120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6" name="Google Shape;126;p2"/>
          <p:cNvSpPr/>
          <p:nvPr/>
        </p:nvSpPr>
        <p:spPr>
          <a:xfrm rot="-7840361">
            <a:off x="10786927" y="1909593"/>
            <a:ext cx="641395" cy="509444"/>
          </a:xfrm>
          <a:custGeom>
            <a:avLst/>
            <a:gdLst/>
            <a:ahLst/>
            <a:cxnLst/>
            <a:rect l="l" t="t" r="r" b="b"/>
            <a:pathLst>
              <a:path w="5974" h="4745" extrusionOk="0">
                <a:moveTo>
                  <a:pt x="1250" y="0"/>
                </a:moveTo>
                <a:lnTo>
                  <a:pt x="1250" y="0"/>
                </a:lnTo>
                <a:cubicBezTo>
                  <a:pt x="1232" y="286"/>
                  <a:pt x="1241" y="572"/>
                  <a:pt x="1277" y="857"/>
                </a:cubicBezTo>
                <a:cubicBezTo>
                  <a:pt x="1312" y="1063"/>
                  <a:pt x="1357" y="1277"/>
                  <a:pt x="1402" y="1482"/>
                </a:cubicBezTo>
                <a:cubicBezTo>
                  <a:pt x="1011" y="1074"/>
                  <a:pt x="199" y="195"/>
                  <a:pt x="187" y="195"/>
                </a:cubicBezTo>
                <a:lnTo>
                  <a:pt x="187" y="195"/>
                </a:lnTo>
                <a:cubicBezTo>
                  <a:pt x="187" y="195"/>
                  <a:pt x="187" y="195"/>
                  <a:pt x="188" y="197"/>
                </a:cubicBezTo>
                <a:cubicBezTo>
                  <a:pt x="554" y="697"/>
                  <a:pt x="955" y="1170"/>
                  <a:pt x="1393" y="1607"/>
                </a:cubicBezTo>
                <a:cubicBezTo>
                  <a:pt x="1339" y="1617"/>
                  <a:pt x="1284" y="1621"/>
                  <a:pt x="1227" y="1621"/>
                </a:cubicBezTo>
                <a:cubicBezTo>
                  <a:pt x="1031" y="1621"/>
                  <a:pt x="825" y="1570"/>
                  <a:pt x="652" y="1536"/>
                </a:cubicBezTo>
                <a:cubicBezTo>
                  <a:pt x="496" y="1498"/>
                  <a:pt x="116" y="1449"/>
                  <a:pt x="25" y="1449"/>
                </a:cubicBezTo>
                <a:cubicBezTo>
                  <a:pt x="7" y="1449"/>
                  <a:pt x="0" y="1451"/>
                  <a:pt x="9" y="1455"/>
                </a:cubicBezTo>
                <a:cubicBezTo>
                  <a:pt x="215" y="1536"/>
                  <a:pt x="429" y="1589"/>
                  <a:pt x="643" y="1625"/>
                </a:cubicBezTo>
                <a:cubicBezTo>
                  <a:pt x="819" y="1669"/>
                  <a:pt x="1030" y="1717"/>
                  <a:pt x="1230" y="1717"/>
                </a:cubicBezTo>
                <a:cubicBezTo>
                  <a:pt x="1314" y="1717"/>
                  <a:pt x="1396" y="1709"/>
                  <a:pt x="1473" y="1687"/>
                </a:cubicBezTo>
                <a:cubicBezTo>
                  <a:pt x="1768" y="1991"/>
                  <a:pt x="2080" y="2267"/>
                  <a:pt x="2401" y="2544"/>
                </a:cubicBezTo>
                <a:cubicBezTo>
                  <a:pt x="2169" y="2544"/>
                  <a:pt x="1946" y="2517"/>
                  <a:pt x="1723" y="2455"/>
                </a:cubicBezTo>
                <a:cubicBezTo>
                  <a:pt x="1560" y="2425"/>
                  <a:pt x="1180" y="2377"/>
                  <a:pt x="1093" y="2377"/>
                </a:cubicBezTo>
                <a:cubicBezTo>
                  <a:pt x="1075" y="2377"/>
                  <a:pt x="1070" y="2379"/>
                  <a:pt x="1080" y="2383"/>
                </a:cubicBezTo>
                <a:cubicBezTo>
                  <a:pt x="1286" y="2464"/>
                  <a:pt x="1491" y="2517"/>
                  <a:pt x="1705" y="2553"/>
                </a:cubicBezTo>
                <a:cubicBezTo>
                  <a:pt x="1886" y="2593"/>
                  <a:pt x="2097" y="2643"/>
                  <a:pt x="2300" y="2643"/>
                </a:cubicBezTo>
                <a:cubicBezTo>
                  <a:pt x="2368" y="2643"/>
                  <a:pt x="2435" y="2638"/>
                  <a:pt x="2499" y="2624"/>
                </a:cubicBezTo>
                <a:cubicBezTo>
                  <a:pt x="2874" y="2928"/>
                  <a:pt x="3258" y="3222"/>
                  <a:pt x="3660" y="3499"/>
                </a:cubicBezTo>
                <a:cubicBezTo>
                  <a:pt x="3586" y="3518"/>
                  <a:pt x="3507" y="3526"/>
                  <a:pt x="3427" y="3526"/>
                </a:cubicBezTo>
                <a:cubicBezTo>
                  <a:pt x="3247" y="3526"/>
                  <a:pt x="3059" y="3488"/>
                  <a:pt x="2892" y="3463"/>
                </a:cubicBezTo>
                <a:cubicBezTo>
                  <a:pt x="2739" y="3436"/>
                  <a:pt x="2401" y="3413"/>
                  <a:pt x="2285" y="3413"/>
                </a:cubicBezTo>
                <a:cubicBezTo>
                  <a:pt x="2253" y="3413"/>
                  <a:pt x="2238" y="3415"/>
                  <a:pt x="2249" y="3419"/>
                </a:cubicBezTo>
                <a:cubicBezTo>
                  <a:pt x="2455" y="3490"/>
                  <a:pt x="2669" y="3535"/>
                  <a:pt x="2883" y="3562"/>
                </a:cubicBezTo>
                <a:cubicBezTo>
                  <a:pt x="3046" y="3589"/>
                  <a:pt x="3236" y="3623"/>
                  <a:pt x="3420" y="3623"/>
                </a:cubicBezTo>
                <a:cubicBezTo>
                  <a:pt x="3538" y="3623"/>
                  <a:pt x="3653" y="3609"/>
                  <a:pt x="3758" y="3570"/>
                </a:cubicBezTo>
                <a:lnTo>
                  <a:pt x="3874" y="3651"/>
                </a:lnTo>
                <a:cubicBezTo>
                  <a:pt x="4222" y="3874"/>
                  <a:pt x="4579" y="4097"/>
                  <a:pt x="4945" y="4293"/>
                </a:cubicBezTo>
                <a:cubicBezTo>
                  <a:pt x="4731" y="4356"/>
                  <a:pt x="4499" y="4383"/>
                  <a:pt x="4275" y="4383"/>
                </a:cubicBezTo>
                <a:cubicBezTo>
                  <a:pt x="4079" y="4392"/>
                  <a:pt x="3570" y="4463"/>
                  <a:pt x="3633" y="4472"/>
                </a:cubicBezTo>
                <a:cubicBezTo>
                  <a:pt x="3751" y="4487"/>
                  <a:pt x="3871" y="4493"/>
                  <a:pt x="3992" y="4493"/>
                </a:cubicBezTo>
                <a:cubicBezTo>
                  <a:pt x="4090" y="4493"/>
                  <a:pt x="4188" y="4489"/>
                  <a:pt x="4284" y="4481"/>
                </a:cubicBezTo>
                <a:cubicBezTo>
                  <a:pt x="4525" y="4472"/>
                  <a:pt x="4829" y="4463"/>
                  <a:pt x="5061" y="4356"/>
                </a:cubicBezTo>
                <a:cubicBezTo>
                  <a:pt x="5329" y="4499"/>
                  <a:pt x="5605" y="4624"/>
                  <a:pt x="5882" y="4740"/>
                </a:cubicBezTo>
                <a:cubicBezTo>
                  <a:pt x="5890" y="4743"/>
                  <a:pt x="5898" y="4745"/>
                  <a:pt x="5905" y="4745"/>
                </a:cubicBezTo>
                <a:cubicBezTo>
                  <a:pt x="5952" y="4745"/>
                  <a:pt x="5973" y="4674"/>
                  <a:pt x="5927" y="4650"/>
                </a:cubicBezTo>
                <a:cubicBezTo>
                  <a:pt x="5668" y="4543"/>
                  <a:pt x="5409" y="4427"/>
                  <a:pt x="5159" y="4293"/>
                </a:cubicBezTo>
                <a:cubicBezTo>
                  <a:pt x="5168" y="4276"/>
                  <a:pt x="5168" y="4258"/>
                  <a:pt x="5159" y="4240"/>
                </a:cubicBezTo>
                <a:cubicBezTo>
                  <a:pt x="5016" y="3981"/>
                  <a:pt x="4882" y="3704"/>
                  <a:pt x="4757" y="3437"/>
                </a:cubicBezTo>
                <a:cubicBezTo>
                  <a:pt x="4650" y="3213"/>
                  <a:pt x="4561" y="2981"/>
                  <a:pt x="4472" y="2740"/>
                </a:cubicBezTo>
                <a:lnTo>
                  <a:pt x="4472" y="2740"/>
                </a:lnTo>
                <a:cubicBezTo>
                  <a:pt x="4516" y="2999"/>
                  <a:pt x="4588" y="3258"/>
                  <a:pt x="4686" y="3499"/>
                </a:cubicBezTo>
                <a:cubicBezTo>
                  <a:pt x="4793" y="3749"/>
                  <a:pt x="4918" y="3990"/>
                  <a:pt x="5043" y="4231"/>
                </a:cubicBezTo>
                <a:cubicBezTo>
                  <a:pt x="4695" y="4035"/>
                  <a:pt x="4347" y="3829"/>
                  <a:pt x="4017" y="3615"/>
                </a:cubicBezTo>
                <a:cubicBezTo>
                  <a:pt x="3936" y="3562"/>
                  <a:pt x="3856" y="3508"/>
                  <a:pt x="3776" y="3454"/>
                </a:cubicBezTo>
                <a:cubicBezTo>
                  <a:pt x="3704" y="3187"/>
                  <a:pt x="3624" y="2910"/>
                  <a:pt x="3561" y="2642"/>
                </a:cubicBezTo>
                <a:cubicBezTo>
                  <a:pt x="3508" y="2392"/>
                  <a:pt x="3419" y="2098"/>
                  <a:pt x="3383" y="1848"/>
                </a:cubicBezTo>
                <a:lnTo>
                  <a:pt x="3383" y="1848"/>
                </a:lnTo>
                <a:cubicBezTo>
                  <a:pt x="3401" y="2116"/>
                  <a:pt x="3437" y="2383"/>
                  <a:pt x="3481" y="2642"/>
                </a:cubicBezTo>
                <a:cubicBezTo>
                  <a:pt x="3535" y="2865"/>
                  <a:pt x="3588" y="3151"/>
                  <a:pt x="3651" y="3374"/>
                </a:cubicBezTo>
                <a:cubicBezTo>
                  <a:pt x="3294" y="3124"/>
                  <a:pt x="2946" y="2865"/>
                  <a:pt x="2606" y="2589"/>
                </a:cubicBezTo>
                <a:cubicBezTo>
                  <a:pt x="2615" y="2571"/>
                  <a:pt x="2615" y="2553"/>
                  <a:pt x="2606" y="2544"/>
                </a:cubicBezTo>
                <a:cubicBezTo>
                  <a:pt x="2544" y="2259"/>
                  <a:pt x="2473" y="1964"/>
                  <a:pt x="2428" y="1678"/>
                </a:cubicBezTo>
                <a:cubicBezTo>
                  <a:pt x="2383" y="1428"/>
                  <a:pt x="2339" y="1179"/>
                  <a:pt x="2321" y="920"/>
                </a:cubicBezTo>
                <a:cubicBezTo>
                  <a:pt x="2294" y="1179"/>
                  <a:pt x="2294" y="1428"/>
                  <a:pt x="2321" y="1678"/>
                </a:cubicBezTo>
                <a:cubicBezTo>
                  <a:pt x="2374" y="1955"/>
                  <a:pt x="2437" y="2232"/>
                  <a:pt x="2490" y="2499"/>
                </a:cubicBezTo>
                <a:cubicBezTo>
                  <a:pt x="2160" y="2223"/>
                  <a:pt x="1839" y="1928"/>
                  <a:pt x="1536" y="1616"/>
                </a:cubicBezTo>
                <a:cubicBezTo>
                  <a:pt x="1464" y="1312"/>
                  <a:pt x="1393" y="1000"/>
                  <a:pt x="1339" y="679"/>
                </a:cubicBezTo>
                <a:cubicBezTo>
                  <a:pt x="1303" y="456"/>
                  <a:pt x="1268" y="224"/>
                  <a:pt x="12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7" name="Google Shape;127;p2"/>
          <p:cNvSpPr/>
          <p:nvPr/>
        </p:nvSpPr>
        <p:spPr>
          <a:xfrm rot="-7840361">
            <a:off x="10962439" y="2100807"/>
            <a:ext cx="130448" cy="200341"/>
          </a:xfrm>
          <a:custGeom>
            <a:avLst/>
            <a:gdLst/>
            <a:ahLst/>
            <a:cxnLst/>
            <a:rect l="l" t="t" r="r" b="b"/>
            <a:pathLst>
              <a:path w="1215" h="1866" extrusionOk="0">
                <a:moveTo>
                  <a:pt x="420" y="205"/>
                </a:moveTo>
                <a:cubicBezTo>
                  <a:pt x="0" y="402"/>
                  <a:pt x="277" y="1187"/>
                  <a:pt x="607" y="1865"/>
                </a:cubicBezTo>
                <a:cubicBezTo>
                  <a:pt x="822" y="1749"/>
                  <a:pt x="1027" y="1615"/>
                  <a:pt x="1214" y="1455"/>
                </a:cubicBezTo>
                <a:cubicBezTo>
                  <a:pt x="1107" y="705"/>
                  <a:pt x="857" y="0"/>
                  <a:pt x="420" y="205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8" name="Google Shape;128;p2"/>
          <p:cNvSpPr/>
          <p:nvPr/>
        </p:nvSpPr>
        <p:spPr>
          <a:xfrm rot="-7840361">
            <a:off x="10912424" y="2217728"/>
            <a:ext cx="409273" cy="468645"/>
          </a:xfrm>
          <a:custGeom>
            <a:avLst/>
            <a:gdLst/>
            <a:ahLst/>
            <a:cxnLst/>
            <a:rect l="l" t="t" r="r" b="b"/>
            <a:pathLst>
              <a:path w="3812" h="4365" extrusionOk="0">
                <a:moveTo>
                  <a:pt x="1" y="2579"/>
                </a:moveTo>
                <a:cubicBezTo>
                  <a:pt x="108" y="2865"/>
                  <a:pt x="269" y="3124"/>
                  <a:pt x="465" y="3356"/>
                </a:cubicBezTo>
                <a:cubicBezTo>
                  <a:pt x="1125" y="3454"/>
                  <a:pt x="2071" y="3338"/>
                  <a:pt x="2455" y="3186"/>
                </a:cubicBezTo>
                <a:lnTo>
                  <a:pt x="2482" y="3186"/>
                </a:lnTo>
                <a:cubicBezTo>
                  <a:pt x="2777" y="3481"/>
                  <a:pt x="3089" y="3766"/>
                  <a:pt x="3410" y="4034"/>
                </a:cubicBezTo>
                <a:lnTo>
                  <a:pt x="3383" y="4034"/>
                </a:lnTo>
                <a:cubicBezTo>
                  <a:pt x="2794" y="3793"/>
                  <a:pt x="1134" y="3168"/>
                  <a:pt x="849" y="3731"/>
                </a:cubicBezTo>
                <a:cubicBezTo>
                  <a:pt x="1295" y="4088"/>
                  <a:pt x="1839" y="4302"/>
                  <a:pt x="2411" y="4364"/>
                </a:cubicBezTo>
                <a:cubicBezTo>
                  <a:pt x="2884" y="4329"/>
                  <a:pt x="3330" y="4239"/>
                  <a:pt x="3544" y="4150"/>
                </a:cubicBezTo>
                <a:cubicBezTo>
                  <a:pt x="3580" y="4177"/>
                  <a:pt x="3615" y="4204"/>
                  <a:pt x="3660" y="4239"/>
                </a:cubicBezTo>
                <a:lnTo>
                  <a:pt x="3767" y="4204"/>
                </a:lnTo>
                <a:cubicBezTo>
                  <a:pt x="3714" y="4159"/>
                  <a:pt x="3660" y="4123"/>
                  <a:pt x="3607" y="4079"/>
                </a:cubicBezTo>
                <a:cubicBezTo>
                  <a:pt x="3615" y="4061"/>
                  <a:pt x="3615" y="4052"/>
                  <a:pt x="3607" y="4034"/>
                </a:cubicBezTo>
                <a:cubicBezTo>
                  <a:pt x="3598" y="4007"/>
                  <a:pt x="3598" y="3981"/>
                  <a:pt x="3589" y="3954"/>
                </a:cubicBezTo>
                <a:cubicBezTo>
                  <a:pt x="3785" y="3222"/>
                  <a:pt x="3812" y="1107"/>
                  <a:pt x="3062" y="1357"/>
                </a:cubicBezTo>
                <a:cubicBezTo>
                  <a:pt x="2375" y="1589"/>
                  <a:pt x="3205" y="3436"/>
                  <a:pt x="3464" y="3963"/>
                </a:cubicBezTo>
                <a:cubicBezTo>
                  <a:pt x="3142" y="3695"/>
                  <a:pt x="2839" y="3400"/>
                  <a:pt x="2545" y="3115"/>
                </a:cubicBezTo>
                <a:lnTo>
                  <a:pt x="2527" y="3052"/>
                </a:lnTo>
                <a:cubicBezTo>
                  <a:pt x="2750" y="2401"/>
                  <a:pt x="2803" y="116"/>
                  <a:pt x="2027" y="384"/>
                </a:cubicBezTo>
                <a:cubicBezTo>
                  <a:pt x="1357" y="607"/>
                  <a:pt x="2125" y="2356"/>
                  <a:pt x="2402" y="2936"/>
                </a:cubicBezTo>
                <a:cubicBezTo>
                  <a:pt x="2402" y="2954"/>
                  <a:pt x="2402" y="2963"/>
                  <a:pt x="2411" y="2981"/>
                </a:cubicBezTo>
                <a:cubicBezTo>
                  <a:pt x="2259" y="2820"/>
                  <a:pt x="2036" y="2579"/>
                  <a:pt x="1822" y="2356"/>
                </a:cubicBezTo>
                <a:cubicBezTo>
                  <a:pt x="1670" y="1678"/>
                  <a:pt x="795" y="0"/>
                  <a:pt x="242" y="223"/>
                </a:cubicBezTo>
                <a:cubicBezTo>
                  <a:pt x="162" y="357"/>
                  <a:pt x="90" y="500"/>
                  <a:pt x="37" y="643"/>
                </a:cubicBezTo>
                <a:cubicBezTo>
                  <a:pt x="162" y="1366"/>
                  <a:pt x="1848" y="2499"/>
                  <a:pt x="1848" y="2499"/>
                </a:cubicBezTo>
                <a:lnTo>
                  <a:pt x="1848" y="2499"/>
                </a:lnTo>
                <a:cubicBezTo>
                  <a:pt x="2018" y="2695"/>
                  <a:pt x="2188" y="2892"/>
                  <a:pt x="2375" y="3079"/>
                </a:cubicBezTo>
                <a:cubicBezTo>
                  <a:pt x="1902" y="2874"/>
                  <a:pt x="554" y="2347"/>
                  <a:pt x="1" y="2579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29" name="Google Shape;129;p2"/>
          <p:cNvSpPr/>
          <p:nvPr/>
        </p:nvSpPr>
        <p:spPr>
          <a:xfrm rot="-7840361">
            <a:off x="10973826" y="2093392"/>
            <a:ext cx="37471" cy="39403"/>
          </a:xfrm>
          <a:custGeom>
            <a:avLst/>
            <a:gdLst/>
            <a:ahLst/>
            <a:cxnLst/>
            <a:rect l="l" t="t" r="r" b="b"/>
            <a:pathLst>
              <a:path w="349" h="367" extrusionOk="0">
                <a:moveTo>
                  <a:pt x="179" y="54"/>
                </a:moveTo>
                <a:cubicBezTo>
                  <a:pt x="72" y="116"/>
                  <a:pt x="1" y="241"/>
                  <a:pt x="1" y="366"/>
                </a:cubicBezTo>
                <a:cubicBezTo>
                  <a:pt x="126" y="250"/>
                  <a:pt x="242" y="134"/>
                  <a:pt x="349" y="0"/>
                </a:cubicBezTo>
                <a:cubicBezTo>
                  <a:pt x="286" y="0"/>
                  <a:pt x="224" y="18"/>
                  <a:pt x="179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0" name="Google Shape;130;p2"/>
          <p:cNvSpPr/>
          <p:nvPr/>
        </p:nvSpPr>
        <p:spPr>
          <a:xfrm rot="-3422581">
            <a:off x="10769028" y="3308664"/>
            <a:ext cx="330481" cy="301891"/>
          </a:xfrm>
          <a:custGeom>
            <a:avLst/>
            <a:gdLst/>
            <a:ahLst/>
            <a:cxnLst/>
            <a:rect l="l" t="t" r="r" b="b"/>
            <a:pathLst>
              <a:path w="4196" h="3833" extrusionOk="0">
                <a:moveTo>
                  <a:pt x="1187" y="1"/>
                </a:moveTo>
                <a:cubicBezTo>
                  <a:pt x="1184" y="1"/>
                  <a:pt x="1181" y="1"/>
                  <a:pt x="1178" y="1"/>
                </a:cubicBezTo>
                <a:cubicBezTo>
                  <a:pt x="1000" y="10"/>
                  <a:pt x="813" y="206"/>
                  <a:pt x="813" y="206"/>
                </a:cubicBezTo>
                <a:cubicBezTo>
                  <a:pt x="754" y="86"/>
                  <a:pt x="689" y="49"/>
                  <a:pt x="631" y="49"/>
                </a:cubicBezTo>
                <a:cubicBezTo>
                  <a:pt x="539" y="49"/>
                  <a:pt x="464" y="144"/>
                  <a:pt x="464" y="144"/>
                </a:cubicBezTo>
                <a:cubicBezTo>
                  <a:pt x="464" y="144"/>
                  <a:pt x="330" y="79"/>
                  <a:pt x="218" y="79"/>
                </a:cubicBezTo>
                <a:cubicBezTo>
                  <a:pt x="170" y="79"/>
                  <a:pt x="125" y="91"/>
                  <a:pt x="99" y="126"/>
                </a:cubicBezTo>
                <a:cubicBezTo>
                  <a:pt x="0" y="233"/>
                  <a:pt x="223" y="527"/>
                  <a:pt x="223" y="527"/>
                </a:cubicBezTo>
                <a:cubicBezTo>
                  <a:pt x="152" y="581"/>
                  <a:pt x="99" y="661"/>
                  <a:pt x="81" y="751"/>
                </a:cubicBezTo>
                <a:cubicBezTo>
                  <a:pt x="45" y="911"/>
                  <a:pt x="295" y="1143"/>
                  <a:pt x="295" y="1143"/>
                </a:cubicBezTo>
                <a:cubicBezTo>
                  <a:pt x="295" y="1143"/>
                  <a:pt x="81" y="1233"/>
                  <a:pt x="90" y="1402"/>
                </a:cubicBezTo>
                <a:cubicBezTo>
                  <a:pt x="99" y="1563"/>
                  <a:pt x="384" y="1643"/>
                  <a:pt x="384" y="1643"/>
                </a:cubicBezTo>
                <a:cubicBezTo>
                  <a:pt x="384" y="1643"/>
                  <a:pt x="188" y="1902"/>
                  <a:pt x="339" y="2098"/>
                </a:cubicBezTo>
                <a:cubicBezTo>
                  <a:pt x="476" y="2273"/>
                  <a:pt x="710" y="2286"/>
                  <a:pt x="777" y="2286"/>
                </a:cubicBezTo>
                <a:cubicBezTo>
                  <a:pt x="788" y="2286"/>
                  <a:pt x="795" y="2286"/>
                  <a:pt x="795" y="2286"/>
                </a:cubicBezTo>
                <a:lnTo>
                  <a:pt x="795" y="2286"/>
                </a:lnTo>
                <a:cubicBezTo>
                  <a:pt x="795" y="2286"/>
                  <a:pt x="643" y="2411"/>
                  <a:pt x="795" y="2678"/>
                </a:cubicBezTo>
                <a:cubicBezTo>
                  <a:pt x="946" y="2946"/>
                  <a:pt x="1312" y="2946"/>
                  <a:pt x="1312" y="2946"/>
                </a:cubicBezTo>
                <a:cubicBezTo>
                  <a:pt x="1205" y="3026"/>
                  <a:pt x="1187" y="3187"/>
                  <a:pt x="1277" y="3294"/>
                </a:cubicBezTo>
                <a:cubicBezTo>
                  <a:pt x="1384" y="3455"/>
                  <a:pt x="1687" y="3475"/>
                  <a:pt x="1831" y="3475"/>
                </a:cubicBezTo>
                <a:cubicBezTo>
                  <a:pt x="1880" y="3475"/>
                  <a:pt x="1910" y="3473"/>
                  <a:pt x="1910" y="3473"/>
                </a:cubicBezTo>
                <a:lnTo>
                  <a:pt x="1910" y="3473"/>
                </a:lnTo>
                <a:cubicBezTo>
                  <a:pt x="1872" y="3648"/>
                  <a:pt x="2094" y="3682"/>
                  <a:pt x="2270" y="3682"/>
                </a:cubicBezTo>
                <a:cubicBezTo>
                  <a:pt x="2380" y="3682"/>
                  <a:pt x="2473" y="3669"/>
                  <a:pt x="2473" y="3669"/>
                </a:cubicBezTo>
                <a:lnTo>
                  <a:pt x="2473" y="3669"/>
                </a:lnTo>
                <a:cubicBezTo>
                  <a:pt x="2427" y="3755"/>
                  <a:pt x="2439" y="3833"/>
                  <a:pt x="2584" y="3833"/>
                </a:cubicBezTo>
                <a:cubicBezTo>
                  <a:pt x="2694" y="3833"/>
                  <a:pt x="2881" y="3788"/>
                  <a:pt x="3178" y="3669"/>
                </a:cubicBezTo>
                <a:cubicBezTo>
                  <a:pt x="3539" y="3524"/>
                  <a:pt x="3801" y="3489"/>
                  <a:pt x="3969" y="3489"/>
                </a:cubicBezTo>
                <a:cubicBezTo>
                  <a:pt x="4121" y="3489"/>
                  <a:pt x="4195" y="3517"/>
                  <a:pt x="4195" y="3517"/>
                </a:cubicBezTo>
                <a:cubicBezTo>
                  <a:pt x="4195" y="3517"/>
                  <a:pt x="3954" y="2982"/>
                  <a:pt x="4008" y="2714"/>
                </a:cubicBezTo>
                <a:cubicBezTo>
                  <a:pt x="4061" y="2455"/>
                  <a:pt x="4142" y="1884"/>
                  <a:pt x="3990" y="1697"/>
                </a:cubicBezTo>
                <a:cubicBezTo>
                  <a:pt x="3932" y="1622"/>
                  <a:pt x="3880" y="1596"/>
                  <a:pt x="3837" y="1596"/>
                </a:cubicBezTo>
                <a:cubicBezTo>
                  <a:pt x="3742" y="1596"/>
                  <a:pt x="3686" y="1723"/>
                  <a:pt x="3686" y="1723"/>
                </a:cubicBezTo>
                <a:cubicBezTo>
                  <a:pt x="3686" y="1723"/>
                  <a:pt x="3811" y="1134"/>
                  <a:pt x="3588" y="1018"/>
                </a:cubicBezTo>
                <a:cubicBezTo>
                  <a:pt x="3551" y="1000"/>
                  <a:pt x="3518" y="992"/>
                  <a:pt x="3488" y="992"/>
                </a:cubicBezTo>
                <a:cubicBezTo>
                  <a:pt x="3332" y="992"/>
                  <a:pt x="3276" y="1206"/>
                  <a:pt x="3276" y="1206"/>
                </a:cubicBezTo>
                <a:cubicBezTo>
                  <a:pt x="3276" y="1206"/>
                  <a:pt x="3285" y="822"/>
                  <a:pt x="3044" y="688"/>
                </a:cubicBezTo>
                <a:cubicBezTo>
                  <a:pt x="3001" y="665"/>
                  <a:pt x="2955" y="654"/>
                  <a:pt x="2911" y="654"/>
                </a:cubicBezTo>
                <a:cubicBezTo>
                  <a:pt x="2816" y="654"/>
                  <a:pt x="2726" y="704"/>
                  <a:pt x="2678" y="795"/>
                </a:cubicBezTo>
                <a:cubicBezTo>
                  <a:pt x="2678" y="795"/>
                  <a:pt x="2544" y="510"/>
                  <a:pt x="2365" y="438"/>
                </a:cubicBezTo>
                <a:cubicBezTo>
                  <a:pt x="2331" y="424"/>
                  <a:pt x="2296" y="417"/>
                  <a:pt x="2262" y="417"/>
                </a:cubicBezTo>
                <a:cubicBezTo>
                  <a:pt x="2190" y="417"/>
                  <a:pt x="2122" y="449"/>
                  <a:pt x="2080" y="510"/>
                </a:cubicBezTo>
                <a:cubicBezTo>
                  <a:pt x="2080" y="510"/>
                  <a:pt x="2062" y="224"/>
                  <a:pt x="1875" y="162"/>
                </a:cubicBezTo>
                <a:cubicBezTo>
                  <a:pt x="1845" y="150"/>
                  <a:pt x="1815" y="145"/>
                  <a:pt x="1787" y="145"/>
                </a:cubicBezTo>
                <a:cubicBezTo>
                  <a:pt x="1640" y="145"/>
                  <a:pt x="1527" y="278"/>
                  <a:pt x="1527" y="278"/>
                </a:cubicBezTo>
                <a:cubicBezTo>
                  <a:pt x="1527" y="278"/>
                  <a:pt x="1362" y="1"/>
                  <a:pt x="11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1" name="Google Shape;131;p2"/>
          <p:cNvSpPr/>
          <p:nvPr/>
        </p:nvSpPr>
        <p:spPr>
          <a:xfrm rot="-3422581">
            <a:off x="10772152" y="3260247"/>
            <a:ext cx="419875" cy="337491"/>
          </a:xfrm>
          <a:custGeom>
            <a:avLst/>
            <a:gdLst/>
            <a:ahLst/>
            <a:cxnLst/>
            <a:rect l="l" t="t" r="r" b="b"/>
            <a:pathLst>
              <a:path w="5331" h="4285" extrusionOk="0">
                <a:moveTo>
                  <a:pt x="634" y="0"/>
                </a:moveTo>
                <a:cubicBezTo>
                  <a:pt x="643" y="36"/>
                  <a:pt x="661" y="72"/>
                  <a:pt x="670" y="98"/>
                </a:cubicBezTo>
                <a:cubicBezTo>
                  <a:pt x="741" y="304"/>
                  <a:pt x="795" y="509"/>
                  <a:pt x="822" y="723"/>
                </a:cubicBezTo>
                <a:lnTo>
                  <a:pt x="45" y="18"/>
                </a:lnTo>
                <a:cubicBezTo>
                  <a:pt x="27" y="27"/>
                  <a:pt x="18" y="36"/>
                  <a:pt x="1" y="54"/>
                </a:cubicBezTo>
                <a:cubicBezTo>
                  <a:pt x="500" y="509"/>
                  <a:pt x="1000" y="964"/>
                  <a:pt x="1509" y="1402"/>
                </a:cubicBezTo>
                <a:lnTo>
                  <a:pt x="1107" y="1402"/>
                </a:lnTo>
                <a:cubicBezTo>
                  <a:pt x="964" y="1393"/>
                  <a:pt x="822" y="1375"/>
                  <a:pt x="679" y="1357"/>
                </a:cubicBezTo>
                <a:cubicBezTo>
                  <a:pt x="465" y="1321"/>
                  <a:pt x="242" y="1277"/>
                  <a:pt x="27" y="1214"/>
                </a:cubicBezTo>
                <a:cubicBezTo>
                  <a:pt x="18" y="1223"/>
                  <a:pt x="18" y="1232"/>
                  <a:pt x="10" y="1250"/>
                </a:cubicBezTo>
                <a:cubicBezTo>
                  <a:pt x="224" y="1312"/>
                  <a:pt x="447" y="1366"/>
                  <a:pt x="670" y="1402"/>
                </a:cubicBezTo>
                <a:cubicBezTo>
                  <a:pt x="813" y="1419"/>
                  <a:pt x="956" y="1437"/>
                  <a:pt x="1107" y="1446"/>
                </a:cubicBezTo>
                <a:cubicBezTo>
                  <a:pt x="1170" y="1446"/>
                  <a:pt x="1241" y="1455"/>
                  <a:pt x="1313" y="1455"/>
                </a:cubicBezTo>
                <a:lnTo>
                  <a:pt x="1536" y="1455"/>
                </a:lnTo>
                <a:cubicBezTo>
                  <a:pt x="1545" y="1464"/>
                  <a:pt x="1562" y="1464"/>
                  <a:pt x="1571" y="1464"/>
                </a:cubicBezTo>
                <a:cubicBezTo>
                  <a:pt x="1670" y="1553"/>
                  <a:pt x="1777" y="1642"/>
                  <a:pt x="1875" y="1732"/>
                </a:cubicBezTo>
                <a:lnTo>
                  <a:pt x="2125" y="1946"/>
                </a:lnTo>
                <a:cubicBezTo>
                  <a:pt x="1881" y="1980"/>
                  <a:pt x="1635" y="1997"/>
                  <a:pt x="1388" y="1997"/>
                </a:cubicBezTo>
                <a:cubicBezTo>
                  <a:pt x="993" y="1997"/>
                  <a:pt x="596" y="1953"/>
                  <a:pt x="206" y="1866"/>
                </a:cubicBezTo>
                <a:lnTo>
                  <a:pt x="197" y="1866"/>
                </a:lnTo>
                <a:lnTo>
                  <a:pt x="197" y="1892"/>
                </a:lnTo>
                <a:cubicBezTo>
                  <a:pt x="582" y="1989"/>
                  <a:pt x="974" y="2037"/>
                  <a:pt x="1369" y="2037"/>
                </a:cubicBezTo>
                <a:cubicBezTo>
                  <a:pt x="1632" y="2037"/>
                  <a:pt x="1896" y="2016"/>
                  <a:pt x="2160" y="1973"/>
                </a:cubicBezTo>
                <a:cubicBezTo>
                  <a:pt x="2357" y="2142"/>
                  <a:pt x="2562" y="2312"/>
                  <a:pt x="2776" y="2481"/>
                </a:cubicBezTo>
                <a:cubicBezTo>
                  <a:pt x="2230" y="2664"/>
                  <a:pt x="1660" y="2769"/>
                  <a:pt x="1082" y="2769"/>
                </a:cubicBezTo>
                <a:cubicBezTo>
                  <a:pt x="1037" y="2769"/>
                  <a:pt x="992" y="2768"/>
                  <a:pt x="947" y="2767"/>
                </a:cubicBezTo>
                <a:lnTo>
                  <a:pt x="848" y="2767"/>
                </a:lnTo>
                <a:cubicBezTo>
                  <a:pt x="884" y="2794"/>
                  <a:pt x="920" y="2812"/>
                  <a:pt x="947" y="2821"/>
                </a:cubicBezTo>
                <a:cubicBezTo>
                  <a:pt x="976" y="2821"/>
                  <a:pt x="1005" y="2821"/>
                  <a:pt x="1034" y="2821"/>
                </a:cubicBezTo>
                <a:cubicBezTo>
                  <a:pt x="1467" y="2821"/>
                  <a:pt x="1885" y="2760"/>
                  <a:pt x="2303" y="2660"/>
                </a:cubicBezTo>
                <a:cubicBezTo>
                  <a:pt x="2473" y="2615"/>
                  <a:pt x="2633" y="2562"/>
                  <a:pt x="2803" y="2499"/>
                </a:cubicBezTo>
                <a:cubicBezTo>
                  <a:pt x="2973" y="2642"/>
                  <a:pt x="3151" y="2785"/>
                  <a:pt x="3330" y="2919"/>
                </a:cubicBezTo>
                <a:lnTo>
                  <a:pt x="3106" y="3017"/>
                </a:lnTo>
                <a:cubicBezTo>
                  <a:pt x="2687" y="3204"/>
                  <a:pt x="2259" y="3356"/>
                  <a:pt x="1812" y="3463"/>
                </a:cubicBezTo>
                <a:cubicBezTo>
                  <a:pt x="1812" y="3481"/>
                  <a:pt x="1821" y="3499"/>
                  <a:pt x="1830" y="3517"/>
                </a:cubicBezTo>
                <a:cubicBezTo>
                  <a:pt x="2223" y="3427"/>
                  <a:pt x="2616" y="3303"/>
                  <a:pt x="2982" y="3133"/>
                </a:cubicBezTo>
                <a:cubicBezTo>
                  <a:pt x="3115" y="3070"/>
                  <a:pt x="3240" y="3017"/>
                  <a:pt x="3374" y="2963"/>
                </a:cubicBezTo>
                <a:cubicBezTo>
                  <a:pt x="3562" y="3106"/>
                  <a:pt x="3749" y="3249"/>
                  <a:pt x="3945" y="3392"/>
                </a:cubicBezTo>
                <a:cubicBezTo>
                  <a:pt x="4142" y="3526"/>
                  <a:pt x="4347" y="3677"/>
                  <a:pt x="4552" y="3820"/>
                </a:cubicBezTo>
                <a:lnTo>
                  <a:pt x="4856" y="4043"/>
                </a:lnTo>
                <a:cubicBezTo>
                  <a:pt x="4963" y="4115"/>
                  <a:pt x="5061" y="4186"/>
                  <a:pt x="5168" y="4266"/>
                </a:cubicBezTo>
                <a:cubicBezTo>
                  <a:pt x="5185" y="4279"/>
                  <a:pt x="5202" y="4284"/>
                  <a:pt x="5218" y="4284"/>
                </a:cubicBezTo>
                <a:cubicBezTo>
                  <a:pt x="5289" y="4284"/>
                  <a:pt x="5331" y="4168"/>
                  <a:pt x="5257" y="4124"/>
                </a:cubicBezTo>
                <a:cubicBezTo>
                  <a:pt x="5168" y="4079"/>
                  <a:pt x="5061" y="4025"/>
                  <a:pt x="4963" y="3972"/>
                </a:cubicBezTo>
                <a:cubicBezTo>
                  <a:pt x="4865" y="3918"/>
                  <a:pt x="4767" y="3865"/>
                  <a:pt x="4677" y="3802"/>
                </a:cubicBezTo>
                <a:cubicBezTo>
                  <a:pt x="4490" y="3686"/>
                  <a:pt x="4302" y="3561"/>
                  <a:pt x="4115" y="3427"/>
                </a:cubicBezTo>
                <a:lnTo>
                  <a:pt x="4079" y="3401"/>
                </a:lnTo>
                <a:lnTo>
                  <a:pt x="4070" y="3401"/>
                </a:lnTo>
                <a:lnTo>
                  <a:pt x="3847" y="3240"/>
                </a:lnTo>
                <a:lnTo>
                  <a:pt x="3829" y="3195"/>
                </a:lnTo>
                <a:lnTo>
                  <a:pt x="3562" y="2999"/>
                </a:lnTo>
                <a:lnTo>
                  <a:pt x="3312" y="2812"/>
                </a:lnTo>
                <a:lnTo>
                  <a:pt x="3178" y="2696"/>
                </a:lnTo>
                <a:cubicBezTo>
                  <a:pt x="3339" y="2356"/>
                  <a:pt x="3437" y="1991"/>
                  <a:pt x="3472" y="1625"/>
                </a:cubicBezTo>
                <a:cubicBezTo>
                  <a:pt x="3490" y="1393"/>
                  <a:pt x="3499" y="1169"/>
                  <a:pt x="3499" y="937"/>
                </a:cubicBezTo>
                <a:cubicBezTo>
                  <a:pt x="3481" y="928"/>
                  <a:pt x="3463" y="920"/>
                  <a:pt x="3446" y="920"/>
                </a:cubicBezTo>
                <a:cubicBezTo>
                  <a:pt x="3446" y="928"/>
                  <a:pt x="3446" y="937"/>
                  <a:pt x="3446" y="946"/>
                </a:cubicBezTo>
                <a:cubicBezTo>
                  <a:pt x="3455" y="1330"/>
                  <a:pt x="3419" y="1714"/>
                  <a:pt x="3339" y="2098"/>
                </a:cubicBezTo>
                <a:cubicBezTo>
                  <a:pt x="3285" y="2294"/>
                  <a:pt x="3223" y="2490"/>
                  <a:pt x="3142" y="2678"/>
                </a:cubicBezTo>
                <a:lnTo>
                  <a:pt x="3071" y="2624"/>
                </a:lnTo>
                <a:cubicBezTo>
                  <a:pt x="2839" y="2446"/>
                  <a:pt x="2616" y="2258"/>
                  <a:pt x="2392" y="2071"/>
                </a:cubicBezTo>
                <a:cubicBezTo>
                  <a:pt x="2517" y="1634"/>
                  <a:pt x="2589" y="1169"/>
                  <a:pt x="2580" y="714"/>
                </a:cubicBezTo>
                <a:cubicBezTo>
                  <a:pt x="2580" y="714"/>
                  <a:pt x="2562" y="670"/>
                  <a:pt x="2535" y="616"/>
                </a:cubicBezTo>
                <a:lnTo>
                  <a:pt x="2535" y="616"/>
                </a:lnTo>
                <a:cubicBezTo>
                  <a:pt x="2544" y="902"/>
                  <a:pt x="2526" y="1178"/>
                  <a:pt x="2500" y="1446"/>
                </a:cubicBezTo>
                <a:cubicBezTo>
                  <a:pt x="2473" y="1651"/>
                  <a:pt x="2428" y="1857"/>
                  <a:pt x="2375" y="2062"/>
                </a:cubicBezTo>
                <a:cubicBezTo>
                  <a:pt x="2187" y="1901"/>
                  <a:pt x="2009" y="1750"/>
                  <a:pt x="1821" y="1589"/>
                </a:cubicBezTo>
                <a:cubicBezTo>
                  <a:pt x="1928" y="1312"/>
                  <a:pt x="1982" y="1009"/>
                  <a:pt x="1973" y="705"/>
                </a:cubicBezTo>
                <a:cubicBezTo>
                  <a:pt x="1973" y="616"/>
                  <a:pt x="1973" y="518"/>
                  <a:pt x="1982" y="429"/>
                </a:cubicBezTo>
                <a:cubicBezTo>
                  <a:pt x="1973" y="384"/>
                  <a:pt x="1964" y="339"/>
                  <a:pt x="1955" y="304"/>
                </a:cubicBezTo>
                <a:cubicBezTo>
                  <a:pt x="1946" y="411"/>
                  <a:pt x="1946" y="527"/>
                  <a:pt x="1946" y="634"/>
                </a:cubicBezTo>
                <a:cubicBezTo>
                  <a:pt x="1946" y="786"/>
                  <a:pt x="1937" y="937"/>
                  <a:pt x="1919" y="1080"/>
                </a:cubicBezTo>
                <a:cubicBezTo>
                  <a:pt x="1911" y="1250"/>
                  <a:pt x="1866" y="1419"/>
                  <a:pt x="1795" y="1571"/>
                </a:cubicBezTo>
                <a:lnTo>
                  <a:pt x="1384" y="1205"/>
                </a:lnTo>
                <a:cubicBezTo>
                  <a:pt x="1438" y="821"/>
                  <a:pt x="1420" y="429"/>
                  <a:pt x="1321" y="45"/>
                </a:cubicBezTo>
                <a:lnTo>
                  <a:pt x="1286" y="18"/>
                </a:lnTo>
                <a:lnTo>
                  <a:pt x="1286" y="18"/>
                </a:lnTo>
                <a:cubicBezTo>
                  <a:pt x="1375" y="393"/>
                  <a:pt x="1402" y="795"/>
                  <a:pt x="1348" y="1187"/>
                </a:cubicBezTo>
                <a:lnTo>
                  <a:pt x="1036" y="911"/>
                </a:lnTo>
                <a:lnTo>
                  <a:pt x="848" y="741"/>
                </a:lnTo>
                <a:cubicBezTo>
                  <a:pt x="831" y="527"/>
                  <a:pt x="786" y="322"/>
                  <a:pt x="715" y="125"/>
                </a:cubicBezTo>
                <a:cubicBezTo>
                  <a:pt x="697" y="81"/>
                  <a:pt x="670" y="36"/>
                  <a:pt x="6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2" name="Google Shape;132;p2"/>
          <p:cNvSpPr/>
          <p:nvPr/>
        </p:nvSpPr>
        <p:spPr>
          <a:xfrm rot="-3422581">
            <a:off x="10761773" y="3367226"/>
            <a:ext cx="214467" cy="238409"/>
          </a:xfrm>
          <a:custGeom>
            <a:avLst/>
            <a:gdLst/>
            <a:ahLst/>
            <a:cxnLst/>
            <a:rect l="l" t="t" r="r" b="b"/>
            <a:pathLst>
              <a:path w="2723" h="3027" extrusionOk="0">
                <a:moveTo>
                  <a:pt x="1178" y="108"/>
                </a:moveTo>
                <a:cubicBezTo>
                  <a:pt x="1000" y="117"/>
                  <a:pt x="813" y="313"/>
                  <a:pt x="813" y="313"/>
                </a:cubicBezTo>
                <a:cubicBezTo>
                  <a:pt x="661" y="1"/>
                  <a:pt x="464" y="251"/>
                  <a:pt x="464" y="251"/>
                </a:cubicBezTo>
                <a:cubicBezTo>
                  <a:pt x="464" y="251"/>
                  <a:pt x="179" y="126"/>
                  <a:pt x="90" y="233"/>
                </a:cubicBezTo>
                <a:cubicBezTo>
                  <a:pt x="0" y="340"/>
                  <a:pt x="223" y="634"/>
                  <a:pt x="223" y="634"/>
                </a:cubicBezTo>
                <a:cubicBezTo>
                  <a:pt x="152" y="688"/>
                  <a:pt x="99" y="768"/>
                  <a:pt x="81" y="858"/>
                </a:cubicBezTo>
                <a:cubicBezTo>
                  <a:pt x="45" y="1018"/>
                  <a:pt x="295" y="1250"/>
                  <a:pt x="295" y="1250"/>
                </a:cubicBezTo>
                <a:cubicBezTo>
                  <a:pt x="295" y="1250"/>
                  <a:pt x="81" y="1340"/>
                  <a:pt x="90" y="1509"/>
                </a:cubicBezTo>
                <a:cubicBezTo>
                  <a:pt x="99" y="1670"/>
                  <a:pt x="384" y="1750"/>
                  <a:pt x="384" y="1750"/>
                </a:cubicBezTo>
                <a:cubicBezTo>
                  <a:pt x="384" y="1750"/>
                  <a:pt x="188" y="2009"/>
                  <a:pt x="339" y="2205"/>
                </a:cubicBezTo>
                <a:cubicBezTo>
                  <a:pt x="491" y="2411"/>
                  <a:pt x="795" y="2393"/>
                  <a:pt x="795" y="2393"/>
                </a:cubicBezTo>
                <a:cubicBezTo>
                  <a:pt x="795" y="2393"/>
                  <a:pt x="643" y="2518"/>
                  <a:pt x="795" y="2785"/>
                </a:cubicBezTo>
                <a:cubicBezTo>
                  <a:pt x="875" y="2910"/>
                  <a:pt x="1000" y="3000"/>
                  <a:pt x="1143" y="3026"/>
                </a:cubicBezTo>
                <a:cubicBezTo>
                  <a:pt x="2365" y="2669"/>
                  <a:pt x="2722" y="1099"/>
                  <a:pt x="1767" y="251"/>
                </a:cubicBezTo>
                <a:cubicBezTo>
                  <a:pt x="1669" y="260"/>
                  <a:pt x="1589" y="313"/>
                  <a:pt x="1527" y="376"/>
                </a:cubicBezTo>
                <a:cubicBezTo>
                  <a:pt x="1527" y="376"/>
                  <a:pt x="1357" y="99"/>
                  <a:pt x="1178" y="108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Google Shape;133;p2"/>
          <p:cNvSpPr/>
          <p:nvPr/>
        </p:nvSpPr>
        <p:spPr>
          <a:xfrm rot="-3422581">
            <a:off x="10771933" y="3305745"/>
            <a:ext cx="327016" cy="305120"/>
          </a:xfrm>
          <a:custGeom>
            <a:avLst/>
            <a:gdLst/>
            <a:ahLst/>
            <a:cxnLst/>
            <a:rect l="l" t="t" r="r" b="b"/>
            <a:pathLst>
              <a:path w="4152" h="3874" extrusionOk="0">
                <a:moveTo>
                  <a:pt x="1152" y="0"/>
                </a:moveTo>
                <a:cubicBezTo>
                  <a:pt x="1072" y="0"/>
                  <a:pt x="1001" y="27"/>
                  <a:pt x="929" y="71"/>
                </a:cubicBezTo>
                <a:cubicBezTo>
                  <a:pt x="878" y="101"/>
                  <a:pt x="826" y="142"/>
                  <a:pt x="780" y="186"/>
                </a:cubicBezTo>
                <a:lnTo>
                  <a:pt x="780" y="186"/>
                </a:lnTo>
                <a:cubicBezTo>
                  <a:pt x="764" y="160"/>
                  <a:pt x="746" y="136"/>
                  <a:pt x="733" y="116"/>
                </a:cubicBezTo>
                <a:cubicBezTo>
                  <a:pt x="697" y="80"/>
                  <a:pt x="661" y="54"/>
                  <a:pt x="617" y="45"/>
                </a:cubicBezTo>
                <a:cubicBezTo>
                  <a:pt x="605" y="42"/>
                  <a:pt x="593" y="41"/>
                  <a:pt x="581" y="41"/>
                </a:cubicBezTo>
                <a:cubicBezTo>
                  <a:pt x="549" y="41"/>
                  <a:pt x="518" y="49"/>
                  <a:pt x="492" y="63"/>
                </a:cubicBezTo>
                <a:cubicBezTo>
                  <a:pt x="461" y="86"/>
                  <a:pt x="430" y="109"/>
                  <a:pt x="405" y="132"/>
                </a:cubicBezTo>
                <a:lnTo>
                  <a:pt x="405" y="132"/>
                </a:lnTo>
                <a:cubicBezTo>
                  <a:pt x="342" y="103"/>
                  <a:pt x="280" y="87"/>
                  <a:pt x="224" y="71"/>
                </a:cubicBezTo>
                <a:lnTo>
                  <a:pt x="108" y="71"/>
                </a:lnTo>
                <a:cubicBezTo>
                  <a:pt x="63" y="80"/>
                  <a:pt x="28" y="116"/>
                  <a:pt x="10" y="152"/>
                </a:cubicBezTo>
                <a:cubicBezTo>
                  <a:pt x="1" y="196"/>
                  <a:pt x="1" y="232"/>
                  <a:pt x="10" y="277"/>
                </a:cubicBezTo>
                <a:cubicBezTo>
                  <a:pt x="19" y="312"/>
                  <a:pt x="37" y="339"/>
                  <a:pt x="55" y="375"/>
                </a:cubicBezTo>
                <a:cubicBezTo>
                  <a:pt x="79" y="431"/>
                  <a:pt x="110" y="487"/>
                  <a:pt x="148" y="543"/>
                </a:cubicBezTo>
                <a:lnTo>
                  <a:pt x="148" y="543"/>
                </a:lnTo>
                <a:cubicBezTo>
                  <a:pt x="105" y="578"/>
                  <a:pt x="69" y="624"/>
                  <a:pt x="46" y="669"/>
                </a:cubicBezTo>
                <a:cubicBezTo>
                  <a:pt x="28" y="705"/>
                  <a:pt x="19" y="732"/>
                  <a:pt x="10" y="768"/>
                </a:cubicBezTo>
                <a:cubicBezTo>
                  <a:pt x="10" y="803"/>
                  <a:pt x="10" y="839"/>
                  <a:pt x="19" y="866"/>
                </a:cubicBezTo>
                <a:cubicBezTo>
                  <a:pt x="37" y="928"/>
                  <a:pt x="72" y="982"/>
                  <a:pt x="108" y="1035"/>
                </a:cubicBezTo>
                <a:cubicBezTo>
                  <a:pt x="137" y="1078"/>
                  <a:pt x="171" y="1115"/>
                  <a:pt x="206" y="1151"/>
                </a:cubicBezTo>
                <a:lnTo>
                  <a:pt x="206" y="1151"/>
                </a:lnTo>
                <a:cubicBezTo>
                  <a:pt x="159" y="1178"/>
                  <a:pt x="117" y="1214"/>
                  <a:pt x="81" y="1250"/>
                </a:cubicBezTo>
                <a:cubicBezTo>
                  <a:pt x="37" y="1303"/>
                  <a:pt x="10" y="1374"/>
                  <a:pt x="28" y="1446"/>
                </a:cubicBezTo>
                <a:cubicBezTo>
                  <a:pt x="46" y="1508"/>
                  <a:pt x="90" y="1562"/>
                  <a:pt x="153" y="1598"/>
                </a:cubicBezTo>
                <a:cubicBezTo>
                  <a:pt x="198" y="1628"/>
                  <a:pt x="250" y="1652"/>
                  <a:pt x="303" y="1669"/>
                </a:cubicBezTo>
                <a:lnTo>
                  <a:pt x="303" y="1669"/>
                </a:lnTo>
                <a:cubicBezTo>
                  <a:pt x="262" y="1734"/>
                  <a:pt x="240" y="1805"/>
                  <a:pt x="224" y="1883"/>
                </a:cubicBezTo>
                <a:cubicBezTo>
                  <a:pt x="206" y="1972"/>
                  <a:pt x="233" y="2062"/>
                  <a:pt x="287" y="2133"/>
                </a:cubicBezTo>
                <a:cubicBezTo>
                  <a:pt x="340" y="2205"/>
                  <a:pt x="412" y="2249"/>
                  <a:pt x="501" y="2276"/>
                </a:cubicBezTo>
                <a:cubicBezTo>
                  <a:pt x="568" y="2306"/>
                  <a:pt x="635" y="2317"/>
                  <a:pt x="707" y="2320"/>
                </a:cubicBezTo>
                <a:lnTo>
                  <a:pt x="707" y="2320"/>
                </a:lnTo>
                <a:cubicBezTo>
                  <a:pt x="666" y="2386"/>
                  <a:pt x="655" y="2468"/>
                  <a:pt x="670" y="2544"/>
                </a:cubicBezTo>
                <a:cubicBezTo>
                  <a:pt x="688" y="2633"/>
                  <a:pt x="733" y="2713"/>
                  <a:pt x="795" y="2785"/>
                </a:cubicBezTo>
                <a:cubicBezTo>
                  <a:pt x="858" y="2847"/>
                  <a:pt x="929" y="2892"/>
                  <a:pt x="1018" y="2927"/>
                </a:cubicBezTo>
                <a:cubicBezTo>
                  <a:pt x="1084" y="2949"/>
                  <a:pt x="1155" y="2965"/>
                  <a:pt x="1227" y="2975"/>
                </a:cubicBezTo>
                <a:lnTo>
                  <a:pt x="1227" y="2975"/>
                </a:lnTo>
                <a:cubicBezTo>
                  <a:pt x="1170" y="3037"/>
                  <a:pt x="1146" y="3120"/>
                  <a:pt x="1161" y="3204"/>
                </a:cubicBezTo>
                <a:cubicBezTo>
                  <a:pt x="1188" y="3293"/>
                  <a:pt x="1250" y="3383"/>
                  <a:pt x="1331" y="3427"/>
                </a:cubicBezTo>
                <a:cubicBezTo>
                  <a:pt x="1420" y="3463"/>
                  <a:pt x="1509" y="3490"/>
                  <a:pt x="1599" y="3499"/>
                </a:cubicBezTo>
                <a:cubicBezTo>
                  <a:pt x="1509" y="3490"/>
                  <a:pt x="1429" y="3463"/>
                  <a:pt x="1349" y="3427"/>
                </a:cubicBezTo>
                <a:cubicBezTo>
                  <a:pt x="1268" y="3383"/>
                  <a:pt x="1215" y="3311"/>
                  <a:pt x="1197" y="3222"/>
                </a:cubicBezTo>
                <a:cubicBezTo>
                  <a:pt x="1179" y="3142"/>
                  <a:pt x="1215" y="3052"/>
                  <a:pt x="1286" y="2999"/>
                </a:cubicBezTo>
                <a:lnTo>
                  <a:pt x="1322" y="2972"/>
                </a:lnTo>
                <a:lnTo>
                  <a:pt x="1273" y="2972"/>
                </a:lnTo>
                <a:lnTo>
                  <a:pt x="1259" y="2945"/>
                </a:lnTo>
                <a:cubicBezTo>
                  <a:pt x="1249" y="2953"/>
                  <a:pt x="1240" y="2962"/>
                  <a:pt x="1231" y="2971"/>
                </a:cubicBezTo>
                <a:lnTo>
                  <a:pt x="1231" y="2971"/>
                </a:lnTo>
                <a:cubicBezTo>
                  <a:pt x="1163" y="2966"/>
                  <a:pt x="1095" y="2950"/>
                  <a:pt x="1027" y="2927"/>
                </a:cubicBezTo>
                <a:cubicBezTo>
                  <a:pt x="947" y="2892"/>
                  <a:pt x="876" y="2847"/>
                  <a:pt x="822" y="2785"/>
                </a:cubicBezTo>
                <a:cubicBezTo>
                  <a:pt x="769" y="2722"/>
                  <a:pt x="724" y="2651"/>
                  <a:pt x="706" y="2562"/>
                </a:cubicBezTo>
                <a:cubicBezTo>
                  <a:pt x="688" y="2481"/>
                  <a:pt x="706" y="2401"/>
                  <a:pt x="760" y="2338"/>
                </a:cubicBezTo>
                <a:lnTo>
                  <a:pt x="795" y="2303"/>
                </a:lnTo>
                <a:lnTo>
                  <a:pt x="751" y="2303"/>
                </a:lnTo>
                <a:cubicBezTo>
                  <a:pt x="748" y="2303"/>
                  <a:pt x="745" y="2303"/>
                  <a:pt x="742" y="2303"/>
                </a:cubicBezTo>
                <a:lnTo>
                  <a:pt x="742" y="2303"/>
                </a:lnTo>
                <a:lnTo>
                  <a:pt x="733" y="2285"/>
                </a:lnTo>
                <a:cubicBezTo>
                  <a:pt x="728" y="2291"/>
                  <a:pt x="723" y="2297"/>
                  <a:pt x="718" y="2304"/>
                </a:cubicBezTo>
                <a:lnTo>
                  <a:pt x="718" y="2304"/>
                </a:lnTo>
                <a:cubicBezTo>
                  <a:pt x="568" y="2303"/>
                  <a:pt x="422" y="2241"/>
                  <a:pt x="322" y="2133"/>
                </a:cubicBezTo>
                <a:cubicBezTo>
                  <a:pt x="269" y="2071"/>
                  <a:pt x="251" y="1990"/>
                  <a:pt x="269" y="1910"/>
                </a:cubicBezTo>
                <a:cubicBezTo>
                  <a:pt x="278" y="1830"/>
                  <a:pt x="313" y="1749"/>
                  <a:pt x="358" y="1687"/>
                </a:cubicBezTo>
                <a:lnTo>
                  <a:pt x="376" y="1660"/>
                </a:lnTo>
                <a:lnTo>
                  <a:pt x="349" y="1651"/>
                </a:lnTo>
                <a:cubicBezTo>
                  <a:pt x="340" y="1649"/>
                  <a:pt x="331" y="1646"/>
                  <a:pt x="322" y="1643"/>
                </a:cubicBezTo>
                <a:lnTo>
                  <a:pt x="322" y="1643"/>
                </a:lnTo>
                <a:lnTo>
                  <a:pt x="322" y="1642"/>
                </a:lnTo>
                <a:cubicBezTo>
                  <a:pt x="322" y="1642"/>
                  <a:pt x="322" y="1643"/>
                  <a:pt x="322" y="1643"/>
                </a:cubicBezTo>
                <a:lnTo>
                  <a:pt x="322" y="1643"/>
                </a:lnTo>
                <a:cubicBezTo>
                  <a:pt x="271" y="1625"/>
                  <a:pt x="225" y="1603"/>
                  <a:pt x="179" y="1580"/>
                </a:cubicBezTo>
                <a:cubicBezTo>
                  <a:pt x="126" y="1544"/>
                  <a:pt x="90" y="1499"/>
                  <a:pt x="72" y="1446"/>
                </a:cubicBezTo>
                <a:cubicBezTo>
                  <a:pt x="55" y="1392"/>
                  <a:pt x="72" y="1339"/>
                  <a:pt x="117" y="1294"/>
                </a:cubicBezTo>
                <a:cubicBezTo>
                  <a:pt x="153" y="1250"/>
                  <a:pt x="206" y="1214"/>
                  <a:pt x="260" y="1187"/>
                </a:cubicBezTo>
                <a:lnTo>
                  <a:pt x="287" y="1178"/>
                </a:lnTo>
                <a:lnTo>
                  <a:pt x="260" y="1151"/>
                </a:lnTo>
                <a:cubicBezTo>
                  <a:pt x="224" y="1107"/>
                  <a:pt x="179" y="1062"/>
                  <a:pt x="144" y="1017"/>
                </a:cubicBezTo>
                <a:cubicBezTo>
                  <a:pt x="108" y="973"/>
                  <a:pt x="81" y="919"/>
                  <a:pt x="63" y="866"/>
                </a:cubicBezTo>
                <a:cubicBezTo>
                  <a:pt x="55" y="839"/>
                  <a:pt x="55" y="812"/>
                  <a:pt x="63" y="785"/>
                </a:cubicBezTo>
                <a:cubicBezTo>
                  <a:pt x="81" y="696"/>
                  <a:pt x="126" y="625"/>
                  <a:pt x="197" y="571"/>
                </a:cubicBezTo>
                <a:lnTo>
                  <a:pt x="215" y="562"/>
                </a:lnTo>
                <a:lnTo>
                  <a:pt x="206" y="536"/>
                </a:lnTo>
                <a:cubicBezTo>
                  <a:pt x="162" y="482"/>
                  <a:pt x="126" y="420"/>
                  <a:pt x="99" y="366"/>
                </a:cubicBezTo>
                <a:cubicBezTo>
                  <a:pt x="72" y="303"/>
                  <a:pt x="55" y="241"/>
                  <a:pt x="63" y="179"/>
                </a:cubicBezTo>
                <a:cubicBezTo>
                  <a:pt x="77" y="144"/>
                  <a:pt x="123" y="131"/>
                  <a:pt x="172" y="131"/>
                </a:cubicBezTo>
                <a:cubicBezTo>
                  <a:pt x="187" y="131"/>
                  <a:pt x="201" y="132"/>
                  <a:pt x="215" y="134"/>
                </a:cubicBezTo>
                <a:cubicBezTo>
                  <a:pt x="287" y="143"/>
                  <a:pt x="349" y="161"/>
                  <a:pt x="412" y="196"/>
                </a:cubicBezTo>
                <a:lnTo>
                  <a:pt x="429" y="196"/>
                </a:lnTo>
                <a:lnTo>
                  <a:pt x="438" y="187"/>
                </a:lnTo>
                <a:cubicBezTo>
                  <a:pt x="483" y="125"/>
                  <a:pt x="545" y="98"/>
                  <a:pt x="617" y="98"/>
                </a:cubicBezTo>
                <a:cubicBezTo>
                  <a:pt x="644" y="107"/>
                  <a:pt x="670" y="125"/>
                  <a:pt x="697" y="152"/>
                </a:cubicBezTo>
                <a:cubicBezTo>
                  <a:pt x="715" y="179"/>
                  <a:pt x="733" y="214"/>
                  <a:pt x="751" y="241"/>
                </a:cubicBezTo>
                <a:lnTo>
                  <a:pt x="769" y="277"/>
                </a:lnTo>
                <a:lnTo>
                  <a:pt x="795" y="250"/>
                </a:lnTo>
                <a:cubicBezTo>
                  <a:pt x="840" y="196"/>
                  <a:pt x="893" y="152"/>
                  <a:pt x="956" y="116"/>
                </a:cubicBezTo>
                <a:cubicBezTo>
                  <a:pt x="1018" y="71"/>
                  <a:pt x="1081" y="54"/>
                  <a:pt x="1152" y="54"/>
                </a:cubicBezTo>
                <a:cubicBezTo>
                  <a:pt x="1215" y="63"/>
                  <a:pt x="1277" y="98"/>
                  <a:pt x="1331" y="143"/>
                </a:cubicBezTo>
                <a:cubicBezTo>
                  <a:pt x="1384" y="196"/>
                  <a:pt x="1429" y="250"/>
                  <a:pt x="1465" y="312"/>
                </a:cubicBezTo>
                <a:lnTo>
                  <a:pt x="1483" y="339"/>
                </a:lnTo>
                <a:lnTo>
                  <a:pt x="1500" y="312"/>
                </a:lnTo>
                <a:cubicBezTo>
                  <a:pt x="1545" y="268"/>
                  <a:pt x="1599" y="223"/>
                  <a:pt x="1661" y="205"/>
                </a:cubicBezTo>
                <a:cubicBezTo>
                  <a:pt x="1688" y="192"/>
                  <a:pt x="1719" y="185"/>
                  <a:pt x="1750" y="185"/>
                </a:cubicBezTo>
                <a:cubicBezTo>
                  <a:pt x="1781" y="185"/>
                  <a:pt x="1813" y="192"/>
                  <a:pt x="1840" y="205"/>
                </a:cubicBezTo>
                <a:cubicBezTo>
                  <a:pt x="1893" y="232"/>
                  <a:pt x="1938" y="277"/>
                  <a:pt x="1964" y="339"/>
                </a:cubicBezTo>
                <a:cubicBezTo>
                  <a:pt x="1991" y="393"/>
                  <a:pt x="2009" y="455"/>
                  <a:pt x="2018" y="527"/>
                </a:cubicBezTo>
                <a:lnTo>
                  <a:pt x="2018" y="571"/>
                </a:lnTo>
                <a:lnTo>
                  <a:pt x="2045" y="536"/>
                </a:lnTo>
                <a:cubicBezTo>
                  <a:pt x="2080" y="491"/>
                  <a:pt x="2143" y="455"/>
                  <a:pt x="2205" y="455"/>
                </a:cubicBezTo>
                <a:cubicBezTo>
                  <a:pt x="2268" y="455"/>
                  <a:pt x="2330" y="473"/>
                  <a:pt x="2375" y="509"/>
                </a:cubicBezTo>
                <a:cubicBezTo>
                  <a:pt x="2473" y="598"/>
                  <a:pt x="2554" y="696"/>
                  <a:pt x="2607" y="821"/>
                </a:cubicBezTo>
                <a:lnTo>
                  <a:pt x="2625" y="848"/>
                </a:lnTo>
                <a:lnTo>
                  <a:pt x="2643" y="821"/>
                </a:lnTo>
                <a:cubicBezTo>
                  <a:pt x="2687" y="750"/>
                  <a:pt x="2750" y="705"/>
                  <a:pt x="2830" y="696"/>
                </a:cubicBezTo>
                <a:cubicBezTo>
                  <a:pt x="2840" y="695"/>
                  <a:pt x="2851" y="695"/>
                  <a:pt x="2861" y="695"/>
                </a:cubicBezTo>
                <a:cubicBezTo>
                  <a:pt x="2931" y="695"/>
                  <a:pt x="2999" y="721"/>
                  <a:pt x="3053" y="768"/>
                </a:cubicBezTo>
                <a:cubicBezTo>
                  <a:pt x="3116" y="830"/>
                  <a:pt x="3160" y="901"/>
                  <a:pt x="3178" y="973"/>
                </a:cubicBezTo>
                <a:cubicBezTo>
                  <a:pt x="3205" y="1053"/>
                  <a:pt x="3214" y="1134"/>
                  <a:pt x="3214" y="1223"/>
                </a:cubicBezTo>
                <a:lnTo>
                  <a:pt x="3214" y="1330"/>
                </a:lnTo>
                <a:lnTo>
                  <a:pt x="3250" y="1223"/>
                </a:lnTo>
                <a:cubicBezTo>
                  <a:pt x="3276" y="1142"/>
                  <a:pt x="3330" y="1044"/>
                  <a:pt x="3419" y="1026"/>
                </a:cubicBezTo>
                <a:cubicBezTo>
                  <a:pt x="3427" y="1025"/>
                  <a:pt x="3435" y="1024"/>
                  <a:pt x="3443" y="1024"/>
                </a:cubicBezTo>
                <a:cubicBezTo>
                  <a:pt x="3480" y="1024"/>
                  <a:pt x="3516" y="1040"/>
                  <a:pt x="3553" y="1062"/>
                </a:cubicBezTo>
                <a:cubicBezTo>
                  <a:pt x="3589" y="1089"/>
                  <a:pt x="3616" y="1125"/>
                  <a:pt x="3633" y="1169"/>
                </a:cubicBezTo>
                <a:cubicBezTo>
                  <a:pt x="3660" y="1258"/>
                  <a:pt x="3669" y="1357"/>
                  <a:pt x="3660" y="1455"/>
                </a:cubicBezTo>
                <a:cubicBezTo>
                  <a:pt x="3660" y="1553"/>
                  <a:pt x="3651" y="1642"/>
                  <a:pt x="3633" y="1740"/>
                </a:cubicBezTo>
                <a:lnTo>
                  <a:pt x="3607" y="1839"/>
                </a:lnTo>
                <a:lnTo>
                  <a:pt x="3651" y="1749"/>
                </a:lnTo>
                <a:cubicBezTo>
                  <a:pt x="3652" y="1749"/>
                  <a:pt x="3652" y="1748"/>
                  <a:pt x="3653" y="1747"/>
                </a:cubicBezTo>
                <a:lnTo>
                  <a:pt x="3653" y="1747"/>
                </a:lnTo>
                <a:lnTo>
                  <a:pt x="3660" y="1749"/>
                </a:lnTo>
                <a:cubicBezTo>
                  <a:pt x="3661" y="1743"/>
                  <a:pt x="3663" y="1736"/>
                  <a:pt x="3664" y="1730"/>
                </a:cubicBezTo>
                <a:lnTo>
                  <a:pt x="3664" y="1730"/>
                </a:lnTo>
                <a:cubicBezTo>
                  <a:pt x="3686" y="1697"/>
                  <a:pt x="3710" y="1674"/>
                  <a:pt x="3741" y="1651"/>
                </a:cubicBezTo>
                <a:cubicBezTo>
                  <a:pt x="3758" y="1638"/>
                  <a:pt x="3778" y="1631"/>
                  <a:pt x="3800" y="1631"/>
                </a:cubicBezTo>
                <a:cubicBezTo>
                  <a:pt x="3821" y="1631"/>
                  <a:pt x="3843" y="1638"/>
                  <a:pt x="3865" y="1651"/>
                </a:cubicBezTo>
                <a:cubicBezTo>
                  <a:pt x="3937" y="1696"/>
                  <a:pt x="3990" y="1785"/>
                  <a:pt x="4008" y="1874"/>
                </a:cubicBezTo>
                <a:cubicBezTo>
                  <a:pt x="4035" y="2053"/>
                  <a:pt x="4035" y="2249"/>
                  <a:pt x="4008" y="2428"/>
                </a:cubicBezTo>
                <a:cubicBezTo>
                  <a:pt x="3990" y="2526"/>
                  <a:pt x="3982" y="2615"/>
                  <a:pt x="3964" y="2713"/>
                </a:cubicBezTo>
                <a:cubicBezTo>
                  <a:pt x="3946" y="2802"/>
                  <a:pt x="3946" y="2901"/>
                  <a:pt x="3973" y="2990"/>
                </a:cubicBezTo>
                <a:cubicBezTo>
                  <a:pt x="4008" y="3177"/>
                  <a:pt x="4071" y="3356"/>
                  <a:pt x="4151" y="3534"/>
                </a:cubicBezTo>
                <a:cubicBezTo>
                  <a:pt x="4080" y="3356"/>
                  <a:pt x="4017" y="3177"/>
                  <a:pt x="3982" y="2990"/>
                </a:cubicBezTo>
                <a:cubicBezTo>
                  <a:pt x="3937" y="2811"/>
                  <a:pt x="4008" y="2624"/>
                  <a:pt x="4026" y="2437"/>
                </a:cubicBezTo>
                <a:cubicBezTo>
                  <a:pt x="4053" y="2249"/>
                  <a:pt x="4053" y="2053"/>
                  <a:pt x="4026" y="1865"/>
                </a:cubicBezTo>
                <a:cubicBezTo>
                  <a:pt x="4008" y="1767"/>
                  <a:pt x="3955" y="1678"/>
                  <a:pt x="3874" y="1624"/>
                </a:cubicBezTo>
                <a:cubicBezTo>
                  <a:pt x="3852" y="1611"/>
                  <a:pt x="3828" y="1604"/>
                  <a:pt x="3802" y="1604"/>
                </a:cubicBezTo>
                <a:cubicBezTo>
                  <a:pt x="3776" y="1604"/>
                  <a:pt x="3749" y="1611"/>
                  <a:pt x="3723" y="1624"/>
                </a:cubicBezTo>
                <a:cubicBezTo>
                  <a:pt x="3705" y="1637"/>
                  <a:pt x="3688" y="1652"/>
                  <a:pt x="3673" y="1671"/>
                </a:cubicBezTo>
                <a:lnTo>
                  <a:pt x="3673" y="1671"/>
                </a:lnTo>
                <a:cubicBezTo>
                  <a:pt x="3683" y="1599"/>
                  <a:pt x="3689" y="1527"/>
                  <a:pt x="3696" y="1455"/>
                </a:cubicBezTo>
                <a:cubicBezTo>
                  <a:pt x="3696" y="1357"/>
                  <a:pt x="3687" y="1250"/>
                  <a:pt x="3660" y="1160"/>
                </a:cubicBezTo>
                <a:cubicBezTo>
                  <a:pt x="3627" y="1060"/>
                  <a:pt x="3539" y="999"/>
                  <a:pt x="3432" y="999"/>
                </a:cubicBezTo>
                <a:cubicBezTo>
                  <a:pt x="3425" y="999"/>
                  <a:pt x="3418" y="999"/>
                  <a:pt x="3410" y="1000"/>
                </a:cubicBezTo>
                <a:cubicBezTo>
                  <a:pt x="3366" y="1009"/>
                  <a:pt x="3312" y="1044"/>
                  <a:pt x="3285" y="1089"/>
                </a:cubicBezTo>
                <a:cubicBezTo>
                  <a:pt x="3272" y="1106"/>
                  <a:pt x="3259" y="1126"/>
                  <a:pt x="3247" y="1147"/>
                </a:cubicBezTo>
                <a:lnTo>
                  <a:pt x="3247" y="1147"/>
                </a:lnTo>
                <a:cubicBezTo>
                  <a:pt x="3243" y="1084"/>
                  <a:pt x="3233" y="1022"/>
                  <a:pt x="3214" y="964"/>
                </a:cubicBezTo>
                <a:cubicBezTo>
                  <a:pt x="3187" y="884"/>
                  <a:pt x="3143" y="803"/>
                  <a:pt x="3080" y="741"/>
                </a:cubicBezTo>
                <a:cubicBezTo>
                  <a:pt x="3009" y="678"/>
                  <a:pt x="2919" y="652"/>
                  <a:pt x="2830" y="652"/>
                </a:cubicBezTo>
                <a:cubicBezTo>
                  <a:pt x="2753" y="667"/>
                  <a:pt x="2682" y="710"/>
                  <a:pt x="2635" y="773"/>
                </a:cubicBezTo>
                <a:lnTo>
                  <a:pt x="2635" y="773"/>
                </a:lnTo>
                <a:cubicBezTo>
                  <a:pt x="2607" y="721"/>
                  <a:pt x="2582" y="670"/>
                  <a:pt x="2545" y="625"/>
                </a:cubicBezTo>
                <a:cubicBezTo>
                  <a:pt x="2509" y="571"/>
                  <a:pt x="2455" y="518"/>
                  <a:pt x="2402" y="482"/>
                </a:cubicBezTo>
                <a:cubicBezTo>
                  <a:pt x="2348" y="437"/>
                  <a:pt x="2277" y="411"/>
                  <a:pt x="2205" y="411"/>
                </a:cubicBezTo>
                <a:cubicBezTo>
                  <a:pt x="2150" y="418"/>
                  <a:pt x="2094" y="441"/>
                  <a:pt x="2052" y="476"/>
                </a:cubicBezTo>
                <a:lnTo>
                  <a:pt x="2052" y="476"/>
                </a:lnTo>
                <a:cubicBezTo>
                  <a:pt x="2046" y="421"/>
                  <a:pt x="2029" y="370"/>
                  <a:pt x="2000" y="312"/>
                </a:cubicBezTo>
                <a:cubicBezTo>
                  <a:pt x="1973" y="250"/>
                  <a:pt x="1920" y="196"/>
                  <a:pt x="1857" y="161"/>
                </a:cubicBezTo>
                <a:cubicBezTo>
                  <a:pt x="1822" y="147"/>
                  <a:pt x="1786" y="141"/>
                  <a:pt x="1750" y="141"/>
                </a:cubicBezTo>
                <a:cubicBezTo>
                  <a:pt x="1715" y="141"/>
                  <a:pt x="1679" y="147"/>
                  <a:pt x="1643" y="161"/>
                </a:cubicBezTo>
                <a:cubicBezTo>
                  <a:pt x="1582" y="184"/>
                  <a:pt x="1533" y="220"/>
                  <a:pt x="1487" y="270"/>
                </a:cubicBezTo>
                <a:lnTo>
                  <a:pt x="1487" y="270"/>
                </a:lnTo>
                <a:cubicBezTo>
                  <a:pt x="1452" y="210"/>
                  <a:pt x="1405" y="163"/>
                  <a:pt x="1358" y="116"/>
                </a:cubicBezTo>
                <a:cubicBezTo>
                  <a:pt x="1304" y="54"/>
                  <a:pt x="1233" y="18"/>
                  <a:pt x="1152" y="0"/>
                </a:cubicBezTo>
                <a:close/>
                <a:moveTo>
                  <a:pt x="1857" y="3490"/>
                </a:moveTo>
                <a:cubicBezTo>
                  <a:pt x="1856" y="3496"/>
                  <a:pt x="1854" y="3502"/>
                  <a:pt x="1853" y="3508"/>
                </a:cubicBezTo>
                <a:lnTo>
                  <a:pt x="1853" y="3508"/>
                </a:lnTo>
                <a:cubicBezTo>
                  <a:pt x="1769" y="3508"/>
                  <a:pt x="1684" y="3507"/>
                  <a:pt x="1599" y="3499"/>
                </a:cubicBezTo>
                <a:lnTo>
                  <a:pt x="1599" y="3499"/>
                </a:lnTo>
                <a:cubicBezTo>
                  <a:pt x="1662" y="3505"/>
                  <a:pt x="1725" y="3511"/>
                  <a:pt x="1791" y="3511"/>
                </a:cubicBezTo>
                <a:cubicBezTo>
                  <a:pt x="1811" y="3511"/>
                  <a:pt x="1832" y="3511"/>
                  <a:pt x="1853" y="3509"/>
                </a:cubicBezTo>
                <a:lnTo>
                  <a:pt x="1853" y="3509"/>
                </a:lnTo>
                <a:cubicBezTo>
                  <a:pt x="1845" y="3567"/>
                  <a:pt x="1872" y="3627"/>
                  <a:pt x="1920" y="3659"/>
                </a:cubicBezTo>
                <a:cubicBezTo>
                  <a:pt x="1973" y="3686"/>
                  <a:pt x="2027" y="3704"/>
                  <a:pt x="2089" y="3713"/>
                </a:cubicBezTo>
                <a:cubicBezTo>
                  <a:pt x="2137" y="3717"/>
                  <a:pt x="2186" y="3719"/>
                  <a:pt x="2233" y="3719"/>
                </a:cubicBezTo>
                <a:cubicBezTo>
                  <a:pt x="2292" y="3719"/>
                  <a:pt x="2351" y="3715"/>
                  <a:pt x="2407" y="3707"/>
                </a:cubicBezTo>
                <a:lnTo>
                  <a:pt x="2407" y="3707"/>
                </a:lnTo>
                <a:cubicBezTo>
                  <a:pt x="2393" y="3739"/>
                  <a:pt x="2396" y="3775"/>
                  <a:pt x="2411" y="3811"/>
                </a:cubicBezTo>
                <a:cubicBezTo>
                  <a:pt x="2416" y="3816"/>
                  <a:pt x="2422" y="3821"/>
                  <a:pt x="2428" y="3826"/>
                </a:cubicBezTo>
                <a:lnTo>
                  <a:pt x="2428" y="3826"/>
                </a:lnTo>
                <a:cubicBezTo>
                  <a:pt x="2420" y="3791"/>
                  <a:pt x="2420" y="3757"/>
                  <a:pt x="2446" y="3731"/>
                </a:cubicBezTo>
                <a:lnTo>
                  <a:pt x="2455" y="3704"/>
                </a:lnTo>
                <a:lnTo>
                  <a:pt x="2429" y="3704"/>
                </a:lnTo>
                <a:lnTo>
                  <a:pt x="2420" y="3686"/>
                </a:lnTo>
                <a:cubicBezTo>
                  <a:pt x="2415" y="3693"/>
                  <a:pt x="2410" y="3700"/>
                  <a:pt x="2407" y="3707"/>
                </a:cubicBezTo>
                <a:lnTo>
                  <a:pt x="2407" y="3707"/>
                </a:lnTo>
                <a:cubicBezTo>
                  <a:pt x="2360" y="3714"/>
                  <a:pt x="2312" y="3717"/>
                  <a:pt x="2263" y="3717"/>
                </a:cubicBezTo>
                <a:cubicBezTo>
                  <a:pt x="2208" y="3717"/>
                  <a:pt x="2152" y="3713"/>
                  <a:pt x="2098" y="3704"/>
                </a:cubicBezTo>
                <a:cubicBezTo>
                  <a:pt x="2036" y="3704"/>
                  <a:pt x="1982" y="3686"/>
                  <a:pt x="1938" y="3659"/>
                </a:cubicBezTo>
                <a:cubicBezTo>
                  <a:pt x="1893" y="3624"/>
                  <a:pt x="1875" y="3570"/>
                  <a:pt x="1884" y="3525"/>
                </a:cubicBezTo>
                <a:lnTo>
                  <a:pt x="1884" y="3508"/>
                </a:lnTo>
                <a:lnTo>
                  <a:pt x="1875" y="3508"/>
                </a:lnTo>
                <a:lnTo>
                  <a:pt x="1857" y="3490"/>
                </a:lnTo>
                <a:close/>
                <a:moveTo>
                  <a:pt x="3911" y="3508"/>
                </a:moveTo>
                <a:cubicBezTo>
                  <a:pt x="3832" y="3508"/>
                  <a:pt x="3754" y="3516"/>
                  <a:pt x="3678" y="3534"/>
                </a:cubicBezTo>
                <a:cubicBezTo>
                  <a:pt x="3517" y="3561"/>
                  <a:pt x="3366" y="3606"/>
                  <a:pt x="3214" y="3659"/>
                </a:cubicBezTo>
                <a:cubicBezTo>
                  <a:pt x="3062" y="3722"/>
                  <a:pt x="2911" y="3775"/>
                  <a:pt x="2759" y="3820"/>
                </a:cubicBezTo>
                <a:cubicBezTo>
                  <a:pt x="2678" y="3847"/>
                  <a:pt x="2598" y="3856"/>
                  <a:pt x="2518" y="3856"/>
                </a:cubicBezTo>
                <a:cubicBezTo>
                  <a:pt x="2482" y="3856"/>
                  <a:pt x="2452" y="3844"/>
                  <a:pt x="2428" y="3826"/>
                </a:cubicBezTo>
                <a:lnTo>
                  <a:pt x="2428" y="3826"/>
                </a:lnTo>
                <a:cubicBezTo>
                  <a:pt x="2428" y="3827"/>
                  <a:pt x="2428" y="3828"/>
                  <a:pt x="2429" y="3829"/>
                </a:cubicBezTo>
                <a:cubicBezTo>
                  <a:pt x="2446" y="3856"/>
                  <a:pt x="2491" y="3865"/>
                  <a:pt x="2527" y="3873"/>
                </a:cubicBezTo>
                <a:cubicBezTo>
                  <a:pt x="2607" y="3873"/>
                  <a:pt x="2687" y="3856"/>
                  <a:pt x="2759" y="3838"/>
                </a:cubicBezTo>
                <a:cubicBezTo>
                  <a:pt x="2919" y="3793"/>
                  <a:pt x="3071" y="3740"/>
                  <a:pt x="3214" y="3686"/>
                </a:cubicBezTo>
                <a:cubicBezTo>
                  <a:pt x="3366" y="3624"/>
                  <a:pt x="3517" y="3588"/>
                  <a:pt x="3678" y="3561"/>
                </a:cubicBezTo>
                <a:cubicBezTo>
                  <a:pt x="3773" y="3533"/>
                  <a:pt x="3871" y="3519"/>
                  <a:pt x="3971" y="3519"/>
                </a:cubicBezTo>
                <a:cubicBezTo>
                  <a:pt x="4031" y="3519"/>
                  <a:pt x="4091" y="3524"/>
                  <a:pt x="4151" y="3534"/>
                </a:cubicBezTo>
                <a:cubicBezTo>
                  <a:pt x="4071" y="3516"/>
                  <a:pt x="3990" y="3508"/>
                  <a:pt x="3911" y="3508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4" name="Google Shape;134;p2"/>
          <p:cNvSpPr/>
          <p:nvPr/>
        </p:nvSpPr>
        <p:spPr>
          <a:xfrm rot="-7115392">
            <a:off x="1443806" y="5920974"/>
            <a:ext cx="115169" cy="96493"/>
          </a:xfrm>
          <a:custGeom>
            <a:avLst/>
            <a:gdLst/>
            <a:ahLst/>
            <a:cxnLst/>
            <a:rect l="l" t="t" r="r" b="b"/>
            <a:pathLst>
              <a:path w="1073" h="899" extrusionOk="0">
                <a:moveTo>
                  <a:pt x="493" y="0"/>
                </a:moveTo>
                <a:cubicBezTo>
                  <a:pt x="233" y="0"/>
                  <a:pt x="1" y="236"/>
                  <a:pt x="55" y="534"/>
                </a:cubicBezTo>
                <a:cubicBezTo>
                  <a:pt x="94" y="748"/>
                  <a:pt x="289" y="898"/>
                  <a:pt x="500" y="898"/>
                </a:cubicBezTo>
                <a:cubicBezTo>
                  <a:pt x="527" y="898"/>
                  <a:pt x="554" y="896"/>
                  <a:pt x="581" y="891"/>
                </a:cubicBezTo>
                <a:cubicBezTo>
                  <a:pt x="965" y="811"/>
                  <a:pt x="1072" y="302"/>
                  <a:pt x="742" y="79"/>
                </a:cubicBezTo>
                <a:cubicBezTo>
                  <a:pt x="662" y="25"/>
                  <a:pt x="576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5" name="Google Shape;135;p2"/>
          <p:cNvSpPr/>
          <p:nvPr/>
        </p:nvSpPr>
        <p:spPr>
          <a:xfrm rot="-7115392">
            <a:off x="1450570" y="5924025"/>
            <a:ext cx="105509" cy="99284"/>
          </a:xfrm>
          <a:custGeom>
            <a:avLst/>
            <a:gdLst/>
            <a:ahLst/>
            <a:cxnLst/>
            <a:rect l="l" t="t" r="r" b="b"/>
            <a:pathLst>
              <a:path w="983" h="925" extrusionOk="0">
                <a:moveTo>
                  <a:pt x="509" y="1"/>
                </a:moveTo>
                <a:cubicBezTo>
                  <a:pt x="241" y="1"/>
                  <a:pt x="0" y="245"/>
                  <a:pt x="55" y="551"/>
                </a:cubicBezTo>
                <a:cubicBezTo>
                  <a:pt x="37" y="435"/>
                  <a:pt x="55" y="310"/>
                  <a:pt x="126" y="212"/>
                </a:cubicBezTo>
                <a:cubicBezTo>
                  <a:pt x="216" y="89"/>
                  <a:pt x="348" y="32"/>
                  <a:pt x="478" y="32"/>
                </a:cubicBezTo>
                <a:cubicBezTo>
                  <a:pt x="671" y="32"/>
                  <a:pt x="860" y="158"/>
                  <a:pt x="903" y="381"/>
                </a:cubicBezTo>
                <a:cubicBezTo>
                  <a:pt x="958" y="670"/>
                  <a:pt x="727" y="905"/>
                  <a:pt x="472" y="905"/>
                </a:cubicBezTo>
                <a:cubicBezTo>
                  <a:pt x="395" y="905"/>
                  <a:pt x="316" y="884"/>
                  <a:pt x="242" y="836"/>
                </a:cubicBezTo>
                <a:cubicBezTo>
                  <a:pt x="144" y="765"/>
                  <a:pt x="82" y="667"/>
                  <a:pt x="55" y="551"/>
                </a:cubicBezTo>
                <a:lnTo>
                  <a:pt x="55" y="551"/>
                </a:lnTo>
                <a:cubicBezTo>
                  <a:pt x="103" y="790"/>
                  <a:pt x="306" y="925"/>
                  <a:pt x="511" y="925"/>
                </a:cubicBezTo>
                <a:cubicBezTo>
                  <a:pt x="651" y="925"/>
                  <a:pt x="791" y="863"/>
                  <a:pt x="885" y="729"/>
                </a:cubicBezTo>
                <a:cubicBezTo>
                  <a:pt x="956" y="622"/>
                  <a:pt x="983" y="497"/>
                  <a:pt x="956" y="372"/>
                </a:cubicBezTo>
                <a:cubicBezTo>
                  <a:pt x="938" y="247"/>
                  <a:pt x="858" y="140"/>
                  <a:pt x="760" y="78"/>
                </a:cubicBezTo>
                <a:cubicBezTo>
                  <a:pt x="679" y="25"/>
                  <a:pt x="593" y="1"/>
                  <a:pt x="509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6" name="Google Shape;136;p2"/>
          <p:cNvSpPr/>
          <p:nvPr/>
        </p:nvSpPr>
        <p:spPr>
          <a:xfrm rot="-7115392">
            <a:off x="1489791" y="5936613"/>
            <a:ext cx="44221" cy="36279"/>
          </a:xfrm>
          <a:custGeom>
            <a:avLst/>
            <a:gdLst/>
            <a:ahLst/>
            <a:cxnLst/>
            <a:rect l="l" t="t" r="r" b="b"/>
            <a:pathLst>
              <a:path w="412" h="338" extrusionOk="0">
                <a:moveTo>
                  <a:pt x="191" y="0"/>
                </a:moveTo>
                <a:cubicBezTo>
                  <a:pt x="91" y="0"/>
                  <a:pt x="1" y="93"/>
                  <a:pt x="28" y="201"/>
                </a:cubicBezTo>
                <a:cubicBezTo>
                  <a:pt x="43" y="280"/>
                  <a:pt x="108" y="338"/>
                  <a:pt x="191" y="338"/>
                </a:cubicBezTo>
                <a:cubicBezTo>
                  <a:pt x="202" y="338"/>
                  <a:pt x="213" y="337"/>
                  <a:pt x="224" y="335"/>
                </a:cubicBezTo>
                <a:cubicBezTo>
                  <a:pt x="367" y="308"/>
                  <a:pt x="411" y="112"/>
                  <a:pt x="286" y="31"/>
                </a:cubicBezTo>
                <a:cubicBezTo>
                  <a:pt x="256" y="10"/>
                  <a:pt x="223" y="0"/>
                  <a:pt x="191" y="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7" name="Google Shape;137;p2"/>
          <p:cNvSpPr/>
          <p:nvPr/>
        </p:nvSpPr>
        <p:spPr>
          <a:xfrm rot="-7115392">
            <a:off x="1361233" y="5752970"/>
            <a:ext cx="102612" cy="102612"/>
          </a:xfrm>
          <a:custGeom>
            <a:avLst/>
            <a:gdLst/>
            <a:ahLst/>
            <a:cxnLst/>
            <a:rect l="l" t="t" r="r" b="b"/>
            <a:pathLst>
              <a:path w="956" h="956" extrusionOk="0">
                <a:moveTo>
                  <a:pt x="482" y="1"/>
                </a:moveTo>
                <a:cubicBezTo>
                  <a:pt x="214" y="1"/>
                  <a:pt x="0" y="215"/>
                  <a:pt x="0" y="482"/>
                </a:cubicBezTo>
                <a:cubicBezTo>
                  <a:pt x="0" y="741"/>
                  <a:pt x="214" y="955"/>
                  <a:pt x="482" y="955"/>
                </a:cubicBezTo>
                <a:cubicBezTo>
                  <a:pt x="741" y="955"/>
                  <a:pt x="955" y="741"/>
                  <a:pt x="955" y="482"/>
                </a:cubicBezTo>
                <a:cubicBezTo>
                  <a:pt x="955" y="215"/>
                  <a:pt x="741" y="1"/>
                  <a:pt x="4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8" name="Google Shape;138;p2"/>
          <p:cNvSpPr/>
          <p:nvPr/>
        </p:nvSpPr>
        <p:spPr>
          <a:xfrm rot="-7115392">
            <a:off x="1353021" y="5751158"/>
            <a:ext cx="119248" cy="105509"/>
          </a:xfrm>
          <a:custGeom>
            <a:avLst/>
            <a:gdLst/>
            <a:ahLst/>
            <a:cxnLst/>
            <a:rect l="l" t="t" r="r" b="b"/>
            <a:pathLst>
              <a:path w="1111" h="983" extrusionOk="0">
                <a:moveTo>
                  <a:pt x="578" y="1"/>
                </a:moveTo>
                <a:cubicBezTo>
                  <a:pt x="357" y="1"/>
                  <a:pt x="155" y="145"/>
                  <a:pt x="93" y="369"/>
                </a:cubicBezTo>
                <a:cubicBezTo>
                  <a:pt x="129" y="244"/>
                  <a:pt x="209" y="145"/>
                  <a:pt x="316" y="83"/>
                </a:cubicBezTo>
                <a:cubicBezTo>
                  <a:pt x="392" y="40"/>
                  <a:pt x="470" y="20"/>
                  <a:pt x="545" y="20"/>
                </a:cubicBezTo>
                <a:cubicBezTo>
                  <a:pt x="827" y="20"/>
                  <a:pt x="1070" y="291"/>
                  <a:pt x="985" y="601"/>
                </a:cubicBezTo>
                <a:cubicBezTo>
                  <a:pt x="930" y="827"/>
                  <a:pt x="735" y="949"/>
                  <a:pt x="539" y="949"/>
                </a:cubicBezTo>
                <a:cubicBezTo>
                  <a:pt x="388" y="949"/>
                  <a:pt x="236" y="877"/>
                  <a:pt x="146" y="726"/>
                </a:cubicBezTo>
                <a:cubicBezTo>
                  <a:pt x="75" y="618"/>
                  <a:pt x="57" y="485"/>
                  <a:pt x="93" y="369"/>
                </a:cubicBezTo>
                <a:lnTo>
                  <a:pt x="93" y="360"/>
                </a:lnTo>
                <a:lnTo>
                  <a:pt x="93" y="360"/>
                </a:lnTo>
                <a:cubicBezTo>
                  <a:pt x="1" y="694"/>
                  <a:pt x="265" y="983"/>
                  <a:pt x="570" y="983"/>
                </a:cubicBezTo>
                <a:cubicBezTo>
                  <a:pt x="648" y="983"/>
                  <a:pt x="729" y="964"/>
                  <a:pt x="807" y="922"/>
                </a:cubicBezTo>
                <a:cubicBezTo>
                  <a:pt x="914" y="859"/>
                  <a:pt x="1003" y="743"/>
                  <a:pt x="1039" y="618"/>
                </a:cubicBezTo>
                <a:cubicBezTo>
                  <a:pt x="1110" y="351"/>
                  <a:pt x="950" y="74"/>
                  <a:pt x="682" y="12"/>
                </a:cubicBezTo>
                <a:cubicBezTo>
                  <a:pt x="647" y="4"/>
                  <a:pt x="612" y="1"/>
                  <a:pt x="578" y="1"/>
                </a:cubicBezTo>
                <a:close/>
              </a:path>
            </a:pathLst>
          </a:custGeom>
          <a:solidFill>
            <a:srgbClr val="680B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9" name="Google Shape;139;p2"/>
          <p:cNvSpPr/>
          <p:nvPr/>
        </p:nvSpPr>
        <p:spPr>
          <a:xfrm rot="-7115392">
            <a:off x="1405496" y="5767365"/>
            <a:ext cx="40680" cy="34025"/>
          </a:xfrm>
          <a:custGeom>
            <a:avLst/>
            <a:gdLst/>
            <a:ahLst/>
            <a:cxnLst/>
            <a:rect l="l" t="t" r="r" b="b"/>
            <a:pathLst>
              <a:path w="379" h="317" extrusionOk="0">
                <a:moveTo>
                  <a:pt x="178" y="1"/>
                </a:moveTo>
                <a:cubicBezTo>
                  <a:pt x="112" y="1"/>
                  <a:pt x="48" y="42"/>
                  <a:pt x="28" y="117"/>
                </a:cubicBezTo>
                <a:cubicBezTo>
                  <a:pt x="1" y="198"/>
                  <a:pt x="54" y="287"/>
                  <a:pt x="135" y="314"/>
                </a:cubicBezTo>
                <a:cubicBezTo>
                  <a:pt x="146" y="316"/>
                  <a:pt x="157" y="317"/>
                  <a:pt x="167" y="317"/>
                </a:cubicBezTo>
                <a:cubicBezTo>
                  <a:pt x="286" y="317"/>
                  <a:pt x="379" y="188"/>
                  <a:pt x="313" y="81"/>
                </a:cubicBezTo>
                <a:cubicBezTo>
                  <a:pt x="282" y="26"/>
                  <a:pt x="230" y="1"/>
                  <a:pt x="178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0" name="Google Shape;140;p2"/>
          <p:cNvSpPr/>
          <p:nvPr/>
        </p:nvSpPr>
        <p:spPr>
          <a:xfrm rot="-7115392">
            <a:off x="1103752" y="5761384"/>
            <a:ext cx="302897" cy="339176"/>
          </a:xfrm>
          <a:custGeom>
            <a:avLst/>
            <a:gdLst/>
            <a:ahLst/>
            <a:cxnLst/>
            <a:rect l="l" t="t" r="r" b="b"/>
            <a:pathLst>
              <a:path w="2822" h="3160" fill="none" extrusionOk="0">
                <a:moveTo>
                  <a:pt x="1" y="3160"/>
                </a:moveTo>
                <a:cubicBezTo>
                  <a:pt x="1" y="3160"/>
                  <a:pt x="1277" y="447"/>
                  <a:pt x="2821" y="0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1" name="Google Shape;141;p2"/>
          <p:cNvSpPr/>
          <p:nvPr/>
        </p:nvSpPr>
        <p:spPr>
          <a:xfrm rot="-7115392">
            <a:off x="1286932" y="5813881"/>
            <a:ext cx="85331" cy="210912"/>
          </a:xfrm>
          <a:custGeom>
            <a:avLst/>
            <a:gdLst/>
            <a:ahLst/>
            <a:cxnLst/>
            <a:rect l="l" t="t" r="r" b="b"/>
            <a:pathLst>
              <a:path w="795" h="1965" fill="none" extrusionOk="0">
                <a:moveTo>
                  <a:pt x="795" y="1964"/>
                </a:moveTo>
                <a:cubicBezTo>
                  <a:pt x="795" y="1964"/>
                  <a:pt x="0" y="1232"/>
                  <a:pt x="420" y="1"/>
                </a:cubicBezTo>
              </a:path>
            </a:pathLst>
          </a:custGeom>
          <a:solidFill>
            <a:schemeClr val="dk1"/>
          </a:solidFill>
          <a:ln w="2000" cap="rnd" cmpd="sng">
            <a:solidFill>
              <a:srgbClr val="4D222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2" name="Google Shape;142;p2"/>
          <p:cNvSpPr/>
          <p:nvPr/>
        </p:nvSpPr>
        <p:spPr>
          <a:xfrm rot="-7115392">
            <a:off x="664727" y="5104767"/>
            <a:ext cx="491483" cy="351412"/>
          </a:xfrm>
          <a:custGeom>
            <a:avLst/>
            <a:gdLst/>
            <a:ahLst/>
            <a:cxnLst/>
            <a:rect l="l" t="t" r="r" b="b"/>
            <a:pathLst>
              <a:path w="4579" h="3274" extrusionOk="0">
                <a:moveTo>
                  <a:pt x="1886" y="1"/>
                </a:moveTo>
                <a:cubicBezTo>
                  <a:pt x="980" y="1"/>
                  <a:pt x="482" y="1004"/>
                  <a:pt x="482" y="1004"/>
                </a:cubicBezTo>
                <a:cubicBezTo>
                  <a:pt x="304" y="1387"/>
                  <a:pt x="0" y="2218"/>
                  <a:pt x="1036" y="2958"/>
                </a:cubicBezTo>
                <a:cubicBezTo>
                  <a:pt x="1363" y="3193"/>
                  <a:pt x="1833" y="3274"/>
                  <a:pt x="2325" y="3274"/>
                </a:cubicBezTo>
                <a:cubicBezTo>
                  <a:pt x="3401" y="3274"/>
                  <a:pt x="4579" y="2887"/>
                  <a:pt x="4579" y="2887"/>
                </a:cubicBezTo>
                <a:cubicBezTo>
                  <a:pt x="4338" y="1923"/>
                  <a:pt x="3089" y="156"/>
                  <a:pt x="2062" y="13"/>
                </a:cubicBezTo>
                <a:cubicBezTo>
                  <a:pt x="2002" y="5"/>
                  <a:pt x="1943" y="1"/>
                  <a:pt x="18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3" name="Google Shape;143;p2"/>
          <p:cNvSpPr/>
          <p:nvPr/>
        </p:nvSpPr>
        <p:spPr>
          <a:xfrm rot="-7115392">
            <a:off x="676546" y="5189720"/>
            <a:ext cx="497493" cy="251161"/>
          </a:xfrm>
          <a:custGeom>
            <a:avLst/>
            <a:gdLst/>
            <a:ahLst/>
            <a:cxnLst/>
            <a:rect l="l" t="t" r="r" b="b"/>
            <a:pathLst>
              <a:path w="4635" h="2340" extrusionOk="0">
                <a:moveTo>
                  <a:pt x="104" y="1"/>
                </a:moveTo>
                <a:cubicBezTo>
                  <a:pt x="50" y="1"/>
                  <a:pt x="0" y="66"/>
                  <a:pt x="49" y="116"/>
                </a:cubicBezTo>
                <a:cubicBezTo>
                  <a:pt x="192" y="240"/>
                  <a:pt x="344" y="348"/>
                  <a:pt x="513" y="437"/>
                </a:cubicBezTo>
                <a:cubicBezTo>
                  <a:pt x="719" y="562"/>
                  <a:pt x="942" y="660"/>
                  <a:pt x="1156" y="767"/>
                </a:cubicBezTo>
                <a:cubicBezTo>
                  <a:pt x="1272" y="821"/>
                  <a:pt x="1388" y="874"/>
                  <a:pt x="1504" y="919"/>
                </a:cubicBezTo>
                <a:cubicBezTo>
                  <a:pt x="1611" y="1204"/>
                  <a:pt x="1718" y="1490"/>
                  <a:pt x="1825" y="1767"/>
                </a:cubicBezTo>
                <a:lnTo>
                  <a:pt x="1870" y="1901"/>
                </a:lnTo>
                <a:cubicBezTo>
                  <a:pt x="1871" y="1901"/>
                  <a:pt x="1871" y="1902"/>
                  <a:pt x="1872" y="1902"/>
                </a:cubicBezTo>
                <a:cubicBezTo>
                  <a:pt x="1887" y="1902"/>
                  <a:pt x="1715" y="1277"/>
                  <a:pt x="1611" y="990"/>
                </a:cubicBezTo>
                <a:lnTo>
                  <a:pt x="1593" y="954"/>
                </a:lnTo>
                <a:lnTo>
                  <a:pt x="1593" y="954"/>
                </a:lnTo>
                <a:cubicBezTo>
                  <a:pt x="1834" y="1044"/>
                  <a:pt x="2066" y="1133"/>
                  <a:pt x="2298" y="1240"/>
                </a:cubicBezTo>
                <a:cubicBezTo>
                  <a:pt x="2486" y="1311"/>
                  <a:pt x="2664" y="1392"/>
                  <a:pt x="2843" y="1481"/>
                </a:cubicBezTo>
                <a:cubicBezTo>
                  <a:pt x="2950" y="1686"/>
                  <a:pt x="3066" y="1892"/>
                  <a:pt x="3191" y="2097"/>
                </a:cubicBezTo>
                <a:lnTo>
                  <a:pt x="3244" y="2204"/>
                </a:lnTo>
                <a:cubicBezTo>
                  <a:pt x="3155" y="1972"/>
                  <a:pt x="3057" y="1740"/>
                  <a:pt x="2941" y="1526"/>
                </a:cubicBezTo>
                <a:lnTo>
                  <a:pt x="2941" y="1526"/>
                </a:lnTo>
                <a:cubicBezTo>
                  <a:pt x="3343" y="1713"/>
                  <a:pt x="3744" y="1909"/>
                  <a:pt x="4146" y="2097"/>
                </a:cubicBezTo>
                <a:lnTo>
                  <a:pt x="4619" y="2338"/>
                </a:lnTo>
                <a:cubicBezTo>
                  <a:pt x="4621" y="2339"/>
                  <a:pt x="4623" y="2340"/>
                  <a:pt x="4623" y="2340"/>
                </a:cubicBezTo>
                <a:cubicBezTo>
                  <a:pt x="4635" y="2340"/>
                  <a:pt x="3913" y="1899"/>
                  <a:pt x="3414" y="1624"/>
                </a:cubicBezTo>
                <a:lnTo>
                  <a:pt x="3762" y="1454"/>
                </a:lnTo>
                <a:lnTo>
                  <a:pt x="3825" y="1428"/>
                </a:lnTo>
                <a:lnTo>
                  <a:pt x="3825" y="1428"/>
                </a:lnTo>
                <a:cubicBezTo>
                  <a:pt x="3664" y="1463"/>
                  <a:pt x="3503" y="1517"/>
                  <a:pt x="3351" y="1579"/>
                </a:cubicBezTo>
                <a:lnTo>
                  <a:pt x="3343" y="1588"/>
                </a:lnTo>
                <a:cubicBezTo>
                  <a:pt x="3039" y="1428"/>
                  <a:pt x="2798" y="1311"/>
                  <a:pt x="2477" y="1169"/>
                </a:cubicBezTo>
                <a:cubicBezTo>
                  <a:pt x="2352" y="1115"/>
                  <a:pt x="2218" y="1062"/>
                  <a:pt x="2093" y="1008"/>
                </a:cubicBezTo>
                <a:lnTo>
                  <a:pt x="2825" y="597"/>
                </a:lnTo>
                <a:lnTo>
                  <a:pt x="2941" y="526"/>
                </a:lnTo>
                <a:cubicBezTo>
                  <a:pt x="2942" y="526"/>
                  <a:pt x="2943" y="525"/>
                  <a:pt x="2942" y="525"/>
                </a:cubicBezTo>
                <a:lnTo>
                  <a:pt x="2942" y="525"/>
                </a:lnTo>
                <a:cubicBezTo>
                  <a:pt x="2938" y="525"/>
                  <a:pt x="2352" y="781"/>
                  <a:pt x="2093" y="928"/>
                </a:cubicBezTo>
                <a:lnTo>
                  <a:pt x="2013" y="981"/>
                </a:lnTo>
                <a:cubicBezTo>
                  <a:pt x="1816" y="901"/>
                  <a:pt x="1629" y="830"/>
                  <a:pt x="1442" y="749"/>
                </a:cubicBezTo>
                <a:lnTo>
                  <a:pt x="1326" y="696"/>
                </a:lnTo>
                <a:lnTo>
                  <a:pt x="1986" y="205"/>
                </a:lnTo>
                <a:lnTo>
                  <a:pt x="2084" y="124"/>
                </a:lnTo>
                <a:cubicBezTo>
                  <a:pt x="2086" y="123"/>
                  <a:pt x="2086" y="123"/>
                  <a:pt x="2086" y="123"/>
                </a:cubicBezTo>
                <a:lnTo>
                  <a:pt x="2086" y="123"/>
                </a:lnTo>
                <a:cubicBezTo>
                  <a:pt x="2078" y="123"/>
                  <a:pt x="1557" y="435"/>
                  <a:pt x="1326" y="615"/>
                </a:cubicBezTo>
                <a:lnTo>
                  <a:pt x="1254" y="669"/>
                </a:lnTo>
                <a:cubicBezTo>
                  <a:pt x="1058" y="580"/>
                  <a:pt x="870" y="490"/>
                  <a:pt x="683" y="383"/>
                </a:cubicBezTo>
                <a:cubicBezTo>
                  <a:pt x="487" y="285"/>
                  <a:pt x="308" y="160"/>
                  <a:pt x="147" y="17"/>
                </a:cubicBezTo>
                <a:cubicBezTo>
                  <a:pt x="134" y="6"/>
                  <a:pt x="119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4" name="Google Shape;144;p2"/>
          <p:cNvSpPr/>
          <p:nvPr/>
        </p:nvSpPr>
        <p:spPr>
          <a:xfrm rot="-7115392">
            <a:off x="751222" y="5069756"/>
            <a:ext cx="401429" cy="293237"/>
          </a:xfrm>
          <a:custGeom>
            <a:avLst/>
            <a:gdLst/>
            <a:ahLst/>
            <a:cxnLst/>
            <a:rect l="l" t="t" r="r" b="b"/>
            <a:pathLst>
              <a:path w="3740" h="2732" extrusionOk="0">
                <a:moveTo>
                  <a:pt x="0" y="1821"/>
                </a:moveTo>
                <a:cubicBezTo>
                  <a:pt x="89" y="1911"/>
                  <a:pt x="179" y="1991"/>
                  <a:pt x="286" y="2062"/>
                </a:cubicBezTo>
                <a:cubicBezTo>
                  <a:pt x="1205" y="2732"/>
                  <a:pt x="3293" y="2152"/>
                  <a:pt x="3740" y="2018"/>
                </a:cubicBezTo>
                <a:cubicBezTo>
                  <a:pt x="3276" y="134"/>
                  <a:pt x="652" y="1"/>
                  <a:pt x="0" y="182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5" name="Google Shape;145;p2"/>
          <p:cNvSpPr/>
          <p:nvPr/>
        </p:nvSpPr>
        <p:spPr>
          <a:xfrm rot="-7115392">
            <a:off x="670205" y="5087965"/>
            <a:ext cx="464649" cy="354311"/>
          </a:xfrm>
          <a:custGeom>
            <a:avLst/>
            <a:gdLst/>
            <a:ahLst/>
            <a:cxnLst/>
            <a:rect l="l" t="t" r="r" b="b"/>
            <a:pathLst>
              <a:path w="4329" h="3301" extrusionOk="0">
                <a:moveTo>
                  <a:pt x="1597" y="1"/>
                </a:moveTo>
                <a:cubicBezTo>
                  <a:pt x="1492" y="1"/>
                  <a:pt x="1388" y="14"/>
                  <a:pt x="1285" y="41"/>
                </a:cubicBezTo>
                <a:cubicBezTo>
                  <a:pt x="1044" y="112"/>
                  <a:pt x="821" y="246"/>
                  <a:pt x="643" y="416"/>
                </a:cubicBezTo>
                <a:cubicBezTo>
                  <a:pt x="464" y="585"/>
                  <a:pt x="312" y="791"/>
                  <a:pt x="196" y="1014"/>
                </a:cubicBezTo>
                <a:cubicBezTo>
                  <a:pt x="312" y="791"/>
                  <a:pt x="464" y="594"/>
                  <a:pt x="652" y="425"/>
                </a:cubicBezTo>
                <a:cubicBezTo>
                  <a:pt x="821" y="246"/>
                  <a:pt x="1044" y="121"/>
                  <a:pt x="1285" y="59"/>
                </a:cubicBezTo>
                <a:cubicBezTo>
                  <a:pt x="1388" y="32"/>
                  <a:pt x="1492" y="18"/>
                  <a:pt x="1596" y="18"/>
                </a:cubicBezTo>
                <a:cubicBezTo>
                  <a:pt x="1736" y="18"/>
                  <a:pt x="1875" y="43"/>
                  <a:pt x="2008" y="94"/>
                </a:cubicBezTo>
                <a:cubicBezTo>
                  <a:pt x="2240" y="184"/>
                  <a:pt x="2454" y="309"/>
                  <a:pt x="2642" y="469"/>
                </a:cubicBezTo>
                <a:cubicBezTo>
                  <a:pt x="3017" y="791"/>
                  <a:pt x="3347" y="1165"/>
                  <a:pt x="3624" y="1576"/>
                </a:cubicBezTo>
                <a:cubicBezTo>
                  <a:pt x="3766" y="1781"/>
                  <a:pt x="3891" y="1995"/>
                  <a:pt x="3998" y="2219"/>
                </a:cubicBezTo>
                <a:cubicBezTo>
                  <a:pt x="4110" y="2425"/>
                  <a:pt x="4197" y="2647"/>
                  <a:pt x="4259" y="2878"/>
                </a:cubicBezTo>
                <a:lnTo>
                  <a:pt x="4259" y="2878"/>
                </a:lnTo>
                <a:cubicBezTo>
                  <a:pt x="3803" y="3026"/>
                  <a:pt x="3329" y="3130"/>
                  <a:pt x="2856" y="3200"/>
                </a:cubicBezTo>
                <a:cubicBezTo>
                  <a:pt x="2615" y="3236"/>
                  <a:pt x="2365" y="3263"/>
                  <a:pt x="2124" y="3263"/>
                </a:cubicBezTo>
                <a:cubicBezTo>
                  <a:pt x="2083" y="3264"/>
                  <a:pt x="2041" y="3265"/>
                  <a:pt x="1999" y="3265"/>
                </a:cubicBezTo>
                <a:cubicBezTo>
                  <a:pt x="1798" y="3265"/>
                  <a:pt x="1592" y="3248"/>
                  <a:pt x="1392" y="3218"/>
                </a:cubicBezTo>
                <a:cubicBezTo>
                  <a:pt x="910" y="3120"/>
                  <a:pt x="482" y="2834"/>
                  <a:pt x="214" y="2415"/>
                </a:cubicBezTo>
                <a:cubicBezTo>
                  <a:pt x="80" y="2210"/>
                  <a:pt x="9" y="1960"/>
                  <a:pt x="18" y="1719"/>
                </a:cubicBezTo>
                <a:cubicBezTo>
                  <a:pt x="18" y="1471"/>
                  <a:pt x="79" y="1233"/>
                  <a:pt x="193" y="1020"/>
                </a:cubicBezTo>
                <a:lnTo>
                  <a:pt x="193" y="1020"/>
                </a:lnTo>
                <a:cubicBezTo>
                  <a:pt x="79" y="1233"/>
                  <a:pt x="18" y="1471"/>
                  <a:pt x="9" y="1719"/>
                </a:cubicBezTo>
                <a:cubicBezTo>
                  <a:pt x="0" y="1969"/>
                  <a:pt x="71" y="2210"/>
                  <a:pt x="205" y="2424"/>
                </a:cubicBezTo>
                <a:cubicBezTo>
                  <a:pt x="473" y="2843"/>
                  <a:pt x="901" y="3138"/>
                  <a:pt x="1392" y="3236"/>
                </a:cubicBezTo>
                <a:cubicBezTo>
                  <a:pt x="1594" y="3281"/>
                  <a:pt x="1796" y="3301"/>
                  <a:pt x="2003" y="3301"/>
                </a:cubicBezTo>
                <a:cubicBezTo>
                  <a:pt x="2043" y="3301"/>
                  <a:pt x="2084" y="3300"/>
                  <a:pt x="2124" y="3299"/>
                </a:cubicBezTo>
                <a:cubicBezTo>
                  <a:pt x="2374" y="3290"/>
                  <a:pt x="2615" y="3272"/>
                  <a:pt x="2865" y="3236"/>
                </a:cubicBezTo>
                <a:cubicBezTo>
                  <a:pt x="3347" y="3174"/>
                  <a:pt x="3829" y="3066"/>
                  <a:pt x="4302" y="2924"/>
                </a:cubicBezTo>
                <a:lnTo>
                  <a:pt x="4329" y="2915"/>
                </a:lnTo>
                <a:lnTo>
                  <a:pt x="4320" y="2888"/>
                </a:lnTo>
                <a:cubicBezTo>
                  <a:pt x="4248" y="2647"/>
                  <a:pt x="4159" y="2415"/>
                  <a:pt x="4043" y="2192"/>
                </a:cubicBezTo>
                <a:cubicBezTo>
                  <a:pt x="3927" y="1978"/>
                  <a:pt x="3802" y="1763"/>
                  <a:pt x="3659" y="1558"/>
                </a:cubicBezTo>
                <a:cubicBezTo>
                  <a:pt x="3374" y="1139"/>
                  <a:pt x="3043" y="773"/>
                  <a:pt x="2660" y="451"/>
                </a:cubicBezTo>
                <a:cubicBezTo>
                  <a:pt x="2472" y="291"/>
                  <a:pt x="2249" y="157"/>
                  <a:pt x="2017" y="77"/>
                </a:cubicBezTo>
                <a:cubicBezTo>
                  <a:pt x="1879" y="25"/>
                  <a:pt x="1738" y="1"/>
                  <a:pt x="15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6" name="Google Shape;146;p2"/>
          <p:cNvSpPr/>
          <p:nvPr/>
        </p:nvSpPr>
        <p:spPr>
          <a:xfrm rot="-7115392">
            <a:off x="1256785" y="5205325"/>
            <a:ext cx="181288" cy="298175"/>
          </a:xfrm>
          <a:custGeom>
            <a:avLst/>
            <a:gdLst/>
            <a:ahLst/>
            <a:cxnLst/>
            <a:rect l="l" t="t" r="r" b="b"/>
            <a:pathLst>
              <a:path w="1689" h="2778" extrusionOk="0">
                <a:moveTo>
                  <a:pt x="1108" y="1"/>
                </a:moveTo>
                <a:cubicBezTo>
                  <a:pt x="747" y="433"/>
                  <a:pt x="1" y="2777"/>
                  <a:pt x="813" y="2777"/>
                </a:cubicBezTo>
                <a:cubicBezTo>
                  <a:pt x="822" y="2777"/>
                  <a:pt x="831" y="2777"/>
                  <a:pt x="841" y="2776"/>
                </a:cubicBezTo>
                <a:cubicBezTo>
                  <a:pt x="1689" y="2723"/>
                  <a:pt x="1109" y="1"/>
                  <a:pt x="1108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7" name="Google Shape;147;p2"/>
          <p:cNvSpPr/>
          <p:nvPr/>
        </p:nvSpPr>
        <p:spPr>
          <a:xfrm rot="-7115392">
            <a:off x="1022511" y="5168631"/>
            <a:ext cx="319104" cy="132772"/>
          </a:xfrm>
          <a:custGeom>
            <a:avLst/>
            <a:gdLst/>
            <a:ahLst/>
            <a:cxnLst/>
            <a:rect l="l" t="t" r="r" b="b"/>
            <a:pathLst>
              <a:path w="2973" h="1237" extrusionOk="0">
                <a:moveTo>
                  <a:pt x="277" y="0"/>
                </a:moveTo>
                <a:cubicBezTo>
                  <a:pt x="162" y="0"/>
                  <a:pt x="68" y="8"/>
                  <a:pt x="1" y="24"/>
                </a:cubicBezTo>
                <a:cubicBezTo>
                  <a:pt x="1" y="24"/>
                  <a:pt x="1471" y="1237"/>
                  <a:pt x="2224" y="1237"/>
                </a:cubicBezTo>
                <a:cubicBezTo>
                  <a:pt x="2380" y="1237"/>
                  <a:pt x="2505" y="1185"/>
                  <a:pt x="2580" y="1059"/>
                </a:cubicBezTo>
                <a:cubicBezTo>
                  <a:pt x="2972" y="416"/>
                  <a:pt x="1108" y="0"/>
                  <a:pt x="2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8" name="Google Shape;148;p2"/>
          <p:cNvSpPr/>
          <p:nvPr/>
        </p:nvSpPr>
        <p:spPr>
          <a:xfrm rot="-7115392">
            <a:off x="1229258" y="5028552"/>
            <a:ext cx="205975" cy="281752"/>
          </a:xfrm>
          <a:custGeom>
            <a:avLst/>
            <a:gdLst/>
            <a:ahLst/>
            <a:cxnLst/>
            <a:rect l="l" t="t" r="r" b="b"/>
            <a:pathLst>
              <a:path w="1919" h="2625" extrusionOk="0">
                <a:moveTo>
                  <a:pt x="107" y="0"/>
                </a:moveTo>
                <a:lnTo>
                  <a:pt x="107" y="0"/>
                </a:lnTo>
                <a:cubicBezTo>
                  <a:pt x="0" y="508"/>
                  <a:pt x="397" y="2624"/>
                  <a:pt x="1022" y="2624"/>
                </a:cubicBezTo>
                <a:cubicBezTo>
                  <a:pt x="1078" y="2624"/>
                  <a:pt x="1136" y="2607"/>
                  <a:pt x="1195" y="2571"/>
                </a:cubicBezTo>
                <a:cubicBezTo>
                  <a:pt x="1918" y="2116"/>
                  <a:pt x="107" y="0"/>
                  <a:pt x="10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49" name="Google Shape;149;p2"/>
          <p:cNvSpPr/>
          <p:nvPr/>
        </p:nvSpPr>
        <p:spPr>
          <a:xfrm rot="-7115392">
            <a:off x="1180346" y="5337658"/>
            <a:ext cx="181609" cy="298175"/>
          </a:xfrm>
          <a:custGeom>
            <a:avLst/>
            <a:gdLst/>
            <a:ahLst/>
            <a:cxnLst/>
            <a:rect l="l" t="t" r="r" b="b"/>
            <a:pathLst>
              <a:path w="1692" h="2778" extrusionOk="0">
                <a:moveTo>
                  <a:pt x="1112" y="1"/>
                </a:moveTo>
                <a:cubicBezTo>
                  <a:pt x="740" y="425"/>
                  <a:pt x="1" y="2777"/>
                  <a:pt x="812" y="2777"/>
                </a:cubicBezTo>
                <a:cubicBezTo>
                  <a:pt x="819" y="2777"/>
                  <a:pt x="827" y="2777"/>
                  <a:pt x="835" y="2777"/>
                </a:cubicBezTo>
                <a:cubicBezTo>
                  <a:pt x="1692" y="2723"/>
                  <a:pt x="1112" y="1"/>
                  <a:pt x="1112" y="1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0" name="Google Shape;150;p2"/>
          <p:cNvSpPr/>
          <p:nvPr/>
        </p:nvSpPr>
        <p:spPr>
          <a:xfrm rot="-7115392">
            <a:off x="946045" y="5301267"/>
            <a:ext cx="319427" cy="133416"/>
          </a:xfrm>
          <a:custGeom>
            <a:avLst/>
            <a:gdLst/>
            <a:ahLst/>
            <a:cxnLst/>
            <a:rect l="l" t="t" r="r" b="b"/>
            <a:pathLst>
              <a:path w="2976" h="1243" extrusionOk="0">
                <a:moveTo>
                  <a:pt x="258" y="0"/>
                </a:moveTo>
                <a:cubicBezTo>
                  <a:pt x="152" y="0"/>
                  <a:pt x="63" y="7"/>
                  <a:pt x="0" y="21"/>
                </a:cubicBezTo>
                <a:cubicBezTo>
                  <a:pt x="0" y="21"/>
                  <a:pt x="1479" y="1242"/>
                  <a:pt x="2233" y="1242"/>
                </a:cubicBezTo>
                <a:cubicBezTo>
                  <a:pt x="2389" y="1242"/>
                  <a:pt x="2514" y="1191"/>
                  <a:pt x="2588" y="1066"/>
                </a:cubicBezTo>
                <a:cubicBezTo>
                  <a:pt x="2976" y="417"/>
                  <a:pt x="1080" y="0"/>
                  <a:pt x="2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1" name="Google Shape;151;p2"/>
          <p:cNvSpPr/>
          <p:nvPr/>
        </p:nvSpPr>
        <p:spPr>
          <a:xfrm rot="-7115392">
            <a:off x="1101652" y="5461540"/>
            <a:ext cx="179248" cy="300536"/>
          </a:xfrm>
          <a:custGeom>
            <a:avLst/>
            <a:gdLst/>
            <a:ahLst/>
            <a:cxnLst/>
            <a:rect l="l" t="t" r="r" b="b"/>
            <a:pathLst>
              <a:path w="1670" h="2800" extrusionOk="0">
                <a:moveTo>
                  <a:pt x="777" y="0"/>
                </a:moveTo>
                <a:cubicBezTo>
                  <a:pt x="465" y="469"/>
                  <a:pt x="1" y="2800"/>
                  <a:pt x="753" y="2800"/>
                </a:cubicBezTo>
                <a:cubicBezTo>
                  <a:pt x="775" y="2800"/>
                  <a:pt x="798" y="2798"/>
                  <a:pt x="822" y="2794"/>
                </a:cubicBezTo>
                <a:cubicBezTo>
                  <a:pt x="1670" y="2642"/>
                  <a:pt x="777" y="0"/>
                  <a:pt x="777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2" name="Google Shape;152;p2"/>
          <p:cNvSpPr/>
          <p:nvPr/>
        </p:nvSpPr>
        <p:spPr>
          <a:xfrm rot="-7115392">
            <a:off x="869542" y="5477106"/>
            <a:ext cx="317172" cy="111199"/>
          </a:xfrm>
          <a:custGeom>
            <a:avLst/>
            <a:gdLst/>
            <a:ahLst/>
            <a:cxnLst/>
            <a:rect l="l" t="t" r="r" b="b"/>
            <a:pathLst>
              <a:path w="2955" h="1036" extrusionOk="0">
                <a:moveTo>
                  <a:pt x="696" y="1"/>
                </a:moveTo>
                <a:cubicBezTo>
                  <a:pt x="391" y="1"/>
                  <a:pt x="134" y="27"/>
                  <a:pt x="0" y="73"/>
                </a:cubicBezTo>
                <a:cubicBezTo>
                  <a:pt x="0" y="73"/>
                  <a:pt x="1483" y="1035"/>
                  <a:pt x="2263" y="1035"/>
                </a:cubicBezTo>
                <a:cubicBezTo>
                  <a:pt x="2462" y="1035"/>
                  <a:pt x="2616" y="972"/>
                  <a:pt x="2687" y="814"/>
                </a:cubicBezTo>
                <a:cubicBezTo>
                  <a:pt x="2955" y="232"/>
                  <a:pt x="1611" y="1"/>
                  <a:pt x="69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3" name="Google Shape;153;p2"/>
          <p:cNvSpPr/>
          <p:nvPr/>
        </p:nvSpPr>
        <p:spPr>
          <a:xfrm rot="-7115392">
            <a:off x="1038108" y="5590935"/>
            <a:ext cx="174419" cy="297852"/>
          </a:xfrm>
          <a:custGeom>
            <a:avLst/>
            <a:gdLst/>
            <a:ahLst/>
            <a:cxnLst/>
            <a:rect l="l" t="t" r="r" b="b"/>
            <a:pathLst>
              <a:path w="1625" h="2775" extrusionOk="0">
                <a:moveTo>
                  <a:pt x="446" y="0"/>
                </a:moveTo>
                <a:cubicBezTo>
                  <a:pt x="199" y="477"/>
                  <a:pt x="1" y="2775"/>
                  <a:pt x="697" y="2775"/>
                </a:cubicBezTo>
                <a:cubicBezTo>
                  <a:pt x="730" y="2775"/>
                  <a:pt x="765" y="2769"/>
                  <a:pt x="803" y="2758"/>
                </a:cubicBezTo>
                <a:cubicBezTo>
                  <a:pt x="1624" y="2526"/>
                  <a:pt x="446" y="1"/>
                  <a:pt x="446" y="0"/>
                </a:cubicBezTo>
                <a:close/>
              </a:path>
            </a:pathLst>
          </a:custGeom>
          <a:solidFill>
            <a:srgbClr val="EE7B2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4" name="Google Shape;154;p2"/>
          <p:cNvSpPr/>
          <p:nvPr/>
        </p:nvSpPr>
        <p:spPr>
          <a:xfrm rot="-7115392">
            <a:off x="807527" y="5651908"/>
            <a:ext cx="312235" cy="97137"/>
          </a:xfrm>
          <a:custGeom>
            <a:avLst/>
            <a:gdLst/>
            <a:ahLst/>
            <a:cxnLst/>
            <a:rect l="l" t="t" r="r" b="b"/>
            <a:pathLst>
              <a:path w="2909" h="905" extrusionOk="0">
                <a:moveTo>
                  <a:pt x="1338" y="1"/>
                </a:moveTo>
                <a:cubicBezTo>
                  <a:pt x="777" y="1"/>
                  <a:pt x="216" y="81"/>
                  <a:pt x="0" y="186"/>
                </a:cubicBezTo>
                <a:cubicBezTo>
                  <a:pt x="0" y="186"/>
                  <a:pt x="1424" y="905"/>
                  <a:pt x="2234" y="905"/>
                </a:cubicBezTo>
                <a:cubicBezTo>
                  <a:pt x="2495" y="905"/>
                  <a:pt x="2693" y="830"/>
                  <a:pt x="2758" y="632"/>
                </a:cubicBezTo>
                <a:cubicBezTo>
                  <a:pt x="2909" y="159"/>
                  <a:pt x="2123" y="1"/>
                  <a:pt x="133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5" name="Google Shape;155;p2"/>
          <p:cNvSpPr/>
          <p:nvPr/>
        </p:nvSpPr>
        <p:spPr>
          <a:xfrm rot="-7115392">
            <a:off x="1197303" y="5491491"/>
            <a:ext cx="106368" cy="186976"/>
          </a:xfrm>
          <a:custGeom>
            <a:avLst/>
            <a:gdLst/>
            <a:ahLst/>
            <a:cxnLst/>
            <a:rect l="l" t="t" r="r" b="b"/>
            <a:pathLst>
              <a:path w="991" h="1742" extrusionOk="0">
                <a:moveTo>
                  <a:pt x="527" y="1652"/>
                </a:moveTo>
                <a:cubicBezTo>
                  <a:pt x="991" y="1572"/>
                  <a:pt x="928" y="742"/>
                  <a:pt x="785" y="1"/>
                </a:cubicBezTo>
                <a:cubicBezTo>
                  <a:pt x="544" y="54"/>
                  <a:pt x="312" y="135"/>
                  <a:pt x="98" y="242"/>
                </a:cubicBezTo>
                <a:cubicBezTo>
                  <a:pt x="0" y="991"/>
                  <a:pt x="54" y="1741"/>
                  <a:pt x="527" y="165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6" name="Google Shape;156;p2"/>
          <p:cNvSpPr/>
          <p:nvPr/>
        </p:nvSpPr>
        <p:spPr>
          <a:xfrm rot="-7115392">
            <a:off x="1071304" y="5065268"/>
            <a:ext cx="435992" cy="519283"/>
          </a:xfrm>
          <a:custGeom>
            <a:avLst/>
            <a:gdLst/>
            <a:ahLst/>
            <a:cxnLst/>
            <a:rect l="l" t="t" r="r" b="b"/>
            <a:pathLst>
              <a:path w="4062" h="4838" extrusionOk="0">
                <a:moveTo>
                  <a:pt x="4061" y="2562"/>
                </a:moveTo>
                <a:cubicBezTo>
                  <a:pt x="4035" y="2258"/>
                  <a:pt x="3954" y="1964"/>
                  <a:pt x="3820" y="1687"/>
                </a:cubicBezTo>
                <a:cubicBezTo>
                  <a:pt x="3214" y="1419"/>
                  <a:pt x="2267" y="1286"/>
                  <a:pt x="1857" y="1330"/>
                </a:cubicBezTo>
                <a:lnTo>
                  <a:pt x="1830" y="1330"/>
                </a:lnTo>
                <a:cubicBezTo>
                  <a:pt x="1616" y="964"/>
                  <a:pt x="1393" y="607"/>
                  <a:pt x="1161" y="268"/>
                </a:cubicBezTo>
                <a:lnTo>
                  <a:pt x="1188" y="268"/>
                </a:lnTo>
                <a:cubicBezTo>
                  <a:pt x="1687" y="661"/>
                  <a:pt x="3124" y="1705"/>
                  <a:pt x="3553" y="1232"/>
                </a:cubicBezTo>
                <a:cubicBezTo>
                  <a:pt x="3214" y="768"/>
                  <a:pt x="2749" y="420"/>
                  <a:pt x="2214" y="215"/>
                </a:cubicBezTo>
                <a:cubicBezTo>
                  <a:pt x="1750" y="125"/>
                  <a:pt x="1286" y="90"/>
                  <a:pt x="1063" y="125"/>
                </a:cubicBezTo>
                <a:cubicBezTo>
                  <a:pt x="1027" y="81"/>
                  <a:pt x="1000" y="45"/>
                  <a:pt x="973" y="0"/>
                </a:cubicBezTo>
                <a:lnTo>
                  <a:pt x="857" y="0"/>
                </a:lnTo>
                <a:cubicBezTo>
                  <a:pt x="902" y="54"/>
                  <a:pt x="947" y="116"/>
                  <a:pt x="982" y="170"/>
                </a:cubicBezTo>
                <a:cubicBezTo>
                  <a:pt x="973" y="179"/>
                  <a:pt x="964" y="188"/>
                  <a:pt x="964" y="206"/>
                </a:cubicBezTo>
                <a:lnTo>
                  <a:pt x="964" y="295"/>
                </a:lnTo>
                <a:cubicBezTo>
                  <a:pt x="581" y="946"/>
                  <a:pt x="1" y="2981"/>
                  <a:pt x="786" y="2928"/>
                </a:cubicBezTo>
                <a:cubicBezTo>
                  <a:pt x="1518" y="2892"/>
                  <a:pt x="1196" y="893"/>
                  <a:pt x="1089" y="313"/>
                </a:cubicBezTo>
                <a:cubicBezTo>
                  <a:pt x="1330" y="661"/>
                  <a:pt x="1553" y="1018"/>
                  <a:pt x="1759" y="1375"/>
                </a:cubicBezTo>
                <a:lnTo>
                  <a:pt x="1759" y="1446"/>
                </a:lnTo>
                <a:cubicBezTo>
                  <a:pt x="1375" y="2008"/>
                  <a:pt x="723" y="4195"/>
                  <a:pt x="1536" y="4150"/>
                </a:cubicBezTo>
                <a:cubicBezTo>
                  <a:pt x="2250" y="4106"/>
                  <a:pt x="1964" y="2214"/>
                  <a:pt x="1848" y="1580"/>
                </a:cubicBezTo>
                <a:lnTo>
                  <a:pt x="1848" y="1544"/>
                </a:lnTo>
                <a:cubicBezTo>
                  <a:pt x="1955" y="1741"/>
                  <a:pt x="2107" y="2026"/>
                  <a:pt x="2250" y="2303"/>
                </a:cubicBezTo>
                <a:cubicBezTo>
                  <a:pt x="2223" y="2990"/>
                  <a:pt x="2624" y="4838"/>
                  <a:pt x="3214" y="4766"/>
                </a:cubicBezTo>
                <a:cubicBezTo>
                  <a:pt x="3330" y="4659"/>
                  <a:pt x="3428" y="4543"/>
                  <a:pt x="3526" y="4427"/>
                </a:cubicBezTo>
                <a:cubicBezTo>
                  <a:pt x="3597" y="3695"/>
                  <a:pt x="2267" y="2151"/>
                  <a:pt x="2267" y="2151"/>
                </a:cubicBezTo>
                <a:lnTo>
                  <a:pt x="2267" y="2151"/>
                </a:lnTo>
                <a:cubicBezTo>
                  <a:pt x="2160" y="1919"/>
                  <a:pt x="2035" y="1687"/>
                  <a:pt x="1910" y="1455"/>
                </a:cubicBezTo>
                <a:cubicBezTo>
                  <a:pt x="2303" y="1776"/>
                  <a:pt x="3472" y="2633"/>
                  <a:pt x="4061" y="256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7" name="Google Shape;157;p2"/>
          <p:cNvSpPr/>
          <p:nvPr/>
        </p:nvSpPr>
        <p:spPr>
          <a:xfrm rot="-7115392">
            <a:off x="1219663" y="5657801"/>
            <a:ext cx="46047" cy="29839"/>
          </a:xfrm>
          <a:custGeom>
            <a:avLst/>
            <a:gdLst/>
            <a:ahLst/>
            <a:cxnLst/>
            <a:rect l="l" t="t" r="r" b="b"/>
            <a:pathLst>
              <a:path w="429" h="278" extrusionOk="0">
                <a:moveTo>
                  <a:pt x="179" y="250"/>
                </a:moveTo>
                <a:cubicBezTo>
                  <a:pt x="295" y="215"/>
                  <a:pt x="393" y="116"/>
                  <a:pt x="429" y="0"/>
                </a:cubicBezTo>
                <a:cubicBezTo>
                  <a:pt x="277" y="72"/>
                  <a:pt x="134" y="161"/>
                  <a:pt x="0" y="259"/>
                </a:cubicBezTo>
                <a:cubicBezTo>
                  <a:pt x="63" y="277"/>
                  <a:pt x="116" y="268"/>
                  <a:pt x="179" y="25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8" name="Google Shape;158;p2"/>
          <p:cNvSpPr/>
          <p:nvPr/>
        </p:nvSpPr>
        <p:spPr>
          <a:xfrm rot="-7115392">
            <a:off x="1273129" y="5051802"/>
            <a:ext cx="141788" cy="284757"/>
          </a:xfrm>
          <a:custGeom>
            <a:avLst/>
            <a:gdLst/>
            <a:ahLst/>
            <a:cxnLst/>
            <a:rect l="l" t="t" r="r" b="b"/>
            <a:pathLst>
              <a:path w="1321" h="2653" extrusionOk="0">
                <a:moveTo>
                  <a:pt x="1259" y="1911"/>
                </a:moveTo>
                <a:cubicBezTo>
                  <a:pt x="1294" y="2027"/>
                  <a:pt x="1321" y="2152"/>
                  <a:pt x="1321" y="2277"/>
                </a:cubicBezTo>
                <a:cubicBezTo>
                  <a:pt x="1321" y="2152"/>
                  <a:pt x="1303" y="2027"/>
                  <a:pt x="1259" y="1911"/>
                </a:cubicBezTo>
                <a:close/>
                <a:moveTo>
                  <a:pt x="47" y="1"/>
                </a:moveTo>
                <a:cubicBezTo>
                  <a:pt x="36" y="1"/>
                  <a:pt x="23" y="8"/>
                  <a:pt x="18" y="19"/>
                </a:cubicBezTo>
                <a:cubicBezTo>
                  <a:pt x="0" y="153"/>
                  <a:pt x="0" y="287"/>
                  <a:pt x="9" y="421"/>
                </a:cubicBezTo>
                <a:cubicBezTo>
                  <a:pt x="18" y="546"/>
                  <a:pt x="36" y="680"/>
                  <a:pt x="54" y="805"/>
                </a:cubicBezTo>
                <a:cubicBezTo>
                  <a:pt x="98" y="1064"/>
                  <a:pt x="161" y="1322"/>
                  <a:pt x="232" y="1572"/>
                </a:cubicBezTo>
                <a:cubicBezTo>
                  <a:pt x="304" y="1822"/>
                  <a:pt x="411" y="2063"/>
                  <a:pt x="536" y="2286"/>
                </a:cubicBezTo>
                <a:cubicBezTo>
                  <a:pt x="598" y="2402"/>
                  <a:pt x="687" y="2500"/>
                  <a:pt x="785" y="2581"/>
                </a:cubicBezTo>
                <a:cubicBezTo>
                  <a:pt x="839" y="2625"/>
                  <a:pt x="902" y="2643"/>
                  <a:pt x="973" y="2652"/>
                </a:cubicBezTo>
                <a:cubicBezTo>
                  <a:pt x="1035" y="2643"/>
                  <a:pt x="1097" y="2626"/>
                  <a:pt x="1150" y="2591"/>
                </a:cubicBezTo>
                <a:lnTo>
                  <a:pt x="1150" y="2591"/>
                </a:lnTo>
                <a:cubicBezTo>
                  <a:pt x="1097" y="2626"/>
                  <a:pt x="1035" y="2643"/>
                  <a:pt x="973" y="2643"/>
                </a:cubicBezTo>
                <a:cubicBezTo>
                  <a:pt x="902" y="2634"/>
                  <a:pt x="839" y="2617"/>
                  <a:pt x="794" y="2581"/>
                </a:cubicBezTo>
                <a:cubicBezTo>
                  <a:pt x="687" y="2500"/>
                  <a:pt x="607" y="2393"/>
                  <a:pt x="545" y="2286"/>
                </a:cubicBezTo>
                <a:cubicBezTo>
                  <a:pt x="420" y="2054"/>
                  <a:pt x="321" y="1813"/>
                  <a:pt x="259" y="1563"/>
                </a:cubicBezTo>
                <a:cubicBezTo>
                  <a:pt x="188" y="1305"/>
                  <a:pt x="134" y="1055"/>
                  <a:pt x="98" y="796"/>
                </a:cubicBezTo>
                <a:cubicBezTo>
                  <a:pt x="80" y="671"/>
                  <a:pt x="63" y="537"/>
                  <a:pt x="63" y="412"/>
                </a:cubicBezTo>
                <a:cubicBezTo>
                  <a:pt x="48" y="307"/>
                  <a:pt x="51" y="196"/>
                  <a:pt x="64" y="89"/>
                </a:cubicBezTo>
                <a:lnTo>
                  <a:pt x="64" y="89"/>
                </a:lnTo>
                <a:cubicBezTo>
                  <a:pt x="212" y="264"/>
                  <a:pt x="359" y="445"/>
                  <a:pt x="491" y="626"/>
                </a:cubicBezTo>
                <a:cubicBezTo>
                  <a:pt x="643" y="823"/>
                  <a:pt x="785" y="1028"/>
                  <a:pt x="919" y="1242"/>
                </a:cubicBezTo>
                <a:cubicBezTo>
                  <a:pt x="1053" y="1447"/>
                  <a:pt x="1169" y="1670"/>
                  <a:pt x="1259" y="1911"/>
                </a:cubicBezTo>
                <a:cubicBezTo>
                  <a:pt x="1178" y="1670"/>
                  <a:pt x="1071" y="1447"/>
                  <a:pt x="937" y="1233"/>
                </a:cubicBezTo>
                <a:cubicBezTo>
                  <a:pt x="687" y="796"/>
                  <a:pt x="393" y="394"/>
                  <a:pt x="63" y="10"/>
                </a:cubicBezTo>
                <a:cubicBezTo>
                  <a:pt x="59" y="4"/>
                  <a:pt x="53" y="1"/>
                  <a:pt x="47" y="1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59" name="Google Shape;159;p2"/>
          <p:cNvSpPr/>
          <p:nvPr/>
        </p:nvSpPr>
        <p:spPr>
          <a:xfrm rot="-7115392">
            <a:off x="1297453" y="5201386"/>
            <a:ext cx="94884" cy="299892"/>
          </a:xfrm>
          <a:custGeom>
            <a:avLst/>
            <a:gdLst/>
            <a:ahLst/>
            <a:cxnLst/>
            <a:rect l="l" t="t" r="r" b="b"/>
            <a:pathLst>
              <a:path w="884" h="2794" extrusionOk="0">
                <a:moveTo>
                  <a:pt x="669" y="0"/>
                </a:moveTo>
                <a:cubicBezTo>
                  <a:pt x="663" y="0"/>
                  <a:pt x="656" y="2"/>
                  <a:pt x="652" y="7"/>
                </a:cubicBezTo>
                <a:cubicBezTo>
                  <a:pt x="571" y="114"/>
                  <a:pt x="500" y="221"/>
                  <a:pt x="455" y="346"/>
                </a:cubicBezTo>
                <a:cubicBezTo>
                  <a:pt x="393" y="462"/>
                  <a:pt x="348" y="578"/>
                  <a:pt x="304" y="703"/>
                </a:cubicBezTo>
                <a:cubicBezTo>
                  <a:pt x="214" y="953"/>
                  <a:pt x="143" y="1203"/>
                  <a:pt x="89" y="1453"/>
                </a:cubicBezTo>
                <a:cubicBezTo>
                  <a:pt x="36" y="1712"/>
                  <a:pt x="0" y="1970"/>
                  <a:pt x="9" y="2229"/>
                </a:cubicBezTo>
                <a:cubicBezTo>
                  <a:pt x="9" y="2363"/>
                  <a:pt x="36" y="2488"/>
                  <a:pt x="89" y="2613"/>
                </a:cubicBezTo>
                <a:cubicBezTo>
                  <a:pt x="116" y="2667"/>
                  <a:pt x="161" y="2720"/>
                  <a:pt x="214" y="2756"/>
                </a:cubicBezTo>
                <a:cubicBezTo>
                  <a:pt x="258" y="2778"/>
                  <a:pt x="315" y="2794"/>
                  <a:pt x="368" y="2794"/>
                </a:cubicBezTo>
                <a:cubicBezTo>
                  <a:pt x="379" y="2794"/>
                  <a:pt x="391" y="2793"/>
                  <a:pt x="402" y="2791"/>
                </a:cubicBezTo>
                <a:cubicBezTo>
                  <a:pt x="339" y="2791"/>
                  <a:pt x="277" y="2783"/>
                  <a:pt x="223" y="2747"/>
                </a:cubicBezTo>
                <a:cubicBezTo>
                  <a:pt x="161" y="2711"/>
                  <a:pt x="125" y="2667"/>
                  <a:pt x="98" y="2604"/>
                </a:cubicBezTo>
                <a:cubicBezTo>
                  <a:pt x="45" y="2488"/>
                  <a:pt x="18" y="2363"/>
                  <a:pt x="18" y="2229"/>
                </a:cubicBezTo>
                <a:cubicBezTo>
                  <a:pt x="27" y="1970"/>
                  <a:pt x="54" y="1712"/>
                  <a:pt x="125" y="1462"/>
                </a:cubicBezTo>
                <a:cubicBezTo>
                  <a:pt x="179" y="1212"/>
                  <a:pt x="259" y="962"/>
                  <a:pt x="348" y="721"/>
                </a:cubicBezTo>
                <a:cubicBezTo>
                  <a:pt x="393" y="596"/>
                  <a:pt x="437" y="471"/>
                  <a:pt x="500" y="364"/>
                </a:cubicBezTo>
                <a:cubicBezTo>
                  <a:pt x="538" y="266"/>
                  <a:pt x="595" y="167"/>
                  <a:pt x="655" y="80"/>
                </a:cubicBezTo>
                <a:lnTo>
                  <a:pt x="655" y="80"/>
                </a:lnTo>
                <a:cubicBezTo>
                  <a:pt x="702" y="304"/>
                  <a:pt x="735" y="534"/>
                  <a:pt x="768" y="757"/>
                </a:cubicBezTo>
                <a:cubicBezTo>
                  <a:pt x="803" y="1006"/>
                  <a:pt x="830" y="1247"/>
                  <a:pt x="848" y="1497"/>
                </a:cubicBezTo>
                <a:cubicBezTo>
                  <a:pt x="866" y="1747"/>
                  <a:pt x="857" y="1997"/>
                  <a:pt x="821" y="2247"/>
                </a:cubicBezTo>
                <a:cubicBezTo>
                  <a:pt x="803" y="2363"/>
                  <a:pt x="759" y="2488"/>
                  <a:pt x="696" y="2595"/>
                </a:cubicBezTo>
                <a:cubicBezTo>
                  <a:pt x="634" y="2702"/>
                  <a:pt x="527" y="2783"/>
                  <a:pt x="402" y="2791"/>
                </a:cubicBezTo>
                <a:cubicBezTo>
                  <a:pt x="527" y="2783"/>
                  <a:pt x="634" y="2711"/>
                  <a:pt x="705" y="2604"/>
                </a:cubicBezTo>
                <a:cubicBezTo>
                  <a:pt x="768" y="2497"/>
                  <a:pt x="803" y="2381"/>
                  <a:pt x="821" y="2256"/>
                </a:cubicBezTo>
                <a:cubicBezTo>
                  <a:pt x="866" y="2006"/>
                  <a:pt x="884" y="1756"/>
                  <a:pt x="875" y="1506"/>
                </a:cubicBezTo>
                <a:cubicBezTo>
                  <a:pt x="857" y="1006"/>
                  <a:pt x="794" y="516"/>
                  <a:pt x="696" y="25"/>
                </a:cubicBezTo>
                <a:cubicBezTo>
                  <a:pt x="696" y="16"/>
                  <a:pt x="687" y="7"/>
                  <a:pt x="687" y="7"/>
                </a:cubicBezTo>
                <a:cubicBezTo>
                  <a:pt x="683" y="2"/>
                  <a:pt x="676" y="0"/>
                  <a:pt x="66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0" name="Google Shape;160;p2"/>
          <p:cNvSpPr/>
          <p:nvPr/>
        </p:nvSpPr>
        <p:spPr>
          <a:xfrm rot="-7115392">
            <a:off x="1047119" y="5180883"/>
            <a:ext cx="286583" cy="136207"/>
          </a:xfrm>
          <a:custGeom>
            <a:avLst/>
            <a:gdLst/>
            <a:ahLst/>
            <a:cxnLst/>
            <a:rect l="l" t="t" r="r" b="b"/>
            <a:pathLst>
              <a:path w="2670" h="1269" extrusionOk="0">
                <a:moveTo>
                  <a:pt x="380" y="1"/>
                </a:moveTo>
                <a:cubicBezTo>
                  <a:pt x="253" y="1"/>
                  <a:pt x="126" y="12"/>
                  <a:pt x="1" y="34"/>
                </a:cubicBezTo>
                <a:cubicBezTo>
                  <a:pt x="110" y="18"/>
                  <a:pt x="222" y="11"/>
                  <a:pt x="333" y="11"/>
                </a:cubicBezTo>
                <a:cubicBezTo>
                  <a:pt x="476" y="11"/>
                  <a:pt x="619" y="23"/>
                  <a:pt x="759" y="43"/>
                </a:cubicBezTo>
                <a:cubicBezTo>
                  <a:pt x="1009" y="79"/>
                  <a:pt x="1259" y="132"/>
                  <a:pt x="1500" y="195"/>
                </a:cubicBezTo>
                <a:cubicBezTo>
                  <a:pt x="1750" y="257"/>
                  <a:pt x="1982" y="346"/>
                  <a:pt x="2214" y="453"/>
                </a:cubicBezTo>
                <a:cubicBezTo>
                  <a:pt x="2321" y="516"/>
                  <a:pt x="2428" y="587"/>
                  <a:pt x="2509" y="677"/>
                </a:cubicBezTo>
                <a:cubicBezTo>
                  <a:pt x="2598" y="766"/>
                  <a:pt x="2634" y="891"/>
                  <a:pt x="2589" y="1007"/>
                </a:cubicBezTo>
                <a:cubicBezTo>
                  <a:pt x="2544" y="1114"/>
                  <a:pt x="2437" y="1194"/>
                  <a:pt x="2321" y="1212"/>
                </a:cubicBezTo>
                <a:cubicBezTo>
                  <a:pt x="2280" y="1218"/>
                  <a:pt x="2238" y="1221"/>
                  <a:pt x="2197" y="1221"/>
                </a:cubicBezTo>
                <a:cubicBezTo>
                  <a:pt x="2114" y="1221"/>
                  <a:pt x="2033" y="1209"/>
                  <a:pt x="1955" y="1185"/>
                </a:cubicBezTo>
                <a:cubicBezTo>
                  <a:pt x="1714" y="1105"/>
                  <a:pt x="1482" y="1007"/>
                  <a:pt x="1259" y="882"/>
                </a:cubicBezTo>
                <a:cubicBezTo>
                  <a:pt x="1036" y="757"/>
                  <a:pt x="822" y="614"/>
                  <a:pt x="617" y="480"/>
                </a:cubicBezTo>
                <a:cubicBezTo>
                  <a:pt x="402" y="337"/>
                  <a:pt x="197" y="186"/>
                  <a:pt x="1" y="34"/>
                </a:cubicBezTo>
                <a:lnTo>
                  <a:pt x="1" y="34"/>
                </a:lnTo>
                <a:cubicBezTo>
                  <a:pt x="385" y="355"/>
                  <a:pt x="804" y="650"/>
                  <a:pt x="1241" y="909"/>
                </a:cubicBezTo>
                <a:cubicBezTo>
                  <a:pt x="1464" y="1043"/>
                  <a:pt x="1697" y="1150"/>
                  <a:pt x="1937" y="1221"/>
                </a:cubicBezTo>
                <a:cubicBezTo>
                  <a:pt x="2034" y="1256"/>
                  <a:pt x="2137" y="1269"/>
                  <a:pt x="2240" y="1269"/>
                </a:cubicBezTo>
                <a:cubicBezTo>
                  <a:pt x="2270" y="1269"/>
                  <a:pt x="2300" y="1268"/>
                  <a:pt x="2330" y="1266"/>
                </a:cubicBezTo>
                <a:cubicBezTo>
                  <a:pt x="2464" y="1239"/>
                  <a:pt x="2580" y="1150"/>
                  <a:pt x="2634" y="1025"/>
                </a:cubicBezTo>
                <a:cubicBezTo>
                  <a:pt x="2660" y="962"/>
                  <a:pt x="2669" y="891"/>
                  <a:pt x="2651" y="819"/>
                </a:cubicBezTo>
                <a:cubicBezTo>
                  <a:pt x="2634" y="757"/>
                  <a:pt x="2598" y="694"/>
                  <a:pt x="2553" y="650"/>
                </a:cubicBezTo>
                <a:cubicBezTo>
                  <a:pt x="2455" y="552"/>
                  <a:pt x="2348" y="480"/>
                  <a:pt x="2232" y="427"/>
                </a:cubicBezTo>
                <a:cubicBezTo>
                  <a:pt x="2000" y="311"/>
                  <a:pt x="1759" y="221"/>
                  <a:pt x="1509" y="168"/>
                </a:cubicBezTo>
                <a:cubicBezTo>
                  <a:pt x="1268" y="105"/>
                  <a:pt x="1018" y="61"/>
                  <a:pt x="759" y="34"/>
                </a:cubicBezTo>
                <a:cubicBezTo>
                  <a:pt x="634" y="12"/>
                  <a:pt x="507" y="1"/>
                  <a:pt x="3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1" name="Google Shape;161;p2"/>
          <p:cNvSpPr/>
          <p:nvPr/>
        </p:nvSpPr>
        <p:spPr>
          <a:xfrm rot="-7115392">
            <a:off x="1221559" y="5332781"/>
            <a:ext cx="98748" cy="301072"/>
          </a:xfrm>
          <a:custGeom>
            <a:avLst/>
            <a:gdLst/>
            <a:ahLst/>
            <a:cxnLst/>
            <a:rect l="l" t="t" r="r" b="b"/>
            <a:pathLst>
              <a:path w="920" h="2805" extrusionOk="0">
                <a:moveTo>
                  <a:pt x="697" y="1"/>
                </a:moveTo>
                <a:lnTo>
                  <a:pt x="697" y="1"/>
                </a:lnTo>
                <a:cubicBezTo>
                  <a:pt x="545" y="206"/>
                  <a:pt x="420" y="438"/>
                  <a:pt x="331" y="679"/>
                </a:cubicBezTo>
                <a:cubicBezTo>
                  <a:pt x="242" y="911"/>
                  <a:pt x="170" y="1161"/>
                  <a:pt x="108" y="1411"/>
                </a:cubicBezTo>
                <a:cubicBezTo>
                  <a:pt x="45" y="1652"/>
                  <a:pt x="9" y="1911"/>
                  <a:pt x="1" y="2170"/>
                </a:cubicBezTo>
                <a:cubicBezTo>
                  <a:pt x="1" y="2295"/>
                  <a:pt x="18" y="2429"/>
                  <a:pt x="63" y="2554"/>
                </a:cubicBezTo>
                <a:cubicBezTo>
                  <a:pt x="81" y="2616"/>
                  <a:pt x="125" y="2670"/>
                  <a:pt x="170" y="2723"/>
                </a:cubicBezTo>
                <a:cubicBezTo>
                  <a:pt x="224" y="2768"/>
                  <a:pt x="286" y="2795"/>
                  <a:pt x="358" y="2803"/>
                </a:cubicBezTo>
                <a:cubicBezTo>
                  <a:pt x="367" y="2804"/>
                  <a:pt x="376" y="2804"/>
                  <a:pt x="385" y="2804"/>
                </a:cubicBezTo>
                <a:cubicBezTo>
                  <a:pt x="517" y="2804"/>
                  <a:pt x="639" y="2743"/>
                  <a:pt x="715" y="2643"/>
                </a:cubicBezTo>
                <a:cubicBezTo>
                  <a:pt x="786" y="2527"/>
                  <a:pt x="839" y="2411"/>
                  <a:pt x="857" y="2277"/>
                </a:cubicBezTo>
                <a:cubicBezTo>
                  <a:pt x="902" y="2027"/>
                  <a:pt x="920" y="1768"/>
                  <a:pt x="902" y="1509"/>
                </a:cubicBezTo>
                <a:cubicBezTo>
                  <a:pt x="875" y="1001"/>
                  <a:pt x="804" y="501"/>
                  <a:pt x="697" y="1"/>
                </a:cubicBezTo>
                <a:lnTo>
                  <a:pt x="697" y="1"/>
                </a:lnTo>
                <a:cubicBezTo>
                  <a:pt x="741" y="251"/>
                  <a:pt x="777" y="501"/>
                  <a:pt x="804" y="760"/>
                </a:cubicBezTo>
                <a:cubicBezTo>
                  <a:pt x="839" y="1010"/>
                  <a:pt x="857" y="1259"/>
                  <a:pt x="866" y="1518"/>
                </a:cubicBezTo>
                <a:cubicBezTo>
                  <a:pt x="875" y="1768"/>
                  <a:pt x="857" y="2018"/>
                  <a:pt x="813" y="2268"/>
                </a:cubicBezTo>
                <a:cubicBezTo>
                  <a:pt x="786" y="2393"/>
                  <a:pt x="741" y="2509"/>
                  <a:pt x="670" y="2607"/>
                </a:cubicBezTo>
                <a:cubicBezTo>
                  <a:pt x="604" y="2698"/>
                  <a:pt x="499" y="2751"/>
                  <a:pt x="392" y="2751"/>
                </a:cubicBezTo>
                <a:cubicBezTo>
                  <a:pt x="383" y="2751"/>
                  <a:pt x="375" y="2751"/>
                  <a:pt x="366" y="2750"/>
                </a:cubicBezTo>
                <a:cubicBezTo>
                  <a:pt x="242" y="2732"/>
                  <a:pt x="143" y="2652"/>
                  <a:pt x="108" y="2536"/>
                </a:cubicBezTo>
                <a:cubicBezTo>
                  <a:pt x="72" y="2411"/>
                  <a:pt x="54" y="2286"/>
                  <a:pt x="54" y="2170"/>
                </a:cubicBezTo>
                <a:cubicBezTo>
                  <a:pt x="63" y="1911"/>
                  <a:pt x="99" y="1661"/>
                  <a:pt x="152" y="1420"/>
                </a:cubicBezTo>
                <a:cubicBezTo>
                  <a:pt x="206" y="1170"/>
                  <a:pt x="277" y="920"/>
                  <a:pt x="366" y="688"/>
                </a:cubicBezTo>
                <a:cubicBezTo>
                  <a:pt x="438" y="438"/>
                  <a:pt x="554" y="215"/>
                  <a:pt x="697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2" name="Google Shape;162;p2"/>
          <p:cNvSpPr/>
          <p:nvPr/>
        </p:nvSpPr>
        <p:spPr>
          <a:xfrm rot="-7115392">
            <a:off x="971017" y="5314058"/>
            <a:ext cx="286475" cy="136100"/>
          </a:xfrm>
          <a:custGeom>
            <a:avLst/>
            <a:gdLst/>
            <a:ahLst/>
            <a:cxnLst/>
            <a:rect l="l" t="t" r="r" b="b"/>
            <a:pathLst>
              <a:path w="2669" h="1268" extrusionOk="0">
                <a:moveTo>
                  <a:pt x="384" y="1"/>
                </a:moveTo>
                <a:cubicBezTo>
                  <a:pt x="257" y="1"/>
                  <a:pt x="129" y="9"/>
                  <a:pt x="0" y="27"/>
                </a:cubicBezTo>
                <a:cubicBezTo>
                  <a:pt x="97" y="17"/>
                  <a:pt x="193" y="12"/>
                  <a:pt x="288" y="12"/>
                </a:cubicBezTo>
                <a:cubicBezTo>
                  <a:pt x="446" y="12"/>
                  <a:pt x="603" y="26"/>
                  <a:pt x="759" y="54"/>
                </a:cubicBezTo>
                <a:cubicBezTo>
                  <a:pt x="1009" y="81"/>
                  <a:pt x="1258" y="134"/>
                  <a:pt x="1508" y="197"/>
                </a:cubicBezTo>
                <a:cubicBezTo>
                  <a:pt x="1749" y="259"/>
                  <a:pt x="1990" y="349"/>
                  <a:pt x="2213" y="456"/>
                </a:cubicBezTo>
                <a:cubicBezTo>
                  <a:pt x="2329" y="518"/>
                  <a:pt x="2428" y="590"/>
                  <a:pt x="2517" y="679"/>
                </a:cubicBezTo>
                <a:cubicBezTo>
                  <a:pt x="2606" y="768"/>
                  <a:pt x="2633" y="893"/>
                  <a:pt x="2588" y="1009"/>
                </a:cubicBezTo>
                <a:cubicBezTo>
                  <a:pt x="2544" y="1116"/>
                  <a:pt x="2446" y="1196"/>
                  <a:pt x="2321" y="1214"/>
                </a:cubicBezTo>
                <a:cubicBezTo>
                  <a:pt x="2289" y="1219"/>
                  <a:pt x="2258" y="1221"/>
                  <a:pt x="2226" y="1221"/>
                </a:cubicBezTo>
                <a:cubicBezTo>
                  <a:pt x="2138" y="1221"/>
                  <a:pt x="2046" y="1205"/>
                  <a:pt x="1955" y="1179"/>
                </a:cubicBezTo>
                <a:cubicBezTo>
                  <a:pt x="1714" y="1107"/>
                  <a:pt x="1482" y="1009"/>
                  <a:pt x="1267" y="884"/>
                </a:cubicBezTo>
                <a:cubicBezTo>
                  <a:pt x="1044" y="759"/>
                  <a:pt x="830" y="616"/>
                  <a:pt x="616" y="474"/>
                </a:cubicBezTo>
                <a:cubicBezTo>
                  <a:pt x="411" y="340"/>
                  <a:pt x="205" y="188"/>
                  <a:pt x="0" y="27"/>
                </a:cubicBezTo>
                <a:lnTo>
                  <a:pt x="0" y="27"/>
                </a:lnTo>
                <a:cubicBezTo>
                  <a:pt x="393" y="358"/>
                  <a:pt x="803" y="652"/>
                  <a:pt x="1250" y="911"/>
                </a:cubicBezTo>
                <a:cubicBezTo>
                  <a:pt x="1464" y="1045"/>
                  <a:pt x="1696" y="1152"/>
                  <a:pt x="1946" y="1223"/>
                </a:cubicBezTo>
                <a:cubicBezTo>
                  <a:pt x="2031" y="1254"/>
                  <a:pt x="2121" y="1268"/>
                  <a:pt x="2209" y="1268"/>
                </a:cubicBezTo>
                <a:cubicBezTo>
                  <a:pt x="2249" y="1268"/>
                  <a:pt x="2290" y="1265"/>
                  <a:pt x="2329" y="1259"/>
                </a:cubicBezTo>
                <a:cubicBezTo>
                  <a:pt x="2472" y="1241"/>
                  <a:pt x="2588" y="1152"/>
                  <a:pt x="2642" y="1027"/>
                </a:cubicBezTo>
                <a:cubicBezTo>
                  <a:pt x="2669" y="955"/>
                  <a:pt x="2669" y="884"/>
                  <a:pt x="2651" y="822"/>
                </a:cubicBezTo>
                <a:cubicBezTo>
                  <a:pt x="2633" y="759"/>
                  <a:pt x="2597" y="697"/>
                  <a:pt x="2553" y="643"/>
                </a:cubicBezTo>
                <a:cubicBezTo>
                  <a:pt x="2463" y="554"/>
                  <a:pt x="2356" y="482"/>
                  <a:pt x="2240" y="420"/>
                </a:cubicBezTo>
                <a:cubicBezTo>
                  <a:pt x="2008" y="313"/>
                  <a:pt x="1767" y="224"/>
                  <a:pt x="1517" y="170"/>
                </a:cubicBezTo>
                <a:cubicBezTo>
                  <a:pt x="1267" y="108"/>
                  <a:pt x="1018" y="63"/>
                  <a:pt x="768" y="27"/>
                </a:cubicBezTo>
                <a:cubicBezTo>
                  <a:pt x="638" y="9"/>
                  <a:pt x="511" y="1"/>
                  <a:pt x="384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3" name="Google Shape;163;p2"/>
          <p:cNvSpPr/>
          <p:nvPr/>
        </p:nvSpPr>
        <p:spPr>
          <a:xfrm rot="-7115392">
            <a:off x="1147730" y="5466188"/>
            <a:ext cx="95957" cy="302789"/>
          </a:xfrm>
          <a:custGeom>
            <a:avLst/>
            <a:gdLst/>
            <a:ahLst/>
            <a:cxnLst/>
            <a:rect l="l" t="t" r="r" b="b"/>
            <a:pathLst>
              <a:path w="894" h="2821" extrusionOk="0">
                <a:moveTo>
                  <a:pt x="456" y="0"/>
                </a:moveTo>
                <a:cubicBezTo>
                  <a:pt x="527" y="241"/>
                  <a:pt x="590" y="491"/>
                  <a:pt x="652" y="741"/>
                </a:cubicBezTo>
                <a:cubicBezTo>
                  <a:pt x="715" y="982"/>
                  <a:pt x="759" y="1232"/>
                  <a:pt x="795" y="1482"/>
                </a:cubicBezTo>
                <a:cubicBezTo>
                  <a:pt x="840" y="1732"/>
                  <a:pt x="849" y="1991"/>
                  <a:pt x="831" y="2240"/>
                </a:cubicBezTo>
                <a:cubicBezTo>
                  <a:pt x="822" y="2365"/>
                  <a:pt x="786" y="2481"/>
                  <a:pt x="733" y="2597"/>
                </a:cubicBezTo>
                <a:cubicBezTo>
                  <a:pt x="670" y="2705"/>
                  <a:pt x="563" y="2767"/>
                  <a:pt x="438" y="2767"/>
                </a:cubicBezTo>
                <a:cubicBezTo>
                  <a:pt x="322" y="2767"/>
                  <a:pt x="206" y="2696"/>
                  <a:pt x="161" y="2580"/>
                </a:cubicBezTo>
                <a:cubicBezTo>
                  <a:pt x="108" y="2472"/>
                  <a:pt x="81" y="2348"/>
                  <a:pt x="72" y="2223"/>
                </a:cubicBezTo>
                <a:cubicBezTo>
                  <a:pt x="45" y="1973"/>
                  <a:pt x="45" y="1723"/>
                  <a:pt x="81" y="1473"/>
                </a:cubicBezTo>
                <a:cubicBezTo>
                  <a:pt x="108" y="1214"/>
                  <a:pt x="153" y="964"/>
                  <a:pt x="206" y="723"/>
                </a:cubicBezTo>
                <a:cubicBezTo>
                  <a:pt x="260" y="473"/>
                  <a:pt x="340" y="223"/>
                  <a:pt x="456" y="0"/>
                </a:cubicBezTo>
                <a:lnTo>
                  <a:pt x="456" y="0"/>
                </a:lnTo>
                <a:cubicBezTo>
                  <a:pt x="331" y="223"/>
                  <a:pt x="242" y="464"/>
                  <a:pt x="179" y="714"/>
                </a:cubicBezTo>
                <a:cubicBezTo>
                  <a:pt x="117" y="955"/>
                  <a:pt x="72" y="1214"/>
                  <a:pt x="37" y="1464"/>
                </a:cubicBezTo>
                <a:cubicBezTo>
                  <a:pt x="1" y="1714"/>
                  <a:pt x="1" y="1973"/>
                  <a:pt x="19" y="2232"/>
                </a:cubicBezTo>
                <a:cubicBezTo>
                  <a:pt x="28" y="2356"/>
                  <a:pt x="63" y="2490"/>
                  <a:pt x="117" y="2606"/>
                </a:cubicBezTo>
                <a:cubicBezTo>
                  <a:pt x="144" y="2669"/>
                  <a:pt x="188" y="2722"/>
                  <a:pt x="242" y="2758"/>
                </a:cubicBezTo>
                <a:cubicBezTo>
                  <a:pt x="304" y="2803"/>
                  <a:pt x="367" y="2821"/>
                  <a:pt x="438" y="2821"/>
                </a:cubicBezTo>
                <a:cubicBezTo>
                  <a:pt x="581" y="2821"/>
                  <a:pt x="706" y="2740"/>
                  <a:pt x="777" y="2615"/>
                </a:cubicBezTo>
                <a:cubicBezTo>
                  <a:pt x="831" y="2499"/>
                  <a:pt x="867" y="2374"/>
                  <a:pt x="875" y="2249"/>
                </a:cubicBezTo>
                <a:cubicBezTo>
                  <a:pt x="893" y="1991"/>
                  <a:pt x="884" y="1732"/>
                  <a:pt x="840" y="1482"/>
                </a:cubicBezTo>
                <a:cubicBezTo>
                  <a:pt x="751" y="973"/>
                  <a:pt x="626" y="482"/>
                  <a:pt x="456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4" name="Google Shape;164;p2"/>
          <p:cNvSpPr/>
          <p:nvPr/>
        </p:nvSpPr>
        <p:spPr>
          <a:xfrm rot="-7115392">
            <a:off x="886233" y="5484119"/>
            <a:ext cx="295169" cy="116028"/>
          </a:xfrm>
          <a:custGeom>
            <a:avLst/>
            <a:gdLst/>
            <a:ahLst/>
            <a:cxnLst/>
            <a:rect l="l" t="t" r="r" b="b"/>
            <a:pathLst>
              <a:path w="2750" h="1081" extrusionOk="0">
                <a:moveTo>
                  <a:pt x="680" y="1"/>
                </a:moveTo>
                <a:cubicBezTo>
                  <a:pt x="449" y="1"/>
                  <a:pt x="225" y="35"/>
                  <a:pt x="0" y="91"/>
                </a:cubicBezTo>
                <a:cubicBezTo>
                  <a:pt x="198" y="49"/>
                  <a:pt x="401" y="24"/>
                  <a:pt x="602" y="24"/>
                </a:cubicBezTo>
                <a:cubicBezTo>
                  <a:pt x="654" y="24"/>
                  <a:pt x="707" y="25"/>
                  <a:pt x="759" y="29"/>
                </a:cubicBezTo>
                <a:cubicBezTo>
                  <a:pt x="1018" y="38"/>
                  <a:pt x="1268" y="56"/>
                  <a:pt x="1518" y="100"/>
                </a:cubicBezTo>
                <a:cubicBezTo>
                  <a:pt x="1768" y="127"/>
                  <a:pt x="2017" y="190"/>
                  <a:pt x="2258" y="279"/>
                </a:cubicBezTo>
                <a:cubicBezTo>
                  <a:pt x="2374" y="315"/>
                  <a:pt x="2482" y="377"/>
                  <a:pt x="2580" y="457"/>
                </a:cubicBezTo>
                <a:cubicBezTo>
                  <a:pt x="2678" y="529"/>
                  <a:pt x="2723" y="654"/>
                  <a:pt x="2687" y="770"/>
                </a:cubicBezTo>
                <a:cubicBezTo>
                  <a:pt x="2660" y="886"/>
                  <a:pt x="2571" y="975"/>
                  <a:pt x="2446" y="1011"/>
                </a:cubicBezTo>
                <a:cubicBezTo>
                  <a:pt x="2382" y="1026"/>
                  <a:pt x="2315" y="1032"/>
                  <a:pt x="2248" y="1032"/>
                </a:cubicBezTo>
                <a:cubicBezTo>
                  <a:pt x="2192" y="1032"/>
                  <a:pt x="2136" y="1028"/>
                  <a:pt x="2080" y="1020"/>
                </a:cubicBezTo>
                <a:cubicBezTo>
                  <a:pt x="1830" y="966"/>
                  <a:pt x="1589" y="895"/>
                  <a:pt x="1357" y="797"/>
                </a:cubicBezTo>
                <a:cubicBezTo>
                  <a:pt x="1125" y="698"/>
                  <a:pt x="902" y="582"/>
                  <a:pt x="670" y="466"/>
                </a:cubicBezTo>
                <a:cubicBezTo>
                  <a:pt x="438" y="350"/>
                  <a:pt x="224" y="225"/>
                  <a:pt x="0" y="91"/>
                </a:cubicBezTo>
                <a:lnTo>
                  <a:pt x="0" y="91"/>
                </a:lnTo>
                <a:cubicBezTo>
                  <a:pt x="429" y="377"/>
                  <a:pt x="866" y="618"/>
                  <a:pt x="1330" y="832"/>
                </a:cubicBezTo>
                <a:cubicBezTo>
                  <a:pt x="1571" y="939"/>
                  <a:pt x="1812" y="1011"/>
                  <a:pt x="2062" y="1064"/>
                </a:cubicBezTo>
                <a:cubicBezTo>
                  <a:pt x="2118" y="1076"/>
                  <a:pt x="2173" y="1080"/>
                  <a:pt x="2227" y="1080"/>
                </a:cubicBezTo>
                <a:cubicBezTo>
                  <a:pt x="2302" y="1080"/>
                  <a:pt x="2377" y="1071"/>
                  <a:pt x="2455" y="1055"/>
                </a:cubicBezTo>
                <a:cubicBezTo>
                  <a:pt x="2589" y="1020"/>
                  <a:pt x="2696" y="913"/>
                  <a:pt x="2731" y="788"/>
                </a:cubicBezTo>
                <a:cubicBezTo>
                  <a:pt x="2749" y="716"/>
                  <a:pt x="2749" y="645"/>
                  <a:pt x="2723" y="582"/>
                </a:cubicBezTo>
                <a:cubicBezTo>
                  <a:pt x="2696" y="520"/>
                  <a:pt x="2651" y="457"/>
                  <a:pt x="2606" y="422"/>
                </a:cubicBezTo>
                <a:cubicBezTo>
                  <a:pt x="2499" y="332"/>
                  <a:pt x="2392" y="270"/>
                  <a:pt x="2267" y="225"/>
                </a:cubicBezTo>
                <a:cubicBezTo>
                  <a:pt x="2026" y="145"/>
                  <a:pt x="1776" y="83"/>
                  <a:pt x="1518" y="56"/>
                </a:cubicBezTo>
                <a:cubicBezTo>
                  <a:pt x="1268" y="20"/>
                  <a:pt x="1018" y="2"/>
                  <a:pt x="759" y="2"/>
                </a:cubicBezTo>
                <a:cubicBezTo>
                  <a:pt x="733" y="1"/>
                  <a:pt x="706" y="1"/>
                  <a:pt x="680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5" name="Google Shape;165;p2"/>
          <p:cNvSpPr/>
          <p:nvPr/>
        </p:nvSpPr>
        <p:spPr>
          <a:xfrm rot="-7115392">
            <a:off x="1084476" y="5603225"/>
            <a:ext cx="100680" cy="301180"/>
          </a:xfrm>
          <a:custGeom>
            <a:avLst/>
            <a:gdLst/>
            <a:ahLst/>
            <a:cxnLst/>
            <a:rect l="l" t="t" r="r" b="b"/>
            <a:pathLst>
              <a:path w="938" h="2806" extrusionOk="0">
                <a:moveTo>
                  <a:pt x="259" y="0"/>
                </a:moveTo>
                <a:cubicBezTo>
                  <a:pt x="161" y="233"/>
                  <a:pt x="98" y="482"/>
                  <a:pt x="72" y="732"/>
                </a:cubicBezTo>
                <a:cubicBezTo>
                  <a:pt x="36" y="982"/>
                  <a:pt x="9" y="1241"/>
                  <a:pt x="9" y="1500"/>
                </a:cubicBezTo>
                <a:cubicBezTo>
                  <a:pt x="0" y="1750"/>
                  <a:pt x="27" y="2009"/>
                  <a:pt x="72" y="2259"/>
                </a:cubicBezTo>
                <a:cubicBezTo>
                  <a:pt x="98" y="2383"/>
                  <a:pt x="143" y="2508"/>
                  <a:pt x="214" y="2624"/>
                </a:cubicBezTo>
                <a:cubicBezTo>
                  <a:pt x="250" y="2678"/>
                  <a:pt x="295" y="2732"/>
                  <a:pt x="357" y="2767"/>
                </a:cubicBezTo>
                <a:cubicBezTo>
                  <a:pt x="409" y="2789"/>
                  <a:pt x="466" y="2805"/>
                  <a:pt x="520" y="2805"/>
                </a:cubicBezTo>
                <a:cubicBezTo>
                  <a:pt x="531" y="2805"/>
                  <a:pt x="542" y="2805"/>
                  <a:pt x="553" y="2803"/>
                </a:cubicBezTo>
                <a:cubicBezTo>
                  <a:pt x="696" y="2785"/>
                  <a:pt x="812" y="2696"/>
                  <a:pt x="866" y="2562"/>
                </a:cubicBezTo>
                <a:cubicBezTo>
                  <a:pt x="910" y="2446"/>
                  <a:pt x="937" y="2312"/>
                  <a:pt x="928" y="2178"/>
                </a:cubicBezTo>
                <a:cubicBezTo>
                  <a:pt x="919" y="1928"/>
                  <a:pt x="875" y="1669"/>
                  <a:pt x="803" y="1428"/>
                </a:cubicBezTo>
                <a:cubicBezTo>
                  <a:pt x="661" y="938"/>
                  <a:pt x="482" y="456"/>
                  <a:pt x="259" y="0"/>
                </a:cubicBezTo>
                <a:lnTo>
                  <a:pt x="259" y="0"/>
                </a:lnTo>
                <a:cubicBezTo>
                  <a:pt x="366" y="233"/>
                  <a:pt x="464" y="465"/>
                  <a:pt x="545" y="706"/>
                </a:cubicBezTo>
                <a:cubicBezTo>
                  <a:pt x="625" y="947"/>
                  <a:pt x="705" y="1188"/>
                  <a:pt x="768" y="1437"/>
                </a:cubicBezTo>
                <a:cubicBezTo>
                  <a:pt x="830" y="1678"/>
                  <a:pt x="875" y="1928"/>
                  <a:pt x="884" y="2178"/>
                </a:cubicBezTo>
                <a:cubicBezTo>
                  <a:pt x="884" y="2303"/>
                  <a:pt x="866" y="2428"/>
                  <a:pt x="821" y="2544"/>
                </a:cubicBezTo>
                <a:cubicBezTo>
                  <a:pt x="777" y="2651"/>
                  <a:pt x="669" y="2732"/>
                  <a:pt x="553" y="2749"/>
                </a:cubicBezTo>
                <a:cubicBezTo>
                  <a:pt x="545" y="2750"/>
                  <a:pt x="536" y="2750"/>
                  <a:pt x="527" y="2750"/>
                </a:cubicBezTo>
                <a:cubicBezTo>
                  <a:pt x="412" y="2750"/>
                  <a:pt x="309" y="2697"/>
                  <a:pt x="259" y="2598"/>
                </a:cubicBezTo>
                <a:cubicBezTo>
                  <a:pt x="188" y="2491"/>
                  <a:pt x="143" y="2375"/>
                  <a:pt x="125" y="2250"/>
                </a:cubicBezTo>
                <a:cubicBezTo>
                  <a:pt x="72" y="2000"/>
                  <a:pt x="45" y="1750"/>
                  <a:pt x="54" y="1500"/>
                </a:cubicBezTo>
                <a:cubicBezTo>
                  <a:pt x="45" y="1241"/>
                  <a:pt x="63" y="991"/>
                  <a:pt x="98" y="741"/>
                </a:cubicBezTo>
                <a:cubicBezTo>
                  <a:pt x="116" y="482"/>
                  <a:pt x="170" y="233"/>
                  <a:pt x="259" y="0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6" name="Google Shape;166;p2"/>
          <p:cNvSpPr/>
          <p:nvPr/>
        </p:nvSpPr>
        <p:spPr>
          <a:xfrm rot="-7115392">
            <a:off x="815715" y="5658277"/>
            <a:ext cx="301824" cy="99607"/>
          </a:xfrm>
          <a:custGeom>
            <a:avLst/>
            <a:gdLst/>
            <a:ahLst/>
            <a:cxnLst/>
            <a:rect l="l" t="t" r="r" b="b"/>
            <a:pathLst>
              <a:path w="2812" h="928" extrusionOk="0">
                <a:moveTo>
                  <a:pt x="1272" y="1"/>
                </a:moveTo>
                <a:cubicBezTo>
                  <a:pt x="1109" y="1"/>
                  <a:pt x="946" y="8"/>
                  <a:pt x="786" y="19"/>
                </a:cubicBezTo>
                <a:cubicBezTo>
                  <a:pt x="661" y="37"/>
                  <a:pt x="527" y="46"/>
                  <a:pt x="402" y="73"/>
                </a:cubicBezTo>
                <a:cubicBezTo>
                  <a:pt x="268" y="91"/>
                  <a:pt x="143" y="126"/>
                  <a:pt x="18" y="180"/>
                </a:cubicBezTo>
                <a:cubicBezTo>
                  <a:pt x="9" y="189"/>
                  <a:pt x="9" y="189"/>
                  <a:pt x="9" y="198"/>
                </a:cubicBezTo>
                <a:cubicBezTo>
                  <a:pt x="1" y="207"/>
                  <a:pt x="9" y="225"/>
                  <a:pt x="18" y="233"/>
                </a:cubicBezTo>
                <a:cubicBezTo>
                  <a:pt x="465" y="448"/>
                  <a:pt x="929" y="635"/>
                  <a:pt x="1411" y="778"/>
                </a:cubicBezTo>
                <a:cubicBezTo>
                  <a:pt x="1652" y="849"/>
                  <a:pt x="1893" y="903"/>
                  <a:pt x="2143" y="921"/>
                </a:cubicBezTo>
                <a:cubicBezTo>
                  <a:pt x="2177" y="926"/>
                  <a:pt x="2212" y="928"/>
                  <a:pt x="2247" y="928"/>
                </a:cubicBezTo>
                <a:cubicBezTo>
                  <a:pt x="2337" y="928"/>
                  <a:pt x="2427" y="913"/>
                  <a:pt x="2517" y="894"/>
                </a:cubicBezTo>
                <a:cubicBezTo>
                  <a:pt x="2642" y="858"/>
                  <a:pt x="2740" y="769"/>
                  <a:pt x="2785" y="653"/>
                </a:cubicBezTo>
                <a:lnTo>
                  <a:pt x="2785" y="653"/>
                </a:lnTo>
                <a:cubicBezTo>
                  <a:pt x="2740" y="769"/>
                  <a:pt x="2633" y="858"/>
                  <a:pt x="2508" y="885"/>
                </a:cubicBezTo>
                <a:cubicBezTo>
                  <a:pt x="2431" y="909"/>
                  <a:pt x="2350" y="921"/>
                  <a:pt x="2267" y="921"/>
                </a:cubicBezTo>
                <a:cubicBezTo>
                  <a:pt x="2226" y="921"/>
                  <a:pt x="2184" y="918"/>
                  <a:pt x="2143" y="912"/>
                </a:cubicBezTo>
                <a:cubicBezTo>
                  <a:pt x="1893" y="885"/>
                  <a:pt x="1652" y="831"/>
                  <a:pt x="1411" y="751"/>
                </a:cubicBezTo>
                <a:cubicBezTo>
                  <a:pt x="1179" y="680"/>
                  <a:pt x="947" y="590"/>
                  <a:pt x="715" y="492"/>
                </a:cubicBezTo>
                <a:cubicBezTo>
                  <a:pt x="502" y="402"/>
                  <a:pt x="297" y="313"/>
                  <a:pt x="93" y="209"/>
                </a:cubicBezTo>
                <a:lnTo>
                  <a:pt x="93" y="209"/>
                </a:lnTo>
                <a:cubicBezTo>
                  <a:pt x="192" y="169"/>
                  <a:pt x="297" y="141"/>
                  <a:pt x="402" y="126"/>
                </a:cubicBezTo>
                <a:cubicBezTo>
                  <a:pt x="536" y="100"/>
                  <a:pt x="661" y="82"/>
                  <a:pt x="786" y="73"/>
                </a:cubicBezTo>
                <a:cubicBezTo>
                  <a:pt x="1045" y="46"/>
                  <a:pt x="1304" y="37"/>
                  <a:pt x="1562" y="37"/>
                </a:cubicBezTo>
                <a:cubicBezTo>
                  <a:pt x="1821" y="37"/>
                  <a:pt x="2080" y="73"/>
                  <a:pt x="2330" y="135"/>
                </a:cubicBezTo>
                <a:cubicBezTo>
                  <a:pt x="2455" y="162"/>
                  <a:pt x="2580" y="225"/>
                  <a:pt x="2678" y="305"/>
                </a:cubicBezTo>
                <a:cubicBezTo>
                  <a:pt x="2732" y="341"/>
                  <a:pt x="2767" y="394"/>
                  <a:pt x="2794" y="457"/>
                </a:cubicBezTo>
                <a:cubicBezTo>
                  <a:pt x="2803" y="519"/>
                  <a:pt x="2803" y="590"/>
                  <a:pt x="2785" y="653"/>
                </a:cubicBezTo>
                <a:cubicBezTo>
                  <a:pt x="2803" y="590"/>
                  <a:pt x="2812" y="519"/>
                  <a:pt x="2794" y="448"/>
                </a:cubicBezTo>
                <a:cubicBezTo>
                  <a:pt x="2776" y="385"/>
                  <a:pt x="2741" y="332"/>
                  <a:pt x="2687" y="287"/>
                </a:cubicBezTo>
                <a:cubicBezTo>
                  <a:pt x="2580" y="207"/>
                  <a:pt x="2464" y="153"/>
                  <a:pt x="2339" y="117"/>
                </a:cubicBezTo>
                <a:cubicBezTo>
                  <a:pt x="2089" y="55"/>
                  <a:pt x="1830" y="10"/>
                  <a:pt x="1571" y="10"/>
                </a:cubicBezTo>
                <a:cubicBezTo>
                  <a:pt x="1472" y="4"/>
                  <a:pt x="1372" y="1"/>
                  <a:pt x="1272" y="1"/>
                </a:cubicBezTo>
                <a:close/>
              </a:path>
            </a:pathLst>
          </a:custGeom>
          <a:solidFill>
            <a:srgbClr val="CB47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7" name="Google Shape;167;p2"/>
          <p:cNvSpPr/>
          <p:nvPr/>
        </p:nvSpPr>
        <p:spPr>
          <a:xfrm rot="-7115392">
            <a:off x="880037" y="5247026"/>
            <a:ext cx="526367" cy="633057"/>
          </a:xfrm>
          <a:custGeom>
            <a:avLst/>
            <a:gdLst/>
            <a:ahLst/>
            <a:cxnLst/>
            <a:rect l="l" t="t" r="r" b="b"/>
            <a:pathLst>
              <a:path w="4904" h="5898" extrusionOk="0">
                <a:moveTo>
                  <a:pt x="69" y="1"/>
                </a:moveTo>
                <a:cubicBezTo>
                  <a:pt x="32" y="1"/>
                  <a:pt x="0" y="57"/>
                  <a:pt x="36" y="85"/>
                </a:cubicBezTo>
                <a:cubicBezTo>
                  <a:pt x="259" y="255"/>
                  <a:pt x="473" y="442"/>
                  <a:pt x="687" y="629"/>
                </a:cubicBezTo>
                <a:cubicBezTo>
                  <a:pt x="669" y="647"/>
                  <a:pt x="669" y="665"/>
                  <a:pt x="669" y="683"/>
                </a:cubicBezTo>
                <a:cubicBezTo>
                  <a:pt x="732" y="978"/>
                  <a:pt x="794" y="1272"/>
                  <a:pt x="848" y="1567"/>
                </a:cubicBezTo>
                <a:cubicBezTo>
                  <a:pt x="884" y="1808"/>
                  <a:pt x="919" y="2057"/>
                  <a:pt x="937" y="2307"/>
                </a:cubicBezTo>
                <a:cubicBezTo>
                  <a:pt x="964" y="2049"/>
                  <a:pt x="964" y="1781"/>
                  <a:pt x="937" y="1522"/>
                </a:cubicBezTo>
                <a:cubicBezTo>
                  <a:pt x="893" y="1254"/>
                  <a:pt x="839" y="986"/>
                  <a:pt x="776" y="728"/>
                </a:cubicBezTo>
                <a:lnTo>
                  <a:pt x="776" y="728"/>
                </a:lnTo>
                <a:cubicBezTo>
                  <a:pt x="1071" y="1004"/>
                  <a:pt x="1348" y="1299"/>
                  <a:pt x="1607" y="1584"/>
                </a:cubicBezTo>
                <a:cubicBezTo>
                  <a:pt x="1669" y="1656"/>
                  <a:pt x="1731" y="1736"/>
                  <a:pt x="1803" y="1808"/>
                </a:cubicBezTo>
                <a:cubicBezTo>
                  <a:pt x="1803" y="2084"/>
                  <a:pt x="1803" y="2361"/>
                  <a:pt x="1794" y="2647"/>
                </a:cubicBezTo>
                <a:cubicBezTo>
                  <a:pt x="1776" y="2896"/>
                  <a:pt x="1794" y="3209"/>
                  <a:pt x="1758" y="3459"/>
                </a:cubicBezTo>
                <a:cubicBezTo>
                  <a:pt x="1812" y="3200"/>
                  <a:pt x="1847" y="2941"/>
                  <a:pt x="1865" y="2673"/>
                </a:cubicBezTo>
                <a:cubicBezTo>
                  <a:pt x="1874" y="2441"/>
                  <a:pt x="1892" y="2156"/>
                  <a:pt x="1892" y="1924"/>
                </a:cubicBezTo>
                <a:cubicBezTo>
                  <a:pt x="2178" y="2254"/>
                  <a:pt x="2445" y="2602"/>
                  <a:pt x="2695" y="2959"/>
                </a:cubicBezTo>
                <a:cubicBezTo>
                  <a:pt x="2686" y="2968"/>
                  <a:pt x="2678" y="2986"/>
                  <a:pt x="2678" y="2995"/>
                </a:cubicBezTo>
                <a:cubicBezTo>
                  <a:pt x="2669" y="3289"/>
                  <a:pt x="2651" y="3584"/>
                  <a:pt x="2624" y="3878"/>
                </a:cubicBezTo>
                <a:cubicBezTo>
                  <a:pt x="2606" y="4137"/>
                  <a:pt x="2570" y="4387"/>
                  <a:pt x="2526" y="4637"/>
                </a:cubicBezTo>
                <a:cubicBezTo>
                  <a:pt x="2615" y="4396"/>
                  <a:pt x="2686" y="4155"/>
                  <a:pt x="2722" y="3905"/>
                </a:cubicBezTo>
                <a:cubicBezTo>
                  <a:pt x="2749" y="3628"/>
                  <a:pt x="2758" y="3343"/>
                  <a:pt x="2776" y="3066"/>
                </a:cubicBezTo>
                <a:cubicBezTo>
                  <a:pt x="3017" y="3423"/>
                  <a:pt x="3249" y="3789"/>
                  <a:pt x="3463" y="4173"/>
                </a:cubicBezTo>
                <a:cubicBezTo>
                  <a:pt x="3454" y="4485"/>
                  <a:pt x="3436" y="4806"/>
                  <a:pt x="3409" y="5128"/>
                </a:cubicBezTo>
                <a:cubicBezTo>
                  <a:pt x="3383" y="5351"/>
                  <a:pt x="3356" y="5583"/>
                  <a:pt x="3311" y="5806"/>
                </a:cubicBezTo>
                <a:cubicBezTo>
                  <a:pt x="3409" y="5538"/>
                  <a:pt x="3472" y="5262"/>
                  <a:pt x="3516" y="4976"/>
                </a:cubicBezTo>
                <a:cubicBezTo>
                  <a:pt x="3534" y="4762"/>
                  <a:pt x="3543" y="4548"/>
                  <a:pt x="3552" y="4333"/>
                </a:cubicBezTo>
                <a:cubicBezTo>
                  <a:pt x="3831" y="4830"/>
                  <a:pt x="4391" y="5897"/>
                  <a:pt x="4392" y="5897"/>
                </a:cubicBezTo>
                <a:cubicBezTo>
                  <a:pt x="4392" y="5897"/>
                  <a:pt x="4392" y="5896"/>
                  <a:pt x="4391" y="5895"/>
                </a:cubicBezTo>
                <a:cubicBezTo>
                  <a:pt x="4168" y="5315"/>
                  <a:pt x="3900" y="4762"/>
                  <a:pt x="3606" y="4217"/>
                </a:cubicBezTo>
                <a:lnTo>
                  <a:pt x="3606" y="4217"/>
                </a:lnTo>
                <a:cubicBezTo>
                  <a:pt x="3847" y="4244"/>
                  <a:pt x="4088" y="4378"/>
                  <a:pt x="4293" y="4485"/>
                </a:cubicBezTo>
                <a:cubicBezTo>
                  <a:pt x="4464" y="4567"/>
                  <a:pt x="4867" y="4731"/>
                  <a:pt x="4901" y="4731"/>
                </a:cubicBezTo>
                <a:cubicBezTo>
                  <a:pt x="4904" y="4731"/>
                  <a:pt x="4904" y="4729"/>
                  <a:pt x="4900" y="4726"/>
                </a:cubicBezTo>
                <a:cubicBezTo>
                  <a:pt x="4721" y="4592"/>
                  <a:pt x="4534" y="4485"/>
                  <a:pt x="4338" y="4396"/>
                </a:cubicBezTo>
                <a:cubicBezTo>
                  <a:pt x="4106" y="4271"/>
                  <a:pt x="3820" y="4119"/>
                  <a:pt x="3552" y="4119"/>
                </a:cubicBezTo>
                <a:cubicBezTo>
                  <a:pt x="3347" y="3753"/>
                  <a:pt x="3124" y="3396"/>
                  <a:pt x="2883" y="3048"/>
                </a:cubicBezTo>
                <a:lnTo>
                  <a:pt x="2883" y="3048"/>
                </a:lnTo>
                <a:cubicBezTo>
                  <a:pt x="3106" y="3102"/>
                  <a:pt x="3320" y="3191"/>
                  <a:pt x="3516" y="3307"/>
                </a:cubicBezTo>
                <a:cubicBezTo>
                  <a:pt x="3668" y="3395"/>
                  <a:pt x="4064" y="3555"/>
                  <a:pt x="4113" y="3555"/>
                </a:cubicBezTo>
                <a:cubicBezTo>
                  <a:pt x="4118" y="3555"/>
                  <a:pt x="4119" y="3553"/>
                  <a:pt x="4114" y="3548"/>
                </a:cubicBezTo>
                <a:cubicBezTo>
                  <a:pt x="3936" y="3423"/>
                  <a:pt x="3749" y="3307"/>
                  <a:pt x="3552" y="3218"/>
                </a:cubicBezTo>
                <a:cubicBezTo>
                  <a:pt x="3329" y="3102"/>
                  <a:pt x="3070" y="2959"/>
                  <a:pt x="2811" y="2941"/>
                </a:cubicBezTo>
                <a:cubicBezTo>
                  <a:pt x="2526" y="2539"/>
                  <a:pt x="2231" y="2165"/>
                  <a:pt x="1919" y="1799"/>
                </a:cubicBezTo>
                <a:cubicBezTo>
                  <a:pt x="2160" y="1799"/>
                  <a:pt x="2428" y="1933"/>
                  <a:pt x="2642" y="2031"/>
                </a:cubicBezTo>
                <a:cubicBezTo>
                  <a:pt x="2803" y="2103"/>
                  <a:pt x="3211" y="2241"/>
                  <a:pt x="3256" y="2241"/>
                </a:cubicBezTo>
                <a:cubicBezTo>
                  <a:pt x="3261" y="2241"/>
                  <a:pt x="3262" y="2239"/>
                  <a:pt x="3258" y="2236"/>
                </a:cubicBezTo>
                <a:cubicBezTo>
                  <a:pt x="3070" y="2120"/>
                  <a:pt x="2883" y="2013"/>
                  <a:pt x="2678" y="1933"/>
                </a:cubicBezTo>
                <a:cubicBezTo>
                  <a:pt x="2447" y="1834"/>
                  <a:pt x="2172" y="1697"/>
                  <a:pt x="1906" y="1697"/>
                </a:cubicBezTo>
                <a:cubicBezTo>
                  <a:pt x="1884" y="1697"/>
                  <a:pt x="1861" y="1698"/>
                  <a:pt x="1839" y="1700"/>
                </a:cubicBezTo>
                <a:lnTo>
                  <a:pt x="1740" y="1593"/>
                </a:lnTo>
                <a:cubicBezTo>
                  <a:pt x="1473" y="1281"/>
                  <a:pt x="1187" y="978"/>
                  <a:pt x="884" y="683"/>
                </a:cubicBezTo>
                <a:cubicBezTo>
                  <a:pt x="1107" y="683"/>
                  <a:pt x="1339" y="710"/>
                  <a:pt x="1553" y="772"/>
                </a:cubicBezTo>
                <a:cubicBezTo>
                  <a:pt x="1720" y="810"/>
                  <a:pt x="2105" y="867"/>
                  <a:pt x="2185" y="867"/>
                </a:cubicBezTo>
                <a:cubicBezTo>
                  <a:pt x="2199" y="867"/>
                  <a:pt x="2204" y="866"/>
                  <a:pt x="2196" y="862"/>
                </a:cubicBezTo>
                <a:cubicBezTo>
                  <a:pt x="1990" y="781"/>
                  <a:pt x="1785" y="719"/>
                  <a:pt x="1571" y="683"/>
                </a:cubicBezTo>
                <a:cubicBezTo>
                  <a:pt x="1386" y="642"/>
                  <a:pt x="1175" y="585"/>
                  <a:pt x="969" y="585"/>
                </a:cubicBezTo>
                <a:cubicBezTo>
                  <a:pt x="907" y="585"/>
                  <a:pt x="846" y="590"/>
                  <a:pt x="785" y="603"/>
                </a:cubicBezTo>
                <a:cubicBezTo>
                  <a:pt x="571" y="389"/>
                  <a:pt x="339" y="192"/>
                  <a:pt x="98" y="14"/>
                </a:cubicBezTo>
                <a:cubicBezTo>
                  <a:pt x="89" y="4"/>
                  <a:pt x="79" y="1"/>
                  <a:pt x="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8" name="Google Shape;168;p2"/>
          <p:cNvSpPr/>
          <p:nvPr/>
        </p:nvSpPr>
        <p:spPr>
          <a:xfrm rot="10800000">
            <a:off x="2447471" y="5635594"/>
            <a:ext cx="308172" cy="332380"/>
          </a:xfrm>
          <a:custGeom>
            <a:avLst/>
            <a:gdLst/>
            <a:ahLst/>
            <a:cxnLst/>
            <a:rect l="l" t="t" r="r" b="b"/>
            <a:pathLst>
              <a:path w="3348" h="3611" extrusionOk="0">
                <a:moveTo>
                  <a:pt x="1808" y="1"/>
                </a:moveTo>
                <a:cubicBezTo>
                  <a:pt x="1552" y="1"/>
                  <a:pt x="1246" y="107"/>
                  <a:pt x="893" y="416"/>
                </a:cubicBezTo>
                <a:cubicBezTo>
                  <a:pt x="28" y="1165"/>
                  <a:pt x="1" y="3611"/>
                  <a:pt x="1" y="3611"/>
                </a:cubicBezTo>
                <a:cubicBezTo>
                  <a:pt x="6" y="3611"/>
                  <a:pt x="11" y="3611"/>
                  <a:pt x="17" y="3611"/>
                </a:cubicBezTo>
                <a:cubicBezTo>
                  <a:pt x="853" y="3611"/>
                  <a:pt x="2565" y="2918"/>
                  <a:pt x="2955" y="2040"/>
                </a:cubicBezTo>
                <a:cubicBezTo>
                  <a:pt x="3348" y="1148"/>
                  <a:pt x="2598" y="380"/>
                  <a:pt x="2598" y="380"/>
                </a:cubicBezTo>
                <a:cubicBezTo>
                  <a:pt x="2450" y="226"/>
                  <a:pt x="2182" y="1"/>
                  <a:pt x="18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9" name="Google Shape;169;p2"/>
          <p:cNvSpPr/>
          <p:nvPr/>
        </p:nvSpPr>
        <p:spPr>
          <a:xfrm rot="10800000">
            <a:off x="2454098" y="5661459"/>
            <a:ext cx="284516" cy="328975"/>
          </a:xfrm>
          <a:custGeom>
            <a:avLst/>
            <a:gdLst/>
            <a:ahLst/>
            <a:cxnLst/>
            <a:rect l="l" t="t" r="r" b="b"/>
            <a:pathLst>
              <a:path w="3091" h="3574" extrusionOk="0">
                <a:moveTo>
                  <a:pt x="1083" y="1222"/>
                </a:moveTo>
                <a:cubicBezTo>
                  <a:pt x="1082" y="1222"/>
                  <a:pt x="1082" y="1222"/>
                  <a:pt x="1083" y="1222"/>
                </a:cubicBezTo>
                <a:lnTo>
                  <a:pt x="1083" y="1222"/>
                </a:lnTo>
                <a:close/>
                <a:moveTo>
                  <a:pt x="3009" y="1"/>
                </a:moveTo>
                <a:cubicBezTo>
                  <a:pt x="3001" y="1"/>
                  <a:pt x="2993" y="3"/>
                  <a:pt x="2984" y="8"/>
                </a:cubicBezTo>
                <a:cubicBezTo>
                  <a:pt x="2841" y="106"/>
                  <a:pt x="2716" y="222"/>
                  <a:pt x="2600" y="347"/>
                </a:cubicBezTo>
                <a:cubicBezTo>
                  <a:pt x="2449" y="499"/>
                  <a:pt x="2306" y="678"/>
                  <a:pt x="2163" y="847"/>
                </a:cubicBezTo>
                <a:cubicBezTo>
                  <a:pt x="2092" y="936"/>
                  <a:pt x="2020" y="1026"/>
                  <a:pt x="1958" y="1124"/>
                </a:cubicBezTo>
                <a:lnTo>
                  <a:pt x="1199" y="1204"/>
                </a:lnTo>
                <a:lnTo>
                  <a:pt x="1083" y="1222"/>
                </a:lnTo>
                <a:lnTo>
                  <a:pt x="1083" y="1222"/>
                </a:lnTo>
                <a:cubicBezTo>
                  <a:pt x="1108" y="1222"/>
                  <a:pt x="1631" y="1221"/>
                  <a:pt x="1877" y="1195"/>
                </a:cubicBezTo>
                <a:lnTo>
                  <a:pt x="1913" y="1195"/>
                </a:lnTo>
                <a:cubicBezTo>
                  <a:pt x="1779" y="1383"/>
                  <a:pt x="1636" y="1570"/>
                  <a:pt x="1494" y="1757"/>
                </a:cubicBezTo>
                <a:cubicBezTo>
                  <a:pt x="1387" y="1900"/>
                  <a:pt x="1271" y="2043"/>
                  <a:pt x="1163" y="2186"/>
                </a:cubicBezTo>
                <a:lnTo>
                  <a:pt x="574" y="2346"/>
                </a:lnTo>
                <a:lnTo>
                  <a:pt x="485" y="2373"/>
                </a:lnTo>
                <a:cubicBezTo>
                  <a:pt x="690" y="2346"/>
                  <a:pt x="896" y="2311"/>
                  <a:pt x="1101" y="2257"/>
                </a:cubicBezTo>
                <a:lnTo>
                  <a:pt x="1101" y="2257"/>
                </a:lnTo>
                <a:cubicBezTo>
                  <a:pt x="842" y="2579"/>
                  <a:pt x="583" y="2891"/>
                  <a:pt x="316" y="3203"/>
                </a:cubicBezTo>
                <a:cubicBezTo>
                  <a:pt x="217" y="3319"/>
                  <a:pt x="110" y="3444"/>
                  <a:pt x="3" y="3569"/>
                </a:cubicBezTo>
                <a:cubicBezTo>
                  <a:pt x="1" y="3572"/>
                  <a:pt x="0" y="3574"/>
                  <a:pt x="1" y="3574"/>
                </a:cubicBezTo>
                <a:cubicBezTo>
                  <a:pt x="15" y="3574"/>
                  <a:pt x="548" y="3032"/>
                  <a:pt x="887" y="2659"/>
                </a:cubicBezTo>
                <a:cubicBezTo>
                  <a:pt x="905" y="2775"/>
                  <a:pt x="914" y="2891"/>
                  <a:pt x="931" y="3007"/>
                </a:cubicBezTo>
                <a:lnTo>
                  <a:pt x="940" y="3069"/>
                </a:lnTo>
                <a:cubicBezTo>
                  <a:pt x="949" y="2918"/>
                  <a:pt x="949" y="2766"/>
                  <a:pt x="940" y="2614"/>
                </a:cubicBezTo>
                <a:lnTo>
                  <a:pt x="940" y="2605"/>
                </a:lnTo>
                <a:cubicBezTo>
                  <a:pt x="1146" y="2373"/>
                  <a:pt x="1306" y="2177"/>
                  <a:pt x="1494" y="1936"/>
                </a:cubicBezTo>
                <a:cubicBezTo>
                  <a:pt x="1574" y="1829"/>
                  <a:pt x="1654" y="1731"/>
                  <a:pt x="1726" y="1624"/>
                </a:cubicBezTo>
                <a:lnTo>
                  <a:pt x="1860" y="2382"/>
                </a:lnTo>
                <a:lnTo>
                  <a:pt x="1877" y="2498"/>
                </a:lnTo>
                <a:cubicBezTo>
                  <a:pt x="1878" y="2499"/>
                  <a:pt x="1878" y="2500"/>
                  <a:pt x="1878" y="2500"/>
                </a:cubicBezTo>
                <a:cubicBezTo>
                  <a:pt x="1883" y="2500"/>
                  <a:pt x="1832" y="1919"/>
                  <a:pt x="1788" y="1650"/>
                </a:cubicBezTo>
                <a:lnTo>
                  <a:pt x="1770" y="1561"/>
                </a:lnTo>
                <a:cubicBezTo>
                  <a:pt x="1886" y="1409"/>
                  <a:pt x="1993" y="1258"/>
                  <a:pt x="2110" y="1106"/>
                </a:cubicBezTo>
                <a:cubicBezTo>
                  <a:pt x="2127" y="1079"/>
                  <a:pt x="2154" y="1043"/>
                  <a:pt x="2181" y="1017"/>
                </a:cubicBezTo>
                <a:lnTo>
                  <a:pt x="2395" y="1722"/>
                </a:lnTo>
                <a:lnTo>
                  <a:pt x="2431" y="1838"/>
                </a:lnTo>
                <a:cubicBezTo>
                  <a:pt x="2431" y="1839"/>
                  <a:pt x="2431" y="1839"/>
                  <a:pt x="2431" y="1839"/>
                </a:cubicBezTo>
                <a:cubicBezTo>
                  <a:pt x="2433" y="1839"/>
                  <a:pt x="2321" y="1294"/>
                  <a:pt x="2243" y="1043"/>
                </a:cubicBezTo>
                <a:cubicBezTo>
                  <a:pt x="2234" y="1017"/>
                  <a:pt x="2226" y="990"/>
                  <a:pt x="2217" y="963"/>
                </a:cubicBezTo>
                <a:cubicBezTo>
                  <a:pt x="2342" y="811"/>
                  <a:pt x="2467" y="660"/>
                  <a:pt x="2600" y="517"/>
                </a:cubicBezTo>
                <a:cubicBezTo>
                  <a:pt x="2725" y="365"/>
                  <a:pt x="2868" y="231"/>
                  <a:pt x="3029" y="124"/>
                </a:cubicBezTo>
                <a:cubicBezTo>
                  <a:pt x="3090" y="86"/>
                  <a:pt x="3059" y="1"/>
                  <a:pt x="30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0" name="Google Shape;170;p2"/>
          <p:cNvSpPr/>
          <p:nvPr/>
        </p:nvSpPr>
        <p:spPr>
          <a:xfrm rot="10800000">
            <a:off x="2469654" y="5637986"/>
            <a:ext cx="270341" cy="295837"/>
          </a:xfrm>
          <a:custGeom>
            <a:avLst/>
            <a:gdLst/>
            <a:ahLst/>
            <a:cxnLst/>
            <a:rect l="l" t="t" r="r" b="b"/>
            <a:pathLst>
              <a:path w="2937" h="3214" extrusionOk="0">
                <a:moveTo>
                  <a:pt x="0" y="2392"/>
                </a:moveTo>
                <a:cubicBezTo>
                  <a:pt x="0" y="2669"/>
                  <a:pt x="63" y="2954"/>
                  <a:pt x="179" y="3213"/>
                </a:cubicBezTo>
                <a:cubicBezTo>
                  <a:pt x="1071" y="3070"/>
                  <a:pt x="2446" y="2445"/>
                  <a:pt x="2785" y="1669"/>
                </a:cubicBezTo>
                <a:cubicBezTo>
                  <a:pt x="2928" y="1330"/>
                  <a:pt x="2937" y="955"/>
                  <a:pt x="2803" y="625"/>
                </a:cubicBezTo>
                <a:cubicBezTo>
                  <a:pt x="1500" y="0"/>
                  <a:pt x="0" y="946"/>
                  <a:pt x="0" y="2392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1" name="Google Shape;171;p2"/>
          <p:cNvSpPr/>
          <p:nvPr/>
        </p:nvSpPr>
        <p:spPr>
          <a:xfrm rot="10800000">
            <a:off x="2472140" y="5633109"/>
            <a:ext cx="285897" cy="334681"/>
          </a:xfrm>
          <a:custGeom>
            <a:avLst/>
            <a:gdLst/>
            <a:ahLst/>
            <a:cxnLst/>
            <a:rect l="l" t="t" r="r" b="b"/>
            <a:pathLst>
              <a:path w="3106" h="3636" extrusionOk="0">
                <a:moveTo>
                  <a:pt x="2624" y="378"/>
                </a:moveTo>
                <a:cubicBezTo>
                  <a:pt x="2743" y="511"/>
                  <a:pt x="2839" y="654"/>
                  <a:pt x="2919" y="809"/>
                </a:cubicBezTo>
                <a:lnTo>
                  <a:pt x="2919" y="809"/>
                </a:lnTo>
                <a:cubicBezTo>
                  <a:pt x="2843" y="651"/>
                  <a:pt x="2745" y="506"/>
                  <a:pt x="2624" y="378"/>
                </a:cubicBezTo>
                <a:close/>
                <a:moveTo>
                  <a:pt x="1830" y="0"/>
                </a:moveTo>
                <a:cubicBezTo>
                  <a:pt x="1691" y="0"/>
                  <a:pt x="1552" y="30"/>
                  <a:pt x="1428" y="92"/>
                </a:cubicBezTo>
                <a:cubicBezTo>
                  <a:pt x="1223" y="182"/>
                  <a:pt x="1026" y="307"/>
                  <a:pt x="866" y="458"/>
                </a:cubicBezTo>
                <a:cubicBezTo>
                  <a:pt x="714" y="619"/>
                  <a:pt x="589" y="806"/>
                  <a:pt x="500" y="1012"/>
                </a:cubicBezTo>
                <a:cubicBezTo>
                  <a:pt x="321" y="1413"/>
                  <a:pt x="196" y="1851"/>
                  <a:pt x="134" y="2288"/>
                </a:cubicBezTo>
                <a:cubicBezTo>
                  <a:pt x="62" y="2725"/>
                  <a:pt x="18" y="3163"/>
                  <a:pt x="0" y="3609"/>
                </a:cubicBezTo>
                <a:lnTo>
                  <a:pt x="0" y="3636"/>
                </a:lnTo>
                <a:lnTo>
                  <a:pt x="27" y="3636"/>
                </a:lnTo>
                <a:cubicBezTo>
                  <a:pt x="250" y="3636"/>
                  <a:pt x="473" y="3600"/>
                  <a:pt x="687" y="3546"/>
                </a:cubicBezTo>
                <a:cubicBezTo>
                  <a:pt x="901" y="3493"/>
                  <a:pt x="1107" y="3421"/>
                  <a:pt x="1312" y="3341"/>
                </a:cubicBezTo>
                <a:cubicBezTo>
                  <a:pt x="1723" y="3180"/>
                  <a:pt x="2106" y="2957"/>
                  <a:pt x="2454" y="2690"/>
                </a:cubicBezTo>
                <a:cubicBezTo>
                  <a:pt x="2624" y="2547"/>
                  <a:pt x="2776" y="2386"/>
                  <a:pt x="2901" y="2208"/>
                </a:cubicBezTo>
                <a:cubicBezTo>
                  <a:pt x="3017" y="2020"/>
                  <a:pt x="3088" y="1797"/>
                  <a:pt x="3097" y="1583"/>
                </a:cubicBezTo>
                <a:cubicBezTo>
                  <a:pt x="3106" y="1360"/>
                  <a:pt x="3061" y="1137"/>
                  <a:pt x="2981" y="940"/>
                </a:cubicBezTo>
                <a:cubicBezTo>
                  <a:pt x="2961" y="895"/>
                  <a:pt x="2941" y="852"/>
                  <a:pt x="2919" y="809"/>
                </a:cubicBezTo>
                <a:lnTo>
                  <a:pt x="2919" y="809"/>
                </a:lnTo>
                <a:cubicBezTo>
                  <a:pt x="2938" y="849"/>
                  <a:pt x="2956" y="890"/>
                  <a:pt x="2972" y="931"/>
                </a:cubicBezTo>
                <a:cubicBezTo>
                  <a:pt x="3061" y="1137"/>
                  <a:pt x="3097" y="1351"/>
                  <a:pt x="3088" y="1574"/>
                </a:cubicBezTo>
                <a:cubicBezTo>
                  <a:pt x="3070" y="1788"/>
                  <a:pt x="3008" y="2002"/>
                  <a:pt x="2892" y="2190"/>
                </a:cubicBezTo>
                <a:cubicBezTo>
                  <a:pt x="2767" y="2368"/>
                  <a:pt x="2615" y="2529"/>
                  <a:pt x="2445" y="2663"/>
                </a:cubicBezTo>
                <a:cubicBezTo>
                  <a:pt x="2097" y="2931"/>
                  <a:pt x="1714" y="3145"/>
                  <a:pt x="1303" y="3296"/>
                </a:cubicBezTo>
                <a:cubicBezTo>
                  <a:pt x="1098" y="3377"/>
                  <a:pt x="893" y="3448"/>
                  <a:pt x="678" y="3493"/>
                </a:cubicBezTo>
                <a:cubicBezTo>
                  <a:pt x="473" y="3544"/>
                  <a:pt x="268" y="3579"/>
                  <a:pt x="63" y="3582"/>
                </a:cubicBezTo>
                <a:lnTo>
                  <a:pt x="63" y="3582"/>
                </a:lnTo>
                <a:cubicBezTo>
                  <a:pt x="64" y="3145"/>
                  <a:pt x="108" y="2716"/>
                  <a:pt x="170" y="2288"/>
                </a:cubicBezTo>
                <a:cubicBezTo>
                  <a:pt x="232" y="1851"/>
                  <a:pt x="348" y="1422"/>
                  <a:pt x="518" y="1021"/>
                </a:cubicBezTo>
                <a:cubicBezTo>
                  <a:pt x="607" y="815"/>
                  <a:pt x="723" y="628"/>
                  <a:pt x="884" y="467"/>
                </a:cubicBezTo>
                <a:cubicBezTo>
                  <a:pt x="1035" y="315"/>
                  <a:pt x="1223" y="191"/>
                  <a:pt x="1419" y="101"/>
                </a:cubicBezTo>
                <a:cubicBezTo>
                  <a:pt x="1549" y="39"/>
                  <a:pt x="1686" y="9"/>
                  <a:pt x="1826" y="9"/>
                </a:cubicBezTo>
                <a:cubicBezTo>
                  <a:pt x="1907" y="9"/>
                  <a:pt x="1989" y="19"/>
                  <a:pt x="2071" y="39"/>
                </a:cubicBezTo>
                <a:cubicBezTo>
                  <a:pt x="2276" y="92"/>
                  <a:pt x="2472" y="217"/>
                  <a:pt x="2624" y="378"/>
                </a:cubicBezTo>
                <a:cubicBezTo>
                  <a:pt x="2472" y="217"/>
                  <a:pt x="2285" y="92"/>
                  <a:pt x="2071" y="30"/>
                </a:cubicBezTo>
                <a:cubicBezTo>
                  <a:pt x="1992" y="10"/>
                  <a:pt x="1911" y="0"/>
                  <a:pt x="18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2" name="Google Shape;172;p2"/>
          <p:cNvSpPr/>
          <p:nvPr/>
        </p:nvSpPr>
        <p:spPr>
          <a:xfrm rot="10800000">
            <a:off x="1968560" y="5794468"/>
            <a:ext cx="397641" cy="278993"/>
          </a:xfrm>
          <a:custGeom>
            <a:avLst/>
            <a:gdLst/>
            <a:ahLst/>
            <a:cxnLst/>
            <a:rect l="l" t="t" r="r" b="b"/>
            <a:pathLst>
              <a:path w="4320" h="3031" extrusionOk="0">
                <a:moveTo>
                  <a:pt x="2747" y="1"/>
                </a:moveTo>
                <a:cubicBezTo>
                  <a:pt x="1585" y="1"/>
                  <a:pt x="0" y="1151"/>
                  <a:pt x="0" y="1151"/>
                </a:cubicBezTo>
                <a:cubicBezTo>
                  <a:pt x="462" y="1898"/>
                  <a:pt x="1932" y="3031"/>
                  <a:pt x="2915" y="3031"/>
                </a:cubicBezTo>
                <a:cubicBezTo>
                  <a:pt x="2978" y="3031"/>
                  <a:pt x="3039" y="3026"/>
                  <a:pt x="3097" y="3016"/>
                </a:cubicBezTo>
                <a:cubicBezTo>
                  <a:pt x="4061" y="2847"/>
                  <a:pt x="4240" y="1669"/>
                  <a:pt x="4240" y="1669"/>
                </a:cubicBezTo>
                <a:cubicBezTo>
                  <a:pt x="4293" y="1267"/>
                  <a:pt x="4320" y="428"/>
                  <a:pt x="3169" y="62"/>
                </a:cubicBezTo>
                <a:cubicBezTo>
                  <a:pt x="3038" y="20"/>
                  <a:pt x="2896" y="1"/>
                  <a:pt x="27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3" name="Google Shape;173;p2"/>
          <p:cNvSpPr/>
          <p:nvPr/>
        </p:nvSpPr>
        <p:spPr>
          <a:xfrm rot="10800000">
            <a:off x="2009612" y="5780936"/>
            <a:ext cx="352539" cy="258099"/>
          </a:xfrm>
          <a:custGeom>
            <a:avLst/>
            <a:gdLst/>
            <a:ahLst/>
            <a:cxnLst/>
            <a:rect l="l" t="t" r="r" b="b"/>
            <a:pathLst>
              <a:path w="3830" h="2804" extrusionOk="0">
                <a:moveTo>
                  <a:pt x="1607" y="10"/>
                </a:moveTo>
                <a:cubicBezTo>
                  <a:pt x="1465" y="10"/>
                  <a:pt x="1322" y="18"/>
                  <a:pt x="1188" y="54"/>
                </a:cubicBezTo>
                <a:cubicBezTo>
                  <a:pt x="840" y="215"/>
                  <a:pt x="510" y="402"/>
                  <a:pt x="197" y="608"/>
                </a:cubicBezTo>
                <a:cubicBezTo>
                  <a:pt x="126" y="679"/>
                  <a:pt x="54" y="759"/>
                  <a:pt x="1" y="849"/>
                </a:cubicBezTo>
                <a:cubicBezTo>
                  <a:pt x="545" y="1643"/>
                  <a:pt x="2107" y="2803"/>
                  <a:pt x="3044" y="2642"/>
                </a:cubicBezTo>
                <a:cubicBezTo>
                  <a:pt x="3205" y="2616"/>
                  <a:pt x="3366" y="2553"/>
                  <a:pt x="3499" y="2464"/>
                </a:cubicBezTo>
                <a:cubicBezTo>
                  <a:pt x="3830" y="1214"/>
                  <a:pt x="2893" y="1"/>
                  <a:pt x="1607" y="1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4" name="Google Shape;174;p2"/>
          <p:cNvSpPr/>
          <p:nvPr/>
        </p:nvSpPr>
        <p:spPr>
          <a:xfrm rot="10800000">
            <a:off x="1972610" y="5794007"/>
            <a:ext cx="396905" cy="280559"/>
          </a:xfrm>
          <a:custGeom>
            <a:avLst/>
            <a:gdLst/>
            <a:ahLst/>
            <a:cxnLst/>
            <a:rect l="l" t="t" r="r" b="b"/>
            <a:pathLst>
              <a:path w="4312" h="3048" extrusionOk="0">
                <a:moveTo>
                  <a:pt x="2754" y="1"/>
                </a:moveTo>
                <a:cubicBezTo>
                  <a:pt x="2690" y="1"/>
                  <a:pt x="2626" y="4"/>
                  <a:pt x="2562" y="12"/>
                </a:cubicBezTo>
                <a:cubicBezTo>
                  <a:pt x="2098" y="83"/>
                  <a:pt x="1652" y="226"/>
                  <a:pt x="1232" y="440"/>
                </a:cubicBezTo>
                <a:cubicBezTo>
                  <a:pt x="813" y="637"/>
                  <a:pt x="411" y="869"/>
                  <a:pt x="27" y="1136"/>
                </a:cubicBezTo>
                <a:lnTo>
                  <a:pt x="1" y="1154"/>
                </a:lnTo>
                <a:lnTo>
                  <a:pt x="18" y="1172"/>
                </a:lnTo>
                <a:cubicBezTo>
                  <a:pt x="152" y="1368"/>
                  <a:pt x="295" y="1556"/>
                  <a:pt x="474" y="1716"/>
                </a:cubicBezTo>
                <a:cubicBezTo>
                  <a:pt x="634" y="1886"/>
                  <a:pt x="813" y="2038"/>
                  <a:pt x="1000" y="2181"/>
                </a:cubicBezTo>
                <a:cubicBezTo>
                  <a:pt x="1366" y="2475"/>
                  <a:pt x="1777" y="2716"/>
                  <a:pt x="2214" y="2895"/>
                </a:cubicBezTo>
                <a:cubicBezTo>
                  <a:pt x="2437" y="2984"/>
                  <a:pt x="2669" y="3037"/>
                  <a:pt x="2901" y="3046"/>
                </a:cubicBezTo>
                <a:cubicBezTo>
                  <a:pt x="2915" y="3047"/>
                  <a:pt x="2928" y="3047"/>
                  <a:pt x="2942" y="3047"/>
                </a:cubicBezTo>
                <a:cubicBezTo>
                  <a:pt x="3168" y="3047"/>
                  <a:pt x="3385" y="2977"/>
                  <a:pt x="3571" y="2859"/>
                </a:cubicBezTo>
                <a:cubicBezTo>
                  <a:pt x="3764" y="2727"/>
                  <a:pt x="3923" y="2552"/>
                  <a:pt x="4030" y="2350"/>
                </a:cubicBezTo>
                <a:lnTo>
                  <a:pt x="4030" y="2350"/>
                </a:lnTo>
                <a:cubicBezTo>
                  <a:pt x="3923" y="2552"/>
                  <a:pt x="3764" y="2727"/>
                  <a:pt x="3571" y="2850"/>
                </a:cubicBezTo>
                <a:cubicBezTo>
                  <a:pt x="3378" y="2967"/>
                  <a:pt x="3162" y="3029"/>
                  <a:pt x="2945" y="3029"/>
                </a:cubicBezTo>
                <a:cubicBezTo>
                  <a:pt x="2930" y="3029"/>
                  <a:pt x="2916" y="3029"/>
                  <a:pt x="2901" y="3028"/>
                </a:cubicBezTo>
                <a:cubicBezTo>
                  <a:pt x="2660" y="3020"/>
                  <a:pt x="2437" y="2966"/>
                  <a:pt x="2223" y="2877"/>
                </a:cubicBezTo>
                <a:cubicBezTo>
                  <a:pt x="1786" y="2689"/>
                  <a:pt x="1384" y="2448"/>
                  <a:pt x="1018" y="2154"/>
                </a:cubicBezTo>
                <a:cubicBezTo>
                  <a:pt x="839" y="2011"/>
                  <a:pt x="661" y="1850"/>
                  <a:pt x="500" y="1681"/>
                </a:cubicBezTo>
                <a:cubicBezTo>
                  <a:pt x="337" y="1526"/>
                  <a:pt x="198" y="1354"/>
                  <a:pt x="76" y="1165"/>
                </a:cubicBezTo>
                <a:lnTo>
                  <a:pt x="76" y="1165"/>
                </a:lnTo>
                <a:cubicBezTo>
                  <a:pt x="445" y="904"/>
                  <a:pt x="839" y="668"/>
                  <a:pt x="1241" y="467"/>
                </a:cubicBezTo>
                <a:cubicBezTo>
                  <a:pt x="1652" y="253"/>
                  <a:pt x="2098" y="110"/>
                  <a:pt x="2562" y="39"/>
                </a:cubicBezTo>
                <a:cubicBezTo>
                  <a:pt x="2629" y="31"/>
                  <a:pt x="2696" y="27"/>
                  <a:pt x="2762" y="27"/>
                </a:cubicBezTo>
                <a:cubicBezTo>
                  <a:pt x="3157" y="27"/>
                  <a:pt x="3542" y="163"/>
                  <a:pt x="3847" y="422"/>
                </a:cubicBezTo>
                <a:cubicBezTo>
                  <a:pt x="4026" y="574"/>
                  <a:pt x="4160" y="770"/>
                  <a:pt x="4231" y="994"/>
                </a:cubicBezTo>
                <a:cubicBezTo>
                  <a:pt x="4293" y="1217"/>
                  <a:pt x="4311" y="1449"/>
                  <a:pt x="4276" y="1681"/>
                </a:cubicBezTo>
                <a:cubicBezTo>
                  <a:pt x="4311" y="1449"/>
                  <a:pt x="4302" y="1208"/>
                  <a:pt x="4240" y="985"/>
                </a:cubicBezTo>
                <a:cubicBezTo>
                  <a:pt x="4168" y="761"/>
                  <a:pt x="4044" y="565"/>
                  <a:pt x="3865" y="413"/>
                </a:cubicBezTo>
                <a:cubicBezTo>
                  <a:pt x="3549" y="144"/>
                  <a:pt x="3154" y="1"/>
                  <a:pt x="275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5" name="Google Shape;175;p2"/>
          <p:cNvSpPr/>
          <p:nvPr/>
        </p:nvSpPr>
        <p:spPr>
          <a:xfrm rot="10800000">
            <a:off x="1893358" y="5850615"/>
            <a:ext cx="445689" cy="153165"/>
          </a:xfrm>
          <a:custGeom>
            <a:avLst/>
            <a:gdLst/>
            <a:ahLst/>
            <a:cxnLst/>
            <a:rect l="l" t="t" r="r" b="b"/>
            <a:pathLst>
              <a:path w="4842" h="1664" extrusionOk="0">
                <a:moveTo>
                  <a:pt x="2640" y="0"/>
                </a:moveTo>
                <a:cubicBezTo>
                  <a:pt x="2632" y="0"/>
                  <a:pt x="2967" y="516"/>
                  <a:pt x="3141" y="742"/>
                </a:cubicBezTo>
                <a:lnTo>
                  <a:pt x="3168" y="769"/>
                </a:lnTo>
                <a:cubicBezTo>
                  <a:pt x="2927" y="751"/>
                  <a:pt x="2686" y="742"/>
                  <a:pt x="2454" y="715"/>
                </a:cubicBezTo>
                <a:cubicBezTo>
                  <a:pt x="2267" y="698"/>
                  <a:pt x="2079" y="680"/>
                  <a:pt x="1892" y="662"/>
                </a:cubicBezTo>
                <a:lnTo>
                  <a:pt x="1401" y="198"/>
                </a:lnTo>
                <a:lnTo>
                  <a:pt x="1321" y="117"/>
                </a:lnTo>
                <a:lnTo>
                  <a:pt x="1321" y="117"/>
                </a:lnTo>
                <a:cubicBezTo>
                  <a:pt x="1463" y="305"/>
                  <a:pt x="1624" y="483"/>
                  <a:pt x="1785" y="644"/>
                </a:cubicBezTo>
                <a:cubicBezTo>
                  <a:pt x="1365" y="590"/>
                  <a:pt x="955" y="537"/>
                  <a:pt x="535" y="474"/>
                </a:cubicBezTo>
                <a:lnTo>
                  <a:pt x="44" y="394"/>
                </a:lnTo>
                <a:cubicBezTo>
                  <a:pt x="43" y="394"/>
                  <a:pt x="41" y="394"/>
                  <a:pt x="40" y="394"/>
                </a:cubicBezTo>
                <a:cubicBezTo>
                  <a:pt x="0" y="394"/>
                  <a:pt x="797" y="584"/>
                  <a:pt x="1330" y="689"/>
                </a:cubicBezTo>
                <a:lnTo>
                  <a:pt x="1071" y="947"/>
                </a:lnTo>
                <a:lnTo>
                  <a:pt x="1026" y="992"/>
                </a:lnTo>
                <a:cubicBezTo>
                  <a:pt x="1160" y="912"/>
                  <a:pt x="1285" y="814"/>
                  <a:pt x="1401" y="715"/>
                </a:cubicBezTo>
                <a:lnTo>
                  <a:pt x="1410" y="706"/>
                </a:lnTo>
                <a:cubicBezTo>
                  <a:pt x="1731" y="760"/>
                  <a:pt x="1981" y="796"/>
                  <a:pt x="2302" y="831"/>
                </a:cubicBezTo>
                <a:cubicBezTo>
                  <a:pt x="2436" y="840"/>
                  <a:pt x="2570" y="858"/>
                  <a:pt x="2695" y="867"/>
                </a:cubicBezTo>
                <a:lnTo>
                  <a:pt x="2160" y="1447"/>
                </a:lnTo>
                <a:lnTo>
                  <a:pt x="2070" y="1537"/>
                </a:lnTo>
                <a:cubicBezTo>
                  <a:pt x="2069" y="1538"/>
                  <a:pt x="2069" y="1539"/>
                  <a:pt x="2069" y="1539"/>
                </a:cubicBezTo>
                <a:cubicBezTo>
                  <a:pt x="2081" y="1539"/>
                  <a:pt x="2525" y="1144"/>
                  <a:pt x="2713" y="939"/>
                </a:cubicBezTo>
                <a:lnTo>
                  <a:pt x="2775" y="867"/>
                </a:lnTo>
                <a:cubicBezTo>
                  <a:pt x="2972" y="885"/>
                  <a:pt x="3168" y="894"/>
                  <a:pt x="3356" y="912"/>
                </a:cubicBezTo>
                <a:lnTo>
                  <a:pt x="3472" y="930"/>
                </a:lnTo>
                <a:lnTo>
                  <a:pt x="3025" y="1563"/>
                </a:lnTo>
                <a:lnTo>
                  <a:pt x="2954" y="1661"/>
                </a:lnTo>
                <a:cubicBezTo>
                  <a:pt x="2953" y="1663"/>
                  <a:pt x="2953" y="1663"/>
                  <a:pt x="2953" y="1663"/>
                </a:cubicBezTo>
                <a:cubicBezTo>
                  <a:pt x="2956" y="1663"/>
                  <a:pt x="3335" y="1225"/>
                  <a:pt x="3498" y="1001"/>
                </a:cubicBezTo>
                <a:lnTo>
                  <a:pt x="3543" y="930"/>
                </a:lnTo>
                <a:cubicBezTo>
                  <a:pt x="3748" y="956"/>
                  <a:pt x="3945" y="983"/>
                  <a:pt x="4150" y="1028"/>
                </a:cubicBezTo>
                <a:cubicBezTo>
                  <a:pt x="4346" y="1055"/>
                  <a:pt x="4543" y="1117"/>
                  <a:pt x="4739" y="1197"/>
                </a:cubicBezTo>
                <a:cubicBezTo>
                  <a:pt x="4744" y="1199"/>
                  <a:pt x="4750" y="1200"/>
                  <a:pt x="4755" y="1200"/>
                </a:cubicBezTo>
                <a:cubicBezTo>
                  <a:pt x="4809" y="1200"/>
                  <a:pt x="4841" y="1122"/>
                  <a:pt x="4792" y="1081"/>
                </a:cubicBezTo>
                <a:cubicBezTo>
                  <a:pt x="4632" y="1010"/>
                  <a:pt x="4462" y="956"/>
                  <a:pt x="4284" y="921"/>
                </a:cubicBezTo>
                <a:cubicBezTo>
                  <a:pt x="4061" y="876"/>
                  <a:pt x="3837" y="840"/>
                  <a:pt x="3605" y="814"/>
                </a:cubicBezTo>
                <a:cubicBezTo>
                  <a:pt x="3489" y="796"/>
                  <a:pt x="3364" y="787"/>
                  <a:pt x="3248" y="778"/>
                </a:cubicBezTo>
                <a:lnTo>
                  <a:pt x="2713" y="100"/>
                </a:lnTo>
                <a:lnTo>
                  <a:pt x="2642" y="1"/>
                </a:lnTo>
                <a:cubicBezTo>
                  <a:pt x="2641" y="1"/>
                  <a:pt x="2640" y="0"/>
                  <a:pt x="26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6" name="Google Shape;176;p2"/>
          <p:cNvSpPr/>
          <p:nvPr/>
        </p:nvSpPr>
        <p:spPr>
          <a:xfrm rot="10800000">
            <a:off x="1802417" y="5506729"/>
            <a:ext cx="467597" cy="446335"/>
          </a:xfrm>
          <a:custGeom>
            <a:avLst/>
            <a:gdLst/>
            <a:ahLst/>
            <a:cxnLst/>
            <a:rect l="l" t="t" r="r" b="b"/>
            <a:pathLst>
              <a:path w="5080" h="4849" extrusionOk="0">
                <a:moveTo>
                  <a:pt x="4991" y="0"/>
                </a:moveTo>
                <a:cubicBezTo>
                  <a:pt x="4985" y="0"/>
                  <a:pt x="4978" y="1"/>
                  <a:pt x="4971" y="4"/>
                </a:cubicBezTo>
                <a:cubicBezTo>
                  <a:pt x="4025" y="334"/>
                  <a:pt x="3328" y="1191"/>
                  <a:pt x="2980" y="2119"/>
                </a:cubicBezTo>
                <a:cubicBezTo>
                  <a:pt x="2592" y="2011"/>
                  <a:pt x="2194" y="1958"/>
                  <a:pt x="1797" y="1958"/>
                </a:cubicBezTo>
                <a:cubicBezTo>
                  <a:pt x="1210" y="1958"/>
                  <a:pt x="625" y="2074"/>
                  <a:pt x="71" y="2297"/>
                </a:cubicBezTo>
                <a:cubicBezTo>
                  <a:pt x="0" y="2329"/>
                  <a:pt x="19" y="2429"/>
                  <a:pt x="79" y="2429"/>
                </a:cubicBezTo>
                <a:cubicBezTo>
                  <a:pt x="87" y="2429"/>
                  <a:pt x="97" y="2427"/>
                  <a:pt x="107" y="2422"/>
                </a:cubicBezTo>
                <a:cubicBezTo>
                  <a:pt x="643" y="2204"/>
                  <a:pt x="1213" y="2092"/>
                  <a:pt x="1785" y="2092"/>
                </a:cubicBezTo>
                <a:cubicBezTo>
                  <a:pt x="2147" y="2092"/>
                  <a:pt x="2509" y="2136"/>
                  <a:pt x="2864" y="2226"/>
                </a:cubicBezTo>
                <a:cubicBezTo>
                  <a:pt x="2195" y="2592"/>
                  <a:pt x="1624" y="3172"/>
                  <a:pt x="1186" y="3797"/>
                </a:cubicBezTo>
                <a:cubicBezTo>
                  <a:pt x="1156" y="3846"/>
                  <a:pt x="1201" y="3891"/>
                  <a:pt x="1247" y="3891"/>
                </a:cubicBezTo>
                <a:cubicBezTo>
                  <a:pt x="1268" y="3891"/>
                  <a:pt x="1289" y="3882"/>
                  <a:pt x="1302" y="3859"/>
                </a:cubicBezTo>
                <a:cubicBezTo>
                  <a:pt x="1731" y="3226"/>
                  <a:pt x="2302" y="2699"/>
                  <a:pt x="2971" y="2324"/>
                </a:cubicBezTo>
                <a:lnTo>
                  <a:pt x="2971" y="2324"/>
                </a:lnTo>
                <a:cubicBezTo>
                  <a:pt x="2998" y="3083"/>
                  <a:pt x="2847" y="3842"/>
                  <a:pt x="2534" y="4538"/>
                </a:cubicBezTo>
                <a:cubicBezTo>
                  <a:pt x="2510" y="4592"/>
                  <a:pt x="2555" y="4637"/>
                  <a:pt x="2595" y="4637"/>
                </a:cubicBezTo>
                <a:cubicBezTo>
                  <a:pt x="2614" y="4637"/>
                  <a:pt x="2632" y="4627"/>
                  <a:pt x="2641" y="4600"/>
                </a:cubicBezTo>
                <a:cubicBezTo>
                  <a:pt x="2945" y="3913"/>
                  <a:pt x="3141" y="3119"/>
                  <a:pt x="3096" y="2351"/>
                </a:cubicBezTo>
                <a:lnTo>
                  <a:pt x="3096" y="2351"/>
                </a:lnTo>
                <a:cubicBezTo>
                  <a:pt x="3775" y="3011"/>
                  <a:pt x="4230" y="3868"/>
                  <a:pt x="4382" y="4796"/>
                </a:cubicBezTo>
                <a:cubicBezTo>
                  <a:pt x="4389" y="4833"/>
                  <a:pt x="4413" y="4848"/>
                  <a:pt x="4440" y="4848"/>
                </a:cubicBezTo>
                <a:cubicBezTo>
                  <a:pt x="4479" y="4848"/>
                  <a:pt x="4521" y="4814"/>
                  <a:pt x="4515" y="4761"/>
                </a:cubicBezTo>
                <a:cubicBezTo>
                  <a:pt x="4346" y="3770"/>
                  <a:pt x="3846" y="2860"/>
                  <a:pt x="3105" y="2173"/>
                </a:cubicBezTo>
                <a:cubicBezTo>
                  <a:pt x="3436" y="1280"/>
                  <a:pt x="4105" y="450"/>
                  <a:pt x="5006" y="138"/>
                </a:cubicBezTo>
                <a:cubicBezTo>
                  <a:pt x="5079" y="113"/>
                  <a:pt x="5056" y="0"/>
                  <a:pt x="49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7" name="Google Shape;177;p2"/>
          <p:cNvSpPr/>
          <p:nvPr/>
        </p:nvSpPr>
        <p:spPr>
          <a:xfrm rot="10800000">
            <a:off x="1772233" y="5421487"/>
            <a:ext cx="141384" cy="138715"/>
          </a:xfrm>
          <a:custGeom>
            <a:avLst/>
            <a:gdLst/>
            <a:ahLst/>
            <a:cxnLst/>
            <a:rect l="l" t="t" r="r" b="b"/>
            <a:pathLst>
              <a:path w="1536" h="1507" extrusionOk="0">
                <a:moveTo>
                  <a:pt x="715" y="0"/>
                </a:moveTo>
                <a:cubicBezTo>
                  <a:pt x="621" y="0"/>
                  <a:pt x="527" y="21"/>
                  <a:pt x="438" y="64"/>
                </a:cubicBezTo>
                <a:cubicBezTo>
                  <a:pt x="117" y="225"/>
                  <a:pt x="1" y="653"/>
                  <a:pt x="179" y="1010"/>
                </a:cubicBezTo>
                <a:cubicBezTo>
                  <a:pt x="320" y="1292"/>
                  <a:pt x="632" y="1506"/>
                  <a:pt x="920" y="1506"/>
                </a:cubicBezTo>
                <a:cubicBezTo>
                  <a:pt x="997" y="1506"/>
                  <a:pt x="1073" y="1491"/>
                  <a:pt x="1143" y="1457"/>
                </a:cubicBezTo>
                <a:cubicBezTo>
                  <a:pt x="1465" y="1287"/>
                  <a:pt x="1536" y="769"/>
                  <a:pt x="1357" y="412"/>
                </a:cubicBezTo>
                <a:cubicBezTo>
                  <a:pt x="1221" y="152"/>
                  <a:pt x="969" y="0"/>
                  <a:pt x="7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8" name="Google Shape;178;p2"/>
          <p:cNvSpPr/>
          <p:nvPr/>
        </p:nvSpPr>
        <p:spPr>
          <a:xfrm rot="10800000">
            <a:off x="1968565" y="5428483"/>
            <a:ext cx="139727" cy="140371"/>
          </a:xfrm>
          <a:custGeom>
            <a:avLst/>
            <a:gdLst/>
            <a:ahLst/>
            <a:cxnLst/>
            <a:rect l="l" t="t" r="r" b="b"/>
            <a:pathLst>
              <a:path w="1518" h="1525" extrusionOk="0">
                <a:moveTo>
                  <a:pt x="805" y="0"/>
                </a:moveTo>
                <a:cubicBezTo>
                  <a:pt x="531" y="0"/>
                  <a:pt x="263" y="183"/>
                  <a:pt x="143" y="471"/>
                </a:cubicBezTo>
                <a:cubicBezTo>
                  <a:pt x="1" y="846"/>
                  <a:pt x="117" y="1354"/>
                  <a:pt x="456" y="1488"/>
                </a:cubicBezTo>
                <a:cubicBezTo>
                  <a:pt x="514" y="1513"/>
                  <a:pt x="576" y="1524"/>
                  <a:pt x="638" y="1524"/>
                </a:cubicBezTo>
                <a:cubicBezTo>
                  <a:pt x="935" y="1524"/>
                  <a:pt x="1250" y="1264"/>
                  <a:pt x="1375" y="962"/>
                </a:cubicBezTo>
                <a:cubicBezTo>
                  <a:pt x="1518" y="587"/>
                  <a:pt x="1366" y="176"/>
                  <a:pt x="1027" y="42"/>
                </a:cubicBezTo>
                <a:cubicBezTo>
                  <a:pt x="955" y="14"/>
                  <a:pt x="880" y="0"/>
                  <a:pt x="8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79" name="Google Shape;179;p2"/>
          <p:cNvSpPr/>
          <p:nvPr/>
        </p:nvSpPr>
        <p:spPr>
          <a:xfrm rot="10800000">
            <a:off x="2211655" y="5677197"/>
            <a:ext cx="148840" cy="121409"/>
          </a:xfrm>
          <a:custGeom>
            <a:avLst/>
            <a:gdLst/>
            <a:ahLst/>
            <a:cxnLst/>
            <a:rect l="l" t="t" r="r" b="b"/>
            <a:pathLst>
              <a:path w="1617" h="1319" extrusionOk="0">
                <a:moveTo>
                  <a:pt x="876" y="0"/>
                </a:moveTo>
                <a:cubicBezTo>
                  <a:pt x="852" y="0"/>
                  <a:pt x="828" y="2"/>
                  <a:pt x="804" y="4"/>
                </a:cubicBezTo>
                <a:cubicBezTo>
                  <a:pt x="402" y="39"/>
                  <a:pt x="1" y="370"/>
                  <a:pt x="36" y="736"/>
                </a:cubicBezTo>
                <a:cubicBezTo>
                  <a:pt x="62" y="1070"/>
                  <a:pt x="472" y="1319"/>
                  <a:pt x="846" y="1319"/>
                </a:cubicBezTo>
                <a:cubicBezTo>
                  <a:pt x="871" y="1319"/>
                  <a:pt x="896" y="1318"/>
                  <a:pt x="920" y="1316"/>
                </a:cubicBezTo>
                <a:cubicBezTo>
                  <a:pt x="1322" y="1280"/>
                  <a:pt x="1616" y="959"/>
                  <a:pt x="1589" y="593"/>
                </a:cubicBezTo>
                <a:cubicBezTo>
                  <a:pt x="1556" y="257"/>
                  <a:pt x="1246" y="0"/>
                  <a:pt x="87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0" name="Google Shape;180;p2"/>
          <p:cNvSpPr/>
          <p:nvPr/>
        </p:nvSpPr>
        <p:spPr>
          <a:xfrm rot="10800000">
            <a:off x="2100004" y="5505987"/>
            <a:ext cx="143040" cy="134940"/>
          </a:xfrm>
          <a:custGeom>
            <a:avLst/>
            <a:gdLst/>
            <a:ahLst/>
            <a:cxnLst/>
            <a:rect l="l" t="t" r="r" b="b"/>
            <a:pathLst>
              <a:path w="1554" h="1466" extrusionOk="0">
                <a:moveTo>
                  <a:pt x="843" y="1"/>
                </a:moveTo>
                <a:cubicBezTo>
                  <a:pt x="625" y="1"/>
                  <a:pt x="404" y="107"/>
                  <a:pt x="260" y="308"/>
                </a:cubicBezTo>
                <a:cubicBezTo>
                  <a:pt x="19" y="629"/>
                  <a:pt x="1" y="1156"/>
                  <a:pt x="287" y="1370"/>
                </a:cubicBezTo>
                <a:cubicBezTo>
                  <a:pt x="377" y="1436"/>
                  <a:pt x="487" y="1465"/>
                  <a:pt x="603" y="1465"/>
                </a:cubicBezTo>
                <a:cubicBezTo>
                  <a:pt x="863" y="1465"/>
                  <a:pt x="1152" y="1316"/>
                  <a:pt x="1313" y="1093"/>
                </a:cubicBezTo>
                <a:cubicBezTo>
                  <a:pt x="1554" y="772"/>
                  <a:pt x="1509" y="334"/>
                  <a:pt x="1215" y="120"/>
                </a:cubicBezTo>
                <a:cubicBezTo>
                  <a:pt x="1104" y="40"/>
                  <a:pt x="974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1" name="Google Shape;181;p2"/>
          <p:cNvSpPr/>
          <p:nvPr/>
        </p:nvSpPr>
        <p:spPr>
          <a:xfrm rot="10800000">
            <a:off x="2164898" y="5553852"/>
            <a:ext cx="54308" cy="58633"/>
          </a:xfrm>
          <a:custGeom>
            <a:avLst/>
            <a:gdLst/>
            <a:ahLst/>
            <a:cxnLst/>
            <a:rect l="l" t="t" r="r" b="b"/>
            <a:pathLst>
              <a:path w="590" h="637" extrusionOk="0">
                <a:moveTo>
                  <a:pt x="350" y="1"/>
                </a:moveTo>
                <a:cubicBezTo>
                  <a:pt x="333" y="1"/>
                  <a:pt x="318" y="3"/>
                  <a:pt x="304" y="8"/>
                </a:cubicBezTo>
                <a:lnTo>
                  <a:pt x="242" y="8"/>
                </a:lnTo>
                <a:cubicBezTo>
                  <a:pt x="233" y="17"/>
                  <a:pt x="215" y="17"/>
                  <a:pt x="206" y="25"/>
                </a:cubicBezTo>
                <a:cubicBezTo>
                  <a:pt x="188" y="34"/>
                  <a:pt x="179" y="34"/>
                  <a:pt x="161" y="43"/>
                </a:cubicBezTo>
                <a:cubicBezTo>
                  <a:pt x="153" y="52"/>
                  <a:pt x="126" y="70"/>
                  <a:pt x="108" y="88"/>
                </a:cubicBezTo>
                <a:lnTo>
                  <a:pt x="108" y="97"/>
                </a:lnTo>
                <a:cubicBezTo>
                  <a:pt x="90" y="115"/>
                  <a:pt x="72" y="133"/>
                  <a:pt x="63" y="150"/>
                </a:cubicBezTo>
                <a:cubicBezTo>
                  <a:pt x="54" y="150"/>
                  <a:pt x="54" y="159"/>
                  <a:pt x="54" y="159"/>
                </a:cubicBezTo>
                <a:cubicBezTo>
                  <a:pt x="36" y="186"/>
                  <a:pt x="28" y="213"/>
                  <a:pt x="19" y="240"/>
                </a:cubicBezTo>
                <a:cubicBezTo>
                  <a:pt x="10" y="266"/>
                  <a:pt x="1" y="302"/>
                  <a:pt x="1" y="329"/>
                </a:cubicBezTo>
                <a:cubicBezTo>
                  <a:pt x="1" y="365"/>
                  <a:pt x="1" y="400"/>
                  <a:pt x="10" y="436"/>
                </a:cubicBezTo>
                <a:lnTo>
                  <a:pt x="10" y="445"/>
                </a:lnTo>
                <a:lnTo>
                  <a:pt x="36" y="507"/>
                </a:lnTo>
                <a:lnTo>
                  <a:pt x="36" y="516"/>
                </a:lnTo>
                <a:lnTo>
                  <a:pt x="72" y="561"/>
                </a:lnTo>
                <a:lnTo>
                  <a:pt x="117" y="597"/>
                </a:lnTo>
                <a:cubicBezTo>
                  <a:pt x="144" y="615"/>
                  <a:pt x="161" y="623"/>
                  <a:pt x="188" y="623"/>
                </a:cubicBezTo>
                <a:cubicBezTo>
                  <a:pt x="206" y="632"/>
                  <a:pt x="226" y="637"/>
                  <a:pt x="247" y="637"/>
                </a:cubicBezTo>
                <a:cubicBezTo>
                  <a:pt x="269" y="637"/>
                  <a:pt x="291" y="632"/>
                  <a:pt x="313" y="623"/>
                </a:cubicBezTo>
                <a:cubicBezTo>
                  <a:pt x="322" y="623"/>
                  <a:pt x="340" y="615"/>
                  <a:pt x="349" y="615"/>
                </a:cubicBezTo>
                <a:cubicBezTo>
                  <a:pt x="367" y="606"/>
                  <a:pt x="376" y="606"/>
                  <a:pt x="385" y="597"/>
                </a:cubicBezTo>
                <a:lnTo>
                  <a:pt x="411" y="579"/>
                </a:lnTo>
                <a:cubicBezTo>
                  <a:pt x="420" y="579"/>
                  <a:pt x="420" y="570"/>
                  <a:pt x="429" y="570"/>
                </a:cubicBezTo>
                <a:lnTo>
                  <a:pt x="456" y="552"/>
                </a:lnTo>
                <a:lnTo>
                  <a:pt x="483" y="525"/>
                </a:lnTo>
                <a:lnTo>
                  <a:pt x="501" y="507"/>
                </a:lnTo>
                <a:cubicBezTo>
                  <a:pt x="536" y="472"/>
                  <a:pt x="572" y="418"/>
                  <a:pt x="581" y="365"/>
                </a:cubicBezTo>
                <a:cubicBezTo>
                  <a:pt x="581" y="347"/>
                  <a:pt x="590" y="311"/>
                  <a:pt x="590" y="293"/>
                </a:cubicBezTo>
                <a:cubicBezTo>
                  <a:pt x="590" y="266"/>
                  <a:pt x="590" y="249"/>
                  <a:pt x="581" y="222"/>
                </a:cubicBezTo>
                <a:cubicBezTo>
                  <a:pt x="581" y="195"/>
                  <a:pt x="572" y="177"/>
                  <a:pt x="563" y="150"/>
                </a:cubicBezTo>
                <a:cubicBezTo>
                  <a:pt x="554" y="142"/>
                  <a:pt x="554" y="133"/>
                  <a:pt x="545" y="124"/>
                </a:cubicBezTo>
                <a:cubicBezTo>
                  <a:pt x="527" y="79"/>
                  <a:pt x="492" y="52"/>
                  <a:pt x="456" y="34"/>
                </a:cubicBezTo>
                <a:cubicBezTo>
                  <a:pt x="447" y="34"/>
                  <a:pt x="411" y="17"/>
                  <a:pt x="402" y="8"/>
                </a:cubicBezTo>
                <a:cubicBezTo>
                  <a:pt x="385" y="3"/>
                  <a:pt x="367" y="1"/>
                  <a:pt x="3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2" name="Google Shape;182;p2"/>
          <p:cNvSpPr/>
          <p:nvPr/>
        </p:nvSpPr>
        <p:spPr>
          <a:xfrm rot="10800000">
            <a:off x="2262650" y="5721839"/>
            <a:ext cx="64985" cy="58357"/>
          </a:xfrm>
          <a:custGeom>
            <a:avLst/>
            <a:gdLst/>
            <a:ahLst/>
            <a:cxnLst/>
            <a:rect l="l" t="t" r="r" b="b"/>
            <a:pathLst>
              <a:path w="706" h="634" extrusionOk="0">
                <a:moveTo>
                  <a:pt x="384" y="0"/>
                </a:moveTo>
                <a:lnTo>
                  <a:pt x="304" y="9"/>
                </a:lnTo>
                <a:lnTo>
                  <a:pt x="295" y="9"/>
                </a:lnTo>
                <a:lnTo>
                  <a:pt x="251" y="36"/>
                </a:lnTo>
                <a:cubicBezTo>
                  <a:pt x="224" y="36"/>
                  <a:pt x="206" y="54"/>
                  <a:pt x="188" y="62"/>
                </a:cubicBezTo>
                <a:cubicBezTo>
                  <a:pt x="179" y="62"/>
                  <a:pt x="170" y="71"/>
                  <a:pt x="170" y="80"/>
                </a:cubicBezTo>
                <a:cubicBezTo>
                  <a:pt x="117" y="107"/>
                  <a:pt x="72" y="152"/>
                  <a:pt x="45" y="196"/>
                </a:cubicBezTo>
                <a:cubicBezTo>
                  <a:pt x="19" y="241"/>
                  <a:pt x="1" y="295"/>
                  <a:pt x="1" y="348"/>
                </a:cubicBezTo>
                <a:cubicBezTo>
                  <a:pt x="1" y="384"/>
                  <a:pt x="10" y="419"/>
                  <a:pt x="27" y="455"/>
                </a:cubicBezTo>
                <a:cubicBezTo>
                  <a:pt x="36" y="491"/>
                  <a:pt x="63" y="527"/>
                  <a:pt x="90" y="553"/>
                </a:cubicBezTo>
                <a:cubicBezTo>
                  <a:pt x="126" y="589"/>
                  <a:pt x="170" y="616"/>
                  <a:pt x="215" y="625"/>
                </a:cubicBezTo>
                <a:cubicBezTo>
                  <a:pt x="242" y="634"/>
                  <a:pt x="277" y="634"/>
                  <a:pt x="313" y="634"/>
                </a:cubicBezTo>
                <a:lnTo>
                  <a:pt x="331" y="634"/>
                </a:lnTo>
                <a:cubicBezTo>
                  <a:pt x="358" y="634"/>
                  <a:pt x="393" y="634"/>
                  <a:pt x="420" y="625"/>
                </a:cubicBezTo>
                <a:lnTo>
                  <a:pt x="465" y="625"/>
                </a:lnTo>
                <a:lnTo>
                  <a:pt x="527" y="598"/>
                </a:lnTo>
                <a:cubicBezTo>
                  <a:pt x="536" y="589"/>
                  <a:pt x="545" y="589"/>
                  <a:pt x="554" y="580"/>
                </a:cubicBezTo>
                <a:lnTo>
                  <a:pt x="572" y="580"/>
                </a:lnTo>
                <a:cubicBezTo>
                  <a:pt x="608" y="553"/>
                  <a:pt x="643" y="527"/>
                  <a:pt x="670" y="482"/>
                </a:cubicBezTo>
                <a:cubicBezTo>
                  <a:pt x="670" y="482"/>
                  <a:pt x="670" y="473"/>
                  <a:pt x="670" y="473"/>
                </a:cubicBezTo>
                <a:lnTo>
                  <a:pt x="670" y="464"/>
                </a:lnTo>
                <a:cubicBezTo>
                  <a:pt x="679" y="446"/>
                  <a:pt x="688" y="419"/>
                  <a:pt x="697" y="402"/>
                </a:cubicBezTo>
                <a:cubicBezTo>
                  <a:pt x="697" y="393"/>
                  <a:pt x="697" y="393"/>
                  <a:pt x="697" y="393"/>
                </a:cubicBezTo>
                <a:cubicBezTo>
                  <a:pt x="697" y="384"/>
                  <a:pt x="706" y="330"/>
                  <a:pt x="706" y="321"/>
                </a:cubicBezTo>
                <a:cubicBezTo>
                  <a:pt x="706" y="303"/>
                  <a:pt x="697" y="250"/>
                  <a:pt x="697" y="241"/>
                </a:cubicBezTo>
                <a:lnTo>
                  <a:pt x="706" y="205"/>
                </a:lnTo>
                <a:cubicBezTo>
                  <a:pt x="706" y="205"/>
                  <a:pt x="679" y="143"/>
                  <a:pt x="679" y="143"/>
                </a:cubicBezTo>
                <a:cubicBezTo>
                  <a:pt x="679" y="143"/>
                  <a:pt x="634" y="89"/>
                  <a:pt x="634" y="80"/>
                </a:cubicBezTo>
                <a:cubicBezTo>
                  <a:pt x="625" y="80"/>
                  <a:pt x="581" y="45"/>
                  <a:pt x="572" y="36"/>
                </a:cubicBezTo>
                <a:lnTo>
                  <a:pt x="500" y="9"/>
                </a:lnTo>
                <a:lnTo>
                  <a:pt x="492" y="9"/>
                </a:lnTo>
                <a:cubicBezTo>
                  <a:pt x="465" y="9"/>
                  <a:pt x="438" y="0"/>
                  <a:pt x="41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3" name="Google Shape;183;p2"/>
          <p:cNvSpPr/>
          <p:nvPr/>
        </p:nvSpPr>
        <p:spPr>
          <a:xfrm rot="10800000">
            <a:off x="2019467" y="5474229"/>
            <a:ext cx="57621" cy="67563"/>
          </a:xfrm>
          <a:custGeom>
            <a:avLst/>
            <a:gdLst/>
            <a:ahLst/>
            <a:cxnLst/>
            <a:rect l="l" t="t" r="r" b="b"/>
            <a:pathLst>
              <a:path w="626" h="734" extrusionOk="0">
                <a:moveTo>
                  <a:pt x="309" y="0"/>
                </a:moveTo>
                <a:cubicBezTo>
                  <a:pt x="289" y="0"/>
                  <a:pt x="269" y="3"/>
                  <a:pt x="251" y="7"/>
                </a:cubicBezTo>
                <a:cubicBezTo>
                  <a:pt x="206" y="25"/>
                  <a:pt x="161" y="43"/>
                  <a:pt x="126" y="79"/>
                </a:cubicBezTo>
                <a:lnTo>
                  <a:pt x="126" y="88"/>
                </a:lnTo>
                <a:cubicBezTo>
                  <a:pt x="108" y="114"/>
                  <a:pt x="90" y="132"/>
                  <a:pt x="72" y="150"/>
                </a:cubicBezTo>
                <a:cubicBezTo>
                  <a:pt x="63" y="159"/>
                  <a:pt x="63" y="168"/>
                  <a:pt x="63" y="177"/>
                </a:cubicBezTo>
                <a:cubicBezTo>
                  <a:pt x="54" y="186"/>
                  <a:pt x="45" y="204"/>
                  <a:pt x="45" y="221"/>
                </a:cubicBezTo>
                <a:cubicBezTo>
                  <a:pt x="28" y="239"/>
                  <a:pt x="19" y="266"/>
                  <a:pt x="10" y="293"/>
                </a:cubicBezTo>
                <a:cubicBezTo>
                  <a:pt x="10" y="302"/>
                  <a:pt x="10" y="311"/>
                  <a:pt x="10" y="320"/>
                </a:cubicBezTo>
                <a:cubicBezTo>
                  <a:pt x="1" y="346"/>
                  <a:pt x="1" y="382"/>
                  <a:pt x="1" y="409"/>
                </a:cubicBezTo>
                <a:cubicBezTo>
                  <a:pt x="1" y="445"/>
                  <a:pt x="1" y="489"/>
                  <a:pt x="10" y="525"/>
                </a:cubicBezTo>
                <a:cubicBezTo>
                  <a:pt x="19" y="569"/>
                  <a:pt x="45" y="614"/>
                  <a:pt x="81" y="650"/>
                </a:cubicBezTo>
                <a:cubicBezTo>
                  <a:pt x="108" y="677"/>
                  <a:pt x="144" y="694"/>
                  <a:pt x="179" y="712"/>
                </a:cubicBezTo>
                <a:cubicBezTo>
                  <a:pt x="199" y="725"/>
                  <a:pt x="228" y="734"/>
                  <a:pt x="256" y="734"/>
                </a:cubicBezTo>
                <a:cubicBezTo>
                  <a:pt x="267" y="734"/>
                  <a:pt x="277" y="733"/>
                  <a:pt x="286" y="730"/>
                </a:cubicBezTo>
                <a:cubicBezTo>
                  <a:pt x="340" y="730"/>
                  <a:pt x="385" y="721"/>
                  <a:pt x="429" y="694"/>
                </a:cubicBezTo>
                <a:cubicBezTo>
                  <a:pt x="492" y="659"/>
                  <a:pt x="536" y="614"/>
                  <a:pt x="572" y="561"/>
                </a:cubicBezTo>
                <a:lnTo>
                  <a:pt x="581" y="534"/>
                </a:lnTo>
                <a:cubicBezTo>
                  <a:pt x="590" y="516"/>
                  <a:pt x="608" y="489"/>
                  <a:pt x="617" y="462"/>
                </a:cubicBezTo>
                <a:lnTo>
                  <a:pt x="617" y="445"/>
                </a:lnTo>
                <a:cubicBezTo>
                  <a:pt x="626" y="418"/>
                  <a:pt x="626" y="382"/>
                  <a:pt x="626" y="355"/>
                </a:cubicBezTo>
                <a:cubicBezTo>
                  <a:pt x="626" y="346"/>
                  <a:pt x="626" y="337"/>
                  <a:pt x="626" y="328"/>
                </a:cubicBezTo>
                <a:lnTo>
                  <a:pt x="617" y="248"/>
                </a:lnTo>
                <a:cubicBezTo>
                  <a:pt x="617" y="239"/>
                  <a:pt x="608" y="221"/>
                  <a:pt x="608" y="212"/>
                </a:cubicBezTo>
                <a:cubicBezTo>
                  <a:pt x="599" y="195"/>
                  <a:pt x="590" y="168"/>
                  <a:pt x="572" y="141"/>
                </a:cubicBezTo>
                <a:cubicBezTo>
                  <a:pt x="545" y="105"/>
                  <a:pt x="510" y="70"/>
                  <a:pt x="474" y="43"/>
                </a:cubicBezTo>
                <a:cubicBezTo>
                  <a:pt x="438" y="25"/>
                  <a:pt x="402" y="7"/>
                  <a:pt x="367" y="7"/>
                </a:cubicBezTo>
                <a:cubicBezTo>
                  <a:pt x="349" y="3"/>
                  <a:pt x="329" y="0"/>
                  <a:pt x="30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4" name="Google Shape;184;p2"/>
          <p:cNvSpPr/>
          <p:nvPr/>
        </p:nvSpPr>
        <p:spPr>
          <a:xfrm rot="10800000">
            <a:off x="1797639" y="5466497"/>
            <a:ext cx="54308" cy="61211"/>
          </a:xfrm>
          <a:custGeom>
            <a:avLst/>
            <a:gdLst/>
            <a:ahLst/>
            <a:cxnLst/>
            <a:rect l="l" t="t" r="r" b="b"/>
            <a:pathLst>
              <a:path w="590" h="665" extrusionOk="0">
                <a:moveTo>
                  <a:pt x="286" y="0"/>
                </a:moveTo>
                <a:cubicBezTo>
                  <a:pt x="265" y="0"/>
                  <a:pt x="244" y="4"/>
                  <a:pt x="223" y="15"/>
                </a:cubicBezTo>
                <a:lnTo>
                  <a:pt x="152" y="42"/>
                </a:lnTo>
                <a:lnTo>
                  <a:pt x="98" y="77"/>
                </a:lnTo>
                <a:cubicBezTo>
                  <a:pt x="81" y="104"/>
                  <a:pt x="63" y="122"/>
                  <a:pt x="54" y="149"/>
                </a:cubicBezTo>
                <a:lnTo>
                  <a:pt x="45" y="167"/>
                </a:lnTo>
                <a:cubicBezTo>
                  <a:pt x="18" y="211"/>
                  <a:pt x="0" y="265"/>
                  <a:pt x="0" y="309"/>
                </a:cubicBezTo>
                <a:lnTo>
                  <a:pt x="0" y="318"/>
                </a:lnTo>
                <a:cubicBezTo>
                  <a:pt x="0" y="354"/>
                  <a:pt x="9" y="381"/>
                  <a:pt x="9" y="408"/>
                </a:cubicBezTo>
                <a:cubicBezTo>
                  <a:pt x="9" y="416"/>
                  <a:pt x="9" y="416"/>
                  <a:pt x="9" y="425"/>
                </a:cubicBezTo>
                <a:lnTo>
                  <a:pt x="9" y="434"/>
                </a:lnTo>
                <a:lnTo>
                  <a:pt x="45" y="515"/>
                </a:lnTo>
                <a:cubicBezTo>
                  <a:pt x="45" y="515"/>
                  <a:pt x="54" y="524"/>
                  <a:pt x="54" y="532"/>
                </a:cubicBezTo>
                <a:lnTo>
                  <a:pt x="98" y="586"/>
                </a:lnTo>
                <a:lnTo>
                  <a:pt x="152" y="631"/>
                </a:lnTo>
                <a:lnTo>
                  <a:pt x="223" y="657"/>
                </a:lnTo>
                <a:cubicBezTo>
                  <a:pt x="241" y="662"/>
                  <a:pt x="259" y="664"/>
                  <a:pt x="277" y="664"/>
                </a:cubicBezTo>
                <a:cubicBezTo>
                  <a:pt x="295" y="664"/>
                  <a:pt x="313" y="662"/>
                  <a:pt x="330" y="657"/>
                </a:cubicBezTo>
                <a:cubicBezTo>
                  <a:pt x="357" y="657"/>
                  <a:pt x="384" y="649"/>
                  <a:pt x="402" y="640"/>
                </a:cubicBezTo>
                <a:cubicBezTo>
                  <a:pt x="429" y="631"/>
                  <a:pt x="447" y="622"/>
                  <a:pt x="464" y="604"/>
                </a:cubicBezTo>
                <a:cubicBezTo>
                  <a:pt x="482" y="595"/>
                  <a:pt x="500" y="577"/>
                  <a:pt x="518" y="550"/>
                </a:cubicBezTo>
                <a:cubicBezTo>
                  <a:pt x="536" y="524"/>
                  <a:pt x="554" y="497"/>
                  <a:pt x="563" y="461"/>
                </a:cubicBezTo>
                <a:lnTo>
                  <a:pt x="571" y="443"/>
                </a:lnTo>
                <a:cubicBezTo>
                  <a:pt x="589" y="399"/>
                  <a:pt x="589" y="345"/>
                  <a:pt x="580" y="300"/>
                </a:cubicBezTo>
                <a:cubicBezTo>
                  <a:pt x="580" y="292"/>
                  <a:pt x="580" y="283"/>
                  <a:pt x="580" y="283"/>
                </a:cubicBezTo>
                <a:lnTo>
                  <a:pt x="580" y="256"/>
                </a:lnTo>
                <a:cubicBezTo>
                  <a:pt x="580" y="247"/>
                  <a:pt x="571" y="238"/>
                  <a:pt x="571" y="229"/>
                </a:cubicBezTo>
                <a:cubicBezTo>
                  <a:pt x="554" y="193"/>
                  <a:pt x="545" y="167"/>
                  <a:pt x="527" y="140"/>
                </a:cubicBezTo>
                <a:lnTo>
                  <a:pt x="482" y="86"/>
                </a:lnTo>
                <a:cubicBezTo>
                  <a:pt x="464" y="59"/>
                  <a:pt x="429" y="42"/>
                  <a:pt x="402" y="24"/>
                </a:cubicBezTo>
                <a:cubicBezTo>
                  <a:pt x="375" y="15"/>
                  <a:pt x="357" y="6"/>
                  <a:pt x="330" y="6"/>
                </a:cubicBezTo>
                <a:cubicBezTo>
                  <a:pt x="316" y="2"/>
                  <a:pt x="301" y="0"/>
                  <a:pt x="2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5" name="Google Shape;185;p2"/>
          <p:cNvSpPr/>
          <p:nvPr/>
        </p:nvSpPr>
        <p:spPr>
          <a:xfrm rot="10800000">
            <a:off x="1776282" y="5421119"/>
            <a:ext cx="130707" cy="140740"/>
          </a:xfrm>
          <a:custGeom>
            <a:avLst/>
            <a:gdLst/>
            <a:ahLst/>
            <a:cxnLst/>
            <a:rect l="l" t="t" r="r" b="b"/>
            <a:pathLst>
              <a:path w="1420" h="1529" extrusionOk="0">
                <a:moveTo>
                  <a:pt x="656" y="1"/>
                </a:moveTo>
                <a:cubicBezTo>
                  <a:pt x="570" y="1"/>
                  <a:pt x="484" y="19"/>
                  <a:pt x="402" y="56"/>
                </a:cubicBezTo>
                <a:cubicBezTo>
                  <a:pt x="223" y="136"/>
                  <a:pt x="90" y="288"/>
                  <a:pt x="45" y="475"/>
                </a:cubicBezTo>
                <a:cubicBezTo>
                  <a:pt x="1" y="660"/>
                  <a:pt x="18" y="854"/>
                  <a:pt x="104" y="1022"/>
                </a:cubicBezTo>
                <a:lnTo>
                  <a:pt x="104" y="1022"/>
                </a:lnTo>
                <a:cubicBezTo>
                  <a:pt x="18" y="854"/>
                  <a:pt x="1" y="660"/>
                  <a:pt x="54" y="484"/>
                </a:cubicBezTo>
                <a:cubicBezTo>
                  <a:pt x="132" y="205"/>
                  <a:pt x="379" y="30"/>
                  <a:pt x="641" y="30"/>
                </a:cubicBezTo>
                <a:cubicBezTo>
                  <a:pt x="741" y="30"/>
                  <a:pt x="842" y="55"/>
                  <a:pt x="937" y="109"/>
                </a:cubicBezTo>
                <a:cubicBezTo>
                  <a:pt x="1098" y="198"/>
                  <a:pt x="1223" y="341"/>
                  <a:pt x="1285" y="511"/>
                </a:cubicBezTo>
                <a:cubicBezTo>
                  <a:pt x="1357" y="680"/>
                  <a:pt x="1375" y="868"/>
                  <a:pt x="1339" y="1046"/>
                </a:cubicBezTo>
                <a:cubicBezTo>
                  <a:pt x="1312" y="1234"/>
                  <a:pt x="1196" y="1394"/>
                  <a:pt x="1027" y="1475"/>
                </a:cubicBezTo>
                <a:cubicBezTo>
                  <a:pt x="957" y="1499"/>
                  <a:pt x="885" y="1511"/>
                  <a:pt x="814" y="1511"/>
                </a:cubicBezTo>
                <a:cubicBezTo>
                  <a:pt x="702" y="1511"/>
                  <a:pt x="593" y="1481"/>
                  <a:pt x="500" y="1421"/>
                </a:cubicBezTo>
                <a:cubicBezTo>
                  <a:pt x="333" y="1333"/>
                  <a:pt x="200" y="1192"/>
                  <a:pt x="111" y="1034"/>
                </a:cubicBezTo>
                <a:lnTo>
                  <a:pt x="111" y="1034"/>
                </a:lnTo>
                <a:cubicBezTo>
                  <a:pt x="200" y="1192"/>
                  <a:pt x="332" y="1333"/>
                  <a:pt x="491" y="1421"/>
                </a:cubicBezTo>
                <a:cubicBezTo>
                  <a:pt x="598" y="1493"/>
                  <a:pt x="725" y="1528"/>
                  <a:pt x="851" y="1528"/>
                </a:cubicBezTo>
                <a:cubicBezTo>
                  <a:pt x="914" y="1528"/>
                  <a:pt x="976" y="1519"/>
                  <a:pt x="1036" y="1501"/>
                </a:cubicBezTo>
                <a:cubicBezTo>
                  <a:pt x="1214" y="1412"/>
                  <a:pt x="1348" y="1252"/>
                  <a:pt x="1384" y="1055"/>
                </a:cubicBezTo>
                <a:cubicBezTo>
                  <a:pt x="1419" y="868"/>
                  <a:pt x="1402" y="671"/>
                  <a:pt x="1339" y="493"/>
                </a:cubicBezTo>
                <a:cubicBezTo>
                  <a:pt x="1268" y="306"/>
                  <a:pt x="1125" y="163"/>
                  <a:pt x="955" y="73"/>
                </a:cubicBezTo>
                <a:cubicBezTo>
                  <a:pt x="859" y="25"/>
                  <a:pt x="758" y="1"/>
                  <a:pt x="656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6" name="Google Shape;186;p2"/>
          <p:cNvSpPr/>
          <p:nvPr/>
        </p:nvSpPr>
        <p:spPr>
          <a:xfrm rot="10800000">
            <a:off x="1972615" y="5427378"/>
            <a:ext cx="129877" cy="142396"/>
          </a:xfrm>
          <a:custGeom>
            <a:avLst/>
            <a:gdLst/>
            <a:ahLst/>
            <a:cxnLst/>
            <a:rect l="l" t="t" r="r" b="b"/>
            <a:pathLst>
              <a:path w="1411" h="1547" extrusionOk="0">
                <a:moveTo>
                  <a:pt x="740" y="1"/>
                </a:moveTo>
                <a:cubicBezTo>
                  <a:pt x="642" y="1"/>
                  <a:pt x="545" y="23"/>
                  <a:pt x="455" y="70"/>
                </a:cubicBezTo>
                <a:cubicBezTo>
                  <a:pt x="286" y="159"/>
                  <a:pt x="152" y="302"/>
                  <a:pt x="80" y="481"/>
                </a:cubicBezTo>
                <a:cubicBezTo>
                  <a:pt x="152" y="311"/>
                  <a:pt x="286" y="168"/>
                  <a:pt x="455" y="88"/>
                </a:cubicBezTo>
                <a:cubicBezTo>
                  <a:pt x="544" y="44"/>
                  <a:pt x="637" y="23"/>
                  <a:pt x="728" y="23"/>
                </a:cubicBezTo>
                <a:cubicBezTo>
                  <a:pt x="1001" y="23"/>
                  <a:pt x="1254" y="210"/>
                  <a:pt x="1321" y="499"/>
                </a:cubicBezTo>
                <a:cubicBezTo>
                  <a:pt x="1357" y="677"/>
                  <a:pt x="1339" y="865"/>
                  <a:pt x="1250" y="1034"/>
                </a:cubicBezTo>
                <a:cubicBezTo>
                  <a:pt x="1169" y="1195"/>
                  <a:pt x="1044" y="1329"/>
                  <a:pt x="884" y="1427"/>
                </a:cubicBezTo>
                <a:cubicBezTo>
                  <a:pt x="786" y="1487"/>
                  <a:pt x="677" y="1517"/>
                  <a:pt x="567" y="1517"/>
                </a:cubicBezTo>
                <a:cubicBezTo>
                  <a:pt x="497" y="1517"/>
                  <a:pt x="427" y="1505"/>
                  <a:pt x="357" y="1480"/>
                </a:cubicBezTo>
                <a:cubicBezTo>
                  <a:pt x="196" y="1382"/>
                  <a:pt x="80" y="1222"/>
                  <a:pt x="45" y="1043"/>
                </a:cubicBezTo>
                <a:cubicBezTo>
                  <a:pt x="1" y="858"/>
                  <a:pt x="18" y="663"/>
                  <a:pt x="78" y="486"/>
                </a:cubicBezTo>
                <a:lnTo>
                  <a:pt x="78" y="486"/>
                </a:lnTo>
                <a:cubicBezTo>
                  <a:pt x="18" y="663"/>
                  <a:pt x="1" y="858"/>
                  <a:pt x="36" y="1034"/>
                </a:cubicBezTo>
                <a:cubicBezTo>
                  <a:pt x="63" y="1230"/>
                  <a:pt x="179" y="1400"/>
                  <a:pt x="348" y="1489"/>
                </a:cubicBezTo>
                <a:cubicBezTo>
                  <a:pt x="425" y="1528"/>
                  <a:pt x="508" y="1546"/>
                  <a:pt x="590" y="1546"/>
                </a:cubicBezTo>
                <a:cubicBezTo>
                  <a:pt x="698" y="1546"/>
                  <a:pt x="805" y="1514"/>
                  <a:pt x="902" y="1454"/>
                </a:cubicBezTo>
                <a:cubicBezTo>
                  <a:pt x="1071" y="1364"/>
                  <a:pt x="1214" y="1222"/>
                  <a:pt x="1303" y="1052"/>
                </a:cubicBezTo>
                <a:cubicBezTo>
                  <a:pt x="1384" y="873"/>
                  <a:pt x="1410" y="677"/>
                  <a:pt x="1357" y="481"/>
                </a:cubicBezTo>
                <a:cubicBezTo>
                  <a:pt x="1312" y="293"/>
                  <a:pt x="1178" y="142"/>
                  <a:pt x="1000" y="52"/>
                </a:cubicBezTo>
                <a:cubicBezTo>
                  <a:pt x="915" y="19"/>
                  <a:pt x="827" y="1"/>
                  <a:pt x="740" y="1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7" name="Google Shape;187;p2"/>
          <p:cNvSpPr/>
          <p:nvPr/>
        </p:nvSpPr>
        <p:spPr>
          <a:xfrm rot="10800000">
            <a:off x="2211655" y="5677105"/>
            <a:ext cx="148840" cy="124079"/>
          </a:xfrm>
          <a:custGeom>
            <a:avLst/>
            <a:gdLst/>
            <a:ahLst/>
            <a:cxnLst/>
            <a:rect l="l" t="t" r="r" b="b"/>
            <a:pathLst>
              <a:path w="1617" h="1348" extrusionOk="0">
                <a:moveTo>
                  <a:pt x="870" y="0"/>
                </a:moveTo>
                <a:cubicBezTo>
                  <a:pt x="822" y="0"/>
                  <a:pt x="773" y="5"/>
                  <a:pt x="724" y="14"/>
                </a:cubicBezTo>
                <a:cubicBezTo>
                  <a:pt x="536" y="50"/>
                  <a:pt x="358" y="148"/>
                  <a:pt x="224" y="282"/>
                </a:cubicBezTo>
                <a:cubicBezTo>
                  <a:pt x="72" y="407"/>
                  <a:pt x="1" y="603"/>
                  <a:pt x="27" y="799"/>
                </a:cubicBezTo>
                <a:cubicBezTo>
                  <a:pt x="72" y="987"/>
                  <a:pt x="206" y="1138"/>
                  <a:pt x="376" y="1228"/>
                </a:cubicBezTo>
                <a:cubicBezTo>
                  <a:pt x="520" y="1304"/>
                  <a:pt x="678" y="1348"/>
                  <a:pt x="838" y="1348"/>
                </a:cubicBezTo>
                <a:cubicBezTo>
                  <a:pt x="865" y="1348"/>
                  <a:pt x="893" y="1346"/>
                  <a:pt x="920" y="1344"/>
                </a:cubicBezTo>
                <a:lnTo>
                  <a:pt x="920" y="1344"/>
                </a:lnTo>
                <a:cubicBezTo>
                  <a:pt x="904" y="1344"/>
                  <a:pt x="889" y="1345"/>
                  <a:pt x="873" y="1345"/>
                </a:cubicBezTo>
                <a:cubicBezTo>
                  <a:pt x="701" y="1345"/>
                  <a:pt x="532" y="1300"/>
                  <a:pt x="384" y="1219"/>
                </a:cubicBezTo>
                <a:cubicBezTo>
                  <a:pt x="215" y="1129"/>
                  <a:pt x="99" y="978"/>
                  <a:pt x="54" y="799"/>
                </a:cubicBezTo>
                <a:cubicBezTo>
                  <a:pt x="36" y="612"/>
                  <a:pt x="108" y="433"/>
                  <a:pt x="251" y="308"/>
                </a:cubicBezTo>
                <a:cubicBezTo>
                  <a:pt x="384" y="183"/>
                  <a:pt x="554" y="103"/>
                  <a:pt x="733" y="67"/>
                </a:cubicBezTo>
                <a:cubicBezTo>
                  <a:pt x="783" y="57"/>
                  <a:pt x="833" y="52"/>
                  <a:pt x="884" y="52"/>
                </a:cubicBezTo>
                <a:cubicBezTo>
                  <a:pt x="1014" y="52"/>
                  <a:pt x="1143" y="86"/>
                  <a:pt x="1259" y="157"/>
                </a:cubicBezTo>
                <a:cubicBezTo>
                  <a:pt x="1420" y="246"/>
                  <a:pt x="1536" y="407"/>
                  <a:pt x="1571" y="585"/>
                </a:cubicBezTo>
                <a:cubicBezTo>
                  <a:pt x="1598" y="772"/>
                  <a:pt x="1545" y="960"/>
                  <a:pt x="1411" y="1103"/>
                </a:cubicBezTo>
                <a:cubicBezTo>
                  <a:pt x="1286" y="1237"/>
                  <a:pt x="1107" y="1326"/>
                  <a:pt x="920" y="1344"/>
                </a:cubicBezTo>
                <a:cubicBezTo>
                  <a:pt x="1107" y="1326"/>
                  <a:pt x="1286" y="1245"/>
                  <a:pt x="1420" y="1103"/>
                </a:cubicBezTo>
                <a:cubicBezTo>
                  <a:pt x="1554" y="969"/>
                  <a:pt x="1616" y="772"/>
                  <a:pt x="1589" y="585"/>
                </a:cubicBezTo>
                <a:cubicBezTo>
                  <a:pt x="1563" y="389"/>
                  <a:pt x="1447" y="219"/>
                  <a:pt x="1286" y="121"/>
                </a:cubicBezTo>
                <a:cubicBezTo>
                  <a:pt x="1159" y="41"/>
                  <a:pt x="1016" y="0"/>
                  <a:pt x="870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8" name="Google Shape;188;p2"/>
          <p:cNvSpPr/>
          <p:nvPr/>
        </p:nvSpPr>
        <p:spPr>
          <a:xfrm rot="10800000">
            <a:off x="2106540" y="5504792"/>
            <a:ext cx="132363" cy="137793"/>
          </a:xfrm>
          <a:custGeom>
            <a:avLst/>
            <a:gdLst/>
            <a:ahLst/>
            <a:cxnLst/>
            <a:rect l="l" t="t" r="r" b="b"/>
            <a:pathLst>
              <a:path w="1438" h="1497" extrusionOk="0">
                <a:moveTo>
                  <a:pt x="781" y="0"/>
                </a:moveTo>
                <a:cubicBezTo>
                  <a:pt x="717" y="0"/>
                  <a:pt x="652" y="10"/>
                  <a:pt x="590" y="31"/>
                </a:cubicBezTo>
                <a:cubicBezTo>
                  <a:pt x="402" y="94"/>
                  <a:pt x="250" y="219"/>
                  <a:pt x="143" y="379"/>
                </a:cubicBezTo>
                <a:cubicBezTo>
                  <a:pt x="45" y="549"/>
                  <a:pt x="1" y="736"/>
                  <a:pt x="10" y="933"/>
                </a:cubicBezTo>
                <a:cubicBezTo>
                  <a:pt x="10" y="1129"/>
                  <a:pt x="108" y="1316"/>
                  <a:pt x="268" y="1423"/>
                </a:cubicBezTo>
                <a:cubicBezTo>
                  <a:pt x="365" y="1472"/>
                  <a:pt x="466" y="1496"/>
                  <a:pt x="567" y="1496"/>
                </a:cubicBezTo>
                <a:cubicBezTo>
                  <a:pt x="653" y="1496"/>
                  <a:pt x="739" y="1478"/>
                  <a:pt x="822" y="1441"/>
                </a:cubicBezTo>
                <a:cubicBezTo>
                  <a:pt x="1000" y="1379"/>
                  <a:pt x="1161" y="1263"/>
                  <a:pt x="1268" y="1111"/>
                </a:cubicBezTo>
                <a:lnTo>
                  <a:pt x="1268" y="1111"/>
                </a:lnTo>
                <a:cubicBezTo>
                  <a:pt x="1152" y="1263"/>
                  <a:pt x="1000" y="1370"/>
                  <a:pt x="822" y="1432"/>
                </a:cubicBezTo>
                <a:cubicBezTo>
                  <a:pt x="747" y="1462"/>
                  <a:pt x="670" y="1476"/>
                  <a:pt x="593" y="1476"/>
                </a:cubicBezTo>
                <a:cubicBezTo>
                  <a:pt x="485" y="1476"/>
                  <a:pt x="380" y="1449"/>
                  <a:pt x="286" y="1397"/>
                </a:cubicBezTo>
                <a:cubicBezTo>
                  <a:pt x="134" y="1290"/>
                  <a:pt x="45" y="1111"/>
                  <a:pt x="54" y="924"/>
                </a:cubicBezTo>
                <a:cubicBezTo>
                  <a:pt x="45" y="745"/>
                  <a:pt x="99" y="558"/>
                  <a:pt x="188" y="406"/>
                </a:cubicBezTo>
                <a:cubicBezTo>
                  <a:pt x="286" y="245"/>
                  <a:pt x="429" y="129"/>
                  <a:pt x="607" y="67"/>
                </a:cubicBezTo>
                <a:cubicBezTo>
                  <a:pt x="670" y="47"/>
                  <a:pt x="735" y="37"/>
                  <a:pt x="802" y="37"/>
                </a:cubicBezTo>
                <a:cubicBezTo>
                  <a:pt x="916" y="37"/>
                  <a:pt x="1032" y="67"/>
                  <a:pt x="1134" y="129"/>
                </a:cubicBezTo>
                <a:cubicBezTo>
                  <a:pt x="1295" y="228"/>
                  <a:pt x="1393" y="397"/>
                  <a:pt x="1411" y="585"/>
                </a:cubicBezTo>
                <a:cubicBezTo>
                  <a:pt x="1438" y="772"/>
                  <a:pt x="1384" y="959"/>
                  <a:pt x="1268" y="1111"/>
                </a:cubicBezTo>
                <a:cubicBezTo>
                  <a:pt x="1384" y="959"/>
                  <a:pt x="1438" y="772"/>
                  <a:pt x="1429" y="585"/>
                </a:cubicBezTo>
                <a:cubicBezTo>
                  <a:pt x="1411" y="397"/>
                  <a:pt x="1313" y="219"/>
                  <a:pt x="1152" y="112"/>
                </a:cubicBezTo>
                <a:cubicBezTo>
                  <a:pt x="1039" y="40"/>
                  <a:pt x="910" y="0"/>
                  <a:pt x="781" y="0"/>
                </a:cubicBezTo>
                <a:close/>
              </a:path>
            </a:pathLst>
          </a:custGeom>
          <a:solidFill>
            <a:srgbClr val="6B090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89" name="Google Shape;189;p2"/>
          <p:cNvSpPr/>
          <p:nvPr/>
        </p:nvSpPr>
        <p:spPr>
          <a:xfrm rot="10800000">
            <a:off x="1797641" y="5412926"/>
            <a:ext cx="28903" cy="32308"/>
          </a:xfrm>
          <a:custGeom>
            <a:avLst/>
            <a:gdLst/>
            <a:ahLst/>
            <a:cxnLst/>
            <a:rect l="l" t="t" r="r" b="b"/>
            <a:pathLst>
              <a:path w="314" h="351" extrusionOk="0">
                <a:moveTo>
                  <a:pt x="149" y="0"/>
                </a:moveTo>
                <a:cubicBezTo>
                  <a:pt x="141" y="0"/>
                  <a:pt x="134" y="1"/>
                  <a:pt x="126" y="2"/>
                </a:cubicBezTo>
                <a:lnTo>
                  <a:pt x="99" y="2"/>
                </a:lnTo>
                <a:cubicBezTo>
                  <a:pt x="81" y="2"/>
                  <a:pt x="63" y="11"/>
                  <a:pt x="54" y="20"/>
                </a:cubicBezTo>
                <a:cubicBezTo>
                  <a:pt x="37" y="29"/>
                  <a:pt x="37" y="38"/>
                  <a:pt x="28" y="47"/>
                </a:cubicBezTo>
                <a:cubicBezTo>
                  <a:pt x="19" y="56"/>
                  <a:pt x="10" y="74"/>
                  <a:pt x="1" y="92"/>
                </a:cubicBezTo>
                <a:lnTo>
                  <a:pt x="1" y="127"/>
                </a:lnTo>
                <a:cubicBezTo>
                  <a:pt x="1" y="145"/>
                  <a:pt x="1" y="163"/>
                  <a:pt x="10" y="181"/>
                </a:cubicBezTo>
                <a:cubicBezTo>
                  <a:pt x="10" y="190"/>
                  <a:pt x="19" y="190"/>
                  <a:pt x="19" y="199"/>
                </a:cubicBezTo>
                <a:lnTo>
                  <a:pt x="28" y="217"/>
                </a:lnTo>
                <a:cubicBezTo>
                  <a:pt x="37" y="226"/>
                  <a:pt x="46" y="243"/>
                  <a:pt x="46" y="252"/>
                </a:cubicBezTo>
                <a:cubicBezTo>
                  <a:pt x="54" y="270"/>
                  <a:pt x="54" y="288"/>
                  <a:pt x="72" y="297"/>
                </a:cubicBezTo>
                <a:cubicBezTo>
                  <a:pt x="81" y="315"/>
                  <a:pt x="90" y="324"/>
                  <a:pt x="108" y="333"/>
                </a:cubicBezTo>
                <a:cubicBezTo>
                  <a:pt x="126" y="342"/>
                  <a:pt x="144" y="350"/>
                  <a:pt x="162" y="350"/>
                </a:cubicBezTo>
                <a:lnTo>
                  <a:pt x="215" y="350"/>
                </a:lnTo>
                <a:lnTo>
                  <a:pt x="251" y="333"/>
                </a:lnTo>
                <a:cubicBezTo>
                  <a:pt x="269" y="324"/>
                  <a:pt x="287" y="306"/>
                  <a:pt x="295" y="288"/>
                </a:cubicBezTo>
                <a:lnTo>
                  <a:pt x="313" y="252"/>
                </a:lnTo>
                <a:cubicBezTo>
                  <a:pt x="313" y="234"/>
                  <a:pt x="313" y="217"/>
                  <a:pt x="313" y="199"/>
                </a:cubicBezTo>
                <a:cubicBezTo>
                  <a:pt x="304" y="163"/>
                  <a:pt x="287" y="136"/>
                  <a:pt x="278" y="110"/>
                </a:cubicBezTo>
                <a:cubicBezTo>
                  <a:pt x="278" y="101"/>
                  <a:pt x="269" y="92"/>
                  <a:pt x="260" y="83"/>
                </a:cubicBezTo>
                <a:cubicBezTo>
                  <a:pt x="251" y="65"/>
                  <a:pt x="242" y="47"/>
                  <a:pt x="233" y="38"/>
                </a:cubicBezTo>
                <a:cubicBezTo>
                  <a:pt x="211" y="16"/>
                  <a:pt x="183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0" name="Google Shape;190;p2"/>
          <p:cNvSpPr/>
          <p:nvPr/>
        </p:nvSpPr>
        <p:spPr>
          <a:xfrm rot="10800000">
            <a:off x="2052328" y="5421118"/>
            <a:ext cx="31296" cy="33781"/>
          </a:xfrm>
          <a:custGeom>
            <a:avLst/>
            <a:gdLst/>
            <a:ahLst/>
            <a:cxnLst/>
            <a:rect l="l" t="t" r="r" b="b"/>
            <a:pathLst>
              <a:path w="340" h="367" extrusionOk="0">
                <a:moveTo>
                  <a:pt x="197" y="0"/>
                </a:moveTo>
                <a:cubicBezTo>
                  <a:pt x="179" y="0"/>
                  <a:pt x="161" y="18"/>
                  <a:pt x="143" y="27"/>
                </a:cubicBezTo>
                <a:cubicBezTo>
                  <a:pt x="134" y="36"/>
                  <a:pt x="125" y="45"/>
                  <a:pt x="116" y="54"/>
                </a:cubicBezTo>
                <a:lnTo>
                  <a:pt x="81" y="81"/>
                </a:lnTo>
                <a:lnTo>
                  <a:pt x="63" y="98"/>
                </a:lnTo>
                <a:lnTo>
                  <a:pt x="54" y="98"/>
                </a:lnTo>
                <a:cubicBezTo>
                  <a:pt x="45" y="98"/>
                  <a:pt x="45" y="107"/>
                  <a:pt x="36" y="116"/>
                </a:cubicBezTo>
                <a:cubicBezTo>
                  <a:pt x="36" y="125"/>
                  <a:pt x="27" y="134"/>
                  <a:pt x="27" y="134"/>
                </a:cubicBezTo>
                <a:lnTo>
                  <a:pt x="18" y="161"/>
                </a:lnTo>
                <a:cubicBezTo>
                  <a:pt x="9" y="161"/>
                  <a:pt x="9" y="170"/>
                  <a:pt x="9" y="179"/>
                </a:cubicBezTo>
                <a:cubicBezTo>
                  <a:pt x="0" y="188"/>
                  <a:pt x="0" y="197"/>
                  <a:pt x="0" y="206"/>
                </a:cubicBezTo>
                <a:cubicBezTo>
                  <a:pt x="0" y="215"/>
                  <a:pt x="0" y="223"/>
                  <a:pt x="0" y="232"/>
                </a:cubicBezTo>
                <a:cubicBezTo>
                  <a:pt x="0" y="259"/>
                  <a:pt x="9" y="286"/>
                  <a:pt x="18" y="304"/>
                </a:cubicBezTo>
                <a:cubicBezTo>
                  <a:pt x="36" y="331"/>
                  <a:pt x="63" y="348"/>
                  <a:pt x="99" y="366"/>
                </a:cubicBezTo>
                <a:lnTo>
                  <a:pt x="170" y="366"/>
                </a:lnTo>
                <a:lnTo>
                  <a:pt x="206" y="348"/>
                </a:lnTo>
                <a:lnTo>
                  <a:pt x="232" y="331"/>
                </a:lnTo>
                <a:lnTo>
                  <a:pt x="250" y="313"/>
                </a:lnTo>
                <a:lnTo>
                  <a:pt x="277" y="286"/>
                </a:lnTo>
                <a:lnTo>
                  <a:pt x="277" y="277"/>
                </a:lnTo>
                <a:lnTo>
                  <a:pt x="286" y="250"/>
                </a:lnTo>
                <a:lnTo>
                  <a:pt x="295" y="215"/>
                </a:lnTo>
                <a:lnTo>
                  <a:pt x="322" y="179"/>
                </a:lnTo>
                <a:cubicBezTo>
                  <a:pt x="331" y="161"/>
                  <a:pt x="331" y="152"/>
                  <a:pt x="331" y="134"/>
                </a:cubicBezTo>
                <a:cubicBezTo>
                  <a:pt x="340" y="116"/>
                  <a:pt x="340" y="98"/>
                  <a:pt x="331" y="90"/>
                </a:cubicBezTo>
                <a:lnTo>
                  <a:pt x="331" y="54"/>
                </a:lnTo>
                <a:cubicBezTo>
                  <a:pt x="322" y="45"/>
                  <a:pt x="313" y="36"/>
                  <a:pt x="295" y="27"/>
                </a:cubicBezTo>
                <a:cubicBezTo>
                  <a:pt x="286" y="18"/>
                  <a:pt x="277" y="9"/>
                  <a:pt x="268" y="9"/>
                </a:cubicBezTo>
                <a:cubicBezTo>
                  <a:pt x="259" y="0"/>
                  <a:pt x="24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1" name="Google Shape;191;p2"/>
          <p:cNvSpPr/>
          <p:nvPr/>
        </p:nvSpPr>
        <p:spPr>
          <a:xfrm rot="10800000">
            <a:off x="2332421" y="5715488"/>
            <a:ext cx="42801" cy="25313"/>
          </a:xfrm>
          <a:custGeom>
            <a:avLst/>
            <a:gdLst/>
            <a:ahLst/>
            <a:cxnLst/>
            <a:rect l="l" t="t" r="r" b="b"/>
            <a:pathLst>
              <a:path w="465" h="275" extrusionOk="0">
                <a:moveTo>
                  <a:pt x="241" y="0"/>
                </a:moveTo>
                <a:cubicBezTo>
                  <a:pt x="205" y="0"/>
                  <a:pt x="179" y="9"/>
                  <a:pt x="152" y="9"/>
                </a:cubicBezTo>
                <a:cubicBezTo>
                  <a:pt x="107" y="9"/>
                  <a:pt x="63" y="27"/>
                  <a:pt x="36" y="63"/>
                </a:cubicBezTo>
                <a:cubicBezTo>
                  <a:pt x="18" y="72"/>
                  <a:pt x="9" y="99"/>
                  <a:pt x="9" y="116"/>
                </a:cubicBezTo>
                <a:cubicBezTo>
                  <a:pt x="0" y="134"/>
                  <a:pt x="0" y="161"/>
                  <a:pt x="9" y="179"/>
                </a:cubicBezTo>
                <a:cubicBezTo>
                  <a:pt x="9" y="206"/>
                  <a:pt x="18" y="224"/>
                  <a:pt x="36" y="241"/>
                </a:cubicBezTo>
                <a:cubicBezTo>
                  <a:pt x="54" y="250"/>
                  <a:pt x="71" y="259"/>
                  <a:pt x="89" y="268"/>
                </a:cubicBezTo>
                <a:cubicBezTo>
                  <a:pt x="108" y="272"/>
                  <a:pt x="125" y="274"/>
                  <a:pt x="141" y="274"/>
                </a:cubicBezTo>
                <a:cubicBezTo>
                  <a:pt x="164" y="274"/>
                  <a:pt x="184" y="270"/>
                  <a:pt x="205" y="259"/>
                </a:cubicBezTo>
                <a:lnTo>
                  <a:pt x="268" y="241"/>
                </a:lnTo>
                <a:cubicBezTo>
                  <a:pt x="304" y="232"/>
                  <a:pt x="339" y="224"/>
                  <a:pt x="375" y="215"/>
                </a:cubicBezTo>
                <a:cubicBezTo>
                  <a:pt x="428" y="206"/>
                  <a:pt x="464" y="152"/>
                  <a:pt x="455" y="99"/>
                </a:cubicBezTo>
                <a:cubicBezTo>
                  <a:pt x="446" y="81"/>
                  <a:pt x="437" y="54"/>
                  <a:pt x="420" y="45"/>
                </a:cubicBezTo>
                <a:lnTo>
                  <a:pt x="411" y="18"/>
                </a:lnTo>
                <a:cubicBezTo>
                  <a:pt x="402" y="9"/>
                  <a:pt x="375" y="0"/>
                  <a:pt x="3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2" name="Google Shape;192;p2"/>
          <p:cNvSpPr/>
          <p:nvPr/>
        </p:nvSpPr>
        <p:spPr>
          <a:xfrm rot="10800000">
            <a:off x="2189475" y="5498346"/>
            <a:ext cx="44459" cy="45471"/>
          </a:xfrm>
          <a:custGeom>
            <a:avLst/>
            <a:gdLst/>
            <a:ahLst/>
            <a:cxnLst/>
            <a:rect l="l" t="t" r="r" b="b"/>
            <a:pathLst>
              <a:path w="483" h="494" extrusionOk="0">
                <a:moveTo>
                  <a:pt x="367" y="0"/>
                </a:moveTo>
                <a:cubicBezTo>
                  <a:pt x="361" y="0"/>
                  <a:pt x="355" y="1"/>
                  <a:pt x="348" y="2"/>
                </a:cubicBezTo>
                <a:cubicBezTo>
                  <a:pt x="304" y="2"/>
                  <a:pt x="268" y="11"/>
                  <a:pt x="241" y="38"/>
                </a:cubicBezTo>
                <a:lnTo>
                  <a:pt x="45" y="243"/>
                </a:lnTo>
                <a:cubicBezTo>
                  <a:pt x="18" y="270"/>
                  <a:pt x="0" y="306"/>
                  <a:pt x="0" y="350"/>
                </a:cubicBezTo>
                <a:cubicBezTo>
                  <a:pt x="0" y="431"/>
                  <a:pt x="72" y="493"/>
                  <a:pt x="152" y="493"/>
                </a:cubicBezTo>
                <a:cubicBezTo>
                  <a:pt x="188" y="493"/>
                  <a:pt x="223" y="475"/>
                  <a:pt x="250" y="449"/>
                </a:cubicBezTo>
                <a:lnTo>
                  <a:pt x="446" y="243"/>
                </a:lnTo>
                <a:cubicBezTo>
                  <a:pt x="473" y="217"/>
                  <a:pt x="482" y="181"/>
                  <a:pt x="482" y="136"/>
                </a:cubicBezTo>
                <a:cubicBezTo>
                  <a:pt x="482" y="101"/>
                  <a:pt x="473" y="65"/>
                  <a:pt x="446" y="38"/>
                </a:cubicBezTo>
                <a:cubicBezTo>
                  <a:pt x="424" y="16"/>
                  <a:pt x="396" y="0"/>
                  <a:pt x="3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3" name="Google Shape;193;p2"/>
          <p:cNvSpPr/>
          <p:nvPr/>
        </p:nvSpPr>
        <p:spPr>
          <a:xfrm rot="2247870">
            <a:off x="1055047" y="4347540"/>
            <a:ext cx="217296" cy="352209"/>
          </a:xfrm>
          <a:custGeom>
            <a:avLst/>
            <a:gdLst/>
            <a:ahLst/>
            <a:cxnLst/>
            <a:rect l="l" t="t" r="r" b="b"/>
            <a:pathLst>
              <a:path w="2759" h="4472" extrusionOk="0">
                <a:moveTo>
                  <a:pt x="483" y="0"/>
                </a:moveTo>
                <a:lnTo>
                  <a:pt x="483" y="0"/>
                </a:lnTo>
                <a:cubicBezTo>
                  <a:pt x="500" y="205"/>
                  <a:pt x="81" y="1464"/>
                  <a:pt x="45" y="1830"/>
                </a:cubicBezTo>
                <a:cubicBezTo>
                  <a:pt x="1" y="2196"/>
                  <a:pt x="179" y="2874"/>
                  <a:pt x="652" y="3499"/>
                </a:cubicBezTo>
                <a:cubicBezTo>
                  <a:pt x="1134" y="4123"/>
                  <a:pt x="2214" y="4471"/>
                  <a:pt x="2214" y="4471"/>
                </a:cubicBezTo>
                <a:cubicBezTo>
                  <a:pt x="2214" y="4471"/>
                  <a:pt x="2268" y="4454"/>
                  <a:pt x="2410" y="4007"/>
                </a:cubicBezTo>
                <a:cubicBezTo>
                  <a:pt x="2553" y="3570"/>
                  <a:pt x="2758" y="2570"/>
                  <a:pt x="2562" y="2017"/>
                </a:cubicBezTo>
                <a:cubicBezTo>
                  <a:pt x="2357" y="1455"/>
                  <a:pt x="2169" y="1196"/>
                  <a:pt x="1607" y="723"/>
                </a:cubicBezTo>
                <a:cubicBezTo>
                  <a:pt x="1268" y="428"/>
                  <a:pt x="893" y="187"/>
                  <a:pt x="4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4" name="Google Shape;194;p2"/>
          <p:cNvSpPr/>
          <p:nvPr/>
        </p:nvSpPr>
        <p:spPr>
          <a:xfrm rot="2247870">
            <a:off x="1023131" y="4333378"/>
            <a:ext cx="204616" cy="468852"/>
          </a:xfrm>
          <a:custGeom>
            <a:avLst/>
            <a:gdLst/>
            <a:ahLst/>
            <a:cxnLst/>
            <a:rect l="l" t="t" r="r" b="b"/>
            <a:pathLst>
              <a:path w="2598" h="5953" extrusionOk="0">
                <a:moveTo>
                  <a:pt x="438" y="0"/>
                </a:moveTo>
                <a:cubicBezTo>
                  <a:pt x="438" y="18"/>
                  <a:pt x="438" y="27"/>
                  <a:pt x="438" y="36"/>
                </a:cubicBezTo>
                <a:cubicBezTo>
                  <a:pt x="589" y="312"/>
                  <a:pt x="714" y="598"/>
                  <a:pt x="821" y="893"/>
                </a:cubicBezTo>
                <a:cubicBezTo>
                  <a:pt x="652" y="803"/>
                  <a:pt x="482" y="705"/>
                  <a:pt x="313" y="607"/>
                </a:cubicBezTo>
                <a:lnTo>
                  <a:pt x="304" y="634"/>
                </a:lnTo>
                <a:cubicBezTo>
                  <a:pt x="482" y="741"/>
                  <a:pt x="670" y="839"/>
                  <a:pt x="848" y="955"/>
                </a:cubicBezTo>
                <a:cubicBezTo>
                  <a:pt x="929" y="1205"/>
                  <a:pt x="1009" y="1455"/>
                  <a:pt x="1098" y="1714"/>
                </a:cubicBezTo>
                <a:cubicBezTo>
                  <a:pt x="750" y="1624"/>
                  <a:pt x="420" y="1482"/>
                  <a:pt x="125" y="1267"/>
                </a:cubicBezTo>
                <a:lnTo>
                  <a:pt x="125" y="1294"/>
                </a:lnTo>
                <a:cubicBezTo>
                  <a:pt x="232" y="1375"/>
                  <a:pt x="348" y="1446"/>
                  <a:pt x="473" y="1517"/>
                </a:cubicBezTo>
                <a:cubicBezTo>
                  <a:pt x="679" y="1624"/>
                  <a:pt x="902" y="1723"/>
                  <a:pt x="1125" y="1803"/>
                </a:cubicBezTo>
                <a:cubicBezTo>
                  <a:pt x="1161" y="1910"/>
                  <a:pt x="1205" y="2035"/>
                  <a:pt x="1250" y="2151"/>
                </a:cubicBezTo>
                <a:cubicBezTo>
                  <a:pt x="1303" y="2267"/>
                  <a:pt x="1366" y="2401"/>
                  <a:pt x="1419" y="2526"/>
                </a:cubicBezTo>
                <a:cubicBezTo>
                  <a:pt x="902" y="2365"/>
                  <a:pt x="429" y="2106"/>
                  <a:pt x="9" y="1767"/>
                </a:cubicBezTo>
                <a:cubicBezTo>
                  <a:pt x="9" y="1785"/>
                  <a:pt x="9" y="1794"/>
                  <a:pt x="0" y="1803"/>
                </a:cubicBezTo>
                <a:cubicBezTo>
                  <a:pt x="81" y="1865"/>
                  <a:pt x="161" y="1928"/>
                  <a:pt x="241" y="1990"/>
                </a:cubicBezTo>
                <a:cubicBezTo>
                  <a:pt x="473" y="2151"/>
                  <a:pt x="714" y="2285"/>
                  <a:pt x="973" y="2401"/>
                </a:cubicBezTo>
                <a:cubicBezTo>
                  <a:pt x="1125" y="2463"/>
                  <a:pt x="1277" y="2526"/>
                  <a:pt x="1428" y="2570"/>
                </a:cubicBezTo>
                <a:lnTo>
                  <a:pt x="1437" y="2570"/>
                </a:lnTo>
                <a:cubicBezTo>
                  <a:pt x="1518" y="2758"/>
                  <a:pt x="1607" y="2945"/>
                  <a:pt x="1687" y="3124"/>
                </a:cubicBezTo>
                <a:lnTo>
                  <a:pt x="1669" y="3124"/>
                </a:lnTo>
                <a:cubicBezTo>
                  <a:pt x="1579" y="3140"/>
                  <a:pt x="1489" y="3148"/>
                  <a:pt x="1400" y="3148"/>
                </a:cubicBezTo>
                <a:cubicBezTo>
                  <a:pt x="966" y="3148"/>
                  <a:pt x="557" y="2964"/>
                  <a:pt x="179" y="2749"/>
                </a:cubicBezTo>
                <a:lnTo>
                  <a:pt x="179" y="2749"/>
                </a:lnTo>
                <a:lnTo>
                  <a:pt x="215" y="2829"/>
                </a:lnTo>
                <a:cubicBezTo>
                  <a:pt x="574" y="3035"/>
                  <a:pt x="1006" y="3192"/>
                  <a:pt x="1435" y="3192"/>
                </a:cubicBezTo>
                <a:cubicBezTo>
                  <a:pt x="1528" y="3192"/>
                  <a:pt x="1622" y="3184"/>
                  <a:pt x="1714" y="3168"/>
                </a:cubicBezTo>
                <a:cubicBezTo>
                  <a:pt x="1732" y="3222"/>
                  <a:pt x="1750" y="3276"/>
                  <a:pt x="1776" y="3329"/>
                </a:cubicBezTo>
                <a:cubicBezTo>
                  <a:pt x="1857" y="3525"/>
                  <a:pt x="1928" y="3722"/>
                  <a:pt x="1991" y="3927"/>
                </a:cubicBezTo>
                <a:cubicBezTo>
                  <a:pt x="1955" y="3928"/>
                  <a:pt x="1920" y="3928"/>
                  <a:pt x="1885" y="3928"/>
                </a:cubicBezTo>
                <a:cubicBezTo>
                  <a:pt x="1563" y="3928"/>
                  <a:pt x="1242" y="3891"/>
                  <a:pt x="929" y="3811"/>
                </a:cubicBezTo>
                <a:lnTo>
                  <a:pt x="929" y="3811"/>
                </a:lnTo>
                <a:cubicBezTo>
                  <a:pt x="964" y="3847"/>
                  <a:pt x="1000" y="3874"/>
                  <a:pt x="1036" y="3900"/>
                </a:cubicBezTo>
                <a:cubicBezTo>
                  <a:pt x="1205" y="3927"/>
                  <a:pt x="1366" y="3954"/>
                  <a:pt x="1535" y="3963"/>
                </a:cubicBezTo>
                <a:cubicBezTo>
                  <a:pt x="1611" y="3967"/>
                  <a:pt x="1689" y="3969"/>
                  <a:pt x="1767" y="3969"/>
                </a:cubicBezTo>
                <a:cubicBezTo>
                  <a:pt x="1846" y="3969"/>
                  <a:pt x="1924" y="3967"/>
                  <a:pt x="2000" y="3963"/>
                </a:cubicBezTo>
                <a:cubicBezTo>
                  <a:pt x="2017" y="3998"/>
                  <a:pt x="2026" y="4025"/>
                  <a:pt x="2035" y="4061"/>
                </a:cubicBezTo>
                <a:cubicBezTo>
                  <a:pt x="2053" y="4123"/>
                  <a:pt x="2071" y="4195"/>
                  <a:pt x="2089" y="4266"/>
                </a:cubicBezTo>
                <a:cubicBezTo>
                  <a:pt x="2089" y="4275"/>
                  <a:pt x="2098" y="4293"/>
                  <a:pt x="2107" y="4311"/>
                </a:cubicBezTo>
                <a:cubicBezTo>
                  <a:pt x="2124" y="4373"/>
                  <a:pt x="2142" y="4445"/>
                  <a:pt x="2160" y="4516"/>
                </a:cubicBezTo>
                <a:cubicBezTo>
                  <a:pt x="2267" y="4971"/>
                  <a:pt x="2348" y="5435"/>
                  <a:pt x="2383" y="5899"/>
                </a:cubicBezTo>
                <a:cubicBezTo>
                  <a:pt x="2387" y="5936"/>
                  <a:pt x="2414" y="5952"/>
                  <a:pt x="2440" y="5952"/>
                </a:cubicBezTo>
                <a:cubicBezTo>
                  <a:pt x="2472" y="5952"/>
                  <a:pt x="2504" y="5929"/>
                  <a:pt x="2499" y="5891"/>
                </a:cubicBezTo>
                <a:cubicBezTo>
                  <a:pt x="2455" y="5471"/>
                  <a:pt x="2383" y="5061"/>
                  <a:pt x="2285" y="4650"/>
                </a:cubicBezTo>
                <a:cubicBezTo>
                  <a:pt x="2267" y="4570"/>
                  <a:pt x="2249" y="4489"/>
                  <a:pt x="2223" y="4409"/>
                </a:cubicBezTo>
                <a:cubicBezTo>
                  <a:pt x="2223" y="4409"/>
                  <a:pt x="2223" y="4400"/>
                  <a:pt x="2214" y="4391"/>
                </a:cubicBezTo>
                <a:cubicBezTo>
                  <a:pt x="2205" y="4355"/>
                  <a:pt x="2196" y="4329"/>
                  <a:pt x="2187" y="4293"/>
                </a:cubicBezTo>
                <a:lnTo>
                  <a:pt x="2169" y="4222"/>
                </a:lnTo>
                <a:cubicBezTo>
                  <a:pt x="2160" y="4195"/>
                  <a:pt x="2151" y="4177"/>
                  <a:pt x="2151" y="4159"/>
                </a:cubicBezTo>
                <a:cubicBezTo>
                  <a:pt x="2133" y="4123"/>
                  <a:pt x="2124" y="4088"/>
                  <a:pt x="2116" y="4052"/>
                </a:cubicBezTo>
                <a:lnTo>
                  <a:pt x="2116" y="4043"/>
                </a:lnTo>
                <a:cubicBezTo>
                  <a:pt x="2089" y="3954"/>
                  <a:pt x="2062" y="3874"/>
                  <a:pt x="2026" y="3793"/>
                </a:cubicBezTo>
                <a:cubicBezTo>
                  <a:pt x="2214" y="3713"/>
                  <a:pt x="2383" y="3597"/>
                  <a:pt x="2517" y="3445"/>
                </a:cubicBezTo>
                <a:cubicBezTo>
                  <a:pt x="2526" y="3409"/>
                  <a:pt x="2535" y="3374"/>
                  <a:pt x="2535" y="3329"/>
                </a:cubicBezTo>
                <a:lnTo>
                  <a:pt x="2535" y="3329"/>
                </a:lnTo>
                <a:cubicBezTo>
                  <a:pt x="2392" y="3508"/>
                  <a:pt x="2214" y="3641"/>
                  <a:pt x="2008" y="3731"/>
                </a:cubicBezTo>
                <a:cubicBezTo>
                  <a:pt x="1973" y="3641"/>
                  <a:pt x="1937" y="3543"/>
                  <a:pt x="1901" y="3454"/>
                </a:cubicBezTo>
                <a:cubicBezTo>
                  <a:pt x="1875" y="3400"/>
                  <a:pt x="1857" y="3356"/>
                  <a:pt x="1839" y="3302"/>
                </a:cubicBezTo>
                <a:cubicBezTo>
                  <a:pt x="2151" y="3070"/>
                  <a:pt x="2410" y="2785"/>
                  <a:pt x="2597" y="2446"/>
                </a:cubicBezTo>
                <a:cubicBezTo>
                  <a:pt x="2597" y="2419"/>
                  <a:pt x="2597" y="2383"/>
                  <a:pt x="2589" y="2347"/>
                </a:cubicBezTo>
                <a:cubicBezTo>
                  <a:pt x="2571" y="2392"/>
                  <a:pt x="2544" y="2428"/>
                  <a:pt x="2517" y="2472"/>
                </a:cubicBezTo>
                <a:cubicBezTo>
                  <a:pt x="2401" y="2669"/>
                  <a:pt x="2267" y="2856"/>
                  <a:pt x="2107" y="3026"/>
                </a:cubicBezTo>
                <a:cubicBezTo>
                  <a:pt x="2017" y="3115"/>
                  <a:pt x="1928" y="3204"/>
                  <a:pt x="1830" y="3284"/>
                </a:cubicBezTo>
                <a:cubicBezTo>
                  <a:pt x="1750" y="3106"/>
                  <a:pt x="1669" y="2927"/>
                  <a:pt x="1589" y="2749"/>
                </a:cubicBezTo>
                <a:cubicBezTo>
                  <a:pt x="1910" y="2446"/>
                  <a:pt x="2187" y="2097"/>
                  <a:pt x="2401" y="1723"/>
                </a:cubicBezTo>
                <a:cubicBezTo>
                  <a:pt x="2392" y="1705"/>
                  <a:pt x="2392" y="1687"/>
                  <a:pt x="2383" y="1669"/>
                </a:cubicBezTo>
                <a:cubicBezTo>
                  <a:pt x="2348" y="1732"/>
                  <a:pt x="2312" y="1794"/>
                  <a:pt x="2267" y="1856"/>
                </a:cubicBezTo>
                <a:cubicBezTo>
                  <a:pt x="2142" y="2062"/>
                  <a:pt x="2008" y="2249"/>
                  <a:pt x="1848" y="2428"/>
                </a:cubicBezTo>
                <a:cubicBezTo>
                  <a:pt x="1759" y="2517"/>
                  <a:pt x="1660" y="2615"/>
                  <a:pt x="1562" y="2704"/>
                </a:cubicBezTo>
                <a:cubicBezTo>
                  <a:pt x="1500" y="2562"/>
                  <a:pt x="1437" y="2419"/>
                  <a:pt x="1375" y="2285"/>
                </a:cubicBezTo>
                <a:cubicBezTo>
                  <a:pt x="1366" y="2267"/>
                  <a:pt x="1839" y="1705"/>
                  <a:pt x="2071" y="1196"/>
                </a:cubicBezTo>
                <a:lnTo>
                  <a:pt x="2035" y="1151"/>
                </a:lnTo>
                <a:cubicBezTo>
                  <a:pt x="1848" y="1526"/>
                  <a:pt x="1616" y="1883"/>
                  <a:pt x="1339" y="2205"/>
                </a:cubicBezTo>
                <a:cubicBezTo>
                  <a:pt x="1339" y="2205"/>
                  <a:pt x="1339" y="2205"/>
                  <a:pt x="1339" y="2213"/>
                </a:cubicBezTo>
                <a:cubicBezTo>
                  <a:pt x="1277" y="2071"/>
                  <a:pt x="1143" y="1696"/>
                  <a:pt x="1134" y="1687"/>
                </a:cubicBezTo>
                <a:cubicBezTo>
                  <a:pt x="1125" y="1642"/>
                  <a:pt x="1107" y="1607"/>
                  <a:pt x="1098" y="1571"/>
                </a:cubicBezTo>
                <a:cubicBezTo>
                  <a:pt x="1205" y="1357"/>
                  <a:pt x="1303" y="1142"/>
                  <a:pt x="1384" y="919"/>
                </a:cubicBezTo>
                <a:cubicBezTo>
                  <a:pt x="1419" y="830"/>
                  <a:pt x="1455" y="741"/>
                  <a:pt x="1482" y="643"/>
                </a:cubicBezTo>
                <a:lnTo>
                  <a:pt x="1428" y="607"/>
                </a:lnTo>
                <a:cubicBezTo>
                  <a:pt x="1393" y="705"/>
                  <a:pt x="1366" y="803"/>
                  <a:pt x="1330" y="901"/>
                </a:cubicBezTo>
                <a:cubicBezTo>
                  <a:pt x="1250" y="1116"/>
                  <a:pt x="1169" y="1321"/>
                  <a:pt x="1080" y="1526"/>
                </a:cubicBezTo>
                <a:cubicBezTo>
                  <a:pt x="1027" y="1375"/>
                  <a:pt x="982" y="1223"/>
                  <a:pt x="937" y="1071"/>
                </a:cubicBezTo>
                <a:cubicBezTo>
                  <a:pt x="920" y="1026"/>
                  <a:pt x="902" y="973"/>
                  <a:pt x="884" y="928"/>
                </a:cubicBezTo>
                <a:cubicBezTo>
                  <a:pt x="911" y="812"/>
                  <a:pt x="946" y="696"/>
                  <a:pt x="982" y="580"/>
                </a:cubicBezTo>
                <a:cubicBezTo>
                  <a:pt x="1009" y="500"/>
                  <a:pt x="1036" y="420"/>
                  <a:pt x="1062" y="339"/>
                </a:cubicBezTo>
                <a:lnTo>
                  <a:pt x="1009" y="312"/>
                </a:lnTo>
                <a:cubicBezTo>
                  <a:pt x="982" y="402"/>
                  <a:pt x="946" y="500"/>
                  <a:pt x="920" y="589"/>
                </a:cubicBezTo>
                <a:cubicBezTo>
                  <a:pt x="884" y="669"/>
                  <a:pt x="866" y="750"/>
                  <a:pt x="848" y="839"/>
                </a:cubicBezTo>
                <a:cubicBezTo>
                  <a:pt x="795" y="687"/>
                  <a:pt x="741" y="544"/>
                  <a:pt x="661" y="402"/>
                </a:cubicBezTo>
                <a:cubicBezTo>
                  <a:pt x="589" y="259"/>
                  <a:pt x="536" y="143"/>
                  <a:pt x="464" y="18"/>
                </a:cubicBezTo>
                <a:lnTo>
                  <a:pt x="43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5" name="Google Shape;195;p2"/>
          <p:cNvSpPr/>
          <p:nvPr/>
        </p:nvSpPr>
        <p:spPr>
          <a:xfrm rot="2247870">
            <a:off x="1088534" y="4344365"/>
            <a:ext cx="173743" cy="258723"/>
          </a:xfrm>
          <a:custGeom>
            <a:avLst/>
            <a:gdLst/>
            <a:ahLst/>
            <a:cxnLst/>
            <a:rect l="l" t="t" r="r" b="b"/>
            <a:pathLst>
              <a:path w="2206" h="3285" extrusionOk="0">
                <a:moveTo>
                  <a:pt x="1910" y="1000"/>
                </a:moveTo>
                <a:cubicBezTo>
                  <a:pt x="1821" y="910"/>
                  <a:pt x="1723" y="821"/>
                  <a:pt x="1598" y="723"/>
                </a:cubicBezTo>
                <a:cubicBezTo>
                  <a:pt x="1259" y="428"/>
                  <a:pt x="884" y="187"/>
                  <a:pt x="474" y="0"/>
                </a:cubicBezTo>
                <a:cubicBezTo>
                  <a:pt x="491" y="205"/>
                  <a:pt x="72" y="1464"/>
                  <a:pt x="36" y="1830"/>
                </a:cubicBezTo>
                <a:cubicBezTo>
                  <a:pt x="1" y="2151"/>
                  <a:pt x="134" y="2722"/>
                  <a:pt x="491" y="3284"/>
                </a:cubicBezTo>
                <a:cubicBezTo>
                  <a:pt x="625" y="3267"/>
                  <a:pt x="759" y="3231"/>
                  <a:pt x="875" y="3186"/>
                </a:cubicBezTo>
                <a:cubicBezTo>
                  <a:pt x="1750" y="2847"/>
                  <a:pt x="2205" y="1883"/>
                  <a:pt x="1910" y="1000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6" name="Google Shape;196;p2"/>
          <p:cNvSpPr/>
          <p:nvPr/>
        </p:nvSpPr>
        <p:spPr>
          <a:xfrm rot="2247870">
            <a:off x="1057269" y="4343080"/>
            <a:ext cx="209577" cy="355045"/>
          </a:xfrm>
          <a:custGeom>
            <a:avLst/>
            <a:gdLst/>
            <a:ahLst/>
            <a:cxnLst/>
            <a:rect l="l" t="t" r="r" b="b"/>
            <a:pathLst>
              <a:path w="2661" h="4508" extrusionOk="0">
                <a:moveTo>
                  <a:pt x="447" y="0"/>
                </a:moveTo>
                <a:lnTo>
                  <a:pt x="447" y="45"/>
                </a:lnTo>
                <a:cubicBezTo>
                  <a:pt x="438" y="161"/>
                  <a:pt x="420" y="268"/>
                  <a:pt x="384" y="384"/>
                </a:cubicBezTo>
                <a:cubicBezTo>
                  <a:pt x="358" y="491"/>
                  <a:pt x="331" y="607"/>
                  <a:pt x="295" y="714"/>
                </a:cubicBezTo>
                <a:lnTo>
                  <a:pt x="117" y="1384"/>
                </a:lnTo>
                <a:cubicBezTo>
                  <a:pt x="90" y="1500"/>
                  <a:pt x="63" y="1607"/>
                  <a:pt x="36" y="1723"/>
                </a:cubicBezTo>
                <a:cubicBezTo>
                  <a:pt x="9" y="1830"/>
                  <a:pt x="1" y="1955"/>
                  <a:pt x="9" y="2071"/>
                </a:cubicBezTo>
                <a:cubicBezTo>
                  <a:pt x="36" y="2303"/>
                  <a:pt x="90" y="2535"/>
                  <a:pt x="179" y="2749"/>
                </a:cubicBezTo>
                <a:cubicBezTo>
                  <a:pt x="268" y="2963"/>
                  <a:pt x="375" y="3169"/>
                  <a:pt x="509" y="3365"/>
                </a:cubicBezTo>
                <a:cubicBezTo>
                  <a:pt x="634" y="3561"/>
                  <a:pt x="786" y="3731"/>
                  <a:pt x="973" y="3883"/>
                </a:cubicBezTo>
                <a:cubicBezTo>
                  <a:pt x="1348" y="4150"/>
                  <a:pt x="1768" y="4365"/>
                  <a:pt x="2205" y="4507"/>
                </a:cubicBezTo>
                <a:cubicBezTo>
                  <a:pt x="1768" y="4356"/>
                  <a:pt x="1357" y="4142"/>
                  <a:pt x="991" y="3856"/>
                </a:cubicBezTo>
                <a:cubicBezTo>
                  <a:pt x="813" y="3713"/>
                  <a:pt x="652" y="3544"/>
                  <a:pt x="536" y="3347"/>
                </a:cubicBezTo>
                <a:cubicBezTo>
                  <a:pt x="402" y="3151"/>
                  <a:pt x="295" y="2946"/>
                  <a:pt x="215" y="2731"/>
                </a:cubicBezTo>
                <a:cubicBezTo>
                  <a:pt x="125" y="2517"/>
                  <a:pt x="72" y="2294"/>
                  <a:pt x="54" y="2062"/>
                </a:cubicBezTo>
                <a:cubicBezTo>
                  <a:pt x="45" y="1955"/>
                  <a:pt x="54" y="1839"/>
                  <a:pt x="81" y="1732"/>
                </a:cubicBezTo>
                <a:cubicBezTo>
                  <a:pt x="99" y="1616"/>
                  <a:pt x="125" y="1509"/>
                  <a:pt x="161" y="1393"/>
                </a:cubicBezTo>
                <a:lnTo>
                  <a:pt x="349" y="723"/>
                </a:lnTo>
                <a:cubicBezTo>
                  <a:pt x="375" y="616"/>
                  <a:pt x="411" y="500"/>
                  <a:pt x="438" y="393"/>
                </a:cubicBezTo>
                <a:cubicBezTo>
                  <a:pt x="462" y="288"/>
                  <a:pt x="486" y="183"/>
                  <a:pt x="497" y="78"/>
                </a:cubicBezTo>
                <a:lnTo>
                  <a:pt x="497" y="78"/>
                </a:lnTo>
                <a:cubicBezTo>
                  <a:pt x="896" y="264"/>
                  <a:pt x="1277" y="508"/>
                  <a:pt x="1616" y="795"/>
                </a:cubicBezTo>
                <a:cubicBezTo>
                  <a:pt x="1794" y="937"/>
                  <a:pt x="1955" y="1098"/>
                  <a:pt x="2107" y="1277"/>
                </a:cubicBezTo>
                <a:cubicBezTo>
                  <a:pt x="2250" y="1446"/>
                  <a:pt x="2366" y="1643"/>
                  <a:pt x="2455" y="1857"/>
                </a:cubicBezTo>
                <a:cubicBezTo>
                  <a:pt x="2660" y="2267"/>
                  <a:pt x="2633" y="2749"/>
                  <a:pt x="2580" y="3196"/>
                </a:cubicBezTo>
                <a:cubicBezTo>
                  <a:pt x="2544" y="3419"/>
                  <a:pt x="2500" y="3642"/>
                  <a:pt x="2446" y="3865"/>
                </a:cubicBezTo>
                <a:cubicBezTo>
                  <a:pt x="2419" y="3972"/>
                  <a:pt x="2384" y="4088"/>
                  <a:pt x="2348" y="4195"/>
                </a:cubicBezTo>
                <a:cubicBezTo>
                  <a:pt x="2330" y="4249"/>
                  <a:pt x="2312" y="4311"/>
                  <a:pt x="2285" y="4365"/>
                </a:cubicBezTo>
                <a:cubicBezTo>
                  <a:pt x="2312" y="4311"/>
                  <a:pt x="2330" y="4258"/>
                  <a:pt x="2348" y="4204"/>
                </a:cubicBezTo>
                <a:cubicBezTo>
                  <a:pt x="2392" y="4097"/>
                  <a:pt x="2428" y="3981"/>
                  <a:pt x="2455" y="3874"/>
                </a:cubicBezTo>
                <a:cubicBezTo>
                  <a:pt x="2517" y="3651"/>
                  <a:pt x="2562" y="3428"/>
                  <a:pt x="2598" y="3204"/>
                </a:cubicBezTo>
                <a:cubicBezTo>
                  <a:pt x="2633" y="2972"/>
                  <a:pt x="2651" y="2749"/>
                  <a:pt x="2642" y="2517"/>
                </a:cubicBezTo>
                <a:cubicBezTo>
                  <a:pt x="2633" y="2401"/>
                  <a:pt x="2624" y="2285"/>
                  <a:pt x="2598" y="2169"/>
                </a:cubicBezTo>
                <a:cubicBezTo>
                  <a:pt x="2571" y="2062"/>
                  <a:pt x="2535" y="1946"/>
                  <a:pt x="2491" y="1848"/>
                </a:cubicBezTo>
                <a:cubicBezTo>
                  <a:pt x="2401" y="1625"/>
                  <a:pt x="2285" y="1428"/>
                  <a:pt x="2134" y="1250"/>
                </a:cubicBezTo>
                <a:cubicBezTo>
                  <a:pt x="1982" y="1071"/>
                  <a:pt x="1821" y="911"/>
                  <a:pt x="1643" y="768"/>
                </a:cubicBezTo>
                <a:cubicBezTo>
                  <a:pt x="1295" y="464"/>
                  <a:pt x="902" y="215"/>
                  <a:pt x="482" y="18"/>
                </a:cubicBezTo>
                <a:lnTo>
                  <a:pt x="447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7" name="Google Shape;197;p2"/>
          <p:cNvSpPr/>
          <p:nvPr/>
        </p:nvSpPr>
        <p:spPr>
          <a:xfrm rot="2247870">
            <a:off x="685219" y="4448133"/>
            <a:ext cx="405608" cy="271876"/>
          </a:xfrm>
          <a:custGeom>
            <a:avLst/>
            <a:gdLst/>
            <a:ahLst/>
            <a:cxnLst/>
            <a:rect l="l" t="t" r="r" b="b"/>
            <a:pathLst>
              <a:path w="5150" h="3452" extrusionOk="0">
                <a:moveTo>
                  <a:pt x="1830" y="1"/>
                </a:moveTo>
                <a:cubicBezTo>
                  <a:pt x="1633" y="1"/>
                  <a:pt x="1517" y="224"/>
                  <a:pt x="1517" y="224"/>
                </a:cubicBezTo>
                <a:cubicBezTo>
                  <a:pt x="1517" y="224"/>
                  <a:pt x="1325" y="52"/>
                  <a:pt x="1157" y="52"/>
                </a:cubicBezTo>
                <a:cubicBezTo>
                  <a:pt x="1134" y="52"/>
                  <a:pt x="1111" y="56"/>
                  <a:pt x="1089" y="63"/>
                </a:cubicBezTo>
                <a:cubicBezTo>
                  <a:pt x="919" y="126"/>
                  <a:pt x="794" y="376"/>
                  <a:pt x="794" y="376"/>
                </a:cubicBezTo>
                <a:cubicBezTo>
                  <a:pt x="719" y="295"/>
                  <a:pt x="657" y="267"/>
                  <a:pt x="605" y="267"/>
                </a:cubicBezTo>
                <a:cubicBezTo>
                  <a:pt x="485" y="267"/>
                  <a:pt x="429" y="420"/>
                  <a:pt x="429" y="420"/>
                </a:cubicBezTo>
                <a:cubicBezTo>
                  <a:pt x="429" y="420"/>
                  <a:pt x="371" y="410"/>
                  <a:pt x="301" y="410"/>
                </a:cubicBezTo>
                <a:cubicBezTo>
                  <a:pt x="207" y="410"/>
                  <a:pt x="89" y="428"/>
                  <a:pt x="54" y="509"/>
                </a:cubicBezTo>
                <a:cubicBezTo>
                  <a:pt x="0" y="643"/>
                  <a:pt x="312" y="866"/>
                  <a:pt x="312" y="866"/>
                </a:cubicBezTo>
                <a:cubicBezTo>
                  <a:pt x="250" y="947"/>
                  <a:pt x="223" y="1045"/>
                  <a:pt x="232" y="1134"/>
                </a:cubicBezTo>
                <a:cubicBezTo>
                  <a:pt x="250" y="1304"/>
                  <a:pt x="562" y="1464"/>
                  <a:pt x="562" y="1464"/>
                </a:cubicBezTo>
                <a:cubicBezTo>
                  <a:pt x="562" y="1464"/>
                  <a:pt x="384" y="1616"/>
                  <a:pt x="437" y="1777"/>
                </a:cubicBezTo>
                <a:cubicBezTo>
                  <a:pt x="500" y="1937"/>
                  <a:pt x="803" y="1937"/>
                  <a:pt x="803" y="1937"/>
                </a:cubicBezTo>
                <a:cubicBezTo>
                  <a:pt x="803" y="1937"/>
                  <a:pt x="696" y="2250"/>
                  <a:pt x="902" y="2402"/>
                </a:cubicBezTo>
                <a:cubicBezTo>
                  <a:pt x="990" y="2465"/>
                  <a:pt x="1093" y="2483"/>
                  <a:pt x="1183" y="2483"/>
                </a:cubicBezTo>
                <a:cubicBezTo>
                  <a:pt x="1309" y="2483"/>
                  <a:pt x="1410" y="2446"/>
                  <a:pt x="1410" y="2446"/>
                </a:cubicBezTo>
                <a:lnTo>
                  <a:pt x="1410" y="2446"/>
                </a:lnTo>
                <a:cubicBezTo>
                  <a:pt x="1410" y="2446"/>
                  <a:pt x="1294" y="2616"/>
                  <a:pt x="1526" y="2839"/>
                </a:cubicBezTo>
                <a:cubicBezTo>
                  <a:pt x="1636" y="2948"/>
                  <a:pt x="1781" y="2976"/>
                  <a:pt x="1902" y="2976"/>
                </a:cubicBezTo>
                <a:cubicBezTo>
                  <a:pt x="2027" y="2976"/>
                  <a:pt x="2124" y="2946"/>
                  <a:pt x="2124" y="2946"/>
                </a:cubicBezTo>
                <a:lnTo>
                  <a:pt x="2124" y="2946"/>
                </a:lnTo>
                <a:cubicBezTo>
                  <a:pt x="2035" y="3062"/>
                  <a:pt x="2062" y="3232"/>
                  <a:pt x="2187" y="3312"/>
                </a:cubicBezTo>
                <a:cubicBezTo>
                  <a:pt x="2251" y="3365"/>
                  <a:pt x="2341" y="3383"/>
                  <a:pt x="2436" y="3383"/>
                </a:cubicBezTo>
                <a:cubicBezTo>
                  <a:pt x="2645" y="3383"/>
                  <a:pt x="2874" y="3294"/>
                  <a:pt x="2874" y="3294"/>
                </a:cubicBezTo>
                <a:cubicBezTo>
                  <a:pt x="2883" y="3399"/>
                  <a:pt x="2960" y="3434"/>
                  <a:pt x="3057" y="3434"/>
                </a:cubicBezTo>
                <a:cubicBezTo>
                  <a:pt x="3239" y="3434"/>
                  <a:pt x="3490" y="3312"/>
                  <a:pt x="3490" y="3312"/>
                </a:cubicBezTo>
                <a:lnTo>
                  <a:pt x="3490" y="3312"/>
                </a:lnTo>
                <a:cubicBezTo>
                  <a:pt x="3474" y="3389"/>
                  <a:pt x="3494" y="3451"/>
                  <a:pt x="3576" y="3451"/>
                </a:cubicBezTo>
                <a:cubicBezTo>
                  <a:pt x="3676" y="3451"/>
                  <a:pt x="3864" y="3361"/>
                  <a:pt x="4186" y="3098"/>
                </a:cubicBezTo>
                <a:cubicBezTo>
                  <a:pt x="4742" y="2658"/>
                  <a:pt x="5097" y="2642"/>
                  <a:pt x="5144" y="2642"/>
                </a:cubicBezTo>
                <a:cubicBezTo>
                  <a:pt x="5148" y="2642"/>
                  <a:pt x="5150" y="2643"/>
                  <a:pt x="5150" y="2643"/>
                </a:cubicBezTo>
                <a:cubicBezTo>
                  <a:pt x="5150" y="2643"/>
                  <a:pt x="4748" y="2187"/>
                  <a:pt x="4730" y="1911"/>
                </a:cubicBezTo>
                <a:cubicBezTo>
                  <a:pt x="4704" y="1634"/>
                  <a:pt x="4605" y="1045"/>
                  <a:pt x="4400" y="902"/>
                </a:cubicBezTo>
                <a:cubicBezTo>
                  <a:pt x="4340" y="861"/>
                  <a:pt x="4292" y="845"/>
                  <a:pt x="4253" y="845"/>
                </a:cubicBezTo>
                <a:cubicBezTo>
                  <a:pt x="4127" y="845"/>
                  <a:pt x="4106" y="1018"/>
                  <a:pt x="4106" y="1018"/>
                </a:cubicBezTo>
                <a:cubicBezTo>
                  <a:pt x="4106" y="1018"/>
                  <a:pt x="4061" y="402"/>
                  <a:pt x="3793" y="349"/>
                </a:cubicBezTo>
                <a:cubicBezTo>
                  <a:pt x="3776" y="346"/>
                  <a:pt x="3761" y="345"/>
                  <a:pt x="3746" y="345"/>
                </a:cubicBezTo>
                <a:cubicBezTo>
                  <a:pt x="3536" y="345"/>
                  <a:pt x="3543" y="626"/>
                  <a:pt x="3543" y="626"/>
                </a:cubicBezTo>
                <a:cubicBezTo>
                  <a:pt x="3543" y="626"/>
                  <a:pt x="3436" y="242"/>
                  <a:pt x="3160" y="188"/>
                </a:cubicBezTo>
                <a:cubicBezTo>
                  <a:pt x="3138" y="183"/>
                  <a:pt x="3117" y="181"/>
                  <a:pt x="3097" y="181"/>
                </a:cubicBezTo>
                <a:cubicBezTo>
                  <a:pt x="2968" y="181"/>
                  <a:pt x="2851" y="272"/>
                  <a:pt x="2820" y="402"/>
                </a:cubicBezTo>
                <a:cubicBezTo>
                  <a:pt x="2820" y="402"/>
                  <a:pt x="2606" y="161"/>
                  <a:pt x="2410" y="144"/>
                </a:cubicBezTo>
                <a:cubicBezTo>
                  <a:pt x="2397" y="142"/>
                  <a:pt x="2383" y="141"/>
                  <a:pt x="2370" y="141"/>
                </a:cubicBezTo>
                <a:cubicBezTo>
                  <a:pt x="2270" y="141"/>
                  <a:pt x="2181" y="199"/>
                  <a:pt x="2133" y="286"/>
                </a:cubicBezTo>
                <a:cubicBezTo>
                  <a:pt x="2133" y="286"/>
                  <a:pt x="2026" y="1"/>
                  <a:pt x="18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8" name="Google Shape;198;p2"/>
          <p:cNvSpPr/>
          <p:nvPr/>
        </p:nvSpPr>
        <p:spPr>
          <a:xfrm rot="2247870">
            <a:off x="675598" y="4489062"/>
            <a:ext cx="514532" cy="258801"/>
          </a:xfrm>
          <a:custGeom>
            <a:avLst/>
            <a:gdLst/>
            <a:ahLst/>
            <a:cxnLst/>
            <a:rect l="l" t="t" r="r" b="b"/>
            <a:pathLst>
              <a:path w="6533" h="3286" extrusionOk="0">
                <a:moveTo>
                  <a:pt x="1259" y="1"/>
                </a:moveTo>
                <a:cubicBezTo>
                  <a:pt x="1473" y="349"/>
                  <a:pt x="1616" y="733"/>
                  <a:pt x="1678" y="1143"/>
                </a:cubicBezTo>
                <a:lnTo>
                  <a:pt x="1286" y="956"/>
                </a:lnTo>
                <a:lnTo>
                  <a:pt x="1054" y="849"/>
                </a:lnTo>
                <a:cubicBezTo>
                  <a:pt x="964" y="643"/>
                  <a:pt x="857" y="456"/>
                  <a:pt x="732" y="278"/>
                </a:cubicBezTo>
                <a:cubicBezTo>
                  <a:pt x="697" y="242"/>
                  <a:pt x="661" y="206"/>
                  <a:pt x="616" y="188"/>
                </a:cubicBezTo>
                <a:lnTo>
                  <a:pt x="616" y="188"/>
                </a:lnTo>
                <a:lnTo>
                  <a:pt x="679" y="269"/>
                </a:lnTo>
                <a:cubicBezTo>
                  <a:pt x="804" y="438"/>
                  <a:pt x="920" y="626"/>
                  <a:pt x="1018" y="822"/>
                </a:cubicBezTo>
                <a:lnTo>
                  <a:pt x="27" y="358"/>
                </a:lnTo>
                <a:cubicBezTo>
                  <a:pt x="18" y="367"/>
                  <a:pt x="1" y="385"/>
                  <a:pt x="1" y="402"/>
                </a:cubicBezTo>
                <a:cubicBezTo>
                  <a:pt x="625" y="706"/>
                  <a:pt x="1259" y="1000"/>
                  <a:pt x="1893" y="1295"/>
                </a:cubicBezTo>
                <a:cubicBezTo>
                  <a:pt x="1866" y="1304"/>
                  <a:pt x="1830" y="1313"/>
                  <a:pt x="1803" y="1322"/>
                </a:cubicBezTo>
                <a:lnTo>
                  <a:pt x="1705" y="1349"/>
                </a:lnTo>
                <a:cubicBezTo>
                  <a:pt x="1634" y="1366"/>
                  <a:pt x="1571" y="1384"/>
                  <a:pt x="1500" y="1402"/>
                </a:cubicBezTo>
                <a:cubicBezTo>
                  <a:pt x="1357" y="1438"/>
                  <a:pt x="1205" y="1473"/>
                  <a:pt x="1063" y="1491"/>
                </a:cubicBezTo>
                <a:cubicBezTo>
                  <a:pt x="831" y="1527"/>
                  <a:pt x="599" y="1545"/>
                  <a:pt x="367" y="1545"/>
                </a:cubicBezTo>
                <a:cubicBezTo>
                  <a:pt x="367" y="1563"/>
                  <a:pt x="367" y="1572"/>
                  <a:pt x="367" y="1581"/>
                </a:cubicBezTo>
                <a:cubicBezTo>
                  <a:pt x="406" y="1582"/>
                  <a:pt x="446" y="1583"/>
                  <a:pt x="486" y="1583"/>
                </a:cubicBezTo>
                <a:cubicBezTo>
                  <a:pt x="678" y="1583"/>
                  <a:pt x="870" y="1566"/>
                  <a:pt x="1063" y="1536"/>
                </a:cubicBezTo>
                <a:cubicBezTo>
                  <a:pt x="1214" y="1518"/>
                  <a:pt x="1357" y="1491"/>
                  <a:pt x="1509" y="1456"/>
                </a:cubicBezTo>
                <a:cubicBezTo>
                  <a:pt x="1580" y="1438"/>
                  <a:pt x="1652" y="1420"/>
                  <a:pt x="1723" y="1402"/>
                </a:cubicBezTo>
                <a:cubicBezTo>
                  <a:pt x="1759" y="1393"/>
                  <a:pt x="1795" y="1375"/>
                  <a:pt x="1830" y="1366"/>
                </a:cubicBezTo>
                <a:lnTo>
                  <a:pt x="1884" y="1349"/>
                </a:lnTo>
                <a:cubicBezTo>
                  <a:pt x="1893" y="1349"/>
                  <a:pt x="1928" y="1331"/>
                  <a:pt x="1946" y="1331"/>
                </a:cubicBezTo>
                <a:cubicBezTo>
                  <a:pt x="1951" y="1335"/>
                  <a:pt x="1955" y="1337"/>
                  <a:pt x="1960" y="1337"/>
                </a:cubicBezTo>
                <a:cubicBezTo>
                  <a:pt x="1964" y="1337"/>
                  <a:pt x="1969" y="1335"/>
                  <a:pt x="1973" y="1331"/>
                </a:cubicBezTo>
                <a:lnTo>
                  <a:pt x="2366" y="1500"/>
                </a:lnTo>
                <a:lnTo>
                  <a:pt x="2669" y="1643"/>
                </a:lnTo>
                <a:cubicBezTo>
                  <a:pt x="2062" y="1929"/>
                  <a:pt x="1411" y="2098"/>
                  <a:pt x="741" y="2143"/>
                </a:cubicBezTo>
                <a:lnTo>
                  <a:pt x="724" y="2143"/>
                </a:lnTo>
                <a:cubicBezTo>
                  <a:pt x="724" y="2152"/>
                  <a:pt x="732" y="2161"/>
                  <a:pt x="741" y="2170"/>
                </a:cubicBezTo>
                <a:cubicBezTo>
                  <a:pt x="1232" y="2143"/>
                  <a:pt x="1723" y="2045"/>
                  <a:pt x="2187" y="1875"/>
                </a:cubicBezTo>
                <a:cubicBezTo>
                  <a:pt x="2366" y="1813"/>
                  <a:pt x="2544" y="1741"/>
                  <a:pt x="2714" y="1652"/>
                </a:cubicBezTo>
                <a:cubicBezTo>
                  <a:pt x="2964" y="1768"/>
                  <a:pt x="3223" y="1875"/>
                  <a:pt x="3481" y="1973"/>
                </a:cubicBezTo>
                <a:cubicBezTo>
                  <a:pt x="2955" y="2357"/>
                  <a:pt x="2375" y="2643"/>
                  <a:pt x="1759" y="2812"/>
                </a:cubicBezTo>
                <a:lnTo>
                  <a:pt x="1661" y="2839"/>
                </a:lnTo>
                <a:cubicBezTo>
                  <a:pt x="1696" y="2848"/>
                  <a:pt x="1732" y="2857"/>
                  <a:pt x="1768" y="2866"/>
                </a:cubicBezTo>
                <a:cubicBezTo>
                  <a:pt x="2223" y="2732"/>
                  <a:pt x="2660" y="2536"/>
                  <a:pt x="3062" y="2286"/>
                </a:cubicBezTo>
                <a:cubicBezTo>
                  <a:pt x="3214" y="2196"/>
                  <a:pt x="3365" y="2098"/>
                  <a:pt x="3508" y="1991"/>
                </a:cubicBezTo>
                <a:cubicBezTo>
                  <a:pt x="3731" y="2071"/>
                  <a:pt x="3945" y="2161"/>
                  <a:pt x="4160" y="2241"/>
                </a:cubicBezTo>
                <a:lnTo>
                  <a:pt x="3972" y="2402"/>
                </a:lnTo>
                <a:cubicBezTo>
                  <a:pt x="3615" y="2723"/>
                  <a:pt x="3231" y="3000"/>
                  <a:pt x="2821" y="3232"/>
                </a:cubicBezTo>
                <a:cubicBezTo>
                  <a:pt x="2830" y="3250"/>
                  <a:pt x="2839" y="3267"/>
                  <a:pt x="2857" y="3285"/>
                </a:cubicBezTo>
                <a:cubicBezTo>
                  <a:pt x="3223" y="3080"/>
                  <a:pt x="3571" y="2830"/>
                  <a:pt x="3883" y="2553"/>
                </a:cubicBezTo>
                <a:cubicBezTo>
                  <a:pt x="3999" y="2455"/>
                  <a:pt x="4106" y="2357"/>
                  <a:pt x="4222" y="2259"/>
                </a:cubicBezTo>
                <a:cubicBezTo>
                  <a:pt x="4454" y="2348"/>
                  <a:pt x="4686" y="2437"/>
                  <a:pt x="4918" y="2518"/>
                </a:cubicBezTo>
                <a:cubicBezTo>
                  <a:pt x="5150" y="2598"/>
                  <a:pt x="5400" y="2678"/>
                  <a:pt x="5650" y="2759"/>
                </a:cubicBezTo>
                <a:cubicBezTo>
                  <a:pt x="5775" y="2794"/>
                  <a:pt x="5891" y="2839"/>
                  <a:pt x="6016" y="2884"/>
                </a:cubicBezTo>
                <a:cubicBezTo>
                  <a:pt x="6141" y="2919"/>
                  <a:pt x="6266" y="2964"/>
                  <a:pt x="6391" y="3009"/>
                </a:cubicBezTo>
                <a:cubicBezTo>
                  <a:pt x="6401" y="3012"/>
                  <a:pt x="6410" y="3013"/>
                  <a:pt x="6418" y="3013"/>
                </a:cubicBezTo>
                <a:cubicBezTo>
                  <a:pt x="6505" y="3013"/>
                  <a:pt x="6533" y="2864"/>
                  <a:pt x="6435" y="2848"/>
                </a:cubicBezTo>
                <a:cubicBezTo>
                  <a:pt x="6337" y="2830"/>
                  <a:pt x="6212" y="2803"/>
                  <a:pt x="6105" y="2777"/>
                </a:cubicBezTo>
                <a:cubicBezTo>
                  <a:pt x="5989" y="2750"/>
                  <a:pt x="5882" y="2723"/>
                  <a:pt x="5766" y="2696"/>
                </a:cubicBezTo>
                <a:cubicBezTo>
                  <a:pt x="5543" y="2634"/>
                  <a:pt x="5320" y="2571"/>
                  <a:pt x="5106" y="2500"/>
                </a:cubicBezTo>
                <a:lnTo>
                  <a:pt x="5061" y="2482"/>
                </a:lnTo>
                <a:lnTo>
                  <a:pt x="5052" y="2482"/>
                </a:lnTo>
                <a:lnTo>
                  <a:pt x="4784" y="2393"/>
                </a:lnTo>
                <a:lnTo>
                  <a:pt x="4740" y="2375"/>
                </a:lnTo>
                <a:lnTo>
                  <a:pt x="4418" y="2268"/>
                </a:lnTo>
                <a:lnTo>
                  <a:pt x="4115" y="2152"/>
                </a:lnTo>
                <a:lnTo>
                  <a:pt x="3945" y="2089"/>
                </a:lnTo>
                <a:cubicBezTo>
                  <a:pt x="3999" y="1706"/>
                  <a:pt x="3990" y="1313"/>
                  <a:pt x="3910" y="929"/>
                </a:cubicBezTo>
                <a:cubicBezTo>
                  <a:pt x="3865" y="697"/>
                  <a:pt x="3803" y="465"/>
                  <a:pt x="3731" y="242"/>
                </a:cubicBezTo>
                <a:lnTo>
                  <a:pt x="3669" y="242"/>
                </a:lnTo>
                <a:lnTo>
                  <a:pt x="3678" y="269"/>
                </a:lnTo>
                <a:cubicBezTo>
                  <a:pt x="3812" y="643"/>
                  <a:pt x="3892" y="1045"/>
                  <a:pt x="3919" y="1447"/>
                </a:cubicBezTo>
                <a:cubicBezTo>
                  <a:pt x="3936" y="1652"/>
                  <a:pt x="3928" y="1866"/>
                  <a:pt x="3910" y="2080"/>
                </a:cubicBezTo>
                <a:lnTo>
                  <a:pt x="3812" y="2045"/>
                </a:lnTo>
                <a:cubicBezTo>
                  <a:pt x="3535" y="1938"/>
                  <a:pt x="3258" y="1822"/>
                  <a:pt x="2973" y="1714"/>
                </a:cubicBezTo>
                <a:cubicBezTo>
                  <a:pt x="2973" y="1233"/>
                  <a:pt x="2901" y="759"/>
                  <a:pt x="2749" y="304"/>
                </a:cubicBezTo>
                <a:cubicBezTo>
                  <a:pt x="2749" y="304"/>
                  <a:pt x="2723" y="269"/>
                  <a:pt x="2678" y="224"/>
                </a:cubicBezTo>
                <a:lnTo>
                  <a:pt x="2678" y="224"/>
                </a:lnTo>
                <a:cubicBezTo>
                  <a:pt x="2767" y="501"/>
                  <a:pt x="2839" y="777"/>
                  <a:pt x="2892" y="1063"/>
                </a:cubicBezTo>
                <a:cubicBezTo>
                  <a:pt x="2928" y="1268"/>
                  <a:pt x="2946" y="1491"/>
                  <a:pt x="2955" y="1706"/>
                </a:cubicBezTo>
                <a:cubicBezTo>
                  <a:pt x="2723" y="1607"/>
                  <a:pt x="2500" y="1509"/>
                  <a:pt x="2268" y="1402"/>
                </a:cubicBezTo>
                <a:cubicBezTo>
                  <a:pt x="2294" y="1090"/>
                  <a:pt x="2250" y="777"/>
                  <a:pt x="2152" y="483"/>
                </a:cubicBezTo>
                <a:cubicBezTo>
                  <a:pt x="2125" y="394"/>
                  <a:pt x="2098" y="295"/>
                  <a:pt x="2071" y="197"/>
                </a:cubicBezTo>
                <a:cubicBezTo>
                  <a:pt x="2062" y="162"/>
                  <a:pt x="2035" y="126"/>
                  <a:pt x="2018" y="90"/>
                </a:cubicBezTo>
                <a:lnTo>
                  <a:pt x="2018" y="90"/>
                </a:lnTo>
                <a:cubicBezTo>
                  <a:pt x="2044" y="197"/>
                  <a:pt x="2071" y="313"/>
                  <a:pt x="2107" y="420"/>
                </a:cubicBezTo>
                <a:cubicBezTo>
                  <a:pt x="2143" y="572"/>
                  <a:pt x="2187" y="724"/>
                  <a:pt x="2214" y="867"/>
                </a:cubicBezTo>
                <a:cubicBezTo>
                  <a:pt x="2250" y="1036"/>
                  <a:pt x="2259" y="1215"/>
                  <a:pt x="2241" y="1393"/>
                </a:cubicBezTo>
                <a:lnTo>
                  <a:pt x="1714" y="1161"/>
                </a:lnTo>
                <a:cubicBezTo>
                  <a:pt x="1661" y="759"/>
                  <a:pt x="1518" y="367"/>
                  <a:pt x="1304" y="28"/>
                </a:cubicBezTo>
                <a:cubicBezTo>
                  <a:pt x="1286" y="19"/>
                  <a:pt x="1277" y="10"/>
                  <a:pt x="125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99" name="Google Shape;199;p2"/>
          <p:cNvSpPr/>
          <p:nvPr/>
        </p:nvSpPr>
        <p:spPr>
          <a:xfrm rot="2247870">
            <a:off x="713078" y="4402281"/>
            <a:ext cx="240451" cy="234859"/>
          </a:xfrm>
          <a:custGeom>
            <a:avLst/>
            <a:gdLst/>
            <a:ahLst/>
            <a:cxnLst/>
            <a:rect l="l" t="t" r="r" b="b"/>
            <a:pathLst>
              <a:path w="3053" h="2982" extrusionOk="0">
                <a:moveTo>
                  <a:pt x="1098" y="54"/>
                </a:moveTo>
                <a:cubicBezTo>
                  <a:pt x="919" y="117"/>
                  <a:pt x="794" y="367"/>
                  <a:pt x="794" y="367"/>
                </a:cubicBezTo>
                <a:cubicBezTo>
                  <a:pt x="553" y="99"/>
                  <a:pt x="429" y="411"/>
                  <a:pt x="429" y="411"/>
                </a:cubicBezTo>
                <a:cubicBezTo>
                  <a:pt x="429" y="411"/>
                  <a:pt x="116" y="367"/>
                  <a:pt x="63" y="500"/>
                </a:cubicBezTo>
                <a:cubicBezTo>
                  <a:pt x="0" y="634"/>
                  <a:pt x="312" y="866"/>
                  <a:pt x="312" y="866"/>
                </a:cubicBezTo>
                <a:cubicBezTo>
                  <a:pt x="250" y="938"/>
                  <a:pt x="223" y="1036"/>
                  <a:pt x="232" y="1134"/>
                </a:cubicBezTo>
                <a:cubicBezTo>
                  <a:pt x="250" y="1304"/>
                  <a:pt x="571" y="1455"/>
                  <a:pt x="571" y="1455"/>
                </a:cubicBezTo>
                <a:cubicBezTo>
                  <a:pt x="571" y="1455"/>
                  <a:pt x="384" y="1607"/>
                  <a:pt x="446" y="1777"/>
                </a:cubicBezTo>
                <a:cubicBezTo>
                  <a:pt x="500" y="1937"/>
                  <a:pt x="812" y="1928"/>
                  <a:pt x="812" y="1928"/>
                </a:cubicBezTo>
                <a:cubicBezTo>
                  <a:pt x="812" y="1928"/>
                  <a:pt x="696" y="2241"/>
                  <a:pt x="910" y="2393"/>
                </a:cubicBezTo>
                <a:cubicBezTo>
                  <a:pt x="1116" y="2544"/>
                  <a:pt x="1410" y="2446"/>
                  <a:pt x="1410" y="2446"/>
                </a:cubicBezTo>
                <a:cubicBezTo>
                  <a:pt x="1410" y="2446"/>
                  <a:pt x="1294" y="2616"/>
                  <a:pt x="1526" y="2830"/>
                </a:cubicBezTo>
                <a:cubicBezTo>
                  <a:pt x="1642" y="2928"/>
                  <a:pt x="1794" y="2982"/>
                  <a:pt x="1946" y="2964"/>
                </a:cubicBezTo>
                <a:cubicBezTo>
                  <a:pt x="3052" y="2241"/>
                  <a:pt x="2928" y="572"/>
                  <a:pt x="1723" y="19"/>
                </a:cubicBezTo>
                <a:cubicBezTo>
                  <a:pt x="1633" y="63"/>
                  <a:pt x="1571" y="135"/>
                  <a:pt x="1526" y="224"/>
                </a:cubicBezTo>
                <a:cubicBezTo>
                  <a:pt x="1526" y="224"/>
                  <a:pt x="1267" y="1"/>
                  <a:pt x="1098" y="54"/>
                </a:cubicBezTo>
                <a:close/>
              </a:path>
            </a:pathLst>
          </a:custGeom>
          <a:gradFill>
            <a:gsLst>
              <a:gs pos="0">
                <a:srgbClr val="FFFFFF">
                  <a:alpha val="0"/>
                </a:srgbClr>
              </a:gs>
              <a:gs pos="100000">
                <a:srgbClr val="FFFFFF">
                  <a:alpha val="21960"/>
                </a:srgbClr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0" name="Google Shape;200;p2"/>
          <p:cNvSpPr/>
          <p:nvPr/>
        </p:nvSpPr>
        <p:spPr>
          <a:xfrm rot="2247870">
            <a:off x="687031" y="4447566"/>
            <a:ext cx="403560" cy="274317"/>
          </a:xfrm>
          <a:custGeom>
            <a:avLst/>
            <a:gdLst/>
            <a:ahLst/>
            <a:cxnLst/>
            <a:rect l="l" t="t" r="r" b="b"/>
            <a:pathLst>
              <a:path w="5124" h="3483" extrusionOk="0">
                <a:moveTo>
                  <a:pt x="1788" y="1"/>
                </a:moveTo>
                <a:cubicBezTo>
                  <a:pt x="1728" y="1"/>
                  <a:pt x="1668" y="20"/>
                  <a:pt x="1616" y="60"/>
                </a:cubicBezTo>
                <a:cubicBezTo>
                  <a:pt x="1561" y="108"/>
                  <a:pt x="1520" y="155"/>
                  <a:pt x="1486" y="209"/>
                </a:cubicBezTo>
                <a:lnTo>
                  <a:pt x="1486" y="209"/>
                </a:lnTo>
                <a:cubicBezTo>
                  <a:pt x="1436" y="164"/>
                  <a:pt x="1375" y="127"/>
                  <a:pt x="1313" y="96"/>
                </a:cubicBezTo>
                <a:cubicBezTo>
                  <a:pt x="1264" y="61"/>
                  <a:pt x="1200" y="48"/>
                  <a:pt x="1136" y="48"/>
                </a:cubicBezTo>
                <a:cubicBezTo>
                  <a:pt x="1117" y="48"/>
                  <a:pt x="1099" y="49"/>
                  <a:pt x="1081" y="51"/>
                </a:cubicBezTo>
                <a:cubicBezTo>
                  <a:pt x="1000" y="78"/>
                  <a:pt x="938" y="123"/>
                  <a:pt x="884" y="185"/>
                </a:cubicBezTo>
                <a:cubicBezTo>
                  <a:pt x="838" y="240"/>
                  <a:pt x="798" y="294"/>
                  <a:pt x="765" y="355"/>
                </a:cubicBezTo>
                <a:lnTo>
                  <a:pt x="765" y="355"/>
                </a:lnTo>
                <a:cubicBezTo>
                  <a:pt x="745" y="332"/>
                  <a:pt x="723" y="314"/>
                  <a:pt x="697" y="301"/>
                </a:cubicBezTo>
                <a:cubicBezTo>
                  <a:pt x="652" y="275"/>
                  <a:pt x="617" y="266"/>
                  <a:pt x="563" y="266"/>
                </a:cubicBezTo>
                <a:cubicBezTo>
                  <a:pt x="519" y="266"/>
                  <a:pt x="483" y="292"/>
                  <a:pt x="447" y="328"/>
                </a:cubicBezTo>
                <a:cubicBezTo>
                  <a:pt x="425" y="350"/>
                  <a:pt x="403" y="384"/>
                  <a:pt x="386" y="415"/>
                </a:cubicBezTo>
                <a:lnTo>
                  <a:pt x="386" y="415"/>
                </a:lnTo>
                <a:cubicBezTo>
                  <a:pt x="356" y="412"/>
                  <a:pt x="325" y="411"/>
                  <a:pt x="294" y="411"/>
                </a:cubicBezTo>
                <a:cubicBezTo>
                  <a:pt x="257" y="411"/>
                  <a:pt x="220" y="413"/>
                  <a:pt x="179" y="417"/>
                </a:cubicBezTo>
                <a:cubicBezTo>
                  <a:pt x="144" y="426"/>
                  <a:pt x="108" y="435"/>
                  <a:pt x="72" y="453"/>
                </a:cubicBezTo>
                <a:cubicBezTo>
                  <a:pt x="28" y="480"/>
                  <a:pt x="1" y="516"/>
                  <a:pt x="1" y="569"/>
                </a:cubicBezTo>
                <a:cubicBezTo>
                  <a:pt x="1" y="605"/>
                  <a:pt x="19" y="649"/>
                  <a:pt x="37" y="676"/>
                </a:cubicBezTo>
                <a:cubicBezTo>
                  <a:pt x="54" y="712"/>
                  <a:pt x="81" y="739"/>
                  <a:pt x="108" y="765"/>
                </a:cubicBezTo>
                <a:cubicBezTo>
                  <a:pt x="149" y="814"/>
                  <a:pt x="204" y="863"/>
                  <a:pt x="254" y="905"/>
                </a:cubicBezTo>
                <a:lnTo>
                  <a:pt x="254" y="905"/>
                </a:lnTo>
                <a:cubicBezTo>
                  <a:pt x="226" y="953"/>
                  <a:pt x="205" y="1008"/>
                  <a:pt x="197" y="1069"/>
                </a:cubicBezTo>
                <a:cubicBezTo>
                  <a:pt x="188" y="1105"/>
                  <a:pt x="188" y="1131"/>
                  <a:pt x="197" y="1167"/>
                </a:cubicBezTo>
                <a:cubicBezTo>
                  <a:pt x="197" y="1203"/>
                  <a:pt x="206" y="1238"/>
                  <a:pt x="233" y="1265"/>
                </a:cubicBezTo>
                <a:cubicBezTo>
                  <a:pt x="269" y="1319"/>
                  <a:pt x="313" y="1372"/>
                  <a:pt x="376" y="1408"/>
                </a:cubicBezTo>
                <a:cubicBezTo>
                  <a:pt x="414" y="1438"/>
                  <a:pt x="464" y="1469"/>
                  <a:pt x="511" y="1493"/>
                </a:cubicBezTo>
                <a:lnTo>
                  <a:pt x="511" y="1493"/>
                </a:lnTo>
                <a:cubicBezTo>
                  <a:pt x="471" y="1533"/>
                  <a:pt x="441" y="1579"/>
                  <a:pt x="411" y="1631"/>
                </a:cubicBezTo>
                <a:cubicBezTo>
                  <a:pt x="385" y="1703"/>
                  <a:pt x="385" y="1774"/>
                  <a:pt x="411" y="1845"/>
                </a:cubicBezTo>
                <a:cubicBezTo>
                  <a:pt x="456" y="1899"/>
                  <a:pt x="519" y="1944"/>
                  <a:pt x="590" y="1952"/>
                </a:cubicBezTo>
                <a:cubicBezTo>
                  <a:pt x="644" y="1968"/>
                  <a:pt x="705" y="1977"/>
                  <a:pt x="760" y="1979"/>
                </a:cubicBezTo>
                <a:lnTo>
                  <a:pt x="760" y="1979"/>
                </a:lnTo>
                <a:cubicBezTo>
                  <a:pt x="740" y="2052"/>
                  <a:pt x="734" y="2132"/>
                  <a:pt x="742" y="2211"/>
                </a:cubicBezTo>
                <a:cubicBezTo>
                  <a:pt x="751" y="2301"/>
                  <a:pt x="804" y="2390"/>
                  <a:pt x="876" y="2434"/>
                </a:cubicBezTo>
                <a:cubicBezTo>
                  <a:pt x="956" y="2488"/>
                  <a:pt x="1045" y="2515"/>
                  <a:pt x="1134" y="2515"/>
                </a:cubicBezTo>
                <a:cubicBezTo>
                  <a:pt x="1157" y="2517"/>
                  <a:pt x="1179" y="2518"/>
                  <a:pt x="1201" y="2518"/>
                </a:cubicBezTo>
                <a:cubicBezTo>
                  <a:pt x="1255" y="2518"/>
                  <a:pt x="1307" y="2512"/>
                  <a:pt x="1357" y="2499"/>
                </a:cubicBezTo>
                <a:lnTo>
                  <a:pt x="1357" y="2499"/>
                </a:lnTo>
                <a:cubicBezTo>
                  <a:pt x="1335" y="2577"/>
                  <a:pt x="1347" y="2662"/>
                  <a:pt x="1384" y="2729"/>
                </a:cubicBezTo>
                <a:cubicBezTo>
                  <a:pt x="1429" y="2809"/>
                  <a:pt x="1500" y="2881"/>
                  <a:pt x="1581" y="2925"/>
                </a:cubicBezTo>
                <a:cubicBezTo>
                  <a:pt x="1652" y="2979"/>
                  <a:pt x="1750" y="2997"/>
                  <a:pt x="1839" y="3006"/>
                </a:cubicBezTo>
                <a:cubicBezTo>
                  <a:pt x="1862" y="3008"/>
                  <a:pt x="1884" y="3009"/>
                  <a:pt x="1906" y="3009"/>
                </a:cubicBezTo>
                <a:cubicBezTo>
                  <a:pt x="1959" y="3009"/>
                  <a:pt x="2012" y="3003"/>
                  <a:pt x="2065" y="2990"/>
                </a:cubicBezTo>
                <a:lnTo>
                  <a:pt x="2065" y="2990"/>
                </a:lnTo>
                <a:cubicBezTo>
                  <a:pt x="2026" y="3066"/>
                  <a:pt x="2026" y="3162"/>
                  <a:pt x="2071" y="3238"/>
                </a:cubicBezTo>
                <a:cubicBezTo>
                  <a:pt x="2116" y="3327"/>
                  <a:pt x="2205" y="3380"/>
                  <a:pt x="2304" y="3398"/>
                </a:cubicBezTo>
                <a:cubicBezTo>
                  <a:pt x="2348" y="3407"/>
                  <a:pt x="2395" y="3412"/>
                  <a:pt x="2443" y="3412"/>
                </a:cubicBezTo>
                <a:cubicBezTo>
                  <a:pt x="2491" y="3412"/>
                  <a:pt x="2540" y="3407"/>
                  <a:pt x="2589" y="3398"/>
                </a:cubicBezTo>
                <a:cubicBezTo>
                  <a:pt x="2674" y="3381"/>
                  <a:pt x="2758" y="3365"/>
                  <a:pt x="2843" y="3332"/>
                </a:cubicBezTo>
                <a:lnTo>
                  <a:pt x="2843" y="3332"/>
                </a:lnTo>
                <a:lnTo>
                  <a:pt x="2848" y="3363"/>
                </a:lnTo>
                <a:cubicBezTo>
                  <a:pt x="2857" y="3372"/>
                  <a:pt x="2866" y="3389"/>
                  <a:pt x="2875" y="3398"/>
                </a:cubicBezTo>
                <a:cubicBezTo>
                  <a:pt x="2893" y="3425"/>
                  <a:pt x="2919" y="3443"/>
                  <a:pt x="2955" y="3452"/>
                </a:cubicBezTo>
                <a:cubicBezTo>
                  <a:pt x="2986" y="3461"/>
                  <a:pt x="3018" y="3465"/>
                  <a:pt x="3048" y="3465"/>
                </a:cubicBezTo>
                <a:cubicBezTo>
                  <a:pt x="3078" y="3465"/>
                  <a:pt x="3107" y="3461"/>
                  <a:pt x="3134" y="3452"/>
                </a:cubicBezTo>
                <a:cubicBezTo>
                  <a:pt x="3240" y="3435"/>
                  <a:pt x="3347" y="3404"/>
                  <a:pt x="3447" y="3357"/>
                </a:cubicBezTo>
                <a:lnTo>
                  <a:pt x="3447" y="3357"/>
                </a:lnTo>
                <a:cubicBezTo>
                  <a:pt x="3442" y="3394"/>
                  <a:pt x="3454" y="3433"/>
                  <a:pt x="3482" y="3461"/>
                </a:cubicBezTo>
                <a:cubicBezTo>
                  <a:pt x="3501" y="3476"/>
                  <a:pt x="3526" y="3482"/>
                  <a:pt x="3551" y="3482"/>
                </a:cubicBezTo>
                <a:cubicBezTo>
                  <a:pt x="3571" y="3482"/>
                  <a:pt x="3591" y="3478"/>
                  <a:pt x="3607" y="3470"/>
                </a:cubicBezTo>
                <a:cubicBezTo>
                  <a:pt x="3687" y="3443"/>
                  <a:pt x="3767" y="3407"/>
                  <a:pt x="3830" y="3363"/>
                </a:cubicBezTo>
                <a:cubicBezTo>
                  <a:pt x="3972" y="3273"/>
                  <a:pt x="4106" y="3175"/>
                  <a:pt x="4231" y="3068"/>
                </a:cubicBezTo>
                <a:cubicBezTo>
                  <a:pt x="4365" y="2961"/>
                  <a:pt x="4508" y="2872"/>
                  <a:pt x="4651" y="2800"/>
                </a:cubicBezTo>
                <a:cubicBezTo>
                  <a:pt x="4803" y="2720"/>
                  <a:pt x="4963" y="2667"/>
                  <a:pt x="5124" y="2658"/>
                </a:cubicBezTo>
                <a:lnTo>
                  <a:pt x="5124" y="2658"/>
                </a:lnTo>
                <a:cubicBezTo>
                  <a:pt x="4963" y="2667"/>
                  <a:pt x="4803" y="2711"/>
                  <a:pt x="4660" y="2791"/>
                </a:cubicBezTo>
                <a:cubicBezTo>
                  <a:pt x="4508" y="2863"/>
                  <a:pt x="4365" y="2952"/>
                  <a:pt x="4231" y="3059"/>
                </a:cubicBezTo>
                <a:cubicBezTo>
                  <a:pt x="4106" y="3157"/>
                  <a:pt x="3972" y="3256"/>
                  <a:pt x="3830" y="3345"/>
                </a:cubicBezTo>
                <a:cubicBezTo>
                  <a:pt x="3758" y="3389"/>
                  <a:pt x="3687" y="3425"/>
                  <a:pt x="3607" y="3452"/>
                </a:cubicBezTo>
                <a:cubicBezTo>
                  <a:pt x="3594" y="3455"/>
                  <a:pt x="3579" y="3457"/>
                  <a:pt x="3565" y="3457"/>
                </a:cubicBezTo>
                <a:cubicBezTo>
                  <a:pt x="3541" y="3457"/>
                  <a:pt x="3516" y="3451"/>
                  <a:pt x="3499" y="3434"/>
                </a:cubicBezTo>
                <a:cubicBezTo>
                  <a:pt x="3473" y="3407"/>
                  <a:pt x="3464" y="3372"/>
                  <a:pt x="3482" y="3336"/>
                </a:cubicBezTo>
                <a:lnTo>
                  <a:pt x="3482" y="3309"/>
                </a:lnTo>
                <a:lnTo>
                  <a:pt x="3455" y="3318"/>
                </a:lnTo>
                <a:cubicBezTo>
                  <a:pt x="3348" y="3372"/>
                  <a:pt x="3232" y="3407"/>
                  <a:pt x="3116" y="3434"/>
                </a:cubicBezTo>
                <a:cubicBezTo>
                  <a:pt x="3089" y="3439"/>
                  <a:pt x="3062" y="3441"/>
                  <a:pt x="3034" y="3441"/>
                </a:cubicBezTo>
                <a:cubicBezTo>
                  <a:pt x="3006" y="3441"/>
                  <a:pt x="2977" y="3439"/>
                  <a:pt x="2946" y="3434"/>
                </a:cubicBezTo>
                <a:cubicBezTo>
                  <a:pt x="2902" y="3416"/>
                  <a:pt x="2857" y="3372"/>
                  <a:pt x="2857" y="3309"/>
                </a:cubicBezTo>
                <a:lnTo>
                  <a:pt x="2857" y="3291"/>
                </a:lnTo>
                <a:lnTo>
                  <a:pt x="2839" y="3300"/>
                </a:lnTo>
                <a:cubicBezTo>
                  <a:pt x="2750" y="3336"/>
                  <a:pt x="2661" y="3354"/>
                  <a:pt x="2571" y="3372"/>
                </a:cubicBezTo>
                <a:cubicBezTo>
                  <a:pt x="2527" y="3380"/>
                  <a:pt x="2482" y="3385"/>
                  <a:pt x="2436" y="3385"/>
                </a:cubicBezTo>
                <a:cubicBezTo>
                  <a:pt x="2391" y="3385"/>
                  <a:pt x="2344" y="3380"/>
                  <a:pt x="2295" y="3372"/>
                </a:cubicBezTo>
                <a:cubicBezTo>
                  <a:pt x="2214" y="3354"/>
                  <a:pt x="2134" y="3300"/>
                  <a:pt x="2089" y="3220"/>
                </a:cubicBezTo>
                <a:cubicBezTo>
                  <a:pt x="2045" y="3140"/>
                  <a:pt x="2054" y="3050"/>
                  <a:pt x="2107" y="2979"/>
                </a:cubicBezTo>
                <a:lnTo>
                  <a:pt x="2134" y="2934"/>
                </a:lnTo>
                <a:lnTo>
                  <a:pt x="2089" y="2952"/>
                </a:lnTo>
                <a:cubicBezTo>
                  <a:pt x="2089" y="2952"/>
                  <a:pt x="2089" y="2952"/>
                  <a:pt x="2089" y="2952"/>
                </a:cubicBezTo>
                <a:lnTo>
                  <a:pt x="2089" y="2952"/>
                </a:lnTo>
                <a:cubicBezTo>
                  <a:pt x="2031" y="2965"/>
                  <a:pt x="1967" y="2973"/>
                  <a:pt x="1902" y="2973"/>
                </a:cubicBezTo>
                <a:cubicBezTo>
                  <a:pt x="1878" y="2973"/>
                  <a:pt x="1854" y="2972"/>
                  <a:pt x="1831" y="2970"/>
                </a:cubicBezTo>
                <a:cubicBezTo>
                  <a:pt x="1741" y="2970"/>
                  <a:pt x="1661" y="2943"/>
                  <a:pt x="1590" y="2899"/>
                </a:cubicBezTo>
                <a:cubicBezTo>
                  <a:pt x="1509" y="2854"/>
                  <a:pt x="1456" y="2791"/>
                  <a:pt x="1411" y="2720"/>
                </a:cubicBezTo>
                <a:cubicBezTo>
                  <a:pt x="1368" y="2652"/>
                  <a:pt x="1358" y="2567"/>
                  <a:pt x="1389" y="2489"/>
                </a:cubicBezTo>
                <a:lnTo>
                  <a:pt x="1389" y="2489"/>
                </a:lnTo>
                <a:cubicBezTo>
                  <a:pt x="1390" y="2489"/>
                  <a:pt x="1392" y="2488"/>
                  <a:pt x="1393" y="2488"/>
                </a:cubicBezTo>
                <a:lnTo>
                  <a:pt x="1391" y="2484"/>
                </a:lnTo>
                <a:lnTo>
                  <a:pt x="1391" y="2484"/>
                </a:lnTo>
                <a:cubicBezTo>
                  <a:pt x="1392" y="2482"/>
                  <a:pt x="1392" y="2481"/>
                  <a:pt x="1393" y="2479"/>
                </a:cubicBezTo>
                <a:lnTo>
                  <a:pt x="1420" y="2434"/>
                </a:lnTo>
                <a:lnTo>
                  <a:pt x="1375" y="2452"/>
                </a:lnTo>
                <a:cubicBezTo>
                  <a:pt x="1375" y="2452"/>
                  <a:pt x="1375" y="2452"/>
                  <a:pt x="1375" y="2452"/>
                </a:cubicBezTo>
                <a:lnTo>
                  <a:pt x="1375" y="2452"/>
                </a:lnTo>
                <a:cubicBezTo>
                  <a:pt x="1314" y="2473"/>
                  <a:pt x="1249" y="2483"/>
                  <a:pt x="1185" y="2483"/>
                </a:cubicBezTo>
                <a:cubicBezTo>
                  <a:pt x="1083" y="2483"/>
                  <a:pt x="981" y="2457"/>
                  <a:pt x="893" y="2408"/>
                </a:cubicBezTo>
                <a:cubicBezTo>
                  <a:pt x="831" y="2363"/>
                  <a:pt x="786" y="2283"/>
                  <a:pt x="777" y="2202"/>
                </a:cubicBezTo>
                <a:cubicBezTo>
                  <a:pt x="768" y="2122"/>
                  <a:pt x="768" y="2042"/>
                  <a:pt x="795" y="1961"/>
                </a:cubicBezTo>
                <a:lnTo>
                  <a:pt x="813" y="1935"/>
                </a:lnTo>
                <a:lnTo>
                  <a:pt x="777" y="1935"/>
                </a:lnTo>
                <a:cubicBezTo>
                  <a:pt x="715" y="1935"/>
                  <a:pt x="652" y="1926"/>
                  <a:pt x="590" y="1908"/>
                </a:cubicBezTo>
                <a:cubicBezTo>
                  <a:pt x="536" y="1899"/>
                  <a:pt x="483" y="1863"/>
                  <a:pt x="447" y="1810"/>
                </a:cubicBezTo>
                <a:cubicBezTo>
                  <a:pt x="420" y="1756"/>
                  <a:pt x="420" y="1694"/>
                  <a:pt x="447" y="1649"/>
                </a:cubicBezTo>
                <a:cubicBezTo>
                  <a:pt x="474" y="1587"/>
                  <a:pt x="510" y="1542"/>
                  <a:pt x="554" y="1497"/>
                </a:cubicBezTo>
                <a:lnTo>
                  <a:pt x="581" y="1479"/>
                </a:lnTo>
                <a:lnTo>
                  <a:pt x="554" y="1462"/>
                </a:lnTo>
                <a:cubicBezTo>
                  <a:pt x="492" y="1435"/>
                  <a:pt x="438" y="1399"/>
                  <a:pt x="394" y="1363"/>
                </a:cubicBezTo>
                <a:cubicBezTo>
                  <a:pt x="340" y="1328"/>
                  <a:pt x="295" y="1283"/>
                  <a:pt x="260" y="1238"/>
                </a:cubicBezTo>
                <a:cubicBezTo>
                  <a:pt x="251" y="1212"/>
                  <a:pt x="242" y="1185"/>
                  <a:pt x="233" y="1158"/>
                </a:cubicBezTo>
                <a:cubicBezTo>
                  <a:pt x="233" y="1131"/>
                  <a:pt x="233" y="1096"/>
                  <a:pt x="233" y="1069"/>
                </a:cubicBezTo>
                <a:cubicBezTo>
                  <a:pt x="242" y="1006"/>
                  <a:pt x="269" y="953"/>
                  <a:pt x="304" y="908"/>
                </a:cubicBezTo>
                <a:lnTo>
                  <a:pt x="322" y="890"/>
                </a:lnTo>
                <a:lnTo>
                  <a:pt x="295" y="873"/>
                </a:lnTo>
                <a:cubicBezTo>
                  <a:pt x="242" y="828"/>
                  <a:pt x="188" y="783"/>
                  <a:pt x="144" y="730"/>
                </a:cubicBezTo>
                <a:cubicBezTo>
                  <a:pt x="90" y="685"/>
                  <a:pt x="63" y="623"/>
                  <a:pt x="54" y="560"/>
                </a:cubicBezTo>
                <a:cubicBezTo>
                  <a:pt x="54" y="507"/>
                  <a:pt x="126" y="471"/>
                  <a:pt x="188" y="462"/>
                </a:cubicBezTo>
                <a:cubicBezTo>
                  <a:pt x="224" y="458"/>
                  <a:pt x="260" y="455"/>
                  <a:pt x="295" y="455"/>
                </a:cubicBezTo>
                <a:cubicBezTo>
                  <a:pt x="331" y="455"/>
                  <a:pt x="367" y="458"/>
                  <a:pt x="403" y="462"/>
                </a:cubicBezTo>
                <a:lnTo>
                  <a:pt x="420" y="462"/>
                </a:lnTo>
                <a:lnTo>
                  <a:pt x="429" y="444"/>
                </a:lnTo>
                <a:cubicBezTo>
                  <a:pt x="456" y="382"/>
                  <a:pt x="510" y="319"/>
                  <a:pt x="572" y="310"/>
                </a:cubicBezTo>
                <a:cubicBezTo>
                  <a:pt x="608" y="310"/>
                  <a:pt x="635" y="319"/>
                  <a:pt x="670" y="337"/>
                </a:cubicBezTo>
                <a:cubicBezTo>
                  <a:pt x="697" y="355"/>
                  <a:pt x="724" y="382"/>
                  <a:pt x="751" y="408"/>
                </a:cubicBezTo>
                <a:lnTo>
                  <a:pt x="777" y="435"/>
                </a:lnTo>
                <a:lnTo>
                  <a:pt x="795" y="400"/>
                </a:lnTo>
                <a:cubicBezTo>
                  <a:pt x="822" y="337"/>
                  <a:pt x="867" y="275"/>
                  <a:pt x="920" y="221"/>
                </a:cubicBezTo>
                <a:cubicBezTo>
                  <a:pt x="965" y="159"/>
                  <a:pt x="1018" y="123"/>
                  <a:pt x="1090" y="96"/>
                </a:cubicBezTo>
                <a:cubicBezTo>
                  <a:pt x="1102" y="95"/>
                  <a:pt x="1114" y="94"/>
                  <a:pt x="1126" y="94"/>
                </a:cubicBezTo>
                <a:cubicBezTo>
                  <a:pt x="1185" y="94"/>
                  <a:pt x="1243" y="111"/>
                  <a:pt x="1295" y="141"/>
                </a:cubicBezTo>
                <a:cubicBezTo>
                  <a:pt x="1357" y="167"/>
                  <a:pt x="1420" y="212"/>
                  <a:pt x="1482" y="257"/>
                </a:cubicBezTo>
                <a:lnTo>
                  <a:pt x="1500" y="284"/>
                </a:lnTo>
                <a:lnTo>
                  <a:pt x="1518" y="257"/>
                </a:lnTo>
                <a:cubicBezTo>
                  <a:pt x="1545" y="194"/>
                  <a:pt x="1590" y="141"/>
                  <a:pt x="1643" y="105"/>
                </a:cubicBezTo>
                <a:cubicBezTo>
                  <a:pt x="1680" y="68"/>
                  <a:pt x="1736" y="49"/>
                  <a:pt x="1790" y="49"/>
                </a:cubicBezTo>
                <a:cubicBezTo>
                  <a:pt x="1801" y="49"/>
                  <a:pt x="1811" y="50"/>
                  <a:pt x="1822" y="51"/>
                </a:cubicBezTo>
                <a:cubicBezTo>
                  <a:pt x="1884" y="60"/>
                  <a:pt x="1947" y="96"/>
                  <a:pt x="1991" y="150"/>
                </a:cubicBezTo>
                <a:cubicBezTo>
                  <a:pt x="2031" y="190"/>
                  <a:pt x="2064" y="244"/>
                  <a:pt x="2090" y="300"/>
                </a:cubicBezTo>
                <a:lnTo>
                  <a:pt x="2090" y="300"/>
                </a:lnTo>
                <a:cubicBezTo>
                  <a:pt x="2090" y="301"/>
                  <a:pt x="2090" y="301"/>
                  <a:pt x="2089" y="301"/>
                </a:cubicBezTo>
                <a:lnTo>
                  <a:pt x="2090" y="301"/>
                </a:lnTo>
                <a:cubicBezTo>
                  <a:pt x="2093" y="307"/>
                  <a:pt x="2096" y="313"/>
                  <a:pt x="2098" y="319"/>
                </a:cubicBezTo>
                <a:lnTo>
                  <a:pt x="2116" y="364"/>
                </a:lnTo>
                <a:lnTo>
                  <a:pt x="2134" y="319"/>
                </a:lnTo>
                <a:cubicBezTo>
                  <a:pt x="2161" y="257"/>
                  <a:pt x="2205" y="212"/>
                  <a:pt x="2268" y="194"/>
                </a:cubicBezTo>
                <a:cubicBezTo>
                  <a:pt x="2299" y="181"/>
                  <a:pt x="2330" y="174"/>
                  <a:pt x="2362" y="174"/>
                </a:cubicBezTo>
                <a:cubicBezTo>
                  <a:pt x="2393" y="174"/>
                  <a:pt x="2424" y="181"/>
                  <a:pt x="2455" y="194"/>
                </a:cubicBezTo>
                <a:cubicBezTo>
                  <a:pt x="2580" y="248"/>
                  <a:pt x="2687" y="328"/>
                  <a:pt x="2777" y="426"/>
                </a:cubicBezTo>
                <a:lnTo>
                  <a:pt x="2803" y="453"/>
                </a:lnTo>
                <a:lnTo>
                  <a:pt x="2812" y="417"/>
                </a:lnTo>
                <a:cubicBezTo>
                  <a:pt x="2830" y="337"/>
                  <a:pt x="2884" y="266"/>
                  <a:pt x="2964" y="230"/>
                </a:cubicBezTo>
                <a:cubicBezTo>
                  <a:pt x="2992" y="219"/>
                  <a:pt x="3023" y="214"/>
                  <a:pt x="3055" y="214"/>
                </a:cubicBezTo>
                <a:cubicBezTo>
                  <a:pt x="3104" y="214"/>
                  <a:pt x="3156" y="226"/>
                  <a:pt x="3205" y="248"/>
                </a:cubicBezTo>
                <a:cubicBezTo>
                  <a:pt x="3276" y="284"/>
                  <a:pt x="3339" y="337"/>
                  <a:pt x="3383" y="408"/>
                </a:cubicBezTo>
                <a:cubicBezTo>
                  <a:pt x="3431" y="472"/>
                  <a:pt x="3465" y="544"/>
                  <a:pt x="3491" y="615"/>
                </a:cubicBezTo>
                <a:lnTo>
                  <a:pt x="3491" y="615"/>
                </a:lnTo>
                <a:cubicBezTo>
                  <a:pt x="3491" y="621"/>
                  <a:pt x="3491" y="626"/>
                  <a:pt x="3491" y="632"/>
                </a:cubicBezTo>
                <a:lnTo>
                  <a:pt x="3496" y="632"/>
                </a:lnTo>
                <a:cubicBezTo>
                  <a:pt x="3497" y="635"/>
                  <a:pt x="3498" y="638"/>
                  <a:pt x="3499" y="641"/>
                </a:cubicBezTo>
                <a:lnTo>
                  <a:pt x="3526" y="739"/>
                </a:lnTo>
                <a:lnTo>
                  <a:pt x="3526" y="641"/>
                </a:lnTo>
                <a:cubicBezTo>
                  <a:pt x="3526" y="638"/>
                  <a:pt x="3526" y="635"/>
                  <a:pt x="3526" y="632"/>
                </a:cubicBezTo>
                <a:lnTo>
                  <a:pt x="3526" y="632"/>
                </a:lnTo>
                <a:cubicBezTo>
                  <a:pt x="3526" y="631"/>
                  <a:pt x="3526" y="630"/>
                  <a:pt x="3525" y="629"/>
                </a:cubicBezTo>
                <a:lnTo>
                  <a:pt x="3525" y="629"/>
                </a:lnTo>
                <a:cubicBezTo>
                  <a:pt x="3521" y="535"/>
                  <a:pt x="3565" y="442"/>
                  <a:pt x="3642" y="391"/>
                </a:cubicBezTo>
                <a:cubicBezTo>
                  <a:pt x="3670" y="380"/>
                  <a:pt x="3697" y="372"/>
                  <a:pt x="3725" y="372"/>
                </a:cubicBezTo>
                <a:cubicBezTo>
                  <a:pt x="3742" y="372"/>
                  <a:pt x="3759" y="375"/>
                  <a:pt x="3776" y="382"/>
                </a:cubicBezTo>
                <a:cubicBezTo>
                  <a:pt x="3821" y="400"/>
                  <a:pt x="3865" y="426"/>
                  <a:pt x="3892" y="462"/>
                </a:cubicBezTo>
                <a:cubicBezTo>
                  <a:pt x="3946" y="542"/>
                  <a:pt x="3990" y="641"/>
                  <a:pt x="4008" y="730"/>
                </a:cubicBezTo>
                <a:cubicBezTo>
                  <a:pt x="4032" y="816"/>
                  <a:pt x="4048" y="902"/>
                  <a:pt x="4058" y="994"/>
                </a:cubicBezTo>
                <a:lnTo>
                  <a:pt x="4058" y="994"/>
                </a:lnTo>
                <a:cubicBezTo>
                  <a:pt x="4056" y="1002"/>
                  <a:pt x="4054" y="1009"/>
                  <a:pt x="4053" y="1015"/>
                </a:cubicBezTo>
                <a:lnTo>
                  <a:pt x="4060" y="1015"/>
                </a:lnTo>
                <a:cubicBezTo>
                  <a:pt x="4061" y="1021"/>
                  <a:pt x="4061" y="1027"/>
                  <a:pt x="4062" y="1033"/>
                </a:cubicBezTo>
                <a:lnTo>
                  <a:pt x="4071" y="1131"/>
                </a:lnTo>
                <a:lnTo>
                  <a:pt x="4089" y="1033"/>
                </a:lnTo>
                <a:cubicBezTo>
                  <a:pt x="4097" y="989"/>
                  <a:pt x="4115" y="944"/>
                  <a:pt x="4142" y="908"/>
                </a:cubicBezTo>
                <a:cubicBezTo>
                  <a:pt x="4168" y="882"/>
                  <a:pt x="4199" y="866"/>
                  <a:pt x="4231" y="866"/>
                </a:cubicBezTo>
                <a:cubicBezTo>
                  <a:pt x="4243" y="866"/>
                  <a:pt x="4255" y="868"/>
                  <a:pt x="4267" y="873"/>
                </a:cubicBezTo>
                <a:cubicBezTo>
                  <a:pt x="4356" y="899"/>
                  <a:pt x="4437" y="962"/>
                  <a:pt x="4472" y="1051"/>
                </a:cubicBezTo>
                <a:cubicBezTo>
                  <a:pt x="4562" y="1221"/>
                  <a:pt x="4615" y="1417"/>
                  <a:pt x="4651" y="1604"/>
                </a:cubicBezTo>
                <a:cubicBezTo>
                  <a:pt x="4669" y="1703"/>
                  <a:pt x="4678" y="1801"/>
                  <a:pt x="4686" y="1899"/>
                </a:cubicBezTo>
                <a:cubicBezTo>
                  <a:pt x="4704" y="1997"/>
                  <a:pt x="4731" y="2086"/>
                  <a:pt x="4785" y="2176"/>
                </a:cubicBezTo>
                <a:cubicBezTo>
                  <a:pt x="4883" y="2345"/>
                  <a:pt x="4990" y="2506"/>
                  <a:pt x="5124" y="2658"/>
                </a:cubicBezTo>
                <a:cubicBezTo>
                  <a:pt x="4999" y="2506"/>
                  <a:pt x="4883" y="2336"/>
                  <a:pt x="4785" y="2167"/>
                </a:cubicBezTo>
                <a:cubicBezTo>
                  <a:pt x="4678" y="1988"/>
                  <a:pt x="4695" y="1783"/>
                  <a:pt x="4660" y="1595"/>
                </a:cubicBezTo>
                <a:cubicBezTo>
                  <a:pt x="4633" y="1399"/>
                  <a:pt x="4570" y="1212"/>
                  <a:pt x="4490" y="1033"/>
                </a:cubicBezTo>
                <a:cubicBezTo>
                  <a:pt x="4446" y="935"/>
                  <a:pt x="4365" y="864"/>
                  <a:pt x="4267" y="837"/>
                </a:cubicBezTo>
                <a:cubicBezTo>
                  <a:pt x="4253" y="832"/>
                  <a:pt x="4239" y="830"/>
                  <a:pt x="4226" y="830"/>
                </a:cubicBezTo>
                <a:cubicBezTo>
                  <a:pt x="4186" y="830"/>
                  <a:pt x="4148" y="848"/>
                  <a:pt x="4115" y="881"/>
                </a:cubicBezTo>
                <a:cubicBezTo>
                  <a:pt x="4103" y="898"/>
                  <a:pt x="4091" y="918"/>
                  <a:pt x="4080" y="940"/>
                </a:cubicBezTo>
                <a:lnTo>
                  <a:pt x="4080" y="940"/>
                </a:lnTo>
                <a:cubicBezTo>
                  <a:pt x="4070" y="867"/>
                  <a:pt x="4055" y="794"/>
                  <a:pt x="4035" y="721"/>
                </a:cubicBezTo>
                <a:cubicBezTo>
                  <a:pt x="4008" y="614"/>
                  <a:pt x="3972" y="524"/>
                  <a:pt x="3910" y="435"/>
                </a:cubicBezTo>
                <a:cubicBezTo>
                  <a:pt x="3866" y="372"/>
                  <a:pt x="3790" y="336"/>
                  <a:pt x="3715" y="336"/>
                </a:cubicBezTo>
                <a:cubicBezTo>
                  <a:pt x="3684" y="336"/>
                  <a:pt x="3653" y="342"/>
                  <a:pt x="3624" y="355"/>
                </a:cubicBezTo>
                <a:cubicBezTo>
                  <a:pt x="3571" y="382"/>
                  <a:pt x="3535" y="426"/>
                  <a:pt x="3517" y="471"/>
                </a:cubicBezTo>
                <a:cubicBezTo>
                  <a:pt x="3509" y="497"/>
                  <a:pt x="3502" y="523"/>
                  <a:pt x="3498" y="549"/>
                </a:cubicBezTo>
                <a:lnTo>
                  <a:pt x="3498" y="549"/>
                </a:lnTo>
                <a:cubicBezTo>
                  <a:pt x="3475" y="492"/>
                  <a:pt x="3447" y="439"/>
                  <a:pt x="3410" y="391"/>
                </a:cubicBezTo>
                <a:cubicBezTo>
                  <a:pt x="3366" y="310"/>
                  <a:pt x="3294" y="248"/>
                  <a:pt x="3214" y="203"/>
                </a:cubicBezTo>
                <a:cubicBezTo>
                  <a:pt x="3169" y="183"/>
                  <a:pt x="3118" y="172"/>
                  <a:pt x="3066" y="172"/>
                </a:cubicBezTo>
                <a:cubicBezTo>
                  <a:pt x="3026" y="172"/>
                  <a:pt x="2985" y="179"/>
                  <a:pt x="2946" y="194"/>
                </a:cubicBezTo>
                <a:cubicBezTo>
                  <a:pt x="2865" y="235"/>
                  <a:pt x="2806" y="298"/>
                  <a:pt x="2782" y="376"/>
                </a:cubicBezTo>
                <a:lnTo>
                  <a:pt x="2782" y="376"/>
                </a:lnTo>
                <a:cubicBezTo>
                  <a:pt x="2742" y="332"/>
                  <a:pt x="2697" y="295"/>
                  <a:pt x="2652" y="257"/>
                </a:cubicBezTo>
                <a:cubicBezTo>
                  <a:pt x="2598" y="212"/>
                  <a:pt x="2536" y="176"/>
                  <a:pt x="2464" y="150"/>
                </a:cubicBezTo>
                <a:cubicBezTo>
                  <a:pt x="2428" y="136"/>
                  <a:pt x="2393" y="130"/>
                  <a:pt x="2357" y="130"/>
                </a:cubicBezTo>
                <a:cubicBezTo>
                  <a:pt x="2321" y="130"/>
                  <a:pt x="2286" y="136"/>
                  <a:pt x="2250" y="150"/>
                </a:cubicBezTo>
                <a:cubicBezTo>
                  <a:pt x="2194" y="171"/>
                  <a:pt x="2149" y="208"/>
                  <a:pt x="2116" y="257"/>
                </a:cubicBezTo>
                <a:lnTo>
                  <a:pt x="2116" y="257"/>
                </a:lnTo>
                <a:cubicBezTo>
                  <a:pt x="2091" y="204"/>
                  <a:pt x="2060" y="156"/>
                  <a:pt x="2018" y="114"/>
                </a:cubicBezTo>
                <a:cubicBezTo>
                  <a:pt x="1960" y="40"/>
                  <a:pt x="1874" y="1"/>
                  <a:pt x="17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1" name="Google Shape;201;p2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2" name="Google Shape;202;p2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3" name="Google Shape;203;p2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4" name="Google Shape;204;p2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5" name="Google Shape;205;p2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6" name="Google Shape;206;p2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07" name="Google Shape;207;p2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77330924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bg>
      <p:bgPr>
        <a:solidFill>
          <a:srgbClr val="FFECC6"/>
        </a:solidFill>
        <a:effectLst/>
      </p:bgPr>
    </p:bg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Google Shape;209;p3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10" name="Google Shape;210;p3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14" name="Google Shape;214;p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15" name="Google Shape;215;p3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63" name="Google Shape;263;p3"/>
          <p:cNvSpPr txBox="1">
            <a:spLocks noGrp="1"/>
          </p:cNvSpPr>
          <p:nvPr>
            <p:ph type="title" hasCustomPrompt="1"/>
          </p:nvPr>
        </p:nvSpPr>
        <p:spPr>
          <a:xfrm flipH="1">
            <a:off x="2572000" y="1147267"/>
            <a:ext cx="2708400" cy="161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10666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4" name="Google Shape;264;p3"/>
          <p:cNvSpPr txBox="1">
            <a:spLocks noGrp="1"/>
          </p:cNvSpPr>
          <p:nvPr>
            <p:ph type="title" idx="2"/>
          </p:nvPr>
        </p:nvSpPr>
        <p:spPr>
          <a:xfrm>
            <a:off x="908800" y="2899300"/>
            <a:ext cx="6034800" cy="11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65" name="Google Shape;265;p3"/>
          <p:cNvSpPr txBox="1">
            <a:spLocks noGrp="1"/>
          </p:cNvSpPr>
          <p:nvPr>
            <p:ph type="subTitle" idx="1"/>
          </p:nvPr>
        </p:nvSpPr>
        <p:spPr>
          <a:xfrm>
            <a:off x="1988000" y="4156133"/>
            <a:ext cx="3938400" cy="11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3704209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rgbClr val="FFECC6"/>
        </a:solidFill>
        <a:effectLst/>
      </p:bgPr>
    </p:bg>
    <p:spTree>
      <p:nvGrpSpPr>
        <p:cNvPr id="1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Google Shape;267;p4"/>
          <p:cNvGrpSpPr/>
          <p:nvPr/>
        </p:nvGrpSpPr>
        <p:grpSpPr>
          <a:xfrm>
            <a:off x="216200" y="-226149"/>
            <a:ext cx="11759611" cy="6858021"/>
            <a:chOff x="162150" y="-169612"/>
            <a:chExt cx="8819708" cy="5143516"/>
          </a:xfrm>
        </p:grpSpPr>
        <p:sp>
          <p:nvSpPr>
            <p:cNvPr id="268" name="Google Shape;268;p4"/>
            <p:cNvSpPr/>
            <p:nvPr/>
          </p:nvSpPr>
          <p:spPr>
            <a:xfrm>
              <a:off x="162150" y="-107305"/>
              <a:ext cx="8819708" cy="5081208"/>
            </a:xfrm>
            <a:custGeom>
              <a:avLst/>
              <a:gdLst/>
              <a:ahLst/>
              <a:cxnLst/>
              <a:rect l="l" t="t" r="r" b="b"/>
              <a:pathLst>
                <a:path w="269654" h="155353" extrusionOk="0">
                  <a:moveTo>
                    <a:pt x="1394" y="0"/>
                  </a:moveTo>
                  <a:cubicBezTo>
                    <a:pt x="2537" y="2298"/>
                    <a:pt x="3227" y="5358"/>
                    <a:pt x="3227" y="8739"/>
                  </a:cubicBezTo>
                  <a:cubicBezTo>
                    <a:pt x="3227" y="13323"/>
                    <a:pt x="1941" y="17348"/>
                    <a:pt x="1" y="19622"/>
                  </a:cubicBezTo>
                  <a:lnTo>
                    <a:pt x="1" y="152769"/>
                  </a:lnTo>
                  <a:cubicBezTo>
                    <a:pt x="1" y="154138"/>
                    <a:pt x="1072" y="155257"/>
                    <a:pt x="2394" y="155257"/>
                  </a:cubicBezTo>
                  <a:lnTo>
                    <a:pt x="51245" y="155257"/>
                  </a:lnTo>
                  <a:cubicBezTo>
                    <a:pt x="51459" y="155317"/>
                    <a:pt x="51686" y="155353"/>
                    <a:pt x="51912" y="155353"/>
                  </a:cubicBezTo>
                  <a:lnTo>
                    <a:pt x="267260" y="155353"/>
                  </a:lnTo>
                  <a:cubicBezTo>
                    <a:pt x="268582" y="155353"/>
                    <a:pt x="269653" y="154233"/>
                    <a:pt x="269653" y="152864"/>
                  </a:cubicBezTo>
                  <a:lnTo>
                    <a:pt x="269653" y="20038"/>
                  </a:lnTo>
                  <a:cubicBezTo>
                    <a:pt x="267558" y="17860"/>
                    <a:pt x="266129" y="13657"/>
                    <a:pt x="266129" y="8835"/>
                  </a:cubicBezTo>
                  <a:cubicBezTo>
                    <a:pt x="266129" y="5406"/>
                    <a:pt x="266844" y="2298"/>
                    <a:pt x="2680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164505" y="-107305"/>
              <a:ext cx="8814639" cy="662033"/>
            </a:xfrm>
            <a:custGeom>
              <a:avLst/>
              <a:gdLst/>
              <a:ahLst/>
              <a:cxnLst/>
              <a:rect l="l" t="t" r="r" b="b"/>
              <a:pathLst>
                <a:path w="269499" h="20241" extrusionOk="0">
                  <a:moveTo>
                    <a:pt x="1405" y="0"/>
                  </a:moveTo>
                  <a:cubicBezTo>
                    <a:pt x="2524" y="2250"/>
                    <a:pt x="3239" y="5334"/>
                    <a:pt x="3239" y="8739"/>
                  </a:cubicBezTo>
                  <a:cubicBezTo>
                    <a:pt x="3239" y="13395"/>
                    <a:pt x="1881" y="17431"/>
                    <a:pt x="0" y="19622"/>
                  </a:cubicBezTo>
                  <a:lnTo>
                    <a:pt x="49828" y="19622"/>
                  </a:lnTo>
                  <a:cubicBezTo>
                    <a:pt x="49649" y="19836"/>
                    <a:pt x="49482" y="20050"/>
                    <a:pt x="49292" y="20241"/>
                  </a:cubicBezTo>
                  <a:lnTo>
                    <a:pt x="269498" y="20241"/>
                  </a:lnTo>
                  <a:lnTo>
                    <a:pt x="269498" y="20074"/>
                  </a:lnTo>
                  <a:cubicBezTo>
                    <a:pt x="267486" y="17848"/>
                    <a:pt x="265974" y="13776"/>
                    <a:pt x="265974" y="9085"/>
                  </a:cubicBezTo>
                  <a:cubicBezTo>
                    <a:pt x="265974" y="5632"/>
                    <a:pt x="266593" y="2477"/>
                    <a:pt x="267867" y="0"/>
                  </a:cubicBez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356072" y="219409"/>
              <a:ext cx="8241407" cy="4567962"/>
            </a:xfrm>
            <a:custGeom>
              <a:avLst/>
              <a:gdLst/>
              <a:ahLst/>
              <a:cxnLst/>
              <a:rect l="l" t="t" r="r" b="b"/>
              <a:pathLst>
                <a:path w="251973" h="139661" extrusionOk="0">
                  <a:moveTo>
                    <a:pt x="1" y="1"/>
                  </a:moveTo>
                  <a:lnTo>
                    <a:pt x="1" y="139661"/>
                  </a:lnTo>
                  <a:lnTo>
                    <a:pt x="251973" y="139661"/>
                  </a:lnTo>
                  <a:lnTo>
                    <a:pt x="251973" y="1"/>
                  </a:lnTo>
                  <a:close/>
                </a:path>
              </a:pathLst>
            </a:custGeom>
            <a:solidFill>
              <a:srgbClr val="272425">
                <a:alpha val="209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472151" y="215910"/>
              <a:ext cx="8199705" cy="4458523"/>
            </a:xfrm>
            <a:custGeom>
              <a:avLst/>
              <a:gdLst/>
              <a:ahLst/>
              <a:cxnLst/>
              <a:rect l="l" t="t" r="r" b="b"/>
              <a:pathLst>
                <a:path w="250698" h="136315" extrusionOk="0">
                  <a:moveTo>
                    <a:pt x="0" y="0"/>
                  </a:moveTo>
                  <a:lnTo>
                    <a:pt x="0" y="136315"/>
                  </a:lnTo>
                  <a:lnTo>
                    <a:pt x="250698" y="136315"/>
                  </a:lnTo>
                  <a:lnTo>
                    <a:pt x="2506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pic>
          <p:nvPicPr>
            <p:cNvPr id="272" name="Google Shape;272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68438" y="223775"/>
              <a:ext cx="8207124" cy="444277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73" name="Google Shape;273;p4"/>
            <p:cNvSpPr/>
            <p:nvPr/>
          </p:nvSpPr>
          <p:spPr>
            <a:xfrm>
              <a:off x="1544390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22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00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1544390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4" y="0"/>
                  </a:moveTo>
                  <a:cubicBezTo>
                    <a:pt x="513" y="0"/>
                    <a:pt x="13" y="512"/>
                    <a:pt x="1" y="1132"/>
                  </a:cubicBezTo>
                  <a:lnTo>
                    <a:pt x="1" y="2679"/>
                  </a:lnTo>
                  <a:cubicBezTo>
                    <a:pt x="13" y="3310"/>
                    <a:pt x="513" y="3810"/>
                    <a:pt x="1144" y="3810"/>
                  </a:cubicBezTo>
                  <a:lnTo>
                    <a:pt x="3228" y="3810"/>
                  </a:lnTo>
                  <a:cubicBezTo>
                    <a:pt x="3859" y="3810"/>
                    <a:pt x="4359" y="3310"/>
                    <a:pt x="4371" y="2679"/>
                  </a:cubicBezTo>
                  <a:lnTo>
                    <a:pt x="4371" y="1132"/>
                  </a:lnTo>
                  <a:cubicBezTo>
                    <a:pt x="4359" y="512"/>
                    <a:pt x="3859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1575776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81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cubicBezTo>
                    <a:pt x="1298" y="16181"/>
                    <a:pt x="1381" y="16169"/>
                    <a:pt x="1465" y="16157"/>
                  </a:cubicBezTo>
                  <a:lnTo>
                    <a:pt x="1501" y="16145"/>
                  </a:lnTo>
                  <a:cubicBezTo>
                    <a:pt x="1572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4"/>
            <p:cNvSpPr/>
            <p:nvPr/>
          </p:nvSpPr>
          <p:spPr>
            <a:xfrm>
              <a:off x="1585883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144" y="0"/>
                  </a:moveTo>
                  <a:cubicBezTo>
                    <a:pt x="1061" y="0"/>
                    <a:pt x="977" y="24"/>
                    <a:pt x="882" y="48"/>
                  </a:cubicBezTo>
                  <a:cubicBezTo>
                    <a:pt x="846" y="60"/>
                    <a:pt x="799" y="71"/>
                    <a:pt x="751" y="83"/>
                  </a:cubicBezTo>
                  <a:cubicBezTo>
                    <a:pt x="727" y="107"/>
                    <a:pt x="691" y="119"/>
                    <a:pt x="656" y="131"/>
                  </a:cubicBezTo>
                  <a:cubicBezTo>
                    <a:pt x="620" y="155"/>
                    <a:pt x="608" y="167"/>
                    <a:pt x="572" y="179"/>
                  </a:cubicBezTo>
                  <a:cubicBezTo>
                    <a:pt x="549" y="202"/>
                    <a:pt x="525" y="214"/>
                    <a:pt x="513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82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68" y="607"/>
                  </a:lnTo>
                  <a:lnTo>
                    <a:pt x="144" y="655"/>
                  </a:lnTo>
                  <a:cubicBezTo>
                    <a:pt x="132" y="667"/>
                    <a:pt x="120" y="679"/>
                    <a:pt x="120" y="703"/>
                  </a:cubicBez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9" y="881"/>
                  </a:lnTo>
                  <a:cubicBezTo>
                    <a:pt x="49" y="905"/>
                    <a:pt x="37" y="917"/>
                    <a:pt x="37" y="929"/>
                  </a:cubicBezTo>
                  <a:cubicBezTo>
                    <a:pt x="25" y="953"/>
                    <a:pt x="25" y="964"/>
                    <a:pt x="25" y="976"/>
                  </a:cubicBezTo>
                  <a:cubicBezTo>
                    <a:pt x="25" y="1000"/>
                    <a:pt x="25" y="1012"/>
                    <a:pt x="13" y="1024"/>
                  </a:cubicBezTo>
                  <a:cubicBezTo>
                    <a:pt x="13" y="1048"/>
                    <a:pt x="13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lnTo>
                    <a:pt x="13" y="15097"/>
                  </a:lnTo>
                  <a:cubicBezTo>
                    <a:pt x="13" y="15109"/>
                    <a:pt x="13" y="15121"/>
                    <a:pt x="13" y="15145"/>
                  </a:cubicBezTo>
                  <a:cubicBezTo>
                    <a:pt x="25" y="15157"/>
                    <a:pt x="13" y="15169"/>
                    <a:pt x="25" y="15192"/>
                  </a:cubicBezTo>
                  <a:cubicBezTo>
                    <a:pt x="25" y="15204"/>
                    <a:pt x="25" y="15216"/>
                    <a:pt x="37" y="15240"/>
                  </a:cubicBezTo>
                  <a:cubicBezTo>
                    <a:pt x="49" y="15252"/>
                    <a:pt x="37" y="15276"/>
                    <a:pt x="49" y="15288"/>
                  </a:cubicBezTo>
                  <a:cubicBezTo>
                    <a:pt x="49" y="15300"/>
                    <a:pt x="60" y="15323"/>
                    <a:pt x="60" y="15335"/>
                  </a:cubicBezTo>
                  <a:cubicBezTo>
                    <a:pt x="72" y="15347"/>
                    <a:pt x="72" y="15371"/>
                    <a:pt x="84" y="15383"/>
                  </a:cubicBezTo>
                  <a:cubicBezTo>
                    <a:pt x="84" y="15407"/>
                    <a:pt x="96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32" y="15502"/>
                    <a:pt x="132" y="15514"/>
                    <a:pt x="144" y="15526"/>
                  </a:cubicBezTo>
                  <a:cubicBezTo>
                    <a:pt x="156" y="15550"/>
                    <a:pt x="168" y="15561"/>
                    <a:pt x="179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15" y="15645"/>
                    <a:pt x="227" y="15657"/>
                    <a:pt x="239" y="15681"/>
                  </a:cubicBezTo>
                  <a:cubicBezTo>
                    <a:pt x="251" y="15692"/>
                    <a:pt x="263" y="15716"/>
                    <a:pt x="275" y="15728"/>
                  </a:cubicBezTo>
                  <a:lnTo>
                    <a:pt x="322" y="15776"/>
                  </a:lnTo>
                  <a:lnTo>
                    <a:pt x="370" y="15823"/>
                  </a:lnTo>
                  <a:lnTo>
                    <a:pt x="418" y="15871"/>
                  </a:lnTo>
                  <a:cubicBezTo>
                    <a:pt x="441" y="15895"/>
                    <a:pt x="453" y="15907"/>
                    <a:pt x="477" y="15931"/>
                  </a:cubicBezTo>
                  <a:cubicBezTo>
                    <a:pt x="501" y="15942"/>
                    <a:pt x="525" y="15954"/>
                    <a:pt x="549" y="15978"/>
                  </a:cubicBezTo>
                  <a:cubicBezTo>
                    <a:pt x="608" y="16014"/>
                    <a:pt x="668" y="16050"/>
                    <a:pt x="727" y="16073"/>
                  </a:cubicBezTo>
                  <a:cubicBezTo>
                    <a:pt x="775" y="16097"/>
                    <a:pt x="822" y="16109"/>
                    <a:pt x="870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2" y="16169"/>
                    <a:pt x="1549" y="16133"/>
                  </a:cubicBezTo>
                  <a:cubicBezTo>
                    <a:pt x="1596" y="16121"/>
                    <a:pt x="1644" y="16109"/>
                    <a:pt x="1692" y="16085"/>
                  </a:cubicBezTo>
                  <a:cubicBezTo>
                    <a:pt x="1727" y="16073"/>
                    <a:pt x="1751" y="16062"/>
                    <a:pt x="1787" y="16038"/>
                  </a:cubicBezTo>
                  <a:cubicBezTo>
                    <a:pt x="1823" y="16026"/>
                    <a:pt x="1846" y="16014"/>
                    <a:pt x="1870" y="15990"/>
                  </a:cubicBezTo>
                  <a:lnTo>
                    <a:pt x="1942" y="15942"/>
                  </a:lnTo>
                  <a:lnTo>
                    <a:pt x="2001" y="15895"/>
                  </a:lnTo>
                  <a:lnTo>
                    <a:pt x="2061" y="15847"/>
                  </a:lnTo>
                  <a:lnTo>
                    <a:pt x="2108" y="15800"/>
                  </a:lnTo>
                  <a:lnTo>
                    <a:pt x="2144" y="15752"/>
                  </a:lnTo>
                  <a:cubicBezTo>
                    <a:pt x="2156" y="15740"/>
                    <a:pt x="2168" y="15716"/>
                    <a:pt x="2192" y="15704"/>
                  </a:cubicBezTo>
                  <a:lnTo>
                    <a:pt x="2227" y="15657"/>
                  </a:lnTo>
                  <a:lnTo>
                    <a:pt x="2251" y="15609"/>
                  </a:lnTo>
                  <a:lnTo>
                    <a:pt x="2287" y="15561"/>
                  </a:lnTo>
                  <a:cubicBezTo>
                    <a:pt x="2299" y="15538"/>
                    <a:pt x="2299" y="15526"/>
                    <a:pt x="2311" y="15514"/>
                  </a:cubicBezTo>
                  <a:cubicBezTo>
                    <a:pt x="2323" y="15490"/>
                    <a:pt x="2323" y="15478"/>
                    <a:pt x="2335" y="15466"/>
                  </a:cubicBezTo>
                  <a:cubicBezTo>
                    <a:pt x="2346" y="15442"/>
                    <a:pt x="2346" y="15431"/>
                    <a:pt x="2358" y="15419"/>
                  </a:cubicBezTo>
                  <a:cubicBezTo>
                    <a:pt x="2358" y="15395"/>
                    <a:pt x="2370" y="15383"/>
                    <a:pt x="2370" y="15371"/>
                  </a:cubicBezTo>
                  <a:cubicBezTo>
                    <a:pt x="2370" y="15347"/>
                    <a:pt x="2382" y="15335"/>
                    <a:pt x="2394" y="15311"/>
                  </a:cubicBezTo>
                  <a:cubicBezTo>
                    <a:pt x="2394" y="15300"/>
                    <a:pt x="2394" y="15288"/>
                    <a:pt x="2406" y="15264"/>
                  </a:cubicBezTo>
                  <a:cubicBezTo>
                    <a:pt x="2406" y="15252"/>
                    <a:pt x="2418" y="15240"/>
                    <a:pt x="2418" y="15216"/>
                  </a:cubicBezTo>
                  <a:cubicBezTo>
                    <a:pt x="2418" y="15204"/>
                    <a:pt x="2418" y="15192"/>
                    <a:pt x="2430" y="15169"/>
                  </a:cubicBezTo>
                  <a:cubicBezTo>
                    <a:pt x="2430" y="15157"/>
                    <a:pt x="2430" y="15133"/>
                    <a:pt x="2430" y="15121"/>
                  </a:cubicBezTo>
                  <a:cubicBezTo>
                    <a:pt x="2430" y="15109"/>
                    <a:pt x="2430" y="15085"/>
                    <a:pt x="2442" y="15073"/>
                  </a:cubicBezTo>
                  <a:cubicBezTo>
                    <a:pt x="2442" y="15061"/>
                    <a:pt x="2442" y="15038"/>
                    <a:pt x="2442" y="15026"/>
                  </a:cubicBezTo>
                  <a:lnTo>
                    <a:pt x="2442" y="14978"/>
                  </a:lnTo>
                  <a:lnTo>
                    <a:pt x="2442" y="1214"/>
                  </a:lnTo>
                  <a:lnTo>
                    <a:pt x="2454" y="1214"/>
                  </a:lnTo>
                  <a:lnTo>
                    <a:pt x="2454" y="1167"/>
                  </a:lnTo>
                  <a:lnTo>
                    <a:pt x="2454" y="1119"/>
                  </a:lnTo>
                  <a:lnTo>
                    <a:pt x="2454" y="1072"/>
                  </a:lnTo>
                  <a:cubicBezTo>
                    <a:pt x="2442" y="1060"/>
                    <a:pt x="2442" y="1036"/>
                    <a:pt x="2442" y="1024"/>
                  </a:cubicBezTo>
                  <a:lnTo>
                    <a:pt x="2442" y="976"/>
                  </a:lnTo>
                  <a:cubicBezTo>
                    <a:pt x="2442" y="964"/>
                    <a:pt x="2430" y="941"/>
                    <a:pt x="2430" y="929"/>
                  </a:cubicBezTo>
                  <a:cubicBezTo>
                    <a:pt x="2430" y="905"/>
                    <a:pt x="2430" y="893"/>
                    <a:pt x="2418" y="881"/>
                  </a:cubicBezTo>
                  <a:cubicBezTo>
                    <a:pt x="2406" y="869"/>
                    <a:pt x="2406" y="845"/>
                    <a:pt x="2406" y="833"/>
                  </a:cubicBezTo>
                  <a:cubicBezTo>
                    <a:pt x="2394" y="822"/>
                    <a:pt x="2394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70" y="714"/>
                    <a:pt x="2346" y="703"/>
                    <a:pt x="2346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75" y="595"/>
                  </a:cubicBezTo>
                  <a:cubicBezTo>
                    <a:pt x="2263" y="572"/>
                    <a:pt x="2251" y="560"/>
                    <a:pt x="2239" y="548"/>
                  </a:cubicBezTo>
                  <a:cubicBezTo>
                    <a:pt x="2227" y="524"/>
                    <a:pt x="2215" y="512"/>
                    <a:pt x="2204" y="500"/>
                  </a:cubicBezTo>
                  <a:lnTo>
                    <a:pt x="2168" y="452"/>
                  </a:lnTo>
                  <a:lnTo>
                    <a:pt x="2120" y="393"/>
                  </a:lnTo>
                  <a:lnTo>
                    <a:pt x="2084" y="345"/>
                  </a:lnTo>
                  <a:lnTo>
                    <a:pt x="2025" y="298"/>
                  </a:lnTo>
                  <a:cubicBezTo>
                    <a:pt x="2013" y="286"/>
                    <a:pt x="1989" y="274"/>
                    <a:pt x="1965" y="250"/>
                  </a:cubicBezTo>
                  <a:lnTo>
                    <a:pt x="1906" y="202"/>
                  </a:lnTo>
                  <a:lnTo>
                    <a:pt x="1823" y="155"/>
                  </a:lnTo>
                  <a:cubicBezTo>
                    <a:pt x="1787" y="143"/>
                    <a:pt x="1751" y="119"/>
                    <a:pt x="1727" y="107"/>
                  </a:cubicBezTo>
                  <a:cubicBezTo>
                    <a:pt x="1680" y="95"/>
                    <a:pt x="1644" y="71"/>
                    <a:pt x="1596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311" y="0"/>
                    <a:pt x="1263" y="0"/>
                    <a:pt x="1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4"/>
            <p:cNvSpPr/>
            <p:nvPr/>
          </p:nvSpPr>
          <p:spPr>
            <a:xfrm>
              <a:off x="117407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117407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01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1205038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3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121632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lnTo>
                    <a:pt x="560" y="179"/>
                  </a:lnTo>
                  <a:lnTo>
                    <a:pt x="501" y="226"/>
                  </a:lnTo>
                  <a:cubicBezTo>
                    <a:pt x="477" y="238"/>
                    <a:pt x="453" y="262"/>
                    <a:pt x="429" y="274"/>
                  </a:cubicBezTo>
                  <a:lnTo>
                    <a:pt x="382" y="322"/>
                  </a:lnTo>
                  <a:lnTo>
                    <a:pt x="334" y="369"/>
                  </a:lnTo>
                  <a:cubicBezTo>
                    <a:pt x="322" y="381"/>
                    <a:pt x="310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8" y="583"/>
                    <a:pt x="156" y="607"/>
                  </a:cubicBezTo>
                  <a:cubicBezTo>
                    <a:pt x="144" y="619"/>
                    <a:pt x="144" y="631"/>
                    <a:pt x="132" y="655"/>
                  </a:cubicBezTo>
                  <a:lnTo>
                    <a:pt x="108" y="703"/>
                  </a:ln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7" y="881"/>
                  </a:lnTo>
                  <a:lnTo>
                    <a:pt x="25" y="929"/>
                  </a:lnTo>
                  <a:cubicBezTo>
                    <a:pt x="25" y="953"/>
                    <a:pt x="13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3" y="1048"/>
                    <a:pt x="13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cubicBezTo>
                    <a:pt x="1" y="15157"/>
                    <a:pt x="1" y="15169"/>
                    <a:pt x="13" y="15192"/>
                  </a:cubicBezTo>
                  <a:cubicBezTo>
                    <a:pt x="25" y="15204"/>
                    <a:pt x="25" y="15216"/>
                    <a:pt x="25" y="15240"/>
                  </a:cubicBezTo>
                  <a:cubicBezTo>
                    <a:pt x="25" y="15252"/>
                    <a:pt x="25" y="15276"/>
                    <a:pt x="37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68" y="15597"/>
                    <a:pt x="156" y="15573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06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7" y="15978"/>
                  </a:lnTo>
                  <a:cubicBezTo>
                    <a:pt x="596" y="16014"/>
                    <a:pt x="656" y="16050"/>
                    <a:pt x="715" y="16073"/>
                  </a:cubicBezTo>
                  <a:cubicBezTo>
                    <a:pt x="763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75" y="16038"/>
                  </a:lnTo>
                  <a:lnTo>
                    <a:pt x="1858" y="15990"/>
                  </a:lnTo>
                  <a:lnTo>
                    <a:pt x="1930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9" y="15859"/>
                  </a:lnTo>
                  <a:cubicBezTo>
                    <a:pt x="2061" y="15835"/>
                    <a:pt x="2084" y="15823"/>
                    <a:pt x="2096" y="15812"/>
                  </a:cubicBez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cubicBezTo>
                    <a:pt x="2192" y="15692"/>
                    <a:pt x="2204" y="15681"/>
                    <a:pt x="2215" y="15657"/>
                  </a:cubicBez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87" y="15538"/>
                    <a:pt x="2299" y="15514"/>
                  </a:cubicBezTo>
                  <a:cubicBezTo>
                    <a:pt x="2311" y="15502"/>
                    <a:pt x="2323" y="15478"/>
                    <a:pt x="2323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58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4" y="15288"/>
                    <a:pt x="2394" y="15276"/>
                  </a:cubicBezTo>
                  <a:lnTo>
                    <a:pt x="2406" y="15228"/>
                  </a:lnTo>
                  <a:lnTo>
                    <a:pt x="2418" y="15180"/>
                  </a:lnTo>
                  <a:cubicBezTo>
                    <a:pt x="2418" y="15157"/>
                    <a:pt x="2418" y="15145"/>
                    <a:pt x="2418" y="15133"/>
                  </a:cubicBezTo>
                  <a:cubicBezTo>
                    <a:pt x="2418" y="15109"/>
                    <a:pt x="2418" y="15097"/>
                    <a:pt x="2418" y="15085"/>
                  </a:cubicBezTo>
                  <a:cubicBezTo>
                    <a:pt x="2430" y="15061"/>
                    <a:pt x="2418" y="15050"/>
                    <a:pt x="2418" y="15026"/>
                  </a:cubicBez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lnTo>
                    <a:pt x="2430" y="1072"/>
                  </a:ln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00"/>
                    <a:pt x="2418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17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58" y="786"/>
                  </a:lnTo>
                  <a:lnTo>
                    <a:pt x="2334" y="738"/>
                  </a:lnTo>
                  <a:lnTo>
                    <a:pt x="2311" y="691"/>
                  </a:lnTo>
                  <a:cubicBezTo>
                    <a:pt x="2299" y="667"/>
                    <a:pt x="2299" y="655"/>
                    <a:pt x="2287" y="643"/>
                  </a:cubicBezTo>
                  <a:lnTo>
                    <a:pt x="2263" y="595"/>
                  </a:lnTo>
                  <a:lnTo>
                    <a:pt x="2227" y="548"/>
                  </a:lnTo>
                  <a:cubicBezTo>
                    <a:pt x="2215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73" y="345"/>
                  </a:lnTo>
                  <a:lnTo>
                    <a:pt x="2013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30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2797967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2805967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2828927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15" y="0"/>
                  </a:moveTo>
                  <a:cubicBezTo>
                    <a:pt x="917" y="0"/>
                    <a:pt x="632" y="119"/>
                    <a:pt x="405" y="310"/>
                  </a:cubicBezTo>
                  <a:lnTo>
                    <a:pt x="382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51" y="476"/>
                    <a:pt x="239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4" y="655"/>
                    <a:pt x="120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1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4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2840212" y="-148189"/>
              <a:ext cx="79479" cy="529240"/>
            </a:xfrm>
            <a:custGeom>
              <a:avLst/>
              <a:gdLst/>
              <a:ahLst/>
              <a:cxnLst/>
              <a:rect l="l" t="t" r="r" b="b"/>
              <a:pathLst>
                <a:path w="2430" h="16181" extrusionOk="0">
                  <a:moveTo>
                    <a:pt x="1144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99" y="71"/>
                    <a:pt x="751" y="83"/>
                  </a:cubicBezTo>
                  <a:cubicBezTo>
                    <a:pt x="715" y="107"/>
                    <a:pt x="680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9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9" y="417"/>
                  </a:cubicBezTo>
                  <a:cubicBezTo>
                    <a:pt x="287" y="429"/>
                    <a:pt x="275" y="441"/>
                    <a:pt x="263" y="464"/>
                  </a:cubicBezTo>
                  <a:cubicBezTo>
                    <a:pt x="251" y="476"/>
                    <a:pt x="239" y="488"/>
                    <a:pt x="227" y="512"/>
                  </a:cubicBezTo>
                  <a:lnTo>
                    <a:pt x="191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7" y="881"/>
                  </a:lnTo>
                  <a:cubicBezTo>
                    <a:pt x="37" y="905"/>
                    <a:pt x="37" y="917"/>
                    <a:pt x="25" y="929"/>
                  </a:cubicBezTo>
                  <a:cubicBezTo>
                    <a:pt x="25" y="953"/>
                    <a:pt x="25" y="964"/>
                    <a:pt x="13" y="976"/>
                  </a:cubicBezTo>
                  <a:cubicBezTo>
                    <a:pt x="13" y="1000"/>
                    <a:pt x="13" y="1012"/>
                    <a:pt x="13" y="1024"/>
                  </a:cubicBezTo>
                  <a:cubicBezTo>
                    <a:pt x="1" y="1048"/>
                    <a:pt x="13" y="1060"/>
                    <a:pt x="13" y="1072"/>
                  </a:cubicBezTo>
                  <a:lnTo>
                    <a:pt x="13" y="1119"/>
                  </a:ln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13" y="15145"/>
                  </a:cubicBezTo>
                  <a:cubicBezTo>
                    <a:pt x="13" y="15157"/>
                    <a:pt x="13" y="15169"/>
                    <a:pt x="13" y="15192"/>
                  </a:cubicBez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37" y="15276"/>
                    <a:pt x="37" y="15288"/>
                  </a:cubicBezTo>
                  <a:cubicBezTo>
                    <a:pt x="49" y="15300"/>
                    <a:pt x="49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6" y="15561"/>
                    <a:pt x="168" y="15585"/>
                  </a:cubicBezTo>
                  <a:cubicBezTo>
                    <a:pt x="180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3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8" y="15871"/>
                  </a:lnTo>
                  <a:cubicBezTo>
                    <a:pt x="430" y="15895"/>
                    <a:pt x="453" y="15907"/>
                    <a:pt x="477" y="15931"/>
                  </a:cubicBezTo>
                  <a:cubicBezTo>
                    <a:pt x="489" y="15942"/>
                    <a:pt x="513" y="15954"/>
                    <a:pt x="537" y="15978"/>
                  </a:cubicBezTo>
                  <a:cubicBezTo>
                    <a:pt x="596" y="16014"/>
                    <a:pt x="656" y="16050"/>
                    <a:pt x="727" y="16073"/>
                  </a:cubicBezTo>
                  <a:cubicBezTo>
                    <a:pt x="763" y="16097"/>
                    <a:pt x="811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23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cubicBezTo>
                    <a:pt x="1715" y="16073"/>
                    <a:pt x="1751" y="16062"/>
                    <a:pt x="1787" y="16038"/>
                  </a:cubicBezTo>
                  <a:cubicBezTo>
                    <a:pt x="1811" y="16026"/>
                    <a:pt x="1834" y="16014"/>
                    <a:pt x="1858" y="15990"/>
                  </a:cubicBezTo>
                  <a:lnTo>
                    <a:pt x="1930" y="15942"/>
                  </a:lnTo>
                  <a:cubicBezTo>
                    <a:pt x="1954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cubicBezTo>
                    <a:pt x="2156" y="15740"/>
                    <a:pt x="2168" y="15728"/>
                    <a:pt x="2180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5" y="15561"/>
                  </a:lnTo>
                  <a:cubicBezTo>
                    <a:pt x="2287" y="15550"/>
                    <a:pt x="2299" y="15538"/>
                    <a:pt x="2311" y="15514"/>
                  </a:cubicBezTo>
                  <a:cubicBezTo>
                    <a:pt x="2311" y="15502"/>
                    <a:pt x="2323" y="15478"/>
                    <a:pt x="2335" y="15466"/>
                  </a:cubicBezTo>
                  <a:cubicBezTo>
                    <a:pt x="2335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394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18" y="15192"/>
                    <a:pt x="2418" y="15180"/>
                  </a:cubicBezTo>
                  <a:cubicBezTo>
                    <a:pt x="2430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214"/>
                  </a:ln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06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70" y="833"/>
                  </a:cubicBezTo>
                  <a:cubicBezTo>
                    <a:pt x="2370" y="822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35" y="714"/>
                    <a:pt x="2323" y="703"/>
                    <a:pt x="2311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39" y="560"/>
                    <a:pt x="2239" y="548"/>
                  </a:cubicBezTo>
                  <a:lnTo>
                    <a:pt x="2204" y="500"/>
                  </a:lnTo>
                  <a:lnTo>
                    <a:pt x="2168" y="452"/>
                  </a:lnTo>
                  <a:lnTo>
                    <a:pt x="2120" y="393"/>
                  </a:lnTo>
                  <a:lnTo>
                    <a:pt x="2073" y="345"/>
                  </a:lnTo>
                  <a:lnTo>
                    <a:pt x="2025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80" y="95"/>
                    <a:pt x="1632" y="71"/>
                    <a:pt x="1584" y="60"/>
                  </a:cubicBezTo>
                  <a:cubicBezTo>
                    <a:pt x="1513" y="36"/>
                    <a:pt x="1430" y="12"/>
                    <a:pt x="1346" y="12"/>
                  </a:cubicBezTo>
                  <a:cubicBezTo>
                    <a:pt x="1299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2427621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2435621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31" y="0"/>
                  </a:moveTo>
                  <a:cubicBezTo>
                    <a:pt x="500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00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46" y="3310"/>
                    <a:pt x="4358" y="2679"/>
                  </a:cubicBezTo>
                  <a:lnTo>
                    <a:pt x="4358" y="1132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245818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13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42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2470258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3" y="60"/>
                    <a:pt x="775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cubicBezTo>
                    <a:pt x="465" y="238"/>
                    <a:pt x="442" y="262"/>
                    <a:pt x="430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1" y="381"/>
                    <a:pt x="299" y="393"/>
                    <a:pt x="287" y="417"/>
                  </a:cubicBezTo>
                  <a:lnTo>
                    <a:pt x="239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44" y="607"/>
                  </a:cubicBezTo>
                  <a:cubicBezTo>
                    <a:pt x="144" y="619"/>
                    <a:pt x="132" y="631"/>
                    <a:pt x="120" y="655"/>
                  </a:cubicBezTo>
                  <a:lnTo>
                    <a:pt x="96" y="703"/>
                  </a:lnTo>
                  <a:lnTo>
                    <a:pt x="72" y="750"/>
                  </a:lnTo>
                  <a:cubicBezTo>
                    <a:pt x="72" y="762"/>
                    <a:pt x="61" y="774"/>
                    <a:pt x="61" y="786"/>
                  </a:cubicBezTo>
                  <a:lnTo>
                    <a:pt x="37" y="833"/>
                  </a:lnTo>
                  <a:lnTo>
                    <a:pt x="25" y="881"/>
                  </a:lnTo>
                  <a:lnTo>
                    <a:pt x="13" y="929"/>
                  </a:lnTo>
                  <a:cubicBezTo>
                    <a:pt x="13" y="953"/>
                    <a:pt x="13" y="964"/>
                    <a:pt x="1" y="976"/>
                  </a:cubicBezTo>
                  <a:cubicBezTo>
                    <a:pt x="1" y="1000"/>
                    <a:pt x="1" y="1012"/>
                    <a:pt x="1" y="1024"/>
                  </a:cubicBezTo>
                  <a:cubicBezTo>
                    <a:pt x="1" y="1048"/>
                    <a:pt x="1" y="1060"/>
                    <a:pt x="1" y="1072"/>
                  </a:cubicBez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cubicBezTo>
                    <a:pt x="1" y="15109"/>
                    <a:pt x="1" y="15121"/>
                    <a:pt x="1" y="15145"/>
                  </a:cubicBezTo>
                  <a:cubicBezTo>
                    <a:pt x="13" y="15157"/>
                    <a:pt x="1" y="15169"/>
                    <a:pt x="1" y="15192"/>
                  </a:cubicBezTo>
                  <a:cubicBezTo>
                    <a:pt x="1" y="15204"/>
                    <a:pt x="1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49" y="15371"/>
                    <a:pt x="61" y="15383"/>
                  </a:cubicBezTo>
                  <a:cubicBezTo>
                    <a:pt x="61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20" y="15514"/>
                    <a:pt x="120" y="15526"/>
                  </a:cubicBezTo>
                  <a:cubicBezTo>
                    <a:pt x="168" y="15597"/>
                    <a:pt x="144" y="15573"/>
                    <a:pt x="180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394" y="15871"/>
                  </a:lnTo>
                  <a:cubicBezTo>
                    <a:pt x="418" y="15895"/>
                    <a:pt x="442" y="15907"/>
                    <a:pt x="453" y="15931"/>
                  </a:cubicBezTo>
                  <a:lnTo>
                    <a:pt x="525" y="15978"/>
                  </a:ln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53" y="16157"/>
                    <a:pt x="1073" y="16181"/>
                    <a:pt x="1192" y="16181"/>
                  </a:cubicBezTo>
                  <a:lnTo>
                    <a:pt x="1204" y="16181"/>
                  </a:lnTo>
                  <a:cubicBezTo>
                    <a:pt x="1311" y="16181"/>
                    <a:pt x="1418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2" y="15931"/>
                    <a:pt x="1966" y="15919"/>
                    <a:pt x="1989" y="15907"/>
                  </a:cubicBezTo>
                  <a:lnTo>
                    <a:pt x="2037" y="15859"/>
                  </a:lnTo>
                  <a:cubicBezTo>
                    <a:pt x="2049" y="15835"/>
                    <a:pt x="2073" y="15823"/>
                    <a:pt x="2085" y="15812"/>
                  </a:cubicBez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cubicBezTo>
                    <a:pt x="2216" y="15645"/>
                    <a:pt x="2227" y="15633"/>
                    <a:pt x="2239" y="15609"/>
                  </a:cubicBezTo>
                  <a:lnTo>
                    <a:pt x="2263" y="15561"/>
                  </a:lnTo>
                  <a:lnTo>
                    <a:pt x="2287" y="15514"/>
                  </a:lnTo>
                  <a:cubicBezTo>
                    <a:pt x="2299" y="15502"/>
                    <a:pt x="2311" y="15478"/>
                    <a:pt x="2311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7" y="15407"/>
                    <a:pt x="2347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cubicBezTo>
                    <a:pt x="2382" y="15311"/>
                    <a:pt x="2382" y="15288"/>
                    <a:pt x="2382" y="15276"/>
                  </a:cubicBezTo>
                  <a:lnTo>
                    <a:pt x="2394" y="15228"/>
                  </a:lnTo>
                  <a:lnTo>
                    <a:pt x="2406" y="15180"/>
                  </a:lnTo>
                  <a:cubicBezTo>
                    <a:pt x="2406" y="15157"/>
                    <a:pt x="2418" y="15145"/>
                    <a:pt x="2418" y="15133"/>
                  </a:cubicBezTo>
                  <a:lnTo>
                    <a:pt x="2418" y="15085"/>
                  </a:lnTo>
                  <a:lnTo>
                    <a:pt x="2418" y="15026"/>
                  </a:lnTo>
                  <a:lnTo>
                    <a:pt x="2418" y="14978"/>
                  </a:lnTo>
                  <a:lnTo>
                    <a:pt x="2418" y="14954"/>
                  </a:lnTo>
                  <a:lnTo>
                    <a:pt x="2418" y="1214"/>
                  </a:ln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7" y="786"/>
                  </a:ln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cubicBezTo>
                    <a:pt x="2299" y="667"/>
                    <a:pt x="2287" y="655"/>
                    <a:pt x="2275" y="643"/>
                  </a:cubicBezTo>
                  <a:lnTo>
                    <a:pt x="2251" y="595"/>
                  </a:lnTo>
                  <a:lnTo>
                    <a:pt x="2216" y="548"/>
                  </a:lnTo>
                  <a:cubicBezTo>
                    <a:pt x="2204" y="524"/>
                    <a:pt x="2192" y="512"/>
                    <a:pt x="2180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01" y="298"/>
                  </a:lnTo>
                  <a:cubicBezTo>
                    <a:pt x="1989" y="286"/>
                    <a:pt x="1966" y="274"/>
                    <a:pt x="1942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63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4059511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22"/>
                  </a:cubicBezTo>
                  <a:lnTo>
                    <a:pt x="3215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4059511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1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31" y="3810"/>
                  </a:cubicBezTo>
                  <a:lnTo>
                    <a:pt x="3215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4082079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75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80" y="595"/>
                  </a:cubicBezTo>
                  <a:cubicBezTo>
                    <a:pt x="156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9" y="917"/>
                  </a:cubicBezTo>
                  <a:cubicBezTo>
                    <a:pt x="49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5" y="15561"/>
                    <a:pt x="2454" y="15276"/>
                    <a:pt x="2454" y="14966"/>
                  </a:cubicBezTo>
                  <a:lnTo>
                    <a:pt x="2454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409300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98" y="71"/>
                    <a:pt x="750" y="83"/>
                  </a:cubicBezTo>
                  <a:cubicBezTo>
                    <a:pt x="715" y="107"/>
                    <a:pt x="679" y="119"/>
                    <a:pt x="655" y="131"/>
                  </a:cubicBezTo>
                  <a:cubicBezTo>
                    <a:pt x="619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0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69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cubicBezTo>
                    <a:pt x="250" y="476"/>
                    <a:pt x="238" y="488"/>
                    <a:pt x="227" y="512"/>
                  </a:cubicBez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07" y="703"/>
                  </a:lnTo>
                  <a:cubicBezTo>
                    <a:pt x="107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36" y="881"/>
                  </a:lnTo>
                  <a:cubicBezTo>
                    <a:pt x="36" y="905"/>
                    <a:pt x="36" y="917"/>
                    <a:pt x="24" y="929"/>
                  </a:cubicBezTo>
                  <a:cubicBezTo>
                    <a:pt x="24" y="953"/>
                    <a:pt x="24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0" y="1048"/>
                    <a:pt x="12" y="1060"/>
                    <a:pt x="12" y="1072"/>
                  </a:cubicBezTo>
                  <a:lnTo>
                    <a:pt x="12" y="1119"/>
                  </a:ln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36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cubicBezTo>
                    <a:pt x="72" y="15407"/>
                    <a:pt x="84" y="15419"/>
                    <a:pt x="96" y="15431"/>
                  </a:cubicBezTo>
                  <a:cubicBezTo>
                    <a:pt x="96" y="15454"/>
                    <a:pt x="107" y="15466"/>
                    <a:pt x="119" y="15478"/>
                  </a:cubicBezTo>
                  <a:cubicBezTo>
                    <a:pt x="119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191" y="15633"/>
                  </a:cubicBezTo>
                  <a:lnTo>
                    <a:pt x="227" y="15681"/>
                  </a:lnTo>
                  <a:lnTo>
                    <a:pt x="262" y="15728"/>
                  </a:lnTo>
                  <a:lnTo>
                    <a:pt x="310" y="15776"/>
                  </a:ln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cubicBezTo>
                    <a:pt x="500" y="15942"/>
                    <a:pt x="512" y="15954"/>
                    <a:pt x="536" y="15978"/>
                  </a:cubicBezTo>
                  <a:cubicBezTo>
                    <a:pt x="596" y="16014"/>
                    <a:pt x="655" y="16050"/>
                    <a:pt x="727" y="16073"/>
                  </a:cubicBezTo>
                  <a:cubicBezTo>
                    <a:pt x="762" y="16097"/>
                    <a:pt x="810" y="16109"/>
                    <a:pt x="858" y="16121"/>
                  </a:cubicBezTo>
                  <a:cubicBezTo>
                    <a:pt x="965" y="16157"/>
                    <a:pt x="1084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10" y="16026"/>
                    <a:pt x="1834" y="16014"/>
                    <a:pt x="1858" y="15990"/>
                  </a:cubicBezTo>
                  <a:lnTo>
                    <a:pt x="1929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2" y="15883"/>
                    <a:pt x="2036" y="15871"/>
                    <a:pt x="2048" y="15859"/>
                  </a:cubicBez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lnTo>
                    <a:pt x="2274" y="15561"/>
                  </a:ln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cubicBezTo>
                    <a:pt x="2334" y="15454"/>
                    <a:pt x="2346" y="15431"/>
                    <a:pt x="2346" y="15419"/>
                  </a:cubicBez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3" y="15311"/>
                    <a:pt x="2393" y="15288"/>
                    <a:pt x="2393" y="15276"/>
                  </a:cubicBezTo>
                  <a:cubicBezTo>
                    <a:pt x="2405" y="15264"/>
                    <a:pt x="2405" y="15240"/>
                    <a:pt x="2405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214"/>
                  </a:lnTo>
                  <a:lnTo>
                    <a:pt x="2441" y="1214"/>
                  </a:lnTo>
                  <a:lnTo>
                    <a:pt x="2441" y="1167"/>
                  </a:lnTo>
                  <a:lnTo>
                    <a:pt x="2441" y="1119"/>
                  </a:lnTo>
                  <a:cubicBezTo>
                    <a:pt x="2441" y="1107"/>
                    <a:pt x="2441" y="1084"/>
                    <a:pt x="2441" y="1072"/>
                  </a:cubicBezTo>
                  <a:cubicBezTo>
                    <a:pt x="2441" y="1060"/>
                    <a:pt x="2441" y="1036"/>
                    <a:pt x="2441" y="1024"/>
                  </a:cubicBezTo>
                  <a:cubicBezTo>
                    <a:pt x="2441" y="1012"/>
                    <a:pt x="2441" y="988"/>
                    <a:pt x="2441" y="976"/>
                  </a:cubicBezTo>
                  <a:cubicBezTo>
                    <a:pt x="2441" y="964"/>
                    <a:pt x="2429" y="941"/>
                    <a:pt x="2429" y="929"/>
                  </a:cubicBezTo>
                  <a:cubicBezTo>
                    <a:pt x="2429" y="905"/>
                    <a:pt x="2429" y="893"/>
                    <a:pt x="2417" y="881"/>
                  </a:cubicBezTo>
                  <a:cubicBezTo>
                    <a:pt x="2417" y="869"/>
                    <a:pt x="2405" y="845"/>
                    <a:pt x="2405" y="833"/>
                  </a:cubicBezTo>
                  <a:cubicBezTo>
                    <a:pt x="2405" y="810"/>
                    <a:pt x="2393" y="798"/>
                    <a:pt x="2382" y="786"/>
                  </a:cubicBezTo>
                  <a:cubicBezTo>
                    <a:pt x="2382" y="762"/>
                    <a:pt x="2370" y="750"/>
                    <a:pt x="2370" y="738"/>
                  </a:cubicBezTo>
                  <a:cubicBezTo>
                    <a:pt x="2358" y="714"/>
                    <a:pt x="2346" y="703"/>
                    <a:pt x="2346" y="691"/>
                  </a:cubicBezTo>
                  <a:lnTo>
                    <a:pt x="2298" y="643"/>
                  </a:lnTo>
                  <a:cubicBezTo>
                    <a:pt x="2286" y="619"/>
                    <a:pt x="2274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lnTo>
                    <a:pt x="2072" y="345"/>
                  </a:lnTo>
                  <a:lnTo>
                    <a:pt x="2024" y="298"/>
                  </a:lnTo>
                  <a:cubicBezTo>
                    <a:pt x="2001" y="286"/>
                    <a:pt x="1977" y="274"/>
                    <a:pt x="1965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1" y="71"/>
                    <a:pt x="1596" y="60"/>
                  </a:cubicBezTo>
                  <a:cubicBezTo>
                    <a:pt x="1512" y="36"/>
                    <a:pt x="1429" y="12"/>
                    <a:pt x="1346" y="12"/>
                  </a:cubicBezTo>
                  <a:cubicBezTo>
                    <a:pt x="1298" y="0"/>
                    <a:pt x="1262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368877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368877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3711766" y="-148189"/>
              <a:ext cx="80231" cy="529240"/>
            </a:xfrm>
            <a:custGeom>
              <a:avLst/>
              <a:gdLst/>
              <a:ahLst/>
              <a:cxnLst/>
              <a:rect l="l" t="t" r="r" b="b"/>
              <a:pathLst>
                <a:path w="2453" h="16181" extrusionOk="0">
                  <a:moveTo>
                    <a:pt x="1226" y="0"/>
                  </a:moveTo>
                  <a:cubicBezTo>
                    <a:pt x="917" y="0"/>
                    <a:pt x="631" y="107"/>
                    <a:pt x="405" y="310"/>
                  </a:cubicBezTo>
                  <a:lnTo>
                    <a:pt x="381" y="333"/>
                  </a:lnTo>
                  <a:cubicBezTo>
                    <a:pt x="357" y="369"/>
                    <a:pt x="322" y="393"/>
                    <a:pt x="286" y="429"/>
                  </a:cubicBezTo>
                  <a:cubicBezTo>
                    <a:pt x="274" y="452"/>
                    <a:pt x="250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31" y="655"/>
                    <a:pt x="119" y="691"/>
                  </a:cubicBezTo>
                  <a:cubicBezTo>
                    <a:pt x="107" y="726"/>
                    <a:pt x="95" y="750"/>
                    <a:pt x="83" y="786"/>
                  </a:cubicBezTo>
                  <a:cubicBezTo>
                    <a:pt x="60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12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6" y="16181"/>
                  </a:lnTo>
                  <a:cubicBezTo>
                    <a:pt x="1310" y="16181"/>
                    <a:pt x="1393" y="16169"/>
                    <a:pt x="1476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38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34" y="15561"/>
                    <a:pt x="2441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6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3723442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1" y="0"/>
                  </a:moveTo>
                  <a:cubicBezTo>
                    <a:pt x="1048" y="0"/>
                    <a:pt x="965" y="24"/>
                    <a:pt x="881" y="48"/>
                  </a:cubicBezTo>
                  <a:cubicBezTo>
                    <a:pt x="834" y="60"/>
                    <a:pt x="786" y="71"/>
                    <a:pt x="738" y="83"/>
                  </a:cubicBezTo>
                  <a:cubicBezTo>
                    <a:pt x="715" y="107"/>
                    <a:pt x="679" y="119"/>
                    <a:pt x="643" y="131"/>
                  </a:cubicBezTo>
                  <a:cubicBezTo>
                    <a:pt x="608" y="155"/>
                    <a:pt x="596" y="167"/>
                    <a:pt x="572" y="179"/>
                  </a:cubicBezTo>
                  <a:cubicBezTo>
                    <a:pt x="536" y="202"/>
                    <a:pt x="524" y="214"/>
                    <a:pt x="500" y="226"/>
                  </a:cubicBezTo>
                  <a:cubicBezTo>
                    <a:pt x="477" y="238"/>
                    <a:pt x="453" y="262"/>
                    <a:pt x="429" y="274"/>
                  </a:cubicBezTo>
                  <a:lnTo>
                    <a:pt x="381" y="322"/>
                  </a:lnTo>
                  <a:lnTo>
                    <a:pt x="334" y="369"/>
                  </a:lnTo>
                  <a:cubicBezTo>
                    <a:pt x="322" y="381"/>
                    <a:pt x="298" y="393"/>
                    <a:pt x="286" y="417"/>
                  </a:cubicBezTo>
                  <a:lnTo>
                    <a:pt x="250" y="464"/>
                  </a:lnTo>
                  <a:lnTo>
                    <a:pt x="215" y="512"/>
                  </a:lnTo>
                  <a:lnTo>
                    <a:pt x="179" y="560"/>
                  </a:lnTo>
                  <a:cubicBezTo>
                    <a:pt x="179" y="572"/>
                    <a:pt x="167" y="583"/>
                    <a:pt x="155" y="607"/>
                  </a:cubicBezTo>
                  <a:cubicBezTo>
                    <a:pt x="143" y="619"/>
                    <a:pt x="131" y="631"/>
                    <a:pt x="131" y="655"/>
                  </a:cubicBezTo>
                  <a:cubicBezTo>
                    <a:pt x="119" y="667"/>
                    <a:pt x="119" y="679"/>
                    <a:pt x="107" y="703"/>
                  </a:cubicBezTo>
                  <a:lnTo>
                    <a:pt x="84" y="750"/>
                  </a:lnTo>
                  <a:cubicBezTo>
                    <a:pt x="84" y="762"/>
                    <a:pt x="72" y="774"/>
                    <a:pt x="72" y="786"/>
                  </a:cubicBezTo>
                  <a:lnTo>
                    <a:pt x="48" y="833"/>
                  </a:lnTo>
                  <a:lnTo>
                    <a:pt x="36" y="881"/>
                  </a:lnTo>
                  <a:lnTo>
                    <a:pt x="24" y="929"/>
                  </a:lnTo>
                  <a:cubicBezTo>
                    <a:pt x="24" y="953"/>
                    <a:pt x="12" y="964"/>
                    <a:pt x="12" y="976"/>
                  </a:cubicBezTo>
                  <a:cubicBezTo>
                    <a:pt x="12" y="1000"/>
                    <a:pt x="12" y="1012"/>
                    <a:pt x="12" y="1024"/>
                  </a:cubicBezTo>
                  <a:cubicBezTo>
                    <a:pt x="12" y="1048"/>
                    <a:pt x="12" y="1060"/>
                    <a:pt x="0" y="1072"/>
                  </a:cubicBez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cubicBezTo>
                    <a:pt x="0" y="15109"/>
                    <a:pt x="0" y="15121"/>
                    <a:pt x="12" y="15145"/>
                  </a:cubicBezTo>
                  <a:cubicBezTo>
                    <a:pt x="12" y="15157"/>
                    <a:pt x="12" y="15169"/>
                    <a:pt x="12" y="15192"/>
                  </a:cubicBezTo>
                  <a:cubicBezTo>
                    <a:pt x="12" y="15204"/>
                    <a:pt x="12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48" y="15335"/>
                  </a:cubicBezTo>
                  <a:cubicBezTo>
                    <a:pt x="60" y="15347"/>
                    <a:pt x="60" y="15371"/>
                    <a:pt x="72" y="15383"/>
                  </a:cubicBezTo>
                  <a:cubicBezTo>
                    <a:pt x="72" y="15407"/>
                    <a:pt x="84" y="15419"/>
                    <a:pt x="84" y="15431"/>
                  </a:cubicBezTo>
                  <a:cubicBezTo>
                    <a:pt x="96" y="15454"/>
                    <a:pt x="96" y="15466"/>
                    <a:pt x="107" y="15478"/>
                  </a:cubicBezTo>
                  <a:lnTo>
                    <a:pt x="131" y="15526"/>
                  </a:lnTo>
                  <a:lnTo>
                    <a:pt x="167" y="15585"/>
                  </a:lnTo>
                  <a:cubicBezTo>
                    <a:pt x="167" y="15597"/>
                    <a:pt x="179" y="15609"/>
                    <a:pt x="191" y="15633"/>
                  </a:cubicBezTo>
                  <a:cubicBezTo>
                    <a:pt x="203" y="15645"/>
                    <a:pt x="215" y="15669"/>
                    <a:pt x="227" y="15681"/>
                  </a:cubicBezTo>
                  <a:lnTo>
                    <a:pt x="262" y="15728"/>
                  </a:lnTo>
                  <a:lnTo>
                    <a:pt x="310" y="15776"/>
                  </a:lnTo>
                  <a:lnTo>
                    <a:pt x="357" y="15823"/>
                  </a:lnTo>
                  <a:lnTo>
                    <a:pt x="405" y="15871"/>
                  </a:lnTo>
                  <a:cubicBezTo>
                    <a:pt x="429" y="15895"/>
                    <a:pt x="453" y="15907"/>
                    <a:pt x="465" y="15931"/>
                  </a:cubicBezTo>
                  <a:lnTo>
                    <a:pt x="536" y="15978"/>
                  </a:lnTo>
                  <a:cubicBezTo>
                    <a:pt x="596" y="16014"/>
                    <a:pt x="655" y="16050"/>
                    <a:pt x="715" y="16073"/>
                  </a:cubicBezTo>
                  <a:cubicBezTo>
                    <a:pt x="762" y="16097"/>
                    <a:pt x="810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29" y="16169"/>
                    <a:pt x="1536" y="16133"/>
                  </a:cubicBezTo>
                  <a:cubicBezTo>
                    <a:pt x="1584" y="16121"/>
                    <a:pt x="1631" y="16109"/>
                    <a:pt x="1679" y="16085"/>
                  </a:cubicBezTo>
                  <a:cubicBezTo>
                    <a:pt x="1715" y="16073"/>
                    <a:pt x="1739" y="16062"/>
                    <a:pt x="1774" y="16038"/>
                  </a:cubicBezTo>
                  <a:lnTo>
                    <a:pt x="1858" y="15990"/>
                  </a:lnTo>
                  <a:lnTo>
                    <a:pt x="1929" y="15942"/>
                  </a:lnTo>
                  <a:cubicBezTo>
                    <a:pt x="1953" y="15931"/>
                    <a:pt x="1977" y="15919"/>
                    <a:pt x="1989" y="15907"/>
                  </a:cubicBezTo>
                  <a:lnTo>
                    <a:pt x="2048" y="15859"/>
                  </a:lnTo>
                  <a:lnTo>
                    <a:pt x="2096" y="15812"/>
                  </a:lnTo>
                  <a:lnTo>
                    <a:pt x="2143" y="15752"/>
                  </a:lnTo>
                  <a:cubicBezTo>
                    <a:pt x="2155" y="15740"/>
                    <a:pt x="2167" y="15728"/>
                    <a:pt x="2179" y="15704"/>
                  </a:cubicBezTo>
                  <a:cubicBezTo>
                    <a:pt x="2191" y="15692"/>
                    <a:pt x="2203" y="15681"/>
                    <a:pt x="2215" y="15657"/>
                  </a:cubicBezTo>
                  <a:cubicBezTo>
                    <a:pt x="2227" y="15645"/>
                    <a:pt x="2239" y="15633"/>
                    <a:pt x="2251" y="15609"/>
                  </a:cubicBezTo>
                  <a:lnTo>
                    <a:pt x="2274" y="15561"/>
                  </a:lnTo>
                  <a:lnTo>
                    <a:pt x="2298" y="15514"/>
                  </a:lnTo>
                  <a:cubicBezTo>
                    <a:pt x="2310" y="15502"/>
                    <a:pt x="2322" y="15478"/>
                    <a:pt x="2322" y="15466"/>
                  </a:cubicBezTo>
                  <a:cubicBezTo>
                    <a:pt x="2334" y="15454"/>
                    <a:pt x="2334" y="15431"/>
                    <a:pt x="2346" y="15419"/>
                  </a:cubicBezTo>
                  <a:cubicBezTo>
                    <a:pt x="2346" y="15407"/>
                    <a:pt x="2358" y="15383"/>
                    <a:pt x="2358" y="15371"/>
                  </a:cubicBezTo>
                  <a:cubicBezTo>
                    <a:pt x="2358" y="15359"/>
                    <a:pt x="2382" y="15335"/>
                    <a:pt x="2382" y="15323"/>
                  </a:cubicBezTo>
                  <a:cubicBezTo>
                    <a:pt x="2382" y="15311"/>
                    <a:pt x="2393" y="15288"/>
                    <a:pt x="2393" y="15276"/>
                  </a:cubicBezTo>
                  <a:lnTo>
                    <a:pt x="2405" y="15228"/>
                  </a:lnTo>
                  <a:lnTo>
                    <a:pt x="2417" y="15180"/>
                  </a:lnTo>
                  <a:cubicBezTo>
                    <a:pt x="2417" y="15157"/>
                    <a:pt x="2417" y="15145"/>
                    <a:pt x="2417" y="15133"/>
                  </a:cubicBezTo>
                  <a:lnTo>
                    <a:pt x="2417" y="15085"/>
                  </a:lnTo>
                  <a:lnTo>
                    <a:pt x="2417" y="15026"/>
                  </a:lnTo>
                  <a:lnTo>
                    <a:pt x="2417" y="14978"/>
                  </a:lnTo>
                  <a:lnTo>
                    <a:pt x="2417" y="14954"/>
                  </a:lnTo>
                  <a:lnTo>
                    <a:pt x="2417" y="1214"/>
                  </a:lnTo>
                  <a:lnTo>
                    <a:pt x="2417" y="1167"/>
                  </a:lnTo>
                  <a:lnTo>
                    <a:pt x="2417" y="1119"/>
                  </a:lnTo>
                  <a:lnTo>
                    <a:pt x="2417" y="1072"/>
                  </a:lnTo>
                  <a:cubicBezTo>
                    <a:pt x="2417" y="1060"/>
                    <a:pt x="2417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405" y="941"/>
                    <a:pt x="2393" y="929"/>
                  </a:cubicBezTo>
                  <a:cubicBezTo>
                    <a:pt x="2393" y="917"/>
                    <a:pt x="2393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lnTo>
                    <a:pt x="2346" y="786"/>
                  </a:lnTo>
                  <a:lnTo>
                    <a:pt x="2334" y="738"/>
                  </a:lnTo>
                  <a:cubicBezTo>
                    <a:pt x="2322" y="714"/>
                    <a:pt x="2310" y="703"/>
                    <a:pt x="2310" y="691"/>
                  </a:cubicBezTo>
                  <a:cubicBezTo>
                    <a:pt x="2298" y="667"/>
                    <a:pt x="2298" y="655"/>
                    <a:pt x="2286" y="643"/>
                  </a:cubicBezTo>
                  <a:lnTo>
                    <a:pt x="2251" y="595"/>
                  </a:lnTo>
                  <a:lnTo>
                    <a:pt x="2227" y="548"/>
                  </a:lnTo>
                  <a:cubicBezTo>
                    <a:pt x="2215" y="524"/>
                    <a:pt x="2203" y="512"/>
                    <a:pt x="2191" y="500"/>
                  </a:cubicBezTo>
                  <a:cubicBezTo>
                    <a:pt x="2179" y="476"/>
                    <a:pt x="2167" y="464"/>
                    <a:pt x="2155" y="452"/>
                  </a:cubicBezTo>
                  <a:lnTo>
                    <a:pt x="2108" y="393"/>
                  </a:lnTo>
                  <a:lnTo>
                    <a:pt x="2072" y="345"/>
                  </a:lnTo>
                  <a:lnTo>
                    <a:pt x="2012" y="298"/>
                  </a:lnTo>
                  <a:cubicBezTo>
                    <a:pt x="2001" y="286"/>
                    <a:pt x="1977" y="274"/>
                    <a:pt x="1953" y="250"/>
                  </a:cubicBezTo>
                  <a:lnTo>
                    <a:pt x="1893" y="202"/>
                  </a:lnTo>
                  <a:lnTo>
                    <a:pt x="1810" y="155"/>
                  </a:lnTo>
                  <a:cubicBezTo>
                    <a:pt x="1774" y="143"/>
                    <a:pt x="1739" y="119"/>
                    <a:pt x="1715" y="107"/>
                  </a:cubicBezTo>
                  <a:cubicBezTo>
                    <a:pt x="1667" y="95"/>
                    <a:pt x="1631" y="71"/>
                    <a:pt x="1584" y="60"/>
                  </a:cubicBezTo>
                  <a:cubicBezTo>
                    <a:pt x="1500" y="36"/>
                    <a:pt x="1417" y="12"/>
                    <a:pt x="1346" y="12"/>
                  </a:cubicBezTo>
                  <a:cubicBezTo>
                    <a:pt x="1298" y="0"/>
                    <a:pt x="1250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5312662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00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22"/>
                    <a:pt x="1132" y="3822"/>
                  </a:cubicBezTo>
                  <a:lnTo>
                    <a:pt x="3227" y="3822"/>
                  </a:lnTo>
                  <a:cubicBezTo>
                    <a:pt x="3846" y="3822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00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5312662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44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44" y="3810"/>
                  </a:cubicBezTo>
                  <a:lnTo>
                    <a:pt x="3227" y="3810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4"/>
            <p:cNvSpPr/>
            <p:nvPr/>
          </p:nvSpPr>
          <p:spPr>
            <a:xfrm>
              <a:off x="5335655" y="-148189"/>
              <a:ext cx="79839" cy="529240"/>
            </a:xfrm>
            <a:custGeom>
              <a:avLst/>
              <a:gdLst/>
              <a:ahLst/>
              <a:cxnLst/>
              <a:rect l="l" t="t" r="r" b="b"/>
              <a:pathLst>
                <a:path w="2441" h="16181" extrusionOk="0">
                  <a:moveTo>
                    <a:pt x="1215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7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4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5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15" y="16181"/>
                  </a:cubicBezTo>
                  <a:lnTo>
                    <a:pt x="1227" y="16181"/>
                  </a:ln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55" y="16097"/>
                    <a:pt x="1715" y="16073"/>
                  </a:cubicBezTo>
                  <a:lnTo>
                    <a:pt x="1727" y="16073"/>
                  </a:lnTo>
                  <a:cubicBezTo>
                    <a:pt x="1881" y="16002"/>
                    <a:pt x="2012" y="15907"/>
                    <a:pt x="2119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15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4"/>
            <p:cNvSpPr/>
            <p:nvPr/>
          </p:nvSpPr>
          <p:spPr>
            <a:xfrm>
              <a:off x="534693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3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46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5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4" y="214"/>
                    <a:pt x="501" y="226"/>
                  </a:cubicBezTo>
                  <a:lnTo>
                    <a:pt x="441" y="274"/>
                  </a:lnTo>
                  <a:lnTo>
                    <a:pt x="393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34" y="381"/>
                    <a:pt x="310" y="393"/>
                    <a:pt x="298" y="417"/>
                  </a:cubicBezTo>
                  <a:cubicBezTo>
                    <a:pt x="286" y="429"/>
                    <a:pt x="274" y="441"/>
                    <a:pt x="262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1" y="655"/>
                  </a:lnTo>
                  <a:lnTo>
                    <a:pt x="120" y="703"/>
                  </a:lnTo>
                  <a:cubicBezTo>
                    <a:pt x="120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2" y="1072"/>
                  </a:cubicBezTo>
                  <a:cubicBezTo>
                    <a:pt x="0" y="1095"/>
                    <a:pt x="12" y="1107"/>
                    <a:pt x="12" y="1119"/>
                  </a:cubicBezTo>
                  <a:lnTo>
                    <a:pt x="12" y="1167"/>
                  </a:lnTo>
                  <a:lnTo>
                    <a:pt x="12" y="1214"/>
                  </a:lnTo>
                  <a:lnTo>
                    <a:pt x="12" y="14954"/>
                  </a:lnTo>
                  <a:cubicBezTo>
                    <a:pt x="12" y="14966"/>
                    <a:pt x="12" y="14978"/>
                    <a:pt x="12" y="14990"/>
                  </a:cubicBezTo>
                  <a:lnTo>
                    <a:pt x="12" y="15050"/>
                  </a:lnTo>
                  <a:cubicBezTo>
                    <a:pt x="12" y="15061"/>
                    <a:pt x="12" y="15073"/>
                    <a:pt x="12" y="15097"/>
                  </a:cubicBezTo>
                  <a:cubicBezTo>
                    <a:pt x="12" y="15109"/>
                    <a:pt x="12" y="15121"/>
                    <a:pt x="24" y="15145"/>
                  </a:cubicBezTo>
                  <a:cubicBezTo>
                    <a:pt x="24" y="15157"/>
                    <a:pt x="24" y="15169"/>
                    <a:pt x="24" y="15192"/>
                  </a:cubicBezTo>
                  <a:cubicBezTo>
                    <a:pt x="24" y="15204"/>
                    <a:pt x="24" y="15216"/>
                    <a:pt x="36" y="15240"/>
                  </a:cubicBezTo>
                  <a:cubicBezTo>
                    <a:pt x="36" y="15252"/>
                    <a:pt x="36" y="15276"/>
                    <a:pt x="48" y="15288"/>
                  </a:cubicBezTo>
                  <a:cubicBezTo>
                    <a:pt x="60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1" y="15514"/>
                    <a:pt x="143" y="15526"/>
                  </a:cubicBezTo>
                  <a:cubicBezTo>
                    <a:pt x="143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50" y="15692"/>
                    <a:pt x="262" y="15716"/>
                    <a:pt x="274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5" y="16050"/>
                    <a:pt x="691" y="16062"/>
                    <a:pt x="727" y="16073"/>
                  </a:cubicBezTo>
                  <a:cubicBezTo>
                    <a:pt x="774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48" y="16133"/>
                  </a:cubicBezTo>
                  <a:cubicBezTo>
                    <a:pt x="1584" y="16121"/>
                    <a:pt x="1632" y="16109"/>
                    <a:pt x="1679" y="16085"/>
                  </a:cubicBezTo>
                  <a:cubicBezTo>
                    <a:pt x="1715" y="16073"/>
                    <a:pt x="1751" y="16062"/>
                    <a:pt x="1786" y="16038"/>
                  </a:cubicBezTo>
                  <a:cubicBezTo>
                    <a:pt x="1822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25" y="15883"/>
                    <a:pt x="2036" y="15871"/>
                    <a:pt x="2048" y="15859"/>
                  </a:cubicBezTo>
                  <a:lnTo>
                    <a:pt x="2108" y="15812"/>
                  </a:lnTo>
                  <a:lnTo>
                    <a:pt x="2144" y="15752"/>
                  </a:lnTo>
                  <a:cubicBezTo>
                    <a:pt x="2155" y="15740"/>
                    <a:pt x="2167" y="15728"/>
                    <a:pt x="2179" y="15704"/>
                  </a:cubicBez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6" y="15561"/>
                  </a:cubicBezTo>
                  <a:cubicBezTo>
                    <a:pt x="2286" y="15550"/>
                    <a:pt x="2298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70" y="15383"/>
                    <a:pt x="2370" y="15371"/>
                  </a:cubicBezTo>
                  <a:cubicBezTo>
                    <a:pt x="2370" y="15359"/>
                    <a:pt x="2382" y="15335"/>
                    <a:pt x="2394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17" y="15228"/>
                  </a:cubicBezTo>
                  <a:cubicBezTo>
                    <a:pt x="2417" y="15204"/>
                    <a:pt x="2417" y="15192"/>
                    <a:pt x="2417" y="15180"/>
                  </a:cubicBezTo>
                  <a:cubicBezTo>
                    <a:pt x="2429" y="15157"/>
                    <a:pt x="2417" y="15145"/>
                    <a:pt x="2429" y="15133"/>
                  </a:cubicBezTo>
                  <a:cubicBezTo>
                    <a:pt x="2441" y="15109"/>
                    <a:pt x="2429" y="15097"/>
                    <a:pt x="2429" y="15085"/>
                  </a:cubicBezTo>
                  <a:lnTo>
                    <a:pt x="2429" y="15026"/>
                  </a:lnTo>
                  <a:lnTo>
                    <a:pt x="2429" y="14978"/>
                  </a:lnTo>
                  <a:lnTo>
                    <a:pt x="2429" y="1214"/>
                  </a:lnTo>
                  <a:lnTo>
                    <a:pt x="2429" y="1167"/>
                  </a:lnTo>
                  <a:lnTo>
                    <a:pt x="2429" y="1119"/>
                  </a:lnTo>
                  <a:cubicBezTo>
                    <a:pt x="2429" y="1107"/>
                    <a:pt x="2429" y="1084"/>
                    <a:pt x="2429" y="1072"/>
                  </a:cubicBezTo>
                  <a:cubicBezTo>
                    <a:pt x="2417" y="1060"/>
                    <a:pt x="2417" y="1036"/>
                    <a:pt x="2417" y="1024"/>
                  </a:cubicBezTo>
                  <a:cubicBezTo>
                    <a:pt x="2417" y="1012"/>
                    <a:pt x="2417" y="988"/>
                    <a:pt x="2417" y="976"/>
                  </a:cubicBezTo>
                  <a:cubicBezTo>
                    <a:pt x="2417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94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8" y="643"/>
                  </a:lnTo>
                  <a:cubicBezTo>
                    <a:pt x="2286" y="619"/>
                    <a:pt x="2275" y="607"/>
                    <a:pt x="2263" y="595"/>
                  </a:cubicBezTo>
                  <a:cubicBezTo>
                    <a:pt x="2263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7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6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4"/>
            <p:cNvSpPr/>
            <p:nvPr/>
          </p:nvSpPr>
          <p:spPr>
            <a:xfrm>
              <a:off x="4941924" y="-169612"/>
              <a:ext cx="142964" cy="125041"/>
            </a:xfrm>
            <a:custGeom>
              <a:avLst/>
              <a:gdLst/>
              <a:ahLst/>
              <a:cxnLst/>
              <a:rect l="l" t="t" r="r" b="b"/>
              <a:pathLst>
                <a:path w="4371" h="3823" extrusionOk="0">
                  <a:moveTo>
                    <a:pt x="1144" y="0"/>
                  </a:moveTo>
                  <a:cubicBezTo>
                    <a:pt x="513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13" y="3822"/>
                    <a:pt x="1144" y="3822"/>
                  </a:cubicBezTo>
                  <a:lnTo>
                    <a:pt x="3228" y="3822"/>
                  </a:lnTo>
                  <a:cubicBezTo>
                    <a:pt x="3859" y="3810"/>
                    <a:pt x="4371" y="3310"/>
                    <a:pt x="4371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28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494231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13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13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4965309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227" y="0"/>
                  </a:moveTo>
                  <a:cubicBezTo>
                    <a:pt x="917" y="0"/>
                    <a:pt x="631" y="119"/>
                    <a:pt x="405" y="310"/>
                  </a:cubicBezTo>
                  <a:lnTo>
                    <a:pt x="393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4" y="452"/>
                    <a:pt x="262" y="476"/>
                    <a:pt x="238" y="500"/>
                  </a:cubicBezTo>
                  <a:cubicBezTo>
                    <a:pt x="215" y="524"/>
                    <a:pt x="191" y="560"/>
                    <a:pt x="179" y="595"/>
                  </a:cubicBezTo>
                  <a:cubicBezTo>
                    <a:pt x="155" y="631"/>
                    <a:pt x="143" y="655"/>
                    <a:pt x="119" y="691"/>
                  </a:cubicBezTo>
                  <a:cubicBezTo>
                    <a:pt x="107" y="726"/>
                    <a:pt x="96" y="750"/>
                    <a:pt x="84" y="786"/>
                  </a:cubicBezTo>
                  <a:cubicBezTo>
                    <a:pt x="72" y="833"/>
                    <a:pt x="48" y="869"/>
                    <a:pt x="36" y="917"/>
                  </a:cubicBezTo>
                  <a:cubicBezTo>
                    <a:pt x="36" y="941"/>
                    <a:pt x="24" y="964"/>
                    <a:pt x="24" y="1000"/>
                  </a:cubicBezTo>
                  <a:cubicBezTo>
                    <a:pt x="0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10" y="16181"/>
                    <a:pt x="1393" y="16169"/>
                    <a:pt x="1477" y="16157"/>
                  </a:cubicBezTo>
                  <a:lnTo>
                    <a:pt x="1512" y="16145"/>
                  </a:lnTo>
                  <a:cubicBezTo>
                    <a:pt x="1584" y="16121"/>
                    <a:pt x="1643" y="16097"/>
                    <a:pt x="1715" y="16073"/>
                  </a:cubicBezTo>
                  <a:lnTo>
                    <a:pt x="1727" y="16073"/>
                  </a:lnTo>
                  <a:cubicBezTo>
                    <a:pt x="1882" y="16002"/>
                    <a:pt x="2012" y="15907"/>
                    <a:pt x="2120" y="15788"/>
                  </a:cubicBezTo>
                  <a:cubicBezTo>
                    <a:pt x="2322" y="15561"/>
                    <a:pt x="2441" y="15276"/>
                    <a:pt x="2441" y="14966"/>
                  </a:cubicBezTo>
                  <a:lnTo>
                    <a:pt x="2441" y="1226"/>
                  </a:lnTo>
                  <a:cubicBezTo>
                    <a:pt x="2441" y="548"/>
                    <a:pt x="1893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4977378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6" y="0"/>
                    <a:pt x="953" y="24"/>
                    <a:pt x="870" y="48"/>
                  </a:cubicBezTo>
                  <a:cubicBezTo>
                    <a:pt x="822" y="60"/>
                    <a:pt x="774" y="71"/>
                    <a:pt x="739" y="83"/>
                  </a:cubicBezTo>
                  <a:cubicBezTo>
                    <a:pt x="703" y="107"/>
                    <a:pt x="667" y="119"/>
                    <a:pt x="631" y="131"/>
                  </a:cubicBezTo>
                  <a:cubicBezTo>
                    <a:pt x="608" y="155"/>
                    <a:pt x="584" y="167"/>
                    <a:pt x="560" y="179"/>
                  </a:cubicBezTo>
                  <a:cubicBezTo>
                    <a:pt x="536" y="202"/>
                    <a:pt x="512" y="214"/>
                    <a:pt x="489" y="226"/>
                  </a:cubicBezTo>
                  <a:cubicBezTo>
                    <a:pt x="465" y="238"/>
                    <a:pt x="441" y="262"/>
                    <a:pt x="429" y="274"/>
                  </a:cubicBez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98" y="393"/>
                    <a:pt x="286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79" y="560"/>
                  </a:lnTo>
                  <a:cubicBezTo>
                    <a:pt x="167" y="572"/>
                    <a:pt x="155" y="583"/>
                    <a:pt x="143" y="607"/>
                  </a:cubicBezTo>
                  <a:cubicBezTo>
                    <a:pt x="131" y="619"/>
                    <a:pt x="131" y="631"/>
                    <a:pt x="119" y="655"/>
                  </a:cubicBezTo>
                  <a:cubicBezTo>
                    <a:pt x="108" y="667"/>
                    <a:pt x="108" y="679"/>
                    <a:pt x="96" y="703"/>
                  </a:cubicBezTo>
                  <a:lnTo>
                    <a:pt x="72" y="750"/>
                  </a:lnTo>
                  <a:cubicBezTo>
                    <a:pt x="72" y="762"/>
                    <a:pt x="60" y="774"/>
                    <a:pt x="60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2" y="917"/>
                    <a:pt x="12" y="929"/>
                  </a:cubicBezTo>
                  <a:cubicBezTo>
                    <a:pt x="12" y="953"/>
                    <a:pt x="0" y="964"/>
                    <a:pt x="0" y="976"/>
                  </a:cubicBezTo>
                  <a:lnTo>
                    <a:pt x="0" y="1024"/>
                  </a:lnTo>
                  <a:lnTo>
                    <a:pt x="0" y="1072"/>
                  </a:lnTo>
                  <a:lnTo>
                    <a:pt x="0" y="1119"/>
                  </a:lnTo>
                  <a:lnTo>
                    <a:pt x="0" y="1167"/>
                  </a:lnTo>
                  <a:lnTo>
                    <a:pt x="0" y="1214"/>
                  </a:lnTo>
                  <a:lnTo>
                    <a:pt x="0" y="14954"/>
                  </a:lnTo>
                  <a:lnTo>
                    <a:pt x="0" y="14990"/>
                  </a:lnTo>
                  <a:lnTo>
                    <a:pt x="0" y="15050"/>
                  </a:lnTo>
                  <a:lnTo>
                    <a:pt x="0" y="15097"/>
                  </a:lnTo>
                  <a:lnTo>
                    <a:pt x="0" y="15145"/>
                  </a:lnTo>
                  <a:lnTo>
                    <a:pt x="0" y="15192"/>
                  </a:lnTo>
                  <a:cubicBezTo>
                    <a:pt x="0" y="15204"/>
                    <a:pt x="12" y="15216"/>
                    <a:pt x="12" y="15240"/>
                  </a:cubicBezTo>
                  <a:cubicBezTo>
                    <a:pt x="24" y="15252"/>
                    <a:pt x="12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48" y="15347"/>
                    <a:pt x="48" y="15371"/>
                    <a:pt x="60" y="15383"/>
                  </a:cubicBezTo>
                  <a:cubicBezTo>
                    <a:pt x="60" y="15407"/>
                    <a:pt x="72" y="15419"/>
                    <a:pt x="72" y="15431"/>
                  </a:cubicBezTo>
                  <a:cubicBezTo>
                    <a:pt x="84" y="15454"/>
                    <a:pt x="96" y="15466"/>
                    <a:pt x="96" y="15478"/>
                  </a:cubicBezTo>
                  <a:cubicBezTo>
                    <a:pt x="108" y="15502"/>
                    <a:pt x="119" y="15514"/>
                    <a:pt x="119" y="15526"/>
                  </a:cubicBezTo>
                  <a:cubicBezTo>
                    <a:pt x="131" y="15550"/>
                    <a:pt x="143" y="15561"/>
                    <a:pt x="155" y="15585"/>
                  </a:cubicBezTo>
                  <a:cubicBezTo>
                    <a:pt x="167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0" y="15728"/>
                  </a:lnTo>
                  <a:lnTo>
                    <a:pt x="298" y="15776"/>
                  </a:lnTo>
                  <a:lnTo>
                    <a:pt x="346" y="15823"/>
                  </a:lnTo>
                  <a:lnTo>
                    <a:pt x="393" y="15871"/>
                  </a:lnTo>
                  <a:cubicBezTo>
                    <a:pt x="417" y="15895"/>
                    <a:pt x="441" y="15907"/>
                    <a:pt x="453" y="15931"/>
                  </a:cubicBezTo>
                  <a:lnTo>
                    <a:pt x="524" y="15978"/>
                  </a:lnTo>
                  <a:cubicBezTo>
                    <a:pt x="584" y="16014"/>
                    <a:pt x="643" y="16050"/>
                    <a:pt x="715" y="16073"/>
                  </a:cubicBezTo>
                  <a:cubicBezTo>
                    <a:pt x="751" y="16097"/>
                    <a:pt x="798" y="16109"/>
                    <a:pt x="846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4" y="16133"/>
                  </a:cubicBezTo>
                  <a:cubicBezTo>
                    <a:pt x="1572" y="16121"/>
                    <a:pt x="1620" y="16109"/>
                    <a:pt x="1667" y="16085"/>
                  </a:cubicBezTo>
                  <a:cubicBezTo>
                    <a:pt x="1703" y="16073"/>
                    <a:pt x="1739" y="16062"/>
                    <a:pt x="1763" y="16038"/>
                  </a:cubicBezTo>
                  <a:lnTo>
                    <a:pt x="1846" y="15990"/>
                  </a:lnTo>
                  <a:lnTo>
                    <a:pt x="1917" y="15942"/>
                  </a:lnTo>
                  <a:cubicBezTo>
                    <a:pt x="1941" y="15931"/>
                    <a:pt x="1965" y="15919"/>
                    <a:pt x="1989" y="15907"/>
                  </a:cubicBezTo>
                  <a:lnTo>
                    <a:pt x="2036" y="15859"/>
                  </a:lnTo>
                  <a:lnTo>
                    <a:pt x="2084" y="15812"/>
                  </a:lnTo>
                  <a:lnTo>
                    <a:pt x="2132" y="15752"/>
                  </a:lnTo>
                  <a:cubicBezTo>
                    <a:pt x="2144" y="15740"/>
                    <a:pt x="2155" y="15728"/>
                    <a:pt x="2167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39" y="15609"/>
                  </a:lnTo>
                  <a:lnTo>
                    <a:pt x="2263" y="15561"/>
                  </a:lnTo>
                  <a:cubicBezTo>
                    <a:pt x="2275" y="15550"/>
                    <a:pt x="2286" y="15538"/>
                    <a:pt x="2286" y="15514"/>
                  </a:cubicBezTo>
                  <a:cubicBezTo>
                    <a:pt x="2298" y="15502"/>
                    <a:pt x="2310" y="15478"/>
                    <a:pt x="2310" y="15466"/>
                  </a:cubicBezTo>
                  <a:cubicBezTo>
                    <a:pt x="2310" y="15454"/>
                    <a:pt x="2334" y="15431"/>
                    <a:pt x="2334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5" y="15180"/>
                  </a:lnTo>
                  <a:cubicBezTo>
                    <a:pt x="2405" y="15157"/>
                    <a:pt x="2405" y="15145"/>
                    <a:pt x="2405" y="15133"/>
                  </a:cubicBezTo>
                  <a:lnTo>
                    <a:pt x="2405" y="15085"/>
                  </a:lnTo>
                  <a:lnTo>
                    <a:pt x="2405" y="15026"/>
                  </a:lnTo>
                  <a:lnTo>
                    <a:pt x="2405" y="14978"/>
                  </a:lnTo>
                  <a:lnTo>
                    <a:pt x="2405" y="14954"/>
                  </a:lnTo>
                  <a:lnTo>
                    <a:pt x="2405" y="1214"/>
                  </a:lnTo>
                  <a:lnTo>
                    <a:pt x="2405" y="1167"/>
                  </a:lnTo>
                  <a:lnTo>
                    <a:pt x="2405" y="1119"/>
                  </a:lnTo>
                  <a:lnTo>
                    <a:pt x="2405" y="1072"/>
                  </a:lnTo>
                  <a:cubicBezTo>
                    <a:pt x="2405" y="1060"/>
                    <a:pt x="2405" y="1036"/>
                    <a:pt x="2405" y="1024"/>
                  </a:cubicBezTo>
                  <a:lnTo>
                    <a:pt x="2405" y="976"/>
                  </a:lnTo>
                  <a:cubicBezTo>
                    <a:pt x="2405" y="964"/>
                    <a:pt x="2394" y="941"/>
                    <a:pt x="2394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70" y="845"/>
                    <a:pt x="2358" y="833"/>
                  </a:cubicBezTo>
                  <a:lnTo>
                    <a:pt x="2346" y="786"/>
                  </a:lnTo>
                  <a:lnTo>
                    <a:pt x="2322" y="738"/>
                  </a:lnTo>
                  <a:cubicBezTo>
                    <a:pt x="2322" y="714"/>
                    <a:pt x="2310" y="703"/>
                    <a:pt x="2298" y="691"/>
                  </a:cubicBezTo>
                  <a:lnTo>
                    <a:pt x="2275" y="643"/>
                  </a:lnTo>
                  <a:lnTo>
                    <a:pt x="2251" y="595"/>
                  </a:ln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7" y="476"/>
                    <a:pt x="2155" y="464"/>
                    <a:pt x="2144" y="452"/>
                  </a:cubicBezTo>
                  <a:lnTo>
                    <a:pt x="2108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89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39" y="119"/>
                    <a:pt x="1703" y="107"/>
                  </a:cubicBezTo>
                  <a:cubicBezTo>
                    <a:pt x="1655" y="95"/>
                    <a:pt x="1620" y="71"/>
                    <a:pt x="1572" y="60"/>
                  </a:cubicBezTo>
                  <a:cubicBezTo>
                    <a:pt x="1489" y="36"/>
                    <a:pt x="1417" y="12"/>
                    <a:pt x="1334" y="12"/>
                  </a:cubicBezTo>
                  <a:cubicBezTo>
                    <a:pt x="1286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4"/>
            <p:cNvSpPr/>
            <p:nvPr/>
          </p:nvSpPr>
          <p:spPr>
            <a:xfrm>
              <a:off x="6566206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2" y="0"/>
                  </a:moveTo>
                  <a:cubicBezTo>
                    <a:pt x="501" y="0"/>
                    <a:pt x="1" y="512"/>
                    <a:pt x="1" y="1131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22"/>
                  </a:cubicBezTo>
                  <a:lnTo>
                    <a:pt x="3216" y="3822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1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4"/>
            <p:cNvSpPr/>
            <p:nvPr/>
          </p:nvSpPr>
          <p:spPr>
            <a:xfrm>
              <a:off x="6566206" y="277825"/>
              <a:ext cx="142572" cy="124648"/>
            </a:xfrm>
            <a:custGeom>
              <a:avLst/>
              <a:gdLst/>
              <a:ahLst/>
              <a:cxnLst/>
              <a:rect l="l" t="t" r="r" b="b"/>
              <a:pathLst>
                <a:path w="4359" h="3811" extrusionOk="0">
                  <a:moveTo>
                    <a:pt x="1132" y="0"/>
                  </a:moveTo>
                  <a:cubicBezTo>
                    <a:pt x="501" y="0"/>
                    <a:pt x="1" y="512"/>
                    <a:pt x="1" y="1132"/>
                  </a:cubicBezTo>
                  <a:lnTo>
                    <a:pt x="1" y="2679"/>
                  </a:lnTo>
                  <a:cubicBezTo>
                    <a:pt x="1" y="3310"/>
                    <a:pt x="501" y="3810"/>
                    <a:pt x="1132" y="3810"/>
                  </a:cubicBezTo>
                  <a:lnTo>
                    <a:pt x="3216" y="3810"/>
                  </a:lnTo>
                  <a:cubicBezTo>
                    <a:pt x="3847" y="3810"/>
                    <a:pt x="4359" y="3310"/>
                    <a:pt x="4359" y="2679"/>
                  </a:cubicBezTo>
                  <a:lnTo>
                    <a:pt x="4359" y="1132"/>
                  </a:lnTo>
                  <a:cubicBezTo>
                    <a:pt x="4359" y="512"/>
                    <a:pt x="3847" y="0"/>
                    <a:pt x="3216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4"/>
            <p:cNvSpPr/>
            <p:nvPr/>
          </p:nvSpPr>
          <p:spPr>
            <a:xfrm>
              <a:off x="6588806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43" y="119"/>
                    <a:pt x="417" y="310"/>
                  </a:cubicBezTo>
                  <a:lnTo>
                    <a:pt x="393" y="333"/>
                  </a:lnTo>
                  <a:cubicBezTo>
                    <a:pt x="370" y="369"/>
                    <a:pt x="334" y="393"/>
                    <a:pt x="298" y="429"/>
                  </a:cubicBezTo>
                  <a:cubicBezTo>
                    <a:pt x="286" y="452"/>
                    <a:pt x="262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3" y="655"/>
                    <a:pt x="131" y="691"/>
                  </a:cubicBezTo>
                  <a:cubicBezTo>
                    <a:pt x="120" y="726"/>
                    <a:pt x="108" y="750"/>
                    <a:pt x="96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36" y="964"/>
                    <a:pt x="24" y="1000"/>
                  </a:cubicBezTo>
                  <a:cubicBezTo>
                    <a:pt x="12" y="1072"/>
                    <a:pt x="0" y="1143"/>
                    <a:pt x="0" y="1226"/>
                  </a:cubicBezTo>
                  <a:lnTo>
                    <a:pt x="0" y="14954"/>
                  </a:lnTo>
                  <a:cubicBezTo>
                    <a:pt x="0" y="15633"/>
                    <a:pt x="548" y="16181"/>
                    <a:pt x="1227" y="16181"/>
                  </a:cubicBezTo>
                  <a:cubicBezTo>
                    <a:pt x="1322" y="16181"/>
                    <a:pt x="1405" y="16169"/>
                    <a:pt x="1489" y="16157"/>
                  </a:cubicBezTo>
                  <a:lnTo>
                    <a:pt x="1524" y="16145"/>
                  </a:lnTo>
                  <a:cubicBezTo>
                    <a:pt x="1596" y="16121"/>
                    <a:pt x="1655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32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5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6600483" y="-148189"/>
              <a:ext cx="79872" cy="529240"/>
            </a:xfrm>
            <a:custGeom>
              <a:avLst/>
              <a:gdLst/>
              <a:ahLst/>
              <a:cxnLst/>
              <a:rect l="l" t="t" r="r" b="b"/>
              <a:pathLst>
                <a:path w="2442" h="16181" extrusionOk="0">
                  <a:moveTo>
                    <a:pt x="1144" y="0"/>
                  </a:moveTo>
                  <a:cubicBezTo>
                    <a:pt x="1060" y="0"/>
                    <a:pt x="965" y="24"/>
                    <a:pt x="882" y="48"/>
                  </a:cubicBezTo>
                  <a:cubicBezTo>
                    <a:pt x="834" y="60"/>
                    <a:pt x="798" y="71"/>
                    <a:pt x="751" y="83"/>
                  </a:cubicBezTo>
                  <a:cubicBezTo>
                    <a:pt x="715" y="107"/>
                    <a:pt x="691" y="119"/>
                    <a:pt x="656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48" y="202"/>
                    <a:pt x="525" y="214"/>
                    <a:pt x="501" y="226"/>
                  </a:cubicBezTo>
                  <a:lnTo>
                    <a:pt x="441" y="274"/>
                  </a:lnTo>
                  <a:lnTo>
                    <a:pt x="394" y="322"/>
                  </a:lnTo>
                  <a:cubicBezTo>
                    <a:pt x="370" y="333"/>
                    <a:pt x="358" y="357"/>
                    <a:pt x="346" y="369"/>
                  </a:cubicBezTo>
                  <a:cubicBezTo>
                    <a:pt x="322" y="381"/>
                    <a:pt x="310" y="393"/>
                    <a:pt x="298" y="417"/>
                  </a:cubicBezTo>
                  <a:cubicBezTo>
                    <a:pt x="286" y="429"/>
                    <a:pt x="275" y="441"/>
                    <a:pt x="263" y="464"/>
                  </a:cubicBezTo>
                  <a:lnTo>
                    <a:pt x="227" y="512"/>
                  </a:lnTo>
                  <a:lnTo>
                    <a:pt x="191" y="560"/>
                  </a:lnTo>
                  <a:lnTo>
                    <a:pt x="167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96" y="750"/>
                  </a:cubicBezTo>
                  <a:cubicBezTo>
                    <a:pt x="84" y="762"/>
                    <a:pt x="84" y="774"/>
                    <a:pt x="72" y="786"/>
                  </a:cubicBezTo>
                  <a:lnTo>
                    <a:pt x="60" y="833"/>
                  </a:lnTo>
                  <a:lnTo>
                    <a:pt x="48" y="881"/>
                  </a:lnTo>
                  <a:cubicBezTo>
                    <a:pt x="48" y="905"/>
                    <a:pt x="36" y="917"/>
                    <a:pt x="36" y="929"/>
                  </a:cubicBezTo>
                  <a:cubicBezTo>
                    <a:pt x="24" y="953"/>
                    <a:pt x="24" y="964"/>
                    <a:pt x="24" y="976"/>
                  </a:cubicBezTo>
                  <a:lnTo>
                    <a:pt x="24" y="1024"/>
                  </a:lnTo>
                  <a:cubicBezTo>
                    <a:pt x="24" y="1048"/>
                    <a:pt x="24" y="1060"/>
                    <a:pt x="13" y="1072"/>
                  </a:cubicBezTo>
                  <a:cubicBezTo>
                    <a:pt x="1" y="1095"/>
                    <a:pt x="13" y="1107"/>
                    <a:pt x="13" y="1119"/>
                  </a:cubicBezTo>
                  <a:lnTo>
                    <a:pt x="13" y="1167"/>
                  </a:lnTo>
                  <a:lnTo>
                    <a:pt x="13" y="1214"/>
                  </a:lnTo>
                  <a:lnTo>
                    <a:pt x="13" y="14954"/>
                  </a:lnTo>
                  <a:cubicBezTo>
                    <a:pt x="13" y="14966"/>
                    <a:pt x="13" y="14978"/>
                    <a:pt x="13" y="14990"/>
                  </a:cubicBezTo>
                  <a:lnTo>
                    <a:pt x="13" y="15050"/>
                  </a:lnTo>
                  <a:cubicBezTo>
                    <a:pt x="13" y="15061"/>
                    <a:pt x="13" y="15073"/>
                    <a:pt x="13" y="15097"/>
                  </a:cubicBezTo>
                  <a:cubicBezTo>
                    <a:pt x="13" y="15109"/>
                    <a:pt x="13" y="15121"/>
                    <a:pt x="24" y="15145"/>
                  </a:cubicBezTo>
                  <a:lnTo>
                    <a:pt x="24" y="15192"/>
                  </a:lnTo>
                  <a:cubicBezTo>
                    <a:pt x="24" y="15204"/>
                    <a:pt x="24" y="15216"/>
                    <a:pt x="24" y="15240"/>
                  </a:cubicBezTo>
                  <a:cubicBezTo>
                    <a:pt x="36" y="15252"/>
                    <a:pt x="24" y="15276"/>
                    <a:pt x="36" y="15288"/>
                  </a:cubicBezTo>
                  <a:cubicBezTo>
                    <a:pt x="48" y="15300"/>
                    <a:pt x="48" y="15323"/>
                    <a:pt x="60" y="15335"/>
                  </a:cubicBezTo>
                  <a:lnTo>
                    <a:pt x="72" y="15383"/>
                  </a:lnTo>
                  <a:lnTo>
                    <a:pt x="96" y="15431"/>
                  </a:lnTo>
                  <a:cubicBezTo>
                    <a:pt x="96" y="15454"/>
                    <a:pt x="108" y="15466"/>
                    <a:pt x="120" y="15478"/>
                  </a:cubicBezTo>
                  <a:cubicBezTo>
                    <a:pt x="120" y="15502"/>
                    <a:pt x="132" y="15514"/>
                    <a:pt x="144" y="15526"/>
                  </a:cubicBezTo>
                  <a:cubicBezTo>
                    <a:pt x="144" y="15550"/>
                    <a:pt x="155" y="15561"/>
                    <a:pt x="167" y="15585"/>
                  </a:cubicBezTo>
                  <a:cubicBezTo>
                    <a:pt x="179" y="15597"/>
                    <a:pt x="191" y="15609"/>
                    <a:pt x="203" y="15633"/>
                  </a:cubicBezTo>
                  <a:cubicBezTo>
                    <a:pt x="203" y="15645"/>
                    <a:pt x="227" y="15657"/>
                    <a:pt x="239" y="15681"/>
                  </a:cubicBezTo>
                  <a:cubicBezTo>
                    <a:pt x="239" y="15692"/>
                    <a:pt x="263" y="15716"/>
                    <a:pt x="275" y="15728"/>
                  </a:cubicBezTo>
                  <a:cubicBezTo>
                    <a:pt x="286" y="15740"/>
                    <a:pt x="298" y="15764"/>
                    <a:pt x="310" y="15776"/>
                  </a:cubicBezTo>
                  <a:lnTo>
                    <a:pt x="358" y="15823"/>
                  </a:lnTo>
                  <a:lnTo>
                    <a:pt x="417" y="15871"/>
                  </a:lnTo>
                  <a:cubicBezTo>
                    <a:pt x="429" y="15895"/>
                    <a:pt x="453" y="15907"/>
                    <a:pt x="477" y="15931"/>
                  </a:cubicBezTo>
                  <a:lnTo>
                    <a:pt x="536" y="15978"/>
                  </a:lnTo>
                  <a:cubicBezTo>
                    <a:pt x="572" y="15990"/>
                    <a:pt x="596" y="16014"/>
                    <a:pt x="620" y="16026"/>
                  </a:cubicBezTo>
                  <a:cubicBezTo>
                    <a:pt x="656" y="16050"/>
                    <a:pt x="691" y="16062"/>
                    <a:pt x="727" y="16073"/>
                  </a:cubicBezTo>
                  <a:cubicBezTo>
                    <a:pt x="763" y="16097"/>
                    <a:pt x="810" y="16109"/>
                    <a:pt x="858" y="16121"/>
                  </a:cubicBezTo>
                  <a:cubicBezTo>
                    <a:pt x="977" y="16157"/>
                    <a:pt x="1096" y="16181"/>
                    <a:pt x="1215" y="16181"/>
                  </a:cubicBezTo>
                  <a:lnTo>
                    <a:pt x="1227" y="16181"/>
                  </a:lnTo>
                  <a:cubicBezTo>
                    <a:pt x="1334" y="16181"/>
                    <a:pt x="1441" y="16169"/>
                    <a:pt x="1537" y="16133"/>
                  </a:cubicBezTo>
                  <a:cubicBezTo>
                    <a:pt x="1584" y="16121"/>
                    <a:pt x="1632" y="16109"/>
                    <a:pt x="1679" y="16085"/>
                  </a:cubicBezTo>
                  <a:lnTo>
                    <a:pt x="1787" y="16038"/>
                  </a:lnTo>
                  <a:cubicBezTo>
                    <a:pt x="1810" y="16026"/>
                    <a:pt x="1834" y="16014"/>
                    <a:pt x="1870" y="15990"/>
                  </a:cubicBezTo>
                  <a:lnTo>
                    <a:pt x="1941" y="15942"/>
                  </a:lnTo>
                  <a:cubicBezTo>
                    <a:pt x="1953" y="15931"/>
                    <a:pt x="1977" y="15919"/>
                    <a:pt x="2001" y="15907"/>
                  </a:cubicBezTo>
                  <a:cubicBezTo>
                    <a:pt x="2013" y="15883"/>
                    <a:pt x="2037" y="15871"/>
                    <a:pt x="2049" y="15859"/>
                  </a:cubicBezTo>
                  <a:lnTo>
                    <a:pt x="2096" y="15812"/>
                  </a:lnTo>
                  <a:lnTo>
                    <a:pt x="2144" y="15752"/>
                  </a:lnTo>
                  <a:lnTo>
                    <a:pt x="2180" y="15704"/>
                  </a:lnTo>
                  <a:lnTo>
                    <a:pt x="2215" y="15657"/>
                  </a:lnTo>
                  <a:lnTo>
                    <a:pt x="2251" y="15609"/>
                  </a:lnTo>
                  <a:cubicBezTo>
                    <a:pt x="2263" y="15597"/>
                    <a:pt x="2275" y="15585"/>
                    <a:pt x="2287" y="15561"/>
                  </a:cubicBezTo>
                  <a:cubicBezTo>
                    <a:pt x="2287" y="15550"/>
                    <a:pt x="2299" y="15538"/>
                    <a:pt x="2310" y="15514"/>
                  </a:cubicBezTo>
                  <a:cubicBezTo>
                    <a:pt x="2310" y="15502"/>
                    <a:pt x="2322" y="15478"/>
                    <a:pt x="2334" y="15466"/>
                  </a:cubicBezTo>
                  <a:lnTo>
                    <a:pt x="2358" y="15419"/>
                  </a:lnTo>
                  <a:cubicBezTo>
                    <a:pt x="2358" y="15407"/>
                    <a:pt x="2358" y="15383"/>
                    <a:pt x="2370" y="15371"/>
                  </a:cubicBezTo>
                  <a:cubicBezTo>
                    <a:pt x="2370" y="15359"/>
                    <a:pt x="2382" y="15335"/>
                    <a:pt x="2382" y="15323"/>
                  </a:cubicBezTo>
                  <a:cubicBezTo>
                    <a:pt x="2394" y="15311"/>
                    <a:pt x="2394" y="15288"/>
                    <a:pt x="2406" y="15276"/>
                  </a:cubicBezTo>
                  <a:cubicBezTo>
                    <a:pt x="2406" y="15264"/>
                    <a:pt x="2406" y="15240"/>
                    <a:pt x="2406" y="15228"/>
                  </a:cubicBezTo>
                  <a:cubicBezTo>
                    <a:pt x="2418" y="15204"/>
                    <a:pt x="2406" y="15192"/>
                    <a:pt x="2418" y="15180"/>
                  </a:cubicBezTo>
                  <a:cubicBezTo>
                    <a:pt x="2430" y="15157"/>
                    <a:pt x="2418" y="15145"/>
                    <a:pt x="2430" y="15133"/>
                  </a:cubicBezTo>
                  <a:cubicBezTo>
                    <a:pt x="2441" y="15109"/>
                    <a:pt x="2430" y="15097"/>
                    <a:pt x="2430" y="15085"/>
                  </a:cubicBezTo>
                  <a:lnTo>
                    <a:pt x="2430" y="15026"/>
                  </a:lnTo>
                  <a:lnTo>
                    <a:pt x="2430" y="14978"/>
                  </a:lnTo>
                  <a:lnTo>
                    <a:pt x="2430" y="1214"/>
                  </a:lnTo>
                  <a:lnTo>
                    <a:pt x="2430" y="1167"/>
                  </a:lnTo>
                  <a:lnTo>
                    <a:pt x="2430" y="1119"/>
                  </a:lnTo>
                  <a:cubicBezTo>
                    <a:pt x="2430" y="1107"/>
                    <a:pt x="2430" y="1084"/>
                    <a:pt x="2430" y="1072"/>
                  </a:cubicBezTo>
                  <a:cubicBezTo>
                    <a:pt x="2418" y="1060"/>
                    <a:pt x="2418" y="1036"/>
                    <a:pt x="2418" y="1024"/>
                  </a:cubicBezTo>
                  <a:cubicBezTo>
                    <a:pt x="2418" y="1012"/>
                    <a:pt x="2418" y="988"/>
                    <a:pt x="2418" y="976"/>
                  </a:cubicBezTo>
                  <a:cubicBezTo>
                    <a:pt x="2418" y="964"/>
                    <a:pt x="2406" y="941"/>
                    <a:pt x="2406" y="929"/>
                  </a:cubicBezTo>
                  <a:cubicBezTo>
                    <a:pt x="2406" y="905"/>
                    <a:pt x="2406" y="893"/>
                    <a:pt x="2394" y="881"/>
                  </a:cubicBezTo>
                  <a:cubicBezTo>
                    <a:pt x="2382" y="869"/>
                    <a:pt x="2382" y="845"/>
                    <a:pt x="2382" y="833"/>
                  </a:cubicBezTo>
                  <a:cubicBezTo>
                    <a:pt x="2382" y="810"/>
                    <a:pt x="2370" y="798"/>
                    <a:pt x="2358" y="786"/>
                  </a:cubicBezTo>
                  <a:cubicBezTo>
                    <a:pt x="2358" y="762"/>
                    <a:pt x="2346" y="750"/>
                    <a:pt x="2346" y="738"/>
                  </a:cubicBezTo>
                  <a:cubicBezTo>
                    <a:pt x="2346" y="714"/>
                    <a:pt x="2322" y="703"/>
                    <a:pt x="2322" y="691"/>
                  </a:cubicBezTo>
                  <a:lnTo>
                    <a:pt x="2299" y="643"/>
                  </a:lnTo>
                  <a:cubicBezTo>
                    <a:pt x="2287" y="619"/>
                    <a:pt x="2275" y="607"/>
                    <a:pt x="2263" y="595"/>
                  </a:cubicBezTo>
                  <a:cubicBezTo>
                    <a:pt x="2251" y="572"/>
                    <a:pt x="2251" y="560"/>
                    <a:pt x="2239" y="548"/>
                  </a:cubicBezTo>
                  <a:lnTo>
                    <a:pt x="2203" y="500"/>
                  </a:lnTo>
                  <a:lnTo>
                    <a:pt x="2168" y="452"/>
                  </a:lnTo>
                  <a:lnTo>
                    <a:pt x="2120" y="393"/>
                  </a:lnTo>
                  <a:cubicBezTo>
                    <a:pt x="2108" y="381"/>
                    <a:pt x="2096" y="369"/>
                    <a:pt x="2072" y="345"/>
                  </a:cubicBezTo>
                  <a:lnTo>
                    <a:pt x="2025" y="298"/>
                  </a:lnTo>
                  <a:cubicBezTo>
                    <a:pt x="2001" y="286"/>
                    <a:pt x="1989" y="274"/>
                    <a:pt x="1965" y="250"/>
                  </a:cubicBezTo>
                  <a:lnTo>
                    <a:pt x="1894" y="202"/>
                  </a:lnTo>
                  <a:lnTo>
                    <a:pt x="1822" y="155"/>
                  </a:lnTo>
                  <a:cubicBezTo>
                    <a:pt x="1787" y="143"/>
                    <a:pt x="1751" y="119"/>
                    <a:pt x="1715" y="107"/>
                  </a:cubicBezTo>
                  <a:cubicBezTo>
                    <a:pt x="1679" y="95"/>
                    <a:pt x="1632" y="71"/>
                    <a:pt x="1596" y="60"/>
                  </a:cubicBezTo>
                  <a:cubicBezTo>
                    <a:pt x="1513" y="36"/>
                    <a:pt x="1429" y="12"/>
                    <a:pt x="1346" y="12"/>
                  </a:cubicBezTo>
                  <a:cubicBezTo>
                    <a:pt x="1310" y="0"/>
                    <a:pt x="1263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6195500" y="-169612"/>
              <a:ext cx="142932" cy="125041"/>
            </a:xfrm>
            <a:custGeom>
              <a:avLst/>
              <a:gdLst/>
              <a:ahLst/>
              <a:cxnLst/>
              <a:rect l="l" t="t" r="r" b="b"/>
              <a:pathLst>
                <a:path w="4370" h="3823" extrusionOk="0">
                  <a:moveTo>
                    <a:pt x="1143" y="0"/>
                  </a:moveTo>
                  <a:cubicBezTo>
                    <a:pt x="512" y="0"/>
                    <a:pt x="12" y="512"/>
                    <a:pt x="0" y="1131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6195500" y="277825"/>
              <a:ext cx="142932" cy="124648"/>
            </a:xfrm>
            <a:custGeom>
              <a:avLst/>
              <a:gdLst/>
              <a:ahLst/>
              <a:cxnLst/>
              <a:rect l="l" t="t" r="r" b="b"/>
              <a:pathLst>
                <a:path w="4370" h="3811" extrusionOk="0">
                  <a:moveTo>
                    <a:pt x="1143" y="0"/>
                  </a:moveTo>
                  <a:cubicBezTo>
                    <a:pt x="512" y="0"/>
                    <a:pt x="12" y="512"/>
                    <a:pt x="0" y="1132"/>
                  </a:cubicBezTo>
                  <a:lnTo>
                    <a:pt x="0" y="2679"/>
                  </a:lnTo>
                  <a:cubicBezTo>
                    <a:pt x="12" y="3310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58" y="3310"/>
                    <a:pt x="4370" y="2679"/>
                  </a:cubicBezTo>
                  <a:lnTo>
                    <a:pt x="4370" y="1132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6218461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8" y="429"/>
                  </a:cubicBezTo>
                  <a:cubicBezTo>
                    <a:pt x="286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7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6" y="964"/>
                    <a:pt x="24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406" y="16169"/>
                    <a:pt x="1489" y="16157"/>
                  </a:cubicBezTo>
                  <a:lnTo>
                    <a:pt x="1525" y="16145"/>
                  </a:lnTo>
                  <a:cubicBezTo>
                    <a:pt x="1596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6230922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20" y="0"/>
                  </a:moveTo>
                  <a:cubicBezTo>
                    <a:pt x="1036" y="0"/>
                    <a:pt x="941" y="24"/>
                    <a:pt x="858" y="48"/>
                  </a:cubicBezTo>
                  <a:cubicBezTo>
                    <a:pt x="822" y="60"/>
                    <a:pt x="775" y="71"/>
                    <a:pt x="727" y="83"/>
                  </a:cubicBezTo>
                  <a:cubicBezTo>
                    <a:pt x="703" y="107"/>
                    <a:pt x="667" y="119"/>
                    <a:pt x="632" y="131"/>
                  </a:cubicBezTo>
                  <a:cubicBezTo>
                    <a:pt x="596" y="155"/>
                    <a:pt x="584" y="167"/>
                    <a:pt x="548" y="179"/>
                  </a:cubicBezTo>
                  <a:cubicBezTo>
                    <a:pt x="525" y="202"/>
                    <a:pt x="501" y="214"/>
                    <a:pt x="489" y="226"/>
                  </a:cubicBezTo>
                  <a:lnTo>
                    <a:pt x="417" y="274"/>
                  </a:lnTo>
                  <a:lnTo>
                    <a:pt x="370" y="322"/>
                  </a:lnTo>
                  <a:lnTo>
                    <a:pt x="322" y="369"/>
                  </a:lnTo>
                  <a:cubicBezTo>
                    <a:pt x="310" y="381"/>
                    <a:pt x="286" y="393"/>
                    <a:pt x="274" y="417"/>
                  </a:cubicBezTo>
                  <a:lnTo>
                    <a:pt x="239" y="464"/>
                  </a:lnTo>
                  <a:lnTo>
                    <a:pt x="203" y="512"/>
                  </a:lnTo>
                  <a:lnTo>
                    <a:pt x="167" y="560"/>
                  </a:lnTo>
                  <a:cubicBezTo>
                    <a:pt x="155" y="572"/>
                    <a:pt x="155" y="583"/>
                    <a:pt x="144" y="607"/>
                  </a:cubicBezTo>
                  <a:lnTo>
                    <a:pt x="120" y="655"/>
                  </a:lnTo>
                  <a:cubicBezTo>
                    <a:pt x="108" y="667"/>
                    <a:pt x="96" y="679"/>
                    <a:pt x="96" y="703"/>
                  </a:cubicBezTo>
                  <a:cubicBezTo>
                    <a:pt x="84" y="714"/>
                    <a:pt x="72" y="726"/>
                    <a:pt x="72" y="750"/>
                  </a:cubicBezTo>
                  <a:cubicBezTo>
                    <a:pt x="60" y="762"/>
                    <a:pt x="60" y="774"/>
                    <a:pt x="48" y="786"/>
                  </a:cubicBezTo>
                  <a:lnTo>
                    <a:pt x="36" y="833"/>
                  </a:lnTo>
                  <a:lnTo>
                    <a:pt x="24" y="881"/>
                  </a:lnTo>
                  <a:cubicBezTo>
                    <a:pt x="24" y="905"/>
                    <a:pt x="13" y="917"/>
                    <a:pt x="13" y="929"/>
                  </a:cubicBezTo>
                  <a:cubicBezTo>
                    <a:pt x="1" y="953"/>
                    <a:pt x="1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" y="15216"/>
                    <a:pt x="13" y="15240"/>
                  </a:cubicBezTo>
                  <a:cubicBezTo>
                    <a:pt x="13" y="15252"/>
                    <a:pt x="13" y="15276"/>
                    <a:pt x="24" y="15288"/>
                  </a:cubicBezTo>
                  <a:cubicBezTo>
                    <a:pt x="36" y="15300"/>
                    <a:pt x="36" y="15323"/>
                    <a:pt x="36" y="15335"/>
                  </a:cubicBezTo>
                  <a:cubicBezTo>
                    <a:pt x="36" y="15347"/>
                    <a:pt x="48" y="15371"/>
                    <a:pt x="60" y="15383"/>
                  </a:cubicBezTo>
                  <a:cubicBezTo>
                    <a:pt x="60" y="15407"/>
                    <a:pt x="60" y="15419"/>
                    <a:pt x="72" y="15431"/>
                  </a:cubicBezTo>
                  <a:cubicBezTo>
                    <a:pt x="84" y="15454"/>
                    <a:pt x="84" y="15466"/>
                    <a:pt x="96" y="15478"/>
                  </a:cubicBezTo>
                  <a:cubicBezTo>
                    <a:pt x="108" y="15502"/>
                    <a:pt x="108" y="15514"/>
                    <a:pt x="120" y="15526"/>
                  </a:cubicBezTo>
                  <a:cubicBezTo>
                    <a:pt x="132" y="15550"/>
                    <a:pt x="144" y="15561"/>
                    <a:pt x="144" y="15585"/>
                  </a:cubicBezTo>
                  <a:cubicBezTo>
                    <a:pt x="155" y="15597"/>
                    <a:pt x="167" y="15609"/>
                    <a:pt x="179" y="15633"/>
                  </a:cubicBezTo>
                  <a:cubicBezTo>
                    <a:pt x="191" y="15645"/>
                    <a:pt x="203" y="15669"/>
                    <a:pt x="215" y="15681"/>
                  </a:cubicBezTo>
                  <a:lnTo>
                    <a:pt x="251" y="15728"/>
                  </a:lnTo>
                  <a:lnTo>
                    <a:pt x="298" y="15776"/>
                  </a:lnTo>
                  <a:lnTo>
                    <a:pt x="334" y="15823"/>
                  </a:lnTo>
                  <a:lnTo>
                    <a:pt x="394" y="15871"/>
                  </a:lnTo>
                  <a:cubicBezTo>
                    <a:pt x="417" y="15895"/>
                    <a:pt x="429" y="15907"/>
                    <a:pt x="453" y="15931"/>
                  </a:cubicBezTo>
                  <a:cubicBezTo>
                    <a:pt x="477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03" y="16073"/>
                  </a:cubicBezTo>
                  <a:cubicBezTo>
                    <a:pt x="751" y="16097"/>
                    <a:pt x="798" y="16109"/>
                    <a:pt x="834" y="16121"/>
                  </a:cubicBezTo>
                  <a:cubicBezTo>
                    <a:pt x="953" y="16157"/>
                    <a:pt x="1072" y="16181"/>
                    <a:pt x="1191" y="16181"/>
                  </a:cubicBezTo>
                  <a:lnTo>
                    <a:pt x="1203" y="16181"/>
                  </a:lnTo>
                  <a:cubicBezTo>
                    <a:pt x="1310" y="16181"/>
                    <a:pt x="1417" y="16169"/>
                    <a:pt x="1525" y="16133"/>
                  </a:cubicBezTo>
                  <a:cubicBezTo>
                    <a:pt x="1572" y="16121"/>
                    <a:pt x="1620" y="16109"/>
                    <a:pt x="1656" y="16085"/>
                  </a:cubicBezTo>
                  <a:cubicBezTo>
                    <a:pt x="1691" y="16073"/>
                    <a:pt x="1727" y="16062"/>
                    <a:pt x="1763" y="16038"/>
                  </a:cubicBezTo>
                  <a:lnTo>
                    <a:pt x="1846" y="15990"/>
                  </a:lnTo>
                  <a:lnTo>
                    <a:pt x="1918" y="15942"/>
                  </a:lnTo>
                  <a:cubicBezTo>
                    <a:pt x="1941" y="15931"/>
                    <a:pt x="1953" y="15919"/>
                    <a:pt x="1977" y="15907"/>
                  </a:cubicBezTo>
                  <a:lnTo>
                    <a:pt x="2037" y="15859"/>
                  </a:lnTo>
                  <a:lnTo>
                    <a:pt x="2084" y="15812"/>
                  </a:lnTo>
                  <a:lnTo>
                    <a:pt x="2120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79" y="15692"/>
                    <a:pt x="2191" y="15681"/>
                    <a:pt x="2203" y="15657"/>
                  </a:cubicBezTo>
                  <a:lnTo>
                    <a:pt x="2227" y="15609"/>
                  </a:lnTo>
                  <a:lnTo>
                    <a:pt x="2263" y="15561"/>
                  </a:lnTo>
                  <a:cubicBezTo>
                    <a:pt x="2275" y="15550"/>
                    <a:pt x="2275" y="15538"/>
                    <a:pt x="2287" y="15514"/>
                  </a:cubicBezTo>
                  <a:cubicBezTo>
                    <a:pt x="2299" y="15502"/>
                    <a:pt x="2299" y="15478"/>
                    <a:pt x="2310" y="15466"/>
                  </a:cubicBezTo>
                  <a:cubicBezTo>
                    <a:pt x="2310" y="15454"/>
                    <a:pt x="2322" y="15431"/>
                    <a:pt x="2334" y="15419"/>
                  </a:cubicBezTo>
                  <a:cubicBezTo>
                    <a:pt x="2334" y="15407"/>
                    <a:pt x="2346" y="15383"/>
                    <a:pt x="2346" y="15371"/>
                  </a:cubicBezTo>
                  <a:cubicBezTo>
                    <a:pt x="2346" y="15359"/>
                    <a:pt x="2358" y="15335"/>
                    <a:pt x="2370" y="15323"/>
                  </a:cubicBezTo>
                  <a:lnTo>
                    <a:pt x="2382" y="15276"/>
                  </a:lnTo>
                  <a:cubicBezTo>
                    <a:pt x="2382" y="15264"/>
                    <a:pt x="2394" y="15240"/>
                    <a:pt x="2394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394" y="1214"/>
                  </a:lnTo>
                  <a:lnTo>
                    <a:pt x="2394" y="1167"/>
                  </a:lnTo>
                  <a:lnTo>
                    <a:pt x="2394" y="1119"/>
                  </a:lnTo>
                  <a:lnTo>
                    <a:pt x="2394" y="1072"/>
                  </a:lnTo>
                  <a:cubicBezTo>
                    <a:pt x="2394" y="1060"/>
                    <a:pt x="2394" y="1036"/>
                    <a:pt x="2394" y="1024"/>
                  </a:cubicBezTo>
                  <a:lnTo>
                    <a:pt x="2394" y="976"/>
                  </a:lnTo>
                  <a:cubicBezTo>
                    <a:pt x="2394" y="964"/>
                    <a:pt x="2382" y="941"/>
                    <a:pt x="2382" y="929"/>
                  </a:cubicBezTo>
                  <a:cubicBezTo>
                    <a:pt x="2382" y="917"/>
                    <a:pt x="2382" y="893"/>
                    <a:pt x="2370" y="881"/>
                  </a:cubicBezTo>
                  <a:cubicBezTo>
                    <a:pt x="2370" y="869"/>
                    <a:pt x="2358" y="845"/>
                    <a:pt x="2358" y="833"/>
                  </a:cubicBezTo>
                  <a:lnTo>
                    <a:pt x="2334" y="786"/>
                  </a:lnTo>
                  <a:lnTo>
                    <a:pt x="2322" y="738"/>
                  </a:lnTo>
                  <a:cubicBezTo>
                    <a:pt x="2322" y="714"/>
                    <a:pt x="2299" y="703"/>
                    <a:pt x="2299" y="691"/>
                  </a:cubicBezTo>
                  <a:lnTo>
                    <a:pt x="2275" y="643"/>
                  </a:lnTo>
                  <a:cubicBezTo>
                    <a:pt x="2263" y="619"/>
                    <a:pt x="2251" y="607"/>
                    <a:pt x="2239" y="595"/>
                  </a:cubicBezTo>
                  <a:lnTo>
                    <a:pt x="2215" y="548"/>
                  </a:lnTo>
                  <a:cubicBezTo>
                    <a:pt x="2203" y="524"/>
                    <a:pt x="2191" y="512"/>
                    <a:pt x="2179" y="500"/>
                  </a:cubicBezTo>
                  <a:cubicBezTo>
                    <a:pt x="2168" y="476"/>
                    <a:pt x="2156" y="464"/>
                    <a:pt x="2144" y="452"/>
                  </a:cubicBezTo>
                  <a:lnTo>
                    <a:pt x="2096" y="393"/>
                  </a:lnTo>
                  <a:lnTo>
                    <a:pt x="2060" y="345"/>
                  </a:lnTo>
                  <a:lnTo>
                    <a:pt x="2001" y="298"/>
                  </a:lnTo>
                  <a:cubicBezTo>
                    <a:pt x="1977" y="286"/>
                    <a:pt x="1965" y="274"/>
                    <a:pt x="1941" y="250"/>
                  </a:cubicBezTo>
                  <a:lnTo>
                    <a:pt x="1882" y="202"/>
                  </a:lnTo>
                  <a:lnTo>
                    <a:pt x="1798" y="155"/>
                  </a:lnTo>
                  <a:cubicBezTo>
                    <a:pt x="1763" y="143"/>
                    <a:pt x="1727" y="119"/>
                    <a:pt x="1703" y="107"/>
                  </a:cubicBezTo>
                  <a:cubicBezTo>
                    <a:pt x="1656" y="95"/>
                    <a:pt x="1608" y="71"/>
                    <a:pt x="1572" y="60"/>
                  </a:cubicBezTo>
                  <a:cubicBezTo>
                    <a:pt x="1489" y="36"/>
                    <a:pt x="1406" y="12"/>
                    <a:pt x="1322" y="12"/>
                  </a:cubicBezTo>
                  <a:cubicBezTo>
                    <a:pt x="1287" y="0"/>
                    <a:pt x="1239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7819390" y="-169612"/>
              <a:ext cx="142539" cy="125041"/>
            </a:xfrm>
            <a:custGeom>
              <a:avLst/>
              <a:gdLst/>
              <a:ahLst/>
              <a:cxnLst/>
              <a:rect l="l" t="t" r="r" b="b"/>
              <a:pathLst>
                <a:path w="4358" h="3823" extrusionOk="0">
                  <a:moveTo>
                    <a:pt x="1143" y="0"/>
                  </a:moveTo>
                  <a:cubicBezTo>
                    <a:pt x="512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10"/>
                    <a:pt x="1143" y="3822"/>
                  </a:cubicBezTo>
                  <a:lnTo>
                    <a:pt x="3227" y="3822"/>
                  </a:lnTo>
                  <a:cubicBezTo>
                    <a:pt x="3858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58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7819390" y="277825"/>
              <a:ext cx="142539" cy="124648"/>
            </a:xfrm>
            <a:custGeom>
              <a:avLst/>
              <a:gdLst/>
              <a:ahLst/>
              <a:cxnLst/>
              <a:rect l="l" t="t" r="r" b="b"/>
              <a:pathLst>
                <a:path w="4358" h="3811" extrusionOk="0">
                  <a:moveTo>
                    <a:pt x="1143" y="0"/>
                  </a:moveTo>
                  <a:cubicBezTo>
                    <a:pt x="512" y="0"/>
                    <a:pt x="0" y="512"/>
                    <a:pt x="0" y="1132"/>
                  </a:cubicBezTo>
                  <a:lnTo>
                    <a:pt x="0" y="2679"/>
                  </a:lnTo>
                  <a:cubicBezTo>
                    <a:pt x="0" y="3298"/>
                    <a:pt x="512" y="3810"/>
                    <a:pt x="1143" y="3810"/>
                  </a:cubicBezTo>
                  <a:lnTo>
                    <a:pt x="3227" y="3810"/>
                  </a:lnTo>
                  <a:cubicBezTo>
                    <a:pt x="3846" y="3810"/>
                    <a:pt x="4358" y="3298"/>
                    <a:pt x="4358" y="2679"/>
                  </a:cubicBezTo>
                  <a:lnTo>
                    <a:pt x="4358" y="1132"/>
                  </a:lnTo>
                  <a:cubicBezTo>
                    <a:pt x="4358" y="512"/>
                    <a:pt x="3846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7842350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29" y="0"/>
                    <a:pt x="632" y="119"/>
                    <a:pt x="417" y="310"/>
                  </a:cubicBezTo>
                  <a:lnTo>
                    <a:pt x="394" y="333"/>
                  </a:lnTo>
                  <a:cubicBezTo>
                    <a:pt x="358" y="369"/>
                    <a:pt x="322" y="393"/>
                    <a:pt x="298" y="429"/>
                  </a:cubicBezTo>
                  <a:cubicBezTo>
                    <a:pt x="275" y="452"/>
                    <a:pt x="263" y="476"/>
                    <a:pt x="239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55" y="631"/>
                    <a:pt x="144" y="655"/>
                    <a:pt x="132" y="691"/>
                  </a:cubicBezTo>
                  <a:cubicBezTo>
                    <a:pt x="108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36" y="941"/>
                    <a:pt x="25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8" y="16181"/>
                    <a:pt x="1227" y="16181"/>
                  </a:cubicBezTo>
                  <a:cubicBezTo>
                    <a:pt x="1310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27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53" y="15276"/>
                    <a:pt x="2453" y="14966"/>
                  </a:cubicBezTo>
                  <a:lnTo>
                    <a:pt x="2453" y="1226"/>
                  </a:lnTo>
                  <a:cubicBezTo>
                    <a:pt x="2453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7854027" y="-148189"/>
              <a:ext cx="79087" cy="529240"/>
            </a:xfrm>
            <a:custGeom>
              <a:avLst/>
              <a:gdLst/>
              <a:ahLst/>
              <a:cxnLst/>
              <a:rect l="l" t="t" r="r" b="b"/>
              <a:pathLst>
                <a:path w="2418" h="16181" extrusionOk="0">
                  <a:moveTo>
                    <a:pt x="1132" y="0"/>
                  </a:moveTo>
                  <a:cubicBezTo>
                    <a:pt x="1049" y="0"/>
                    <a:pt x="965" y="24"/>
                    <a:pt x="882" y="48"/>
                  </a:cubicBezTo>
                  <a:cubicBezTo>
                    <a:pt x="834" y="60"/>
                    <a:pt x="787" y="71"/>
                    <a:pt x="739" y="83"/>
                  </a:cubicBezTo>
                  <a:cubicBezTo>
                    <a:pt x="715" y="107"/>
                    <a:pt x="680" y="119"/>
                    <a:pt x="644" y="131"/>
                  </a:cubicBezTo>
                  <a:cubicBezTo>
                    <a:pt x="620" y="155"/>
                    <a:pt x="596" y="167"/>
                    <a:pt x="572" y="179"/>
                  </a:cubicBezTo>
                  <a:cubicBezTo>
                    <a:pt x="537" y="202"/>
                    <a:pt x="525" y="214"/>
                    <a:pt x="501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70" y="333"/>
                    <a:pt x="346" y="357"/>
                    <a:pt x="334" y="369"/>
                  </a:cubicBezTo>
                  <a:lnTo>
                    <a:pt x="287" y="417"/>
                  </a:lnTo>
                  <a:cubicBezTo>
                    <a:pt x="275" y="429"/>
                    <a:pt x="263" y="441"/>
                    <a:pt x="251" y="464"/>
                  </a:cubicBezTo>
                  <a:lnTo>
                    <a:pt x="215" y="512"/>
                  </a:lnTo>
                  <a:lnTo>
                    <a:pt x="179" y="560"/>
                  </a:lnTo>
                  <a:lnTo>
                    <a:pt x="156" y="607"/>
                  </a:lnTo>
                  <a:lnTo>
                    <a:pt x="132" y="655"/>
                  </a:lnTo>
                  <a:lnTo>
                    <a:pt x="108" y="703"/>
                  </a:lnTo>
                  <a:cubicBezTo>
                    <a:pt x="108" y="714"/>
                    <a:pt x="96" y="726"/>
                    <a:pt x="84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37" y="881"/>
                  </a:lnTo>
                  <a:cubicBezTo>
                    <a:pt x="37" y="905"/>
                    <a:pt x="25" y="917"/>
                    <a:pt x="25" y="929"/>
                  </a:cubicBezTo>
                  <a:cubicBezTo>
                    <a:pt x="13" y="953"/>
                    <a:pt x="13" y="964"/>
                    <a:pt x="13" y="976"/>
                  </a:cubicBezTo>
                  <a:lnTo>
                    <a:pt x="13" y="1024"/>
                  </a:lnTo>
                  <a:cubicBezTo>
                    <a:pt x="13" y="1048"/>
                    <a:pt x="13" y="1060"/>
                    <a:pt x="1" y="1072"/>
                  </a:cubicBezTo>
                  <a:cubicBezTo>
                    <a:pt x="1" y="1095"/>
                    <a:pt x="1" y="1107"/>
                    <a:pt x="1" y="1119"/>
                  </a:cubicBez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cubicBezTo>
                    <a:pt x="1" y="14966"/>
                    <a:pt x="1" y="14978"/>
                    <a:pt x="1" y="14990"/>
                  </a:cubicBezTo>
                  <a:lnTo>
                    <a:pt x="1" y="15050"/>
                  </a:lnTo>
                  <a:cubicBezTo>
                    <a:pt x="1" y="15061"/>
                    <a:pt x="1" y="15073"/>
                    <a:pt x="1" y="15097"/>
                  </a:cubicBezTo>
                  <a:cubicBezTo>
                    <a:pt x="1" y="15109"/>
                    <a:pt x="13" y="15121"/>
                    <a:pt x="13" y="15145"/>
                  </a:cubicBezTo>
                  <a:lnTo>
                    <a:pt x="13" y="15192"/>
                  </a:lnTo>
                  <a:cubicBezTo>
                    <a:pt x="13" y="15204"/>
                    <a:pt x="13" y="15216"/>
                    <a:pt x="25" y="15240"/>
                  </a:cubicBezTo>
                  <a:cubicBezTo>
                    <a:pt x="37" y="15252"/>
                    <a:pt x="25" y="15276"/>
                    <a:pt x="37" y="15288"/>
                  </a:cubicBezTo>
                  <a:cubicBezTo>
                    <a:pt x="49" y="15300"/>
                    <a:pt x="49" y="15323"/>
                    <a:pt x="49" y="15335"/>
                  </a:cubicBezTo>
                  <a:lnTo>
                    <a:pt x="60" y="15383"/>
                  </a:lnTo>
                  <a:lnTo>
                    <a:pt x="84" y="15431"/>
                  </a:lnTo>
                  <a:cubicBezTo>
                    <a:pt x="84" y="15454"/>
                    <a:pt x="96" y="15466"/>
                    <a:pt x="108" y="15478"/>
                  </a:cubicBezTo>
                  <a:cubicBezTo>
                    <a:pt x="120" y="15502"/>
                    <a:pt x="120" y="15514"/>
                    <a:pt x="132" y="15526"/>
                  </a:cubicBezTo>
                  <a:cubicBezTo>
                    <a:pt x="144" y="15550"/>
                    <a:pt x="156" y="15561"/>
                    <a:pt x="156" y="15585"/>
                  </a:cubicBezTo>
                  <a:cubicBezTo>
                    <a:pt x="168" y="15597"/>
                    <a:pt x="179" y="15609"/>
                    <a:pt x="191" y="15633"/>
                  </a:cubicBezTo>
                  <a:cubicBezTo>
                    <a:pt x="203" y="15645"/>
                    <a:pt x="215" y="15657"/>
                    <a:pt x="227" y="15681"/>
                  </a:cubicBezTo>
                  <a:cubicBezTo>
                    <a:pt x="239" y="15692"/>
                    <a:pt x="251" y="15716"/>
                    <a:pt x="263" y="15728"/>
                  </a:cubicBezTo>
                  <a:cubicBezTo>
                    <a:pt x="275" y="15740"/>
                    <a:pt x="287" y="15764"/>
                    <a:pt x="310" y="15776"/>
                  </a:cubicBezTo>
                  <a:lnTo>
                    <a:pt x="358" y="15823"/>
                  </a:lnTo>
                  <a:lnTo>
                    <a:pt x="406" y="15871"/>
                  </a:lnTo>
                  <a:cubicBezTo>
                    <a:pt x="430" y="15895"/>
                    <a:pt x="441" y="15907"/>
                    <a:pt x="465" y="15931"/>
                  </a:cubicBezTo>
                  <a:lnTo>
                    <a:pt x="537" y="15978"/>
                  </a:lnTo>
                  <a:cubicBezTo>
                    <a:pt x="560" y="15990"/>
                    <a:pt x="584" y="16014"/>
                    <a:pt x="620" y="16026"/>
                  </a:cubicBezTo>
                  <a:cubicBezTo>
                    <a:pt x="644" y="16050"/>
                    <a:pt x="680" y="16062"/>
                    <a:pt x="715" y="16073"/>
                  </a:cubicBezTo>
                  <a:cubicBezTo>
                    <a:pt x="763" y="16097"/>
                    <a:pt x="811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2" y="16181"/>
                    <a:pt x="1430" y="16169"/>
                    <a:pt x="1537" y="16133"/>
                  </a:cubicBezTo>
                  <a:cubicBezTo>
                    <a:pt x="1584" y="16121"/>
                    <a:pt x="1632" y="16109"/>
                    <a:pt x="1680" y="16085"/>
                  </a:cubicBezTo>
                  <a:lnTo>
                    <a:pt x="1751" y="16050"/>
                  </a:lnTo>
                  <a:cubicBezTo>
                    <a:pt x="1775" y="16026"/>
                    <a:pt x="1811" y="16014"/>
                    <a:pt x="1834" y="16002"/>
                  </a:cubicBezTo>
                  <a:lnTo>
                    <a:pt x="1906" y="15954"/>
                  </a:lnTo>
                  <a:cubicBezTo>
                    <a:pt x="1930" y="15931"/>
                    <a:pt x="1954" y="15919"/>
                    <a:pt x="1965" y="15907"/>
                  </a:cubicBezTo>
                  <a:cubicBezTo>
                    <a:pt x="1989" y="15883"/>
                    <a:pt x="2001" y="15871"/>
                    <a:pt x="2025" y="15859"/>
                  </a:cubicBezTo>
                  <a:lnTo>
                    <a:pt x="2073" y="15812"/>
                  </a:lnTo>
                  <a:lnTo>
                    <a:pt x="2108" y="15752"/>
                  </a:lnTo>
                  <a:lnTo>
                    <a:pt x="2156" y="15704"/>
                  </a:lnTo>
                  <a:lnTo>
                    <a:pt x="2192" y="15657"/>
                  </a:lnTo>
                  <a:lnTo>
                    <a:pt x="2215" y="15609"/>
                  </a:lnTo>
                  <a:cubicBezTo>
                    <a:pt x="2227" y="15597"/>
                    <a:pt x="2239" y="15585"/>
                    <a:pt x="2251" y="15561"/>
                  </a:cubicBezTo>
                  <a:cubicBezTo>
                    <a:pt x="2263" y="15550"/>
                    <a:pt x="2263" y="15538"/>
                    <a:pt x="2275" y="15514"/>
                  </a:cubicBezTo>
                  <a:cubicBezTo>
                    <a:pt x="2287" y="15502"/>
                    <a:pt x="2287" y="15478"/>
                    <a:pt x="2299" y="15466"/>
                  </a:cubicBezTo>
                  <a:lnTo>
                    <a:pt x="2323" y="15419"/>
                  </a:lnTo>
                  <a:cubicBezTo>
                    <a:pt x="2323" y="15407"/>
                    <a:pt x="2335" y="15383"/>
                    <a:pt x="2335" y="15371"/>
                  </a:cubicBezTo>
                  <a:cubicBezTo>
                    <a:pt x="2335" y="15359"/>
                    <a:pt x="2346" y="15335"/>
                    <a:pt x="2358" y="15323"/>
                  </a:cubicBezTo>
                  <a:cubicBezTo>
                    <a:pt x="2358" y="15311"/>
                    <a:pt x="2370" y="15288"/>
                    <a:pt x="2370" y="15276"/>
                  </a:cubicBezTo>
                  <a:cubicBezTo>
                    <a:pt x="2370" y="15264"/>
                    <a:pt x="2382" y="15240"/>
                    <a:pt x="2382" y="15228"/>
                  </a:cubicBezTo>
                  <a:cubicBezTo>
                    <a:pt x="2382" y="15204"/>
                    <a:pt x="2382" y="15192"/>
                    <a:pt x="2394" y="15180"/>
                  </a:cubicBezTo>
                  <a:cubicBezTo>
                    <a:pt x="2406" y="15157"/>
                    <a:pt x="2394" y="15145"/>
                    <a:pt x="2394" y="15133"/>
                  </a:cubicBezTo>
                  <a:cubicBezTo>
                    <a:pt x="2406" y="15109"/>
                    <a:pt x="2394" y="15097"/>
                    <a:pt x="2394" y="15085"/>
                  </a:cubicBezTo>
                  <a:lnTo>
                    <a:pt x="2394" y="15026"/>
                  </a:lnTo>
                  <a:lnTo>
                    <a:pt x="2394" y="14978"/>
                  </a:lnTo>
                  <a:lnTo>
                    <a:pt x="2394" y="14954"/>
                  </a:lnTo>
                  <a:lnTo>
                    <a:pt x="2394" y="1226"/>
                  </a:lnTo>
                  <a:cubicBezTo>
                    <a:pt x="2394" y="1226"/>
                    <a:pt x="2418" y="1214"/>
                    <a:pt x="2418" y="1214"/>
                  </a:cubicBezTo>
                  <a:lnTo>
                    <a:pt x="2418" y="1167"/>
                  </a:lnTo>
                  <a:lnTo>
                    <a:pt x="2418" y="1119"/>
                  </a:lnTo>
                  <a:cubicBezTo>
                    <a:pt x="2418" y="1107"/>
                    <a:pt x="2418" y="1084"/>
                    <a:pt x="2418" y="1072"/>
                  </a:cubicBezTo>
                  <a:cubicBezTo>
                    <a:pt x="2418" y="1060"/>
                    <a:pt x="2418" y="1036"/>
                    <a:pt x="2406" y="1024"/>
                  </a:cubicBezTo>
                  <a:cubicBezTo>
                    <a:pt x="2406" y="1012"/>
                    <a:pt x="2406" y="988"/>
                    <a:pt x="2406" y="976"/>
                  </a:cubicBezTo>
                  <a:cubicBezTo>
                    <a:pt x="2406" y="964"/>
                    <a:pt x="2406" y="941"/>
                    <a:pt x="2394" y="929"/>
                  </a:cubicBezTo>
                  <a:cubicBezTo>
                    <a:pt x="2394" y="905"/>
                    <a:pt x="2394" y="893"/>
                    <a:pt x="2382" y="881"/>
                  </a:cubicBezTo>
                  <a:cubicBezTo>
                    <a:pt x="2382" y="869"/>
                    <a:pt x="2370" y="845"/>
                    <a:pt x="2370" y="833"/>
                  </a:cubicBezTo>
                  <a:cubicBezTo>
                    <a:pt x="2370" y="810"/>
                    <a:pt x="2358" y="798"/>
                    <a:pt x="2358" y="786"/>
                  </a:cubicBezTo>
                  <a:cubicBezTo>
                    <a:pt x="2346" y="762"/>
                    <a:pt x="2346" y="750"/>
                    <a:pt x="2335" y="738"/>
                  </a:cubicBezTo>
                  <a:cubicBezTo>
                    <a:pt x="2323" y="714"/>
                    <a:pt x="2323" y="703"/>
                    <a:pt x="2311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63" y="595"/>
                  </a:cubicBezTo>
                  <a:cubicBezTo>
                    <a:pt x="2251" y="572"/>
                    <a:pt x="2239" y="560"/>
                    <a:pt x="2227" y="548"/>
                  </a:cubicBezTo>
                  <a:lnTo>
                    <a:pt x="2192" y="500"/>
                  </a:lnTo>
                  <a:lnTo>
                    <a:pt x="2156" y="452"/>
                  </a:lnTo>
                  <a:lnTo>
                    <a:pt x="2108" y="393"/>
                  </a:lnTo>
                  <a:cubicBezTo>
                    <a:pt x="2096" y="381"/>
                    <a:pt x="2084" y="369"/>
                    <a:pt x="2073" y="345"/>
                  </a:cubicBezTo>
                  <a:lnTo>
                    <a:pt x="2013" y="298"/>
                  </a:lnTo>
                  <a:cubicBezTo>
                    <a:pt x="2001" y="286"/>
                    <a:pt x="1977" y="274"/>
                    <a:pt x="1954" y="250"/>
                  </a:cubicBezTo>
                  <a:lnTo>
                    <a:pt x="1894" y="202"/>
                  </a:lnTo>
                  <a:lnTo>
                    <a:pt x="1811" y="155"/>
                  </a:lnTo>
                  <a:cubicBezTo>
                    <a:pt x="1775" y="143"/>
                    <a:pt x="1739" y="119"/>
                    <a:pt x="1715" y="107"/>
                  </a:cubicBezTo>
                  <a:cubicBezTo>
                    <a:pt x="1668" y="95"/>
                    <a:pt x="1632" y="71"/>
                    <a:pt x="1584" y="60"/>
                  </a:cubicBezTo>
                  <a:cubicBezTo>
                    <a:pt x="1501" y="36"/>
                    <a:pt x="1418" y="12"/>
                    <a:pt x="1346" y="12"/>
                  </a:cubicBezTo>
                  <a:cubicBezTo>
                    <a:pt x="1299" y="0"/>
                    <a:pt x="1251" y="0"/>
                    <a:pt x="1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7449044" y="-169612"/>
              <a:ext cx="142572" cy="125041"/>
            </a:xfrm>
            <a:custGeom>
              <a:avLst/>
              <a:gdLst/>
              <a:ahLst/>
              <a:cxnLst/>
              <a:rect l="l" t="t" r="r" b="b"/>
              <a:pathLst>
                <a:path w="4359" h="3823" extrusionOk="0">
                  <a:moveTo>
                    <a:pt x="1131" y="0"/>
                  </a:moveTo>
                  <a:cubicBezTo>
                    <a:pt x="500" y="0"/>
                    <a:pt x="0" y="512"/>
                    <a:pt x="0" y="1131"/>
                  </a:cubicBezTo>
                  <a:lnTo>
                    <a:pt x="0" y="2679"/>
                  </a:lnTo>
                  <a:cubicBezTo>
                    <a:pt x="0" y="3310"/>
                    <a:pt x="512" y="3822"/>
                    <a:pt x="1143" y="3822"/>
                  </a:cubicBezTo>
                  <a:lnTo>
                    <a:pt x="3227" y="3822"/>
                  </a:lnTo>
                  <a:cubicBezTo>
                    <a:pt x="3846" y="3810"/>
                    <a:pt x="4358" y="3310"/>
                    <a:pt x="4358" y="2679"/>
                  </a:cubicBezTo>
                  <a:lnTo>
                    <a:pt x="4358" y="1131"/>
                  </a:lnTo>
                  <a:cubicBezTo>
                    <a:pt x="4346" y="512"/>
                    <a:pt x="3846" y="0"/>
                    <a:pt x="3215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7448651" y="277825"/>
              <a:ext cx="142964" cy="124648"/>
            </a:xfrm>
            <a:custGeom>
              <a:avLst/>
              <a:gdLst/>
              <a:ahLst/>
              <a:cxnLst/>
              <a:rect l="l" t="t" r="r" b="b"/>
              <a:pathLst>
                <a:path w="4371" h="3811" extrusionOk="0">
                  <a:moveTo>
                    <a:pt x="1143" y="0"/>
                  </a:moveTo>
                  <a:cubicBezTo>
                    <a:pt x="512" y="0"/>
                    <a:pt x="0" y="501"/>
                    <a:pt x="12" y="1132"/>
                  </a:cubicBezTo>
                  <a:lnTo>
                    <a:pt x="12" y="2679"/>
                  </a:lnTo>
                  <a:cubicBezTo>
                    <a:pt x="12" y="3310"/>
                    <a:pt x="524" y="3810"/>
                    <a:pt x="1143" y="3810"/>
                  </a:cubicBezTo>
                  <a:lnTo>
                    <a:pt x="3227" y="3810"/>
                  </a:lnTo>
                  <a:cubicBezTo>
                    <a:pt x="3858" y="3810"/>
                    <a:pt x="4370" y="3298"/>
                    <a:pt x="4370" y="2679"/>
                  </a:cubicBezTo>
                  <a:lnTo>
                    <a:pt x="4370" y="1132"/>
                  </a:lnTo>
                  <a:cubicBezTo>
                    <a:pt x="4370" y="512"/>
                    <a:pt x="3858" y="0"/>
                    <a:pt x="3227" y="0"/>
                  </a:cubicBezTo>
                  <a:close/>
                </a:path>
              </a:pathLst>
            </a:custGeom>
            <a:solidFill>
              <a:srgbClr val="821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7472004" y="-148189"/>
              <a:ext cx="80264" cy="529240"/>
            </a:xfrm>
            <a:custGeom>
              <a:avLst/>
              <a:gdLst/>
              <a:ahLst/>
              <a:cxnLst/>
              <a:rect l="l" t="t" r="r" b="b"/>
              <a:pathLst>
                <a:path w="2454" h="16181" extrusionOk="0">
                  <a:moveTo>
                    <a:pt x="1227" y="0"/>
                  </a:moveTo>
                  <a:cubicBezTo>
                    <a:pt x="930" y="0"/>
                    <a:pt x="632" y="119"/>
                    <a:pt x="418" y="310"/>
                  </a:cubicBezTo>
                  <a:lnTo>
                    <a:pt x="394" y="333"/>
                  </a:lnTo>
                  <a:cubicBezTo>
                    <a:pt x="358" y="369"/>
                    <a:pt x="334" y="393"/>
                    <a:pt x="299" y="429"/>
                  </a:cubicBezTo>
                  <a:cubicBezTo>
                    <a:pt x="287" y="452"/>
                    <a:pt x="263" y="476"/>
                    <a:pt x="251" y="500"/>
                  </a:cubicBezTo>
                  <a:cubicBezTo>
                    <a:pt x="227" y="524"/>
                    <a:pt x="203" y="560"/>
                    <a:pt x="179" y="595"/>
                  </a:cubicBezTo>
                  <a:cubicBezTo>
                    <a:pt x="168" y="631"/>
                    <a:pt x="144" y="655"/>
                    <a:pt x="132" y="691"/>
                  </a:cubicBezTo>
                  <a:cubicBezTo>
                    <a:pt x="120" y="726"/>
                    <a:pt x="96" y="750"/>
                    <a:pt x="84" y="786"/>
                  </a:cubicBezTo>
                  <a:cubicBezTo>
                    <a:pt x="72" y="833"/>
                    <a:pt x="60" y="869"/>
                    <a:pt x="48" y="917"/>
                  </a:cubicBezTo>
                  <a:cubicBezTo>
                    <a:pt x="48" y="941"/>
                    <a:pt x="37" y="964"/>
                    <a:pt x="25" y="1000"/>
                  </a:cubicBezTo>
                  <a:cubicBezTo>
                    <a:pt x="13" y="1072"/>
                    <a:pt x="1" y="1143"/>
                    <a:pt x="1" y="1226"/>
                  </a:cubicBezTo>
                  <a:lnTo>
                    <a:pt x="1" y="14954"/>
                  </a:lnTo>
                  <a:cubicBezTo>
                    <a:pt x="1" y="15633"/>
                    <a:pt x="549" y="16181"/>
                    <a:pt x="1227" y="16181"/>
                  </a:cubicBezTo>
                  <a:cubicBezTo>
                    <a:pt x="1311" y="16181"/>
                    <a:pt x="1394" y="16169"/>
                    <a:pt x="1477" y="16157"/>
                  </a:cubicBezTo>
                  <a:lnTo>
                    <a:pt x="1525" y="16145"/>
                  </a:lnTo>
                  <a:cubicBezTo>
                    <a:pt x="1584" y="16121"/>
                    <a:pt x="1656" y="16097"/>
                    <a:pt x="1715" y="16073"/>
                  </a:cubicBezTo>
                  <a:lnTo>
                    <a:pt x="1739" y="16073"/>
                  </a:lnTo>
                  <a:cubicBezTo>
                    <a:pt x="1882" y="16002"/>
                    <a:pt x="2013" y="15907"/>
                    <a:pt x="2120" y="15788"/>
                  </a:cubicBezTo>
                  <a:cubicBezTo>
                    <a:pt x="2334" y="15561"/>
                    <a:pt x="2442" y="15276"/>
                    <a:pt x="2442" y="14966"/>
                  </a:cubicBezTo>
                  <a:lnTo>
                    <a:pt x="2442" y="1226"/>
                  </a:lnTo>
                  <a:cubicBezTo>
                    <a:pt x="2454" y="548"/>
                    <a:pt x="1906" y="0"/>
                    <a:pt x="1227" y="0"/>
                  </a:cubicBezTo>
                  <a:close/>
                </a:path>
              </a:pathLst>
            </a:custGeom>
            <a:solidFill>
              <a:srgbClr val="272425">
                <a:alpha val="20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7484073" y="-148189"/>
              <a:ext cx="78694" cy="529240"/>
            </a:xfrm>
            <a:custGeom>
              <a:avLst/>
              <a:gdLst/>
              <a:ahLst/>
              <a:cxnLst/>
              <a:rect l="l" t="t" r="r" b="b"/>
              <a:pathLst>
                <a:path w="2406" h="16181" extrusionOk="0">
                  <a:moveTo>
                    <a:pt x="1132" y="0"/>
                  </a:moveTo>
                  <a:cubicBezTo>
                    <a:pt x="1037" y="0"/>
                    <a:pt x="953" y="24"/>
                    <a:pt x="870" y="48"/>
                  </a:cubicBezTo>
                  <a:cubicBezTo>
                    <a:pt x="822" y="60"/>
                    <a:pt x="787" y="71"/>
                    <a:pt x="739" y="83"/>
                  </a:cubicBezTo>
                  <a:cubicBezTo>
                    <a:pt x="703" y="107"/>
                    <a:pt x="668" y="119"/>
                    <a:pt x="644" y="131"/>
                  </a:cubicBezTo>
                  <a:cubicBezTo>
                    <a:pt x="608" y="155"/>
                    <a:pt x="584" y="167"/>
                    <a:pt x="561" y="179"/>
                  </a:cubicBezTo>
                  <a:cubicBezTo>
                    <a:pt x="537" y="202"/>
                    <a:pt x="513" y="214"/>
                    <a:pt x="489" y="226"/>
                  </a:cubicBezTo>
                  <a:lnTo>
                    <a:pt x="430" y="274"/>
                  </a:lnTo>
                  <a:lnTo>
                    <a:pt x="382" y="322"/>
                  </a:lnTo>
                  <a:cubicBezTo>
                    <a:pt x="358" y="333"/>
                    <a:pt x="346" y="357"/>
                    <a:pt x="334" y="369"/>
                  </a:cubicBezTo>
                  <a:cubicBezTo>
                    <a:pt x="311" y="381"/>
                    <a:pt x="299" y="393"/>
                    <a:pt x="287" y="417"/>
                  </a:cubicBezTo>
                  <a:lnTo>
                    <a:pt x="251" y="464"/>
                  </a:lnTo>
                  <a:lnTo>
                    <a:pt x="215" y="512"/>
                  </a:lnTo>
                  <a:lnTo>
                    <a:pt x="180" y="560"/>
                  </a:lnTo>
                  <a:cubicBezTo>
                    <a:pt x="168" y="572"/>
                    <a:pt x="156" y="583"/>
                    <a:pt x="156" y="607"/>
                  </a:cubicBezTo>
                  <a:lnTo>
                    <a:pt x="120" y="655"/>
                  </a:lnTo>
                  <a:cubicBezTo>
                    <a:pt x="120" y="667"/>
                    <a:pt x="108" y="679"/>
                    <a:pt x="96" y="703"/>
                  </a:cubicBezTo>
                  <a:cubicBezTo>
                    <a:pt x="96" y="714"/>
                    <a:pt x="84" y="726"/>
                    <a:pt x="72" y="750"/>
                  </a:cubicBezTo>
                  <a:cubicBezTo>
                    <a:pt x="72" y="762"/>
                    <a:pt x="72" y="774"/>
                    <a:pt x="60" y="786"/>
                  </a:cubicBezTo>
                  <a:lnTo>
                    <a:pt x="49" y="833"/>
                  </a:lnTo>
                  <a:lnTo>
                    <a:pt x="25" y="881"/>
                  </a:lnTo>
                  <a:cubicBezTo>
                    <a:pt x="25" y="905"/>
                    <a:pt x="25" y="917"/>
                    <a:pt x="13" y="929"/>
                  </a:cubicBezTo>
                  <a:cubicBezTo>
                    <a:pt x="13" y="953"/>
                    <a:pt x="13" y="964"/>
                    <a:pt x="1" y="976"/>
                  </a:cubicBezTo>
                  <a:lnTo>
                    <a:pt x="1" y="1024"/>
                  </a:lnTo>
                  <a:lnTo>
                    <a:pt x="1" y="1072"/>
                  </a:lnTo>
                  <a:lnTo>
                    <a:pt x="1" y="1119"/>
                  </a:lnTo>
                  <a:lnTo>
                    <a:pt x="1" y="1167"/>
                  </a:lnTo>
                  <a:lnTo>
                    <a:pt x="1" y="1214"/>
                  </a:lnTo>
                  <a:lnTo>
                    <a:pt x="1" y="14954"/>
                  </a:lnTo>
                  <a:lnTo>
                    <a:pt x="1" y="14990"/>
                  </a:lnTo>
                  <a:lnTo>
                    <a:pt x="1" y="15050"/>
                  </a:lnTo>
                  <a:lnTo>
                    <a:pt x="1" y="15097"/>
                  </a:lnTo>
                  <a:lnTo>
                    <a:pt x="1" y="15145"/>
                  </a:lnTo>
                  <a:lnTo>
                    <a:pt x="1" y="15192"/>
                  </a:lnTo>
                  <a:cubicBezTo>
                    <a:pt x="1" y="15204"/>
                    <a:pt x="13" y="15216"/>
                    <a:pt x="13" y="15240"/>
                  </a:cubicBezTo>
                  <a:cubicBezTo>
                    <a:pt x="25" y="15252"/>
                    <a:pt x="13" y="15276"/>
                    <a:pt x="25" y="15288"/>
                  </a:cubicBezTo>
                  <a:cubicBezTo>
                    <a:pt x="37" y="15300"/>
                    <a:pt x="37" y="15323"/>
                    <a:pt x="49" y="15335"/>
                  </a:cubicBezTo>
                  <a:cubicBezTo>
                    <a:pt x="49" y="15347"/>
                    <a:pt x="60" y="15371"/>
                    <a:pt x="60" y="15383"/>
                  </a:cubicBezTo>
                  <a:cubicBezTo>
                    <a:pt x="72" y="15407"/>
                    <a:pt x="72" y="15419"/>
                    <a:pt x="84" y="15431"/>
                  </a:cubicBezTo>
                  <a:cubicBezTo>
                    <a:pt x="84" y="15454"/>
                    <a:pt x="96" y="15466"/>
                    <a:pt x="108" y="15478"/>
                  </a:cubicBezTo>
                  <a:cubicBezTo>
                    <a:pt x="108" y="15502"/>
                    <a:pt x="120" y="15514"/>
                    <a:pt x="132" y="15526"/>
                  </a:cubicBezTo>
                  <a:cubicBezTo>
                    <a:pt x="132" y="15550"/>
                    <a:pt x="144" y="15561"/>
                    <a:pt x="156" y="15585"/>
                  </a:cubicBezTo>
                  <a:cubicBezTo>
                    <a:pt x="168" y="15597"/>
                    <a:pt x="180" y="15609"/>
                    <a:pt x="191" y="15633"/>
                  </a:cubicBezTo>
                  <a:cubicBezTo>
                    <a:pt x="191" y="15645"/>
                    <a:pt x="203" y="15669"/>
                    <a:pt x="227" y="15681"/>
                  </a:cubicBezTo>
                  <a:lnTo>
                    <a:pt x="263" y="15728"/>
                  </a:lnTo>
                  <a:lnTo>
                    <a:pt x="299" y="15776"/>
                  </a:lnTo>
                  <a:lnTo>
                    <a:pt x="346" y="15823"/>
                  </a:lnTo>
                  <a:lnTo>
                    <a:pt x="406" y="15871"/>
                  </a:lnTo>
                  <a:cubicBezTo>
                    <a:pt x="418" y="15895"/>
                    <a:pt x="441" y="15907"/>
                    <a:pt x="465" y="15931"/>
                  </a:cubicBezTo>
                  <a:cubicBezTo>
                    <a:pt x="489" y="15942"/>
                    <a:pt x="501" y="15966"/>
                    <a:pt x="525" y="15978"/>
                  </a:cubicBezTo>
                  <a:cubicBezTo>
                    <a:pt x="584" y="16014"/>
                    <a:pt x="644" y="16050"/>
                    <a:pt x="715" y="16073"/>
                  </a:cubicBezTo>
                  <a:cubicBezTo>
                    <a:pt x="751" y="16097"/>
                    <a:pt x="799" y="16109"/>
                    <a:pt x="846" y="16121"/>
                  </a:cubicBezTo>
                  <a:cubicBezTo>
                    <a:pt x="965" y="16157"/>
                    <a:pt x="1084" y="16181"/>
                    <a:pt x="1203" y="16181"/>
                  </a:cubicBezTo>
                  <a:lnTo>
                    <a:pt x="1215" y="16181"/>
                  </a:lnTo>
                  <a:cubicBezTo>
                    <a:pt x="1323" y="16181"/>
                    <a:pt x="1430" y="16169"/>
                    <a:pt x="1525" y="16133"/>
                  </a:cubicBezTo>
                  <a:cubicBezTo>
                    <a:pt x="1573" y="16121"/>
                    <a:pt x="1620" y="16109"/>
                    <a:pt x="1668" y="16085"/>
                  </a:cubicBezTo>
                  <a:cubicBezTo>
                    <a:pt x="1704" y="16073"/>
                    <a:pt x="1739" y="16062"/>
                    <a:pt x="1775" y="16038"/>
                  </a:cubicBezTo>
                  <a:lnTo>
                    <a:pt x="1858" y="15990"/>
                  </a:lnTo>
                  <a:lnTo>
                    <a:pt x="1918" y="15942"/>
                  </a:lnTo>
                  <a:cubicBezTo>
                    <a:pt x="1942" y="15931"/>
                    <a:pt x="1965" y="15919"/>
                    <a:pt x="1989" y="15907"/>
                  </a:cubicBezTo>
                  <a:lnTo>
                    <a:pt x="2037" y="15859"/>
                  </a:lnTo>
                  <a:lnTo>
                    <a:pt x="2085" y="15812"/>
                  </a:lnTo>
                  <a:lnTo>
                    <a:pt x="2132" y="15752"/>
                  </a:lnTo>
                  <a:cubicBezTo>
                    <a:pt x="2144" y="15740"/>
                    <a:pt x="2156" y="15728"/>
                    <a:pt x="2168" y="15704"/>
                  </a:cubicBezTo>
                  <a:cubicBezTo>
                    <a:pt x="2180" y="15692"/>
                    <a:pt x="2192" y="15681"/>
                    <a:pt x="2204" y="15657"/>
                  </a:cubicBezTo>
                  <a:lnTo>
                    <a:pt x="2239" y="15609"/>
                  </a:lnTo>
                  <a:lnTo>
                    <a:pt x="2275" y="15561"/>
                  </a:lnTo>
                  <a:cubicBezTo>
                    <a:pt x="2275" y="15550"/>
                    <a:pt x="2287" y="15538"/>
                    <a:pt x="2299" y="15514"/>
                  </a:cubicBezTo>
                  <a:cubicBezTo>
                    <a:pt x="2299" y="15502"/>
                    <a:pt x="2311" y="15478"/>
                    <a:pt x="2323" y="15466"/>
                  </a:cubicBezTo>
                  <a:cubicBezTo>
                    <a:pt x="2323" y="15454"/>
                    <a:pt x="2335" y="15431"/>
                    <a:pt x="2335" y="15419"/>
                  </a:cubicBezTo>
                  <a:cubicBezTo>
                    <a:pt x="2346" y="15407"/>
                    <a:pt x="2346" y="15383"/>
                    <a:pt x="2358" y="15371"/>
                  </a:cubicBezTo>
                  <a:cubicBezTo>
                    <a:pt x="2358" y="15359"/>
                    <a:pt x="2370" y="15335"/>
                    <a:pt x="2370" y="15323"/>
                  </a:cubicBezTo>
                  <a:lnTo>
                    <a:pt x="2394" y="15276"/>
                  </a:lnTo>
                  <a:cubicBezTo>
                    <a:pt x="2394" y="15264"/>
                    <a:pt x="2394" y="15240"/>
                    <a:pt x="2406" y="15228"/>
                  </a:cubicBezTo>
                  <a:lnTo>
                    <a:pt x="2406" y="15180"/>
                  </a:lnTo>
                  <a:cubicBezTo>
                    <a:pt x="2406" y="15157"/>
                    <a:pt x="2406" y="15145"/>
                    <a:pt x="2406" y="15133"/>
                  </a:cubicBezTo>
                  <a:lnTo>
                    <a:pt x="2406" y="15085"/>
                  </a:lnTo>
                  <a:lnTo>
                    <a:pt x="2406" y="15026"/>
                  </a:lnTo>
                  <a:lnTo>
                    <a:pt x="2406" y="14978"/>
                  </a:lnTo>
                  <a:cubicBezTo>
                    <a:pt x="2406" y="14978"/>
                    <a:pt x="2406" y="14966"/>
                    <a:pt x="2406" y="14954"/>
                  </a:cubicBezTo>
                  <a:lnTo>
                    <a:pt x="2406" y="1214"/>
                  </a:lnTo>
                  <a:lnTo>
                    <a:pt x="2406" y="1167"/>
                  </a:lnTo>
                  <a:lnTo>
                    <a:pt x="2406" y="1119"/>
                  </a:lnTo>
                  <a:lnTo>
                    <a:pt x="2406" y="1072"/>
                  </a:lnTo>
                  <a:cubicBezTo>
                    <a:pt x="2406" y="1060"/>
                    <a:pt x="2406" y="1036"/>
                    <a:pt x="2406" y="1024"/>
                  </a:cubicBezTo>
                  <a:lnTo>
                    <a:pt x="2406" y="976"/>
                  </a:lnTo>
                  <a:cubicBezTo>
                    <a:pt x="2406" y="964"/>
                    <a:pt x="2394" y="941"/>
                    <a:pt x="2394" y="929"/>
                  </a:cubicBezTo>
                  <a:cubicBezTo>
                    <a:pt x="2394" y="917"/>
                    <a:pt x="2382" y="893"/>
                    <a:pt x="2382" y="881"/>
                  </a:cubicBezTo>
                  <a:cubicBezTo>
                    <a:pt x="2370" y="869"/>
                    <a:pt x="2370" y="845"/>
                    <a:pt x="2358" y="833"/>
                  </a:cubicBezTo>
                  <a:cubicBezTo>
                    <a:pt x="2358" y="822"/>
                    <a:pt x="2358" y="798"/>
                    <a:pt x="2346" y="786"/>
                  </a:cubicBezTo>
                  <a:lnTo>
                    <a:pt x="2323" y="738"/>
                  </a:lnTo>
                  <a:cubicBezTo>
                    <a:pt x="2323" y="714"/>
                    <a:pt x="2311" y="703"/>
                    <a:pt x="2299" y="691"/>
                  </a:cubicBezTo>
                  <a:lnTo>
                    <a:pt x="2287" y="643"/>
                  </a:lnTo>
                  <a:cubicBezTo>
                    <a:pt x="2275" y="619"/>
                    <a:pt x="2263" y="607"/>
                    <a:pt x="2251" y="595"/>
                  </a:cubicBezTo>
                  <a:lnTo>
                    <a:pt x="2227" y="548"/>
                  </a:lnTo>
                  <a:cubicBezTo>
                    <a:pt x="2216" y="524"/>
                    <a:pt x="2204" y="512"/>
                    <a:pt x="2192" y="500"/>
                  </a:cubicBezTo>
                  <a:cubicBezTo>
                    <a:pt x="2180" y="476"/>
                    <a:pt x="2168" y="464"/>
                    <a:pt x="2156" y="452"/>
                  </a:cubicBezTo>
                  <a:lnTo>
                    <a:pt x="2108" y="393"/>
                  </a:lnTo>
                  <a:lnTo>
                    <a:pt x="2061" y="345"/>
                  </a:lnTo>
                  <a:lnTo>
                    <a:pt x="2013" y="298"/>
                  </a:lnTo>
                  <a:cubicBezTo>
                    <a:pt x="1989" y="286"/>
                    <a:pt x="1965" y="274"/>
                    <a:pt x="1954" y="250"/>
                  </a:cubicBezTo>
                  <a:lnTo>
                    <a:pt x="1882" y="202"/>
                  </a:lnTo>
                  <a:lnTo>
                    <a:pt x="1799" y="155"/>
                  </a:lnTo>
                  <a:cubicBezTo>
                    <a:pt x="1775" y="143"/>
                    <a:pt x="1739" y="119"/>
                    <a:pt x="1704" y="107"/>
                  </a:cubicBezTo>
                  <a:cubicBezTo>
                    <a:pt x="1668" y="95"/>
                    <a:pt x="1620" y="71"/>
                    <a:pt x="1573" y="60"/>
                  </a:cubicBezTo>
                  <a:cubicBezTo>
                    <a:pt x="1501" y="36"/>
                    <a:pt x="1418" y="12"/>
                    <a:pt x="1334" y="12"/>
                  </a:cubicBezTo>
                  <a:cubicBezTo>
                    <a:pt x="1287" y="0"/>
                    <a:pt x="1251" y="0"/>
                    <a:pt x="1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21" name="Google Shape;321;p4"/>
          <p:cNvSpPr txBox="1">
            <a:spLocks noGrp="1"/>
          </p:cNvSpPr>
          <p:nvPr>
            <p:ph type="body" idx="1"/>
          </p:nvPr>
        </p:nvSpPr>
        <p:spPr>
          <a:xfrm>
            <a:off x="952600" y="1370633"/>
            <a:ext cx="10286800" cy="477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22" name="Google Shape;322;p4"/>
          <p:cNvSpPr txBox="1">
            <a:spLocks noGrp="1"/>
          </p:cNvSpPr>
          <p:nvPr>
            <p:ph type="title"/>
          </p:nvPr>
        </p:nvSpPr>
        <p:spPr>
          <a:xfrm>
            <a:off x="1062217" y="409400"/>
            <a:ext cx="10067600" cy="75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grpSp>
        <p:nvGrpSpPr>
          <p:cNvPr id="323" name="Google Shape;323;p4"/>
          <p:cNvGrpSpPr/>
          <p:nvPr/>
        </p:nvGrpSpPr>
        <p:grpSpPr>
          <a:xfrm>
            <a:off x="862974" y="662924"/>
            <a:ext cx="10608863" cy="5459517"/>
            <a:chOff x="647230" y="497193"/>
            <a:chExt cx="7956647" cy="4094638"/>
          </a:xfrm>
        </p:grpSpPr>
        <p:sp>
          <p:nvSpPr>
            <p:cNvPr id="324" name="Google Shape;324;p4"/>
            <p:cNvSpPr/>
            <p:nvPr/>
          </p:nvSpPr>
          <p:spPr>
            <a:xfrm rot="3684608">
              <a:off x="7911495" y="592925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4"/>
            <p:cNvSpPr/>
            <p:nvPr/>
          </p:nvSpPr>
          <p:spPr>
            <a:xfrm rot="3684608">
              <a:off x="7913667" y="588543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4"/>
            <p:cNvSpPr/>
            <p:nvPr/>
          </p:nvSpPr>
          <p:spPr>
            <a:xfrm rot="3684608">
              <a:off x="7930216" y="626357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4"/>
            <p:cNvSpPr/>
            <p:nvPr/>
          </p:nvSpPr>
          <p:spPr>
            <a:xfrm rot="3684608">
              <a:off x="7982843" y="714338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4"/>
            <p:cNvSpPr/>
            <p:nvPr/>
          </p:nvSpPr>
          <p:spPr>
            <a:xfrm rot="3684608">
              <a:off x="7976524" y="713525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4"/>
            <p:cNvSpPr/>
            <p:nvPr/>
          </p:nvSpPr>
          <p:spPr>
            <a:xfrm rot="3684608">
              <a:off x="7996094" y="754982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4"/>
            <p:cNvSpPr/>
            <p:nvPr/>
          </p:nvSpPr>
          <p:spPr>
            <a:xfrm rot="3684608">
              <a:off x="8025740" y="530604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4"/>
            <p:cNvSpPr/>
            <p:nvPr/>
          </p:nvSpPr>
          <p:spPr>
            <a:xfrm rot="3684608">
              <a:off x="8051529" y="587430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4"/>
            <p:cNvSpPr/>
            <p:nvPr/>
          </p:nvSpPr>
          <p:spPr>
            <a:xfrm rot="3684608">
              <a:off x="8213568" y="1013890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4"/>
            <p:cNvSpPr/>
            <p:nvPr/>
          </p:nvSpPr>
          <p:spPr>
            <a:xfrm rot="3684608">
              <a:off x="8200196" y="1025364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4"/>
            <p:cNvSpPr/>
            <p:nvPr/>
          </p:nvSpPr>
          <p:spPr>
            <a:xfrm rot="3684608">
              <a:off x="8216238" y="1083780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4"/>
            <p:cNvSpPr/>
            <p:nvPr/>
          </p:nvSpPr>
          <p:spPr>
            <a:xfrm rot="3684608">
              <a:off x="8229585" y="1024319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4"/>
            <p:cNvSpPr/>
            <p:nvPr/>
          </p:nvSpPr>
          <p:spPr>
            <a:xfrm rot="3684608">
              <a:off x="8002172" y="978401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4"/>
            <p:cNvSpPr/>
            <p:nvPr/>
          </p:nvSpPr>
          <p:spPr>
            <a:xfrm rot="3684608">
              <a:off x="8074514" y="1129973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4"/>
            <p:cNvSpPr/>
            <p:nvPr/>
          </p:nvSpPr>
          <p:spPr>
            <a:xfrm rot="3684608">
              <a:off x="8004303" y="1123297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4"/>
            <p:cNvSpPr/>
            <p:nvPr/>
          </p:nvSpPr>
          <p:spPr>
            <a:xfrm rot="3684608">
              <a:off x="8059260" y="879151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4"/>
            <p:cNvSpPr/>
            <p:nvPr/>
          </p:nvSpPr>
          <p:spPr>
            <a:xfrm rot="3684608">
              <a:off x="8131622" y="1030013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4"/>
            <p:cNvSpPr/>
            <p:nvPr/>
          </p:nvSpPr>
          <p:spPr>
            <a:xfrm rot="3684608">
              <a:off x="8120051" y="784468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4"/>
            <p:cNvSpPr/>
            <p:nvPr/>
          </p:nvSpPr>
          <p:spPr>
            <a:xfrm rot="3684608">
              <a:off x="8190691" y="914797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4"/>
            <p:cNvSpPr/>
            <p:nvPr/>
          </p:nvSpPr>
          <p:spPr>
            <a:xfrm rot="3684608">
              <a:off x="8171332" y="689434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4"/>
            <p:cNvSpPr/>
            <p:nvPr/>
          </p:nvSpPr>
          <p:spPr>
            <a:xfrm rot="3684608">
              <a:off x="8240905" y="794241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4"/>
            <p:cNvSpPr/>
            <p:nvPr/>
          </p:nvSpPr>
          <p:spPr>
            <a:xfrm rot="3684608">
              <a:off x="8102973" y="847175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4"/>
            <p:cNvSpPr/>
            <p:nvPr/>
          </p:nvSpPr>
          <p:spPr>
            <a:xfrm rot="3684608">
              <a:off x="7950254" y="917611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4"/>
            <p:cNvSpPr/>
            <p:nvPr/>
          </p:nvSpPr>
          <p:spPr>
            <a:xfrm rot="3684608">
              <a:off x="8131445" y="840296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4"/>
            <p:cNvSpPr/>
            <p:nvPr/>
          </p:nvSpPr>
          <p:spPr>
            <a:xfrm rot="3684608">
              <a:off x="8019539" y="1103606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4"/>
            <p:cNvSpPr/>
            <p:nvPr/>
          </p:nvSpPr>
          <p:spPr>
            <a:xfrm rot="3684608">
              <a:off x="8036474" y="980067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4"/>
            <p:cNvSpPr/>
            <p:nvPr/>
          </p:nvSpPr>
          <p:spPr>
            <a:xfrm rot="3684608">
              <a:off x="8080450" y="1118207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4"/>
            <p:cNvSpPr/>
            <p:nvPr/>
          </p:nvSpPr>
          <p:spPr>
            <a:xfrm rot="3684608">
              <a:off x="8090496" y="880634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4"/>
            <p:cNvSpPr/>
            <p:nvPr/>
          </p:nvSpPr>
          <p:spPr>
            <a:xfrm rot="3684608">
              <a:off x="8137606" y="1018407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4"/>
            <p:cNvSpPr/>
            <p:nvPr/>
          </p:nvSpPr>
          <p:spPr>
            <a:xfrm rot="3684608">
              <a:off x="8147962" y="779291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4"/>
            <p:cNvSpPr/>
            <p:nvPr/>
          </p:nvSpPr>
          <p:spPr>
            <a:xfrm rot="3684608">
              <a:off x="8194675" y="905914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4"/>
            <p:cNvSpPr/>
            <p:nvPr/>
          </p:nvSpPr>
          <p:spPr>
            <a:xfrm rot="3684608">
              <a:off x="8191859" y="677721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4"/>
            <p:cNvSpPr/>
            <p:nvPr/>
          </p:nvSpPr>
          <p:spPr>
            <a:xfrm rot="3684608">
              <a:off x="8242572" y="787613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4"/>
            <p:cNvSpPr/>
            <p:nvPr/>
          </p:nvSpPr>
          <p:spPr>
            <a:xfrm rot="3684608">
              <a:off x="8025924" y="695963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4"/>
            <p:cNvSpPr/>
            <p:nvPr/>
          </p:nvSpPr>
          <p:spPr>
            <a:xfrm>
              <a:off x="7013994" y="630044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4"/>
            <p:cNvSpPr/>
            <p:nvPr/>
          </p:nvSpPr>
          <p:spPr>
            <a:xfrm>
              <a:off x="7026766" y="613199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4"/>
            <p:cNvSpPr/>
            <p:nvPr/>
          </p:nvSpPr>
          <p:spPr>
            <a:xfrm>
              <a:off x="7025730" y="655657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4"/>
            <p:cNvSpPr/>
            <p:nvPr/>
          </p:nvSpPr>
          <p:spPr>
            <a:xfrm>
              <a:off x="7012199" y="630182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4"/>
            <p:cNvSpPr/>
            <p:nvPr/>
          </p:nvSpPr>
          <p:spPr>
            <a:xfrm>
              <a:off x="7306075" y="550929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4"/>
            <p:cNvSpPr/>
            <p:nvPr/>
          </p:nvSpPr>
          <p:spPr>
            <a:xfrm>
              <a:off x="7309113" y="576748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4"/>
            <p:cNvSpPr/>
            <p:nvPr/>
          </p:nvSpPr>
          <p:spPr>
            <a:xfrm>
              <a:off x="7303590" y="550100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4"/>
            <p:cNvSpPr/>
            <p:nvPr/>
          </p:nvSpPr>
          <p:spPr>
            <a:xfrm>
              <a:off x="7326440" y="603189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4"/>
            <p:cNvSpPr/>
            <p:nvPr/>
          </p:nvSpPr>
          <p:spPr>
            <a:xfrm>
              <a:off x="7378215" y="641228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4"/>
            <p:cNvSpPr/>
            <p:nvPr/>
          </p:nvSpPr>
          <p:spPr>
            <a:xfrm>
              <a:off x="7645513" y="935874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4"/>
            <p:cNvSpPr/>
            <p:nvPr/>
          </p:nvSpPr>
          <p:spPr>
            <a:xfrm>
              <a:off x="7499507" y="929384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4"/>
            <p:cNvSpPr/>
            <p:nvPr/>
          </p:nvSpPr>
          <p:spPr>
            <a:xfrm>
              <a:off x="7310355" y="757070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4"/>
            <p:cNvSpPr/>
            <p:nvPr/>
          </p:nvSpPr>
          <p:spPr>
            <a:xfrm>
              <a:off x="7398442" y="875329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4"/>
            <p:cNvSpPr/>
            <p:nvPr/>
          </p:nvSpPr>
          <p:spPr>
            <a:xfrm>
              <a:off x="7416322" y="896661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4"/>
            <p:cNvSpPr/>
            <p:nvPr/>
          </p:nvSpPr>
          <p:spPr>
            <a:xfrm>
              <a:off x="7335000" y="770878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4"/>
            <p:cNvSpPr/>
            <p:nvPr/>
          </p:nvSpPr>
          <p:spPr>
            <a:xfrm>
              <a:off x="7522910" y="949681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4"/>
            <p:cNvSpPr/>
            <p:nvPr/>
          </p:nvSpPr>
          <p:spPr>
            <a:xfrm>
              <a:off x="7691766" y="960243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4"/>
            <p:cNvSpPr/>
            <p:nvPr/>
          </p:nvSpPr>
          <p:spPr>
            <a:xfrm>
              <a:off x="7650484" y="934631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4"/>
            <p:cNvSpPr/>
            <p:nvPr/>
          </p:nvSpPr>
          <p:spPr>
            <a:xfrm>
              <a:off x="7503857" y="928694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4"/>
            <p:cNvSpPr/>
            <p:nvPr/>
          </p:nvSpPr>
          <p:spPr>
            <a:xfrm>
              <a:off x="7310355" y="755137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4"/>
            <p:cNvSpPr/>
            <p:nvPr/>
          </p:nvSpPr>
          <p:spPr>
            <a:xfrm>
              <a:off x="7401549" y="874086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4"/>
            <p:cNvSpPr/>
            <p:nvPr/>
          </p:nvSpPr>
          <p:spPr>
            <a:xfrm>
              <a:off x="7710819" y="1022100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4"/>
            <p:cNvSpPr/>
            <p:nvPr/>
          </p:nvSpPr>
          <p:spPr>
            <a:xfrm>
              <a:off x="7518008" y="1014851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4"/>
            <p:cNvSpPr/>
            <p:nvPr/>
          </p:nvSpPr>
          <p:spPr>
            <a:xfrm>
              <a:off x="7299310" y="800425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4"/>
            <p:cNvSpPr/>
            <p:nvPr/>
          </p:nvSpPr>
          <p:spPr>
            <a:xfrm>
              <a:off x="7405277" y="948162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4"/>
            <p:cNvSpPr/>
            <p:nvPr/>
          </p:nvSpPr>
          <p:spPr>
            <a:xfrm rot="10769305">
              <a:off x="669173" y="740768"/>
              <a:ext cx="182315" cy="295522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4"/>
            <p:cNvSpPr/>
            <p:nvPr/>
          </p:nvSpPr>
          <p:spPr>
            <a:xfrm rot="10769305">
              <a:off x="676996" y="642876"/>
              <a:ext cx="171676" cy="393390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4"/>
            <p:cNvSpPr/>
            <p:nvPr/>
          </p:nvSpPr>
          <p:spPr>
            <a:xfrm rot="10769305">
              <a:off x="705470" y="819049"/>
              <a:ext cx="145773" cy="217081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4"/>
            <p:cNvSpPr/>
            <p:nvPr/>
          </p:nvSpPr>
          <p:spPr>
            <a:xfrm rot="10769305">
              <a:off x="675065" y="740745"/>
              <a:ext cx="175839" cy="297901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4"/>
            <p:cNvSpPr/>
            <p:nvPr/>
          </p:nvSpPr>
          <p:spPr>
            <a:xfrm rot="10769305">
              <a:off x="741298" y="592180"/>
              <a:ext cx="340313" cy="228117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4"/>
            <p:cNvSpPr/>
            <p:nvPr/>
          </p:nvSpPr>
          <p:spPr>
            <a:xfrm rot="10769305">
              <a:off x="648191" y="598068"/>
              <a:ext cx="431702" cy="217148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4"/>
            <p:cNvSpPr/>
            <p:nvPr/>
          </p:nvSpPr>
          <p:spPr>
            <a:xfrm rot="10769305">
              <a:off x="879998" y="622025"/>
              <a:ext cx="201743" cy="197058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4"/>
            <p:cNvSpPr/>
            <p:nvPr/>
          </p:nvSpPr>
          <p:spPr>
            <a:xfrm rot="10769305">
              <a:off x="741297" y="591130"/>
              <a:ext cx="338595" cy="230166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4"/>
            <p:cNvSpPr/>
            <p:nvPr/>
          </p:nvSpPr>
          <p:spPr>
            <a:xfrm rot="-3510584">
              <a:off x="8071609" y="4092268"/>
              <a:ext cx="195637" cy="222632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4"/>
            <p:cNvSpPr/>
            <p:nvPr/>
          </p:nvSpPr>
          <p:spPr>
            <a:xfrm rot="-3510584">
              <a:off x="8131720" y="4096561"/>
              <a:ext cx="123100" cy="249626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4"/>
            <p:cNvSpPr/>
            <p:nvPr/>
          </p:nvSpPr>
          <p:spPr>
            <a:xfrm rot="-3510584">
              <a:off x="8090761" y="4120883"/>
              <a:ext cx="156061" cy="203552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4"/>
            <p:cNvSpPr/>
            <p:nvPr/>
          </p:nvSpPr>
          <p:spPr>
            <a:xfrm rot="-3510584">
              <a:off x="8079445" y="4094024"/>
              <a:ext cx="174018" cy="224758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4"/>
            <p:cNvSpPr/>
            <p:nvPr/>
          </p:nvSpPr>
          <p:spPr>
            <a:xfrm rot="-3510584">
              <a:off x="8160493" y="4320043"/>
              <a:ext cx="94924" cy="16362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4"/>
            <p:cNvSpPr/>
            <p:nvPr/>
          </p:nvSpPr>
          <p:spPr>
            <a:xfrm rot="-3510584">
              <a:off x="8155483" y="4460402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4"/>
            <p:cNvSpPr/>
            <p:nvPr/>
          </p:nvSpPr>
          <p:spPr>
            <a:xfrm rot="-3510584">
              <a:off x="8079265" y="4388903"/>
              <a:ext cx="136095" cy="135800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4"/>
            <p:cNvSpPr/>
            <p:nvPr/>
          </p:nvSpPr>
          <p:spPr>
            <a:xfrm rot="-3510584">
              <a:off x="8241528" y="4298092"/>
              <a:ext cx="95397" cy="163149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4"/>
            <p:cNvSpPr/>
            <p:nvPr/>
          </p:nvSpPr>
          <p:spPr>
            <a:xfrm rot="-3510584">
              <a:off x="8236757" y="4437870"/>
              <a:ext cx="170651" cy="51449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4"/>
            <p:cNvSpPr/>
            <p:nvPr/>
          </p:nvSpPr>
          <p:spPr>
            <a:xfrm rot="-3510584">
              <a:off x="8318705" y="4275184"/>
              <a:ext cx="101599" cy="160255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4"/>
            <p:cNvSpPr/>
            <p:nvPr/>
          </p:nvSpPr>
          <p:spPr>
            <a:xfrm rot="-3510584">
              <a:off x="8335369" y="4408759"/>
              <a:ext cx="168229" cy="49382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4"/>
            <p:cNvSpPr/>
            <p:nvPr/>
          </p:nvSpPr>
          <p:spPr>
            <a:xfrm rot="-3510584">
              <a:off x="8390600" y="4245115"/>
              <a:ext cx="112822" cy="155057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4"/>
            <p:cNvSpPr/>
            <p:nvPr/>
          </p:nvSpPr>
          <p:spPr>
            <a:xfrm rot="-3510584">
              <a:off x="8428559" y="4371217"/>
              <a:ext cx="164862" cy="50859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4"/>
            <p:cNvSpPr/>
            <p:nvPr/>
          </p:nvSpPr>
          <p:spPr>
            <a:xfrm rot="-3510584">
              <a:off x="8099757" y="4375910"/>
              <a:ext cx="111818" cy="137454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4"/>
            <p:cNvSpPr/>
            <p:nvPr/>
          </p:nvSpPr>
          <p:spPr>
            <a:xfrm rot="-3510584">
              <a:off x="8187124" y="4309468"/>
              <a:ext cx="55407" cy="16527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4"/>
            <p:cNvSpPr/>
            <p:nvPr/>
          </p:nvSpPr>
          <p:spPr>
            <a:xfrm rot="-3510584">
              <a:off x="8158743" y="4457040"/>
              <a:ext cx="166103" cy="5404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4"/>
            <p:cNvSpPr/>
            <p:nvPr/>
          </p:nvSpPr>
          <p:spPr>
            <a:xfrm rot="-3510584">
              <a:off x="8265596" y="4287383"/>
              <a:ext cx="57533" cy="164744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4"/>
            <p:cNvSpPr/>
            <p:nvPr/>
          </p:nvSpPr>
          <p:spPr>
            <a:xfrm rot="-3510584">
              <a:off x="8239789" y="4434636"/>
              <a:ext cx="166634" cy="5446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4"/>
            <p:cNvSpPr/>
            <p:nvPr/>
          </p:nvSpPr>
          <p:spPr>
            <a:xfrm rot="-3510584">
              <a:off x="8342629" y="4263270"/>
              <a:ext cx="65921" cy="161613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4"/>
            <p:cNvSpPr/>
            <p:nvPr/>
          </p:nvSpPr>
          <p:spPr>
            <a:xfrm rot="-3510584">
              <a:off x="8336458" y="4406850"/>
              <a:ext cx="166634" cy="51686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4"/>
            <p:cNvSpPr/>
            <p:nvPr/>
          </p:nvSpPr>
          <p:spPr>
            <a:xfrm rot="-3510584">
              <a:off x="8414731" y="4232618"/>
              <a:ext cx="77026" cy="156651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4"/>
            <p:cNvSpPr/>
            <p:nvPr/>
          </p:nvSpPr>
          <p:spPr>
            <a:xfrm rot="-3510584">
              <a:off x="8428272" y="4369540"/>
              <a:ext cx="166103" cy="52335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4"/>
            <p:cNvSpPr/>
            <p:nvPr/>
          </p:nvSpPr>
          <p:spPr>
            <a:xfrm rot="-3510584">
              <a:off x="8199245" y="4228031"/>
              <a:ext cx="352879" cy="280283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4"/>
            <p:cNvSpPr/>
            <p:nvPr/>
          </p:nvSpPr>
          <p:spPr>
            <a:xfrm rot="-3510584">
              <a:off x="8307125" y="4277354"/>
              <a:ext cx="71769" cy="11022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4"/>
            <p:cNvSpPr/>
            <p:nvPr/>
          </p:nvSpPr>
          <p:spPr>
            <a:xfrm rot="-3510584">
              <a:off x="8113989" y="4292689"/>
              <a:ext cx="225172" cy="257837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4"/>
            <p:cNvSpPr/>
            <p:nvPr/>
          </p:nvSpPr>
          <p:spPr>
            <a:xfrm rot="-3510584">
              <a:off x="8372817" y="4288428"/>
              <a:ext cx="20615" cy="21678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17" name="Google Shape;417;p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8" name="Google Shape;418;p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19" name="Google Shape;419;p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0" name="Google Shape;420;p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1" name="Google Shape;421;p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2" name="Google Shape;422;p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23" name="Google Shape;423;p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318147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theme" Target="../theme/theme10.xml"/><Relationship Id="rId7" Type="http://schemas.openxmlformats.org/officeDocument/2006/relationships/image" Target="../media/image1.png"/><Relationship Id="rId2" Type="http://schemas.openxmlformats.org/officeDocument/2006/relationships/slideLayout" Target="../slideLayouts/slideLayout196.xml"/><Relationship Id="rId1" Type="http://schemas.openxmlformats.org/officeDocument/2006/relationships/slideLayout" Target="../slideLayouts/slideLayout19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Masters/_rels/slideMaster1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1.xml"/><Relationship Id="rId7" Type="http://schemas.openxmlformats.org/officeDocument/2006/relationships/image" Target="../media/image1.png"/><Relationship Id="rId2" Type="http://schemas.openxmlformats.org/officeDocument/2006/relationships/slideLayout" Target="../slideLayouts/slideLayout198.xml"/><Relationship Id="rId1" Type="http://schemas.openxmlformats.org/officeDocument/2006/relationships/slideLayout" Target="../slideLayouts/slideLayout19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Masters/_rels/slideMaster12.xml.rels><?xml version="1.0" encoding="UTF-8" standalone="yes"?>
<Relationships xmlns="http://schemas.openxmlformats.org/package/2006/relationships"><Relationship Id="rId3" Type="http://schemas.openxmlformats.org/officeDocument/2006/relationships/theme" Target="../theme/theme12.xml"/><Relationship Id="rId2" Type="http://schemas.openxmlformats.org/officeDocument/2006/relationships/slideLayout" Target="../slideLayouts/slideLayout200.xml"/><Relationship Id="rId1" Type="http://schemas.openxmlformats.org/officeDocument/2006/relationships/slideLayout" Target="../slideLayouts/slideLayout199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Masters/_rels/slideMaster13.xml.rels><?xml version="1.0" encoding="UTF-8" standalone="yes"?>
<Relationships xmlns="http://schemas.openxmlformats.org/package/2006/relationships"><Relationship Id="rId3" Type="http://schemas.openxmlformats.org/officeDocument/2006/relationships/theme" Target="../theme/theme13.xml"/><Relationship Id="rId2" Type="http://schemas.openxmlformats.org/officeDocument/2006/relationships/slideLayout" Target="../slideLayouts/slideLayout202.xml"/><Relationship Id="rId1" Type="http://schemas.openxmlformats.org/officeDocument/2006/relationships/slideLayout" Target="../slideLayouts/slideLayout20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Masters/_rels/slideMaster14.xml.rels><?xml version="1.0" encoding="UTF-8" standalone="yes"?>
<Relationships xmlns="http://schemas.openxmlformats.org/package/2006/relationships"><Relationship Id="rId3" Type="http://schemas.openxmlformats.org/officeDocument/2006/relationships/theme" Target="../theme/theme14.xml"/><Relationship Id="rId7" Type="http://schemas.openxmlformats.org/officeDocument/2006/relationships/image" Target="../media/image1.png"/><Relationship Id="rId2" Type="http://schemas.openxmlformats.org/officeDocument/2006/relationships/slideLayout" Target="../slideLayouts/slideLayout204.xml"/><Relationship Id="rId1" Type="http://schemas.openxmlformats.org/officeDocument/2006/relationships/slideLayout" Target="../slideLayouts/slideLayout203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Masters/_rels/slideMaster15.xml.rels><?xml version="1.0" encoding="UTF-8" standalone="yes"?>
<Relationships xmlns="http://schemas.openxmlformats.org/package/2006/relationships"><Relationship Id="rId3" Type="http://schemas.openxmlformats.org/officeDocument/2006/relationships/theme" Target="../theme/theme15.xml"/><Relationship Id="rId2" Type="http://schemas.openxmlformats.org/officeDocument/2006/relationships/slideLayout" Target="../slideLayouts/slideLayout206.xml"/><Relationship Id="rId1" Type="http://schemas.openxmlformats.org/officeDocument/2006/relationships/slideLayout" Target="../slideLayouts/slideLayout20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4.xml"/><Relationship Id="rId13" Type="http://schemas.openxmlformats.org/officeDocument/2006/relationships/theme" Target="../theme/theme16.xml"/><Relationship Id="rId3" Type="http://schemas.openxmlformats.org/officeDocument/2006/relationships/slideLayout" Target="../slideLayouts/slideLayout209.xml"/><Relationship Id="rId7" Type="http://schemas.openxmlformats.org/officeDocument/2006/relationships/slideLayout" Target="../slideLayouts/slideLayout213.xml"/><Relationship Id="rId12" Type="http://schemas.openxmlformats.org/officeDocument/2006/relationships/slideLayout" Target="../slideLayouts/slideLayout218.xml"/><Relationship Id="rId2" Type="http://schemas.openxmlformats.org/officeDocument/2006/relationships/slideLayout" Target="../slideLayouts/slideLayout208.xml"/><Relationship Id="rId1" Type="http://schemas.openxmlformats.org/officeDocument/2006/relationships/slideLayout" Target="../slideLayouts/slideLayout207.xml"/><Relationship Id="rId6" Type="http://schemas.openxmlformats.org/officeDocument/2006/relationships/slideLayout" Target="../slideLayouts/slideLayout212.xml"/><Relationship Id="rId11" Type="http://schemas.openxmlformats.org/officeDocument/2006/relationships/slideLayout" Target="../slideLayouts/slideLayout217.xml"/><Relationship Id="rId5" Type="http://schemas.openxmlformats.org/officeDocument/2006/relationships/slideLayout" Target="../slideLayouts/slideLayout211.xml"/><Relationship Id="rId10" Type="http://schemas.openxmlformats.org/officeDocument/2006/relationships/slideLayout" Target="../slideLayouts/slideLayout216.xml"/><Relationship Id="rId4" Type="http://schemas.openxmlformats.org/officeDocument/2006/relationships/slideLayout" Target="../slideLayouts/slideLayout210.xml"/><Relationship Id="rId9" Type="http://schemas.openxmlformats.org/officeDocument/2006/relationships/slideLayout" Target="../slideLayouts/slideLayout215.xml"/><Relationship Id="rId14" Type="http://schemas.openxmlformats.org/officeDocument/2006/relationships/image" Target="../media/image6.pn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37.xml"/><Relationship Id="rId18" Type="http://schemas.openxmlformats.org/officeDocument/2006/relationships/slideLayout" Target="../slideLayouts/slideLayout42.xml"/><Relationship Id="rId26" Type="http://schemas.openxmlformats.org/officeDocument/2006/relationships/image" Target="../media/image1.png"/><Relationship Id="rId3" Type="http://schemas.openxmlformats.org/officeDocument/2006/relationships/slideLayout" Target="../slideLayouts/slideLayout27.xml"/><Relationship Id="rId21" Type="http://schemas.openxmlformats.org/officeDocument/2006/relationships/slideLayout" Target="../slideLayouts/slideLayout45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17" Type="http://schemas.openxmlformats.org/officeDocument/2006/relationships/slideLayout" Target="../slideLayouts/slideLayout41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26.xml"/><Relationship Id="rId16" Type="http://schemas.openxmlformats.org/officeDocument/2006/relationships/slideLayout" Target="../slideLayouts/slideLayout40.xml"/><Relationship Id="rId20" Type="http://schemas.openxmlformats.org/officeDocument/2006/relationships/slideLayout" Target="../slideLayouts/slideLayout44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24" Type="http://schemas.openxmlformats.org/officeDocument/2006/relationships/slideLayout" Target="../slideLayouts/slideLayout48.xml"/><Relationship Id="rId5" Type="http://schemas.openxmlformats.org/officeDocument/2006/relationships/slideLayout" Target="../slideLayouts/slideLayout29.xml"/><Relationship Id="rId15" Type="http://schemas.openxmlformats.org/officeDocument/2006/relationships/slideLayout" Target="../slideLayouts/slideLayout39.xml"/><Relationship Id="rId23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34.xml"/><Relationship Id="rId19" Type="http://schemas.openxmlformats.org/officeDocument/2006/relationships/slideLayout" Target="../slideLayouts/slideLayout43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Relationship Id="rId14" Type="http://schemas.openxmlformats.org/officeDocument/2006/relationships/slideLayout" Target="../slideLayouts/slideLayout38.xml"/><Relationship Id="rId22" Type="http://schemas.openxmlformats.org/officeDocument/2006/relationships/slideLayout" Target="../slideLayouts/slideLayout4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6.xml"/><Relationship Id="rId13" Type="http://schemas.openxmlformats.org/officeDocument/2006/relationships/slideLayout" Target="../slideLayouts/slideLayout61.xml"/><Relationship Id="rId18" Type="http://schemas.openxmlformats.org/officeDocument/2006/relationships/slideLayout" Target="../slideLayouts/slideLayout66.xml"/><Relationship Id="rId26" Type="http://schemas.openxmlformats.org/officeDocument/2006/relationships/image" Target="../media/image1.png"/><Relationship Id="rId3" Type="http://schemas.openxmlformats.org/officeDocument/2006/relationships/slideLayout" Target="../slideLayouts/slideLayout51.xml"/><Relationship Id="rId21" Type="http://schemas.openxmlformats.org/officeDocument/2006/relationships/slideLayout" Target="../slideLayouts/slideLayout69.xml"/><Relationship Id="rId7" Type="http://schemas.openxmlformats.org/officeDocument/2006/relationships/slideLayout" Target="../slideLayouts/slideLayout55.xml"/><Relationship Id="rId12" Type="http://schemas.openxmlformats.org/officeDocument/2006/relationships/slideLayout" Target="../slideLayouts/slideLayout60.xml"/><Relationship Id="rId17" Type="http://schemas.openxmlformats.org/officeDocument/2006/relationships/slideLayout" Target="../slideLayouts/slideLayout65.xml"/><Relationship Id="rId25" Type="http://schemas.openxmlformats.org/officeDocument/2006/relationships/theme" Target="../theme/theme3.xml"/><Relationship Id="rId2" Type="http://schemas.openxmlformats.org/officeDocument/2006/relationships/slideLayout" Target="../slideLayouts/slideLayout50.xml"/><Relationship Id="rId16" Type="http://schemas.openxmlformats.org/officeDocument/2006/relationships/slideLayout" Target="../slideLayouts/slideLayout64.xml"/><Relationship Id="rId20" Type="http://schemas.openxmlformats.org/officeDocument/2006/relationships/slideLayout" Target="../slideLayouts/slideLayout68.xml"/><Relationship Id="rId1" Type="http://schemas.openxmlformats.org/officeDocument/2006/relationships/slideLayout" Target="../slideLayouts/slideLayout49.xml"/><Relationship Id="rId6" Type="http://schemas.openxmlformats.org/officeDocument/2006/relationships/slideLayout" Target="../slideLayouts/slideLayout54.xml"/><Relationship Id="rId11" Type="http://schemas.openxmlformats.org/officeDocument/2006/relationships/slideLayout" Target="../slideLayouts/slideLayout59.xml"/><Relationship Id="rId24" Type="http://schemas.openxmlformats.org/officeDocument/2006/relationships/slideLayout" Target="../slideLayouts/slideLayout72.xml"/><Relationship Id="rId5" Type="http://schemas.openxmlformats.org/officeDocument/2006/relationships/slideLayout" Target="../slideLayouts/slideLayout53.xml"/><Relationship Id="rId15" Type="http://schemas.openxmlformats.org/officeDocument/2006/relationships/slideLayout" Target="../slideLayouts/slideLayout63.xml"/><Relationship Id="rId23" Type="http://schemas.openxmlformats.org/officeDocument/2006/relationships/slideLayout" Target="../slideLayouts/slideLayout71.xml"/><Relationship Id="rId10" Type="http://schemas.openxmlformats.org/officeDocument/2006/relationships/slideLayout" Target="../slideLayouts/slideLayout58.xml"/><Relationship Id="rId19" Type="http://schemas.openxmlformats.org/officeDocument/2006/relationships/slideLayout" Target="../slideLayouts/slideLayout67.xml"/><Relationship Id="rId4" Type="http://schemas.openxmlformats.org/officeDocument/2006/relationships/slideLayout" Target="../slideLayouts/slideLayout52.xml"/><Relationship Id="rId9" Type="http://schemas.openxmlformats.org/officeDocument/2006/relationships/slideLayout" Target="../slideLayouts/slideLayout57.xml"/><Relationship Id="rId14" Type="http://schemas.openxmlformats.org/officeDocument/2006/relationships/slideLayout" Target="../slideLayouts/slideLayout62.xml"/><Relationship Id="rId22" Type="http://schemas.openxmlformats.org/officeDocument/2006/relationships/slideLayout" Target="../slideLayouts/slideLayout7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0.xml"/><Relationship Id="rId13" Type="http://schemas.openxmlformats.org/officeDocument/2006/relationships/slideLayout" Target="../slideLayouts/slideLayout85.xml"/><Relationship Id="rId18" Type="http://schemas.openxmlformats.org/officeDocument/2006/relationships/slideLayout" Target="../slideLayouts/slideLayout90.xml"/><Relationship Id="rId3" Type="http://schemas.openxmlformats.org/officeDocument/2006/relationships/slideLayout" Target="../slideLayouts/slideLayout75.xml"/><Relationship Id="rId21" Type="http://schemas.openxmlformats.org/officeDocument/2006/relationships/slideLayout" Target="../slideLayouts/slideLayout93.xml"/><Relationship Id="rId7" Type="http://schemas.openxmlformats.org/officeDocument/2006/relationships/slideLayout" Target="../slideLayouts/slideLayout79.xml"/><Relationship Id="rId12" Type="http://schemas.openxmlformats.org/officeDocument/2006/relationships/slideLayout" Target="../slideLayouts/slideLayout84.xml"/><Relationship Id="rId17" Type="http://schemas.openxmlformats.org/officeDocument/2006/relationships/slideLayout" Target="../slideLayouts/slideLayout89.xml"/><Relationship Id="rId25" Type="http://schemas.openxmlformats.org/officeDocument/2006/relationships/theme" Target="../theme/theme4.xml"/><Relationship Id="rId2" Type="http://schemas.openxmlformats.org/officeDocument/2006/relationships/slideLayout" Target="../slideLayouts/slideLayout74.xml"/><Relationship Id="rId16" Type="http://schemas.openxmlformats.org/officeDocument/2006/relationships/slideLayout" Target="../slideLayouts/slideLayout88.xml"/><Relationship Id="rId20" Type="http://schemas.openxmlformats.org/officeDocument/2006/relationships/slideLayout" Target="../slideLayouts/slideLayout92.xml"/><Relationship Id="rId1" Type="http://schemas.openxmlformats.org/officeDocument/2006/relationships/slideLayout" Target="../slideLayouts/slideLayout73.xml"/><Relationship Id="rId6" Type="http://schemas.openxmlformats.org/officeDocument/2006/relationships/slideLayout" Target="../slideLayouts/slideLayout78.xml"/><Relationship Id="rId11" Type="http://schemas.openxmlformats.org/officeDocument/2006/relationships/slideLayout" Target="../slideLayouts/slideLayout83.xml"/><Relationship Id="rId24" Type="http://schemas.openxmlformats.org/officeDocument/2006/relationships/slideLayout" Target="../slideLayouts/slideLayout96.xml"/><Relationship Id="rId5" Type="http://schemas.openxmlformats.org/officeDocument/2006/relationships/slideLayout" Target="../slideLayouts/slideLayout77.xml"/><Relationship Id="rId15" Type="http://schemas.openxmlformats.org/officeDocument/2006/relationships/slideLayout" Target="../slideLayouts/slideLayout87.xml"/><Relationship Id="rId23" Type="http://schemas.openxmlformats.org/officeDocument/2006/relationships/slideLayout" Target="../slideLayouts/slideLayout95.xml"/><Relationship Id="rId10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91.xml"/><Relationship Id="rId4" Type="http://schemas.openxmlformats.org/officeDocument/2006/relationships/slideLayout" Target="../slideLayouts/slideLayout76.xml"/><Relationship Id="rId9" Type="http://schemas.openxmlformats.org/officeDocument/2006/relationships/slideLayout" Target="../slideLayouts/slideLayout81.xml"/><Relationship Id="rId14" Type="http://schemas.openxmlformats.org/officeDocument/2006/relationships/slideLayout" Target="../slideLayouts/slideLayout86.xml"/><Relationship Id="rId22" Type="http://schemas.openxmlformats.org/officeDocument/2006/relationships/slideLayout" Target="../slideLayouts/slideLayout9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4.xml"/><Relationship Id="rId13" Type="http://schemas.openxmlformats.org/officeDocument/2006/relationships/slideLayout" Target="../slideLayouts/slideLayout109.xml"/><Relationship Id="rId18" Type="http://schemas.openxmlformats.org/officeDocument/2006/relationships/slideLayout" Target="../slideLayouts/slideLayout114.xml"/><Relationship Id="rId3" Type="http://schemas.openxmlformats.org/officeDocument/2006/relationships/slideLayout" Target="../slideLayouts/slideLayout99.xml"/><Relationship Id="rId21" Type="http://schemas.openxmlformats.org/officeDocument/2006/relationships/slideLayout" Target="../slideLayouts/slideLayout117.xml"/><Relationship Id="rId7" Type="http://schemas.openxmlformats.org/officeDocument/2006/relationships/slideLayout" Target="../slideLayouts/slideLayout103.xml"/><Relationship Id="rId12" Type="http://schemas.openxmlformats.org/officeDocument/2006/relationships/slideLayout" Target="../slideLayouts/slideLayout108.xml"/><Relationship Id="rId17" Type="http://schemas.openxmlformats.org/officeDocument/2006/relationships/slideLayout" Target="../slideLayouts/slideLayout113.xml"/><Relationship Id="rId25" Type="http://schemas.openxmlformats.org/officeDocument/2006/relationships/theme" Target="../theme/theme5.xml"/><Relationship Id="rId2" Type="http://schemas.openxmlformats.org/officeDocument/2006/relationships/slideLayout" Target="../slideLayouts/slideLayout98.xml"/><Relationship Id="rId16" Type="http://schemas.openxmlformats.org/officeDocument/2006/relationships/slideLayout" Target="../slideLayouts/slideLayout112.xml"/><Relationship Id="rId20" Type="http://schemas.openxmlformats.org/officeDocument/2006/relationships/slideLayout" Target="../slideLayouts/slideLayout116.xml"/><Relationship Id="rId1" Type="http://schemas.openxmlformats.org/officeDocument/2006/relationships/slideLayout" Target="../slideLayouts/slideLayout97.xml"/><Relationship Id="rId6" Type="http://schemas.openxmlformats.org/officeDocument/2006/relationships/slideLayout" Target="../slideLayouts/slideLayout102.xml"/><Relationship Id="rId11" Type="http://schemas.openxmlformats.org/officeDocument/2006/relationships/slideLayout" Target="../slideLayouts/slideLayout107.xml"/><Relationship Id="rId24" Type="http://schemas.openxmlformats.org/officeDocument/2006/relationships/slideLayout" Target="../slideLayouts/slideLayout120.xml"/><Relationship Id="rId5" Type="http://schemas.openxmlformats.org/officeDocument/2006/relationships/slideLayout" Target="../slideLayouts/slideLayout101.xml"/><Relationship Id="rId15" Type="http://schemas.openxmlformats.org/officeDocument/2006/relationships/slideLayout" Target="../slideLayouts/slideLayout111.xml"/><Relationship Id="rId23" Type="http://schemas.openxmlformats.org/officeDocument/2006/relationships/slideLayout" Target="../slideLayouts/slideLayout119.xml"/><Relationship Id="rId10" Type="http://schemas.openxmlformats.org/officeDocument/2006/relationships/slideLayout" Target="../slideLayouts/slideLayout106.xml"/><Relationship Id="rId19" Type="http://schemas.openxmlformats.org/officeDocument/2006/relationships/slideLayout" Target="../slideLayouts/slideLayout115.xml"/><Relationship Id="rId4" Type="http://schemas.openxmlformats.org/officeDocument/2006/relationships/slideLayout" Target="../slideLayouts/slideLayout100.xml"/><Relationship Id="rId9" Type="http://schemas.openxmlformats.org/officeDocument/2006/relationships/slideLayout" Target="../slideLayouts/slideLayout105.xml"/><Relationship Id="rId14" Type="http://schemas.openxmlformats.org/officeDocument/2006/relationships/slideLayout" Target="../slideLayouts/slideLayout110.xml"/><Relationship Id="rId22" Type="http://schemas.openxmlformats.org/officeDocument/2006/relationships/slideLayout" Target="../slideLayouts/slideLayout118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8.xml"/><Relationship Id="rId13" Type="http://schemas.openxmlformats.org/officeDocument/2006/relationships/slideLayout" Target="../slideLayouts/slideLayout133.xml"/><Relationship Id="rId18" Type="http://schemas.openxmlformats.org/officeDocument/2006/relationships/slideLayout" Target="../slideLayouts/slideLayout138.xml"/><Relationship Id="rId26" Type="http://schemas.openxmlformats.org/officeDocument/2006/relationships/image" Target="../media/image1.png"/><Relationship Id="rId3" Type="http://schemas.openxmlformats.org/officeDocument/2006/relationships/slideLayout" Target="../slideLayouts/slideLayout123.xml"/><Relationship Id="rId21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127.xml"/><Relationship Id="rId12" Type="http://schemas.openxmlformats.org/officeDocument/2006/relationships/slideLayout" Target="../slideLayouts/slideLayout132.xml"/><Relationship Id="rId17" Type="http://schemas.openxmlformats.org/officeDocument/2006/relationships/slideLayout" Target="../slideLayouts/slideLayout137.xml"/><Relationship Id="rId25" Type="http://schemas.openxmlformats.org/officeDocument/2006/relationships/theme" Target="../theme/theme6.xml"/><Relationship Id="rId2" Type="http://schemas.openxmlformats.org/officeDocument/2006/relationships/slideLayout" Target="../slideLayouts/slideLayout122.xml"/><Relationship Id="rId16" Type="http://schemas.openxmlformats.org/officeDocument/2006/relationships/slideLayout" Target="../slideLayouts/slideLayout136.xml"/><Relationship Id="rId20" Type="http://schemas.openxmlformats.org/officeDocument/2006/relationships/slideLayout" Target="../slideLayouts/slideLayout140.xml"/><Relationship Id="rId1" Type="http://schemas.openxmlformats.org/officeDocument/2006/relationships/slideLayout" Target="../slideLayouts/slideLayout121.xml"/><Relationship Id="rId6" Type="http://schemas.openxmlformats.org/officeDocument/2006/relationships/slideLayout" Target="../slideLayouts/slideLayout126.xml"/><Relationship Id="rId11" Type="http://schemas.openxmlformats.org/officeDocument/2006/relationships/slideLayout" Target="../slideLayouts/slideLayout131.xml"/><Relationship Id="rId24" Type="http://schemas.openxmlformats.org/officeDocument/2006/relationships/slideLayout" Target="../slideLayouts/slideLayout144.xml"/><Relationship Id="rId5" Type="http://schemas.openxmlformats.org/officeDocument/2006/relationships/slideLayout" Target="../slideLayouts/slideLayout125.xml"/><Relationship Id="rId15" Type="http://schemas.openxmlformats.org/officeDocument/2006/relationships/slideLayout" Target="../slideLayouts/slideLayout135.xml"/><Relationship Id="rId23" Type="http://schemas.openxmlformats.org/officeDocument/2006/relationships/slideLayout" Target="../slideLayouts/slideLayout143.xml"/><Relationship Id="rId10" Type="http://schemas.openxmlformats.org/officeDocument/2006/relationships/slideLayout" Target="../slideLayouts/slideLayout130.xml"/><Relationship Id="rId19" Type="http://schemas.openxmlformats.org/officeDocument/2006/relationships/slideLayout" Target="../slideLayouts/slideLayout139.xml"/><Relationship Id="rId4" Type="http://schemas.openxmlformats.org/officeDocument/2006/relationships/slideLayout" Target="../slideLayouts/slideLayout124.xml"/><Relationship Id="rId9" Type="http://schemas.openxmlformats.org/officeDocument/2006/relationships/slideLayout" Target="../slideLayouts/slideLayout129.xml"/><Relationship Id="rId14" Type="http://schemas.openxmlformats.org/officeDocument/2006/relationships/slideLayout" Target="../slideLayouts/slideLayout134.xml"/><Relationship Id="rId22" Type="http://schemas.openxmlformats.org/officeDocument/2006/relationships/slideLayout" Target="../slideLayouts/slideLayout142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2.xml"/><Relationship Id="rId13" Type="http://schemas.openxmlformats.org/officeDocument/2006/relationships/slideLayout" Target="../slideLayouts/slideLayout157.xml"/><Relationship Id="rId18" Type="http://schemas.openxmlformats.org/officeDocument/2006/relationships/slideLayout" Target="../slideLayouts/slideLayout162.xml"/><Relationship Id="rId26" Type="http://schemas.openxmlformats.org/officeDocument/2006/relationships/image" Target="../media/image1.png"/><Relationship Id="rId3" Type="http://schemas.openxmlformats.org/officeDocument/2006/relationships/slideLayout" Target="../slideLayouts/slideLayout147.xml"/><Relationship Id="rId21" Type="http://schemas.openxmlformats.org/officeDocument/2006/relationships/slideLayout" Target="../slideLayouts/slideLayout165.xml"/><Relationship Id="rId7" Type="http://schemas.openxmlformats.org/officeDocument/2006/relationships/slideLayout" Target="../slideLayouts/slideLayout151.xml"/><Relationship Id="rId12" Type="http://schemas.openxmlformats.org/officeDocument/2006/relationships/slideLayout" Target="../slideLayouts/slideLayout156.xml"/><Relationship Id="rId17" Type="http://schemas.openxmlformats.org/officeDocument/2006/relationships/slideLayout" Target="../slideLayouts/slideLayout161.xml"/><Relationship Id="rId25" Type="http://schemas.openxmlformats.org/officeDocument/2006/relationships/theme" Target="../theme/theme7.xml"/><Relationship Id="rId2" Type="http://schemas.openxmlformats.org/officeDocument/2006/relationships/slideLayout" Target="../slideLayouts/slideLayout146.xml"/><Relationship Id="rId16" Type="http://schemas.openxmlformats.org/officeDocument/2006/relationships/slideLayout" Target="../slideLayouts/slideLayout160.xml"/><Relationship Id="rId20" Type="http://schemas.openxmlformats.org/officeDocument/2006/relationships/slideLayout" Target="../slideLayouts/slideLayout164.xml"/><Relationship Id="rId1" Type="http://schemas.openxmlformats.org/officeDocument/2006/relationships/slideLayout" Target="../slideLayouts/slideLayout145.xml"/><Relationship Id="rId6" Type="http://schemas.openxmlformats.org/officeDocument/2006/relationships/slideLayout" Target="../slideLayouts/slideLayout150.xml"/><Relationship Id="rId11" Type="http://schemas.openxmlformats.org/officeDocument/2006/relationships/slideLayout" Target="../slideLayouts/slideLayout155.xml"/><Relationship Id="rId24" Type="http://schemas.openxmlformats.org/officeDocument/2006/relationships/slideLayout" Target="../slideLayouts/slideLayout168.xml"/><Relationship Id="rId5" Type="http://schemas.openxmlformats.org/officeDocument/2006/relationships/slideLayout" Target="../slideLayouts/slideLayout149.xml"/><Relationship Id="rId15" Type="http://schemas.openxmlformats.org/officeDocument/2006/relationships/slideLayout" Target="../slideLayouts/slideLayout159.xml"/><Relationship Id="rId23" Type="http://schemas.openxmlformats.org/officeDocument/2006/relationships/slideLayout" Target="../slideLayouts/slideLayout167.xml"/><Relationship Id="rId10" Type="http://schemas.openxmlformats.org/officeDocument/2006/relationships/slideLayout" Target="../slideLayouts/slideLayout154.xml"/><Relationship Id="rId19" Type="http://schemas.openxmlformats.org/officeDocument/2006/relationships/slideLayout" Target="../slideLayouts/slideLayout163.xml"/><Relationship Id="rId4" Type="http://schemas.openxmlformats.org/officeDocument/2006/relationships/slideLayout" Target="../slideLayouts/slideLayout148.xml"/><Relationship Id="rId9" Type="http://schemas.openxmlformats.org/officeDocument/2006/relationships/slideLayout" Target="../slideLayouts/slideLayout153.xml"/><Relationship Id="rId14" Type="http://schemas.openxmlformats.org/officeDocument/2006/relationships/slideLayout" Target="../slideLayouts/slideLayout158.xml"/><Relationship Id="rId22" Type="http://schemas.openxmlformats.org/officeDocument/2006/relationships/slideLayout" Target="../slideLayouts/slideLayout166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6.xml"/><Relationship Id="rId13" Type="http://schemas.openxmlformats.org/officeDocument/2006/relationships/slideLayout" Target="../slideLayouts/slideLayout181.xml"/><Relationship Id="rId18" Type="http://schemas.openxmlformats.org/officeDocument/2006/relationships/slideLayout" Target="../slideLayouts/slideLayout186.xml"/><Relationship Id="rId26" Type="http://schemas.openxmlformats.org/officeDocument/2006/relationships/image" Target="../media/image1.png"/><Relationship Id="rId3" Type="http://schemas.openxmlformats.org/officeDocument/2006/relationships/slideLayout" Target="../slideLayouts/slideLayout171.xml"/><Relationship Id="rId21" Type="http://schemas.openxmlformats.org/officeDocument/2006/relationships/slideLayout" Target="../slideLayouts/slideLayout189.xml"/><Relationship Id="rId7" Type="http://schemas.openxmlformats.org/officeDocument/2006/relationships/slideLayout" Target="../slideLayouts/slideLayout175.xml"/><Relationship Id="rId12" Type="http://schemas.openxmlformats.org/officeDocument/2006/relationships/slideLayout" Target="../slideLayouts/slideLayout180.xml"/><Relationship Id="rId17" Type="http://schemas.openxmlformats.org/officeDocument/2006/relationships/slideLayout" Target="../slideLayouts/slideLayout185.xml"/><Relationship Id="rId25" Type="http://schemas.openxmlformats.org/officeDocument/2006/relationships/theme" Target="../theme/theme8.xml"/><Relationship Id="rId2" Type="http://schemas.openxmlformats.org/officeDocument/2006/relationships/slideLayout" Target="../slideLayouts/slideLayout170.xml"/><Relationship Id="rId16" Type="http://schemas.openxmlformats.org/officeDocument/2006/relationships/slideLayout" Target="../slideLayouts/slideLayout184.xml"/><Relationship Id="rId20" Type="http://schemas.openxmlformats.org/officeDocument/2006/relationships/slideLayout" Target="../slideLayouts/slideLayout188.xml"/><Relationship Id="rId1" Type="http://schemas.openxmlformats.org/officeDocument/2006/relationships/slideLayout" Target="../slideLayouts/slideLayout169.xml"/><Relationship Id="rId6" Type="http://schemas.openxmlformats.org/officeDocument/2006/relationships/slideLayout" Target="../slideLayouts/slideLayout174.xml"/><Relationship Id="rId11" Type="http://schemas.openxmlformats.org/officeDocument/2006/relationships/slideLayout" Target="../slideLayouts/slideLayout179.xml"/><Relationship Id="rId24" Type="http://schemas.openxmlformats.org/officeDocument/2006/relationships/slideLayout" Target="../slideLayouts/slideLayout192.xml"/><Relationship Id="rId5" Type="http://schemas.openxmlformats.org/officeDocument/2006/relationships/slideLayout" Target="../slideLayouts/slideLayout173.xml"/><Relationship Id="rId15" Type="http://schemas.openxmlformats.org/officeDocument/2006/relationships/slideLayout" Target="../slideLayouts/slideLayout183.xml"/><Relationship Id="rId23" Type="http://schemas.openxmlformats.org/officeDocument/2006/relationships/slideLayout" Target="../slideLayouts/slideLayout191.xml"/><Relationship Id="rId10" Type="http://schemas.openxmlformats.org/officeDocument/2006/relationships/slideLayout" Target="../slideLayouts/slideLayout178.xml"/><Relationship Id="rId19" Type="http://schemas.openxmlformats.org/officeDocument/2006/relationships/slideLayout" Target="../slideLayouts/slideLayout187.xml"/><Relationship Id="rId4" Type="http://schemas.openxmlformats.org/officeDocument/2006/relationships/slideLayout" Target="../slideLayouts/slideLayout172.xml"/><Relationship Id="rId9" Type="http://schemas.openxmlformats.org/officeDocument/2006/relationships/slideLayout" Target="../slideLayouts/slideLayout177.xml"/><Relationship Id="rId14" Type="http://schemas.openxmlformats.org/officeDocument/2006/relationships/slideLayout" Target="../slideLayouts/slideLayout182.xml"/><Relationship Id="rId22" Type="http://schemas.openxmlformats.org/officeDocument/2006/relationships/slideLayout" Target="../slideLayouts/slideLayout190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theme" Target="../theme/theme9.xml"/><Relationship Id="rId7" Type="http://schemas.openxmlformats.org/officeDocument/2006/relationships/image" Target="../media/image1.png"/><Relationship Id="rId2" Type="http://schemas.openxmlformats.org/officeDocument/2006/relationships/slideLayout" Target="../slideLayouts/slideLayout194.xml"/><Relationship Id="rId1" Type="http://schemas.openxmlformats.org/officeDocument/2006/relationships/slideLayout" Target="../slideLayouts/slideLayout193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 dirty="0"/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47463" y="-1602777"/>
            <a:ext cx="1739230" cy="2577944"/>
          </a:xfrm>
          <a:prstGeom prst="rect">
            <a:avLst/>
          </a:prstGeom>
        </p:spPr>
      </p:pic>
      <p:sp>
        <p:nvSpPr>
          <p:cNvPr id="2" name="TextBox 1"/>
          <p:cNvSpPr txBox="1"/>
          <p:nvPr userDrawn="1"/>
        </p:nvSpPr>
        <p:spPr>
          <a:xfrm>
            <a:off x="0" y="190500"/>
            <a:ext cx="23050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/>
              <a:t>Măng</a:t>
            </a:r>
            <a:r>
              <a:rPr lang="en-US" sz="2400" baseline="0" dirty="0" smtClean="0"/>
              <a:t> non</a:t>
            </a:r>
            <a:endParaRPr lang="en-US" sz="2400" dirty="0"/>
          </a:p>
        </p:txBody>
      </p:sp>
      <p:sp>
        <p:nvSpPr>
          <p:cNvPr id="3" name="Rectangle 2"/>
          <p:cNvSpPr/>
          <p:nvPr userDrawn="1"/>
        </p:nvSpPr>
        <p:spPr>
          <a:xfrm>
            <a:off x="3396343" y="6976301"/>
            <a:ext cx="6096000" cy="2246769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120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CHUYÊN GIÁO ÁN ĐIỆN TỬ THEO TUẦN KHỐI 4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BÀI THAO GIẢNG – ELEARNING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Nhóm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chia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sẻ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tài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liệu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–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Quà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tặng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: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Măng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Non –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Tài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liệu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Tiểu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học</a:t>
            </a:r>
            <a:endParaRPr kumimoji="0" lang="en-US" sz="1800" b="0" i="0" u="none" strike="noStrike" kern="120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Page: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Măng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Non –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Tài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liệu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Tiểu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học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SĐT ZALO : </a:t>
            </a:r>
            <a:r>
              <a:rPr kumimoji="0" lang="en-US" sz="1800" b="0" i="0" u="sng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0382348780</a:t>
            </a: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- </a:t>
            </a:r>
            <a:r>
              <a:rPr kumimoji="0" lang="en-US" sz="1800" b="0" i="0" u="sng" strike="noStrike" kern="120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0984848929</a:t>
            </a:r>
            <a:endParaRPr kumimoji="0" lang="en-US" sz="1800" b="0" i="0" u="none" strike="noStrike" kern="120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4421118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</p:sldLayoutIdLst>
  <p:timing>
    <p:tnLst>
      <p:par>
        <p:cTn id="1" dur="indefinite" restart="never" nodeType="tmRoot"/>
      </p:par>
    </p:tnLst>
  </p:timing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 baseline="0">
          <a:solidFill>
            <a:srgbClr val="000000"/>
          </a:solidFill>
          <a:latin typeface="UVN Hoa Tay 1" panose="030302020405070D0405" pitchFamily="66" charset="0"/>
          <a:ea typeface="UVN Hoa Tay 1" panose="030302020405070D0405" pitchFamily="66" charset="0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17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rgbClr val="02A6FE">
                  <a:tint val="66000"/>
                  <a:satMod val="160000"/>
                </a:srgbClr>
              </a:gs>
              <a:gs pos="50000">
                <a:srgbClr val="02A6FE">
                  <a:tint val="44500"/>
                  <a:satMod val="160000"/>
                </a:srgbClr>
              </a:gs>
              <a:gs pos="100000">
                <a:srgbClr val="02A6FE">
                  <a:tint val="23500"/>
                  <a:satMod val="160000"/>
                </a:srgb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05" r="-174"/>
          <a:stretch/>
        </p:blipFill>
        <p:spPr>
          <a:xfrm>
            <a:off x="-16978" y="1812479"/>
            <a:ext cx="12253801" cy="5045521"/>
          </a:xfrm>
          <a:prstGeom prst="rect">
            <a:avLst/>
          </a:prstGeom>
        </p:spPr>
      </p:pic>
      <p:sp>
        <p:nvSpPr>
          <p:cNvPr id="9" name="Cloud 8"/>
          <p:cNvSpPr/>
          <p:nvPr/>
        </p:nvSpPr>
        <p:spPr>
          <a:xfrm>
            <a:off x="172095" y="623892"/>
            <a:ext cx="832682" cy="43334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Cloud 12"/>
          <p:cNvSpPr/>
          <p:nvPr/>
        </p:nvSpPr>
        <p:spPr>
          <a:xfrm>
            <a:off x="6538444" y="311450"/>
            <a:ext cx="1323269" cy="68865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图片 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78559" y="154980"/>
            <a:ext cx="999184" cy="1001592"/>
          </a:xfrm>
          <a:prstGeom prst="rect">
            <a:avLst/>
          </a:prstGeom>
        </p:spPr>
      </p:pic>
      <p:pic>
        <p:nvPicPr>
          <p:cNvPr id="10" name="图片 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094" y="5249454"/>
            <a:ext cx="758935" cy="1295063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47463" y="-1602777"/>
            <a:ext cx="1739230" cy="2577944"/>
          </a:xfrm>
          <a:prstGeom prst="rect">
            <a:avLst/>
          </a:prstGeom>
        </p:spPr>
      </p:pic>
      <p:sp>
        <p:nvSpPr>
          <p:cNvPr id="12" name="TextBox 11"/>
          <p:cNvSpPr txBox="1"/>
          <p:nvPr userDrawn="1"/>
        </p:nvSpPr>
        <p:spPr>
          <a:xfrm>
            <a:off x="0" y="190500"/>
            <a:ext cx="23050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>
                <a:solidFill>
                  <a:schemeClr val="accent1">
                    <a:lumMod val="75000"/>
                  </a:schemeClr>
                </a:solidFill>
              </a:rPr>
              <a:t>Măng</a:t>
            </a:r>
            <a:r>
              <a:rPr lang="en-US" sz="2400" baseline="0" dirty="0" smtClean="0">
                <a:solidFill>
                  <a:schemeClr val="accent1">
                    <a:lumMod val="75000"/>
                  </a:schemeClr>
                </a:solidFill>
              </a:rPr>
              <a:t> non</a:t>
            </a:r>
            <a:endParaRPr lang="en-US" sz="2400" dirty="0">
              <a:solidFill>
                <a:schemeClr val="accent1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28532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4" r:id="rId1"/>
    <p:sldLayoutId id="2147483865" r:id="rId2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17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rgbClr val="02A6FE">
                  <a:tint val="66000"/>
                  <a:satMod val="160000"/>
                </a:srgbClr>
              </a:gs>
              <a:gs pos="50000">
                <a:srgbClr val="02A6FE">
                  <a:tint val="44500"/>
                  <a:satMod val="160000"/>
                </a:srgbClr>
              </a:gs>
              <a:gs pos="100000">
                <a:srgbClr val="02A6FE">
                  <a:tint val="23500"/>
                  <a:satMod val="160000"/>
                </a:srgb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05" r="-174"/>
          <a:stretch/>
        </p:blipFill>
        <p:spPr>
          <a:xfrm>
            <a:off x="-16978" y="1812479"/>
            <a:ext cx="12253801" cy="5045521"/>
          </a:xfrm>
          <a:prstGeom prst="rect">
            <a:avLst/>
          </a:prstGeom>
        </p:spPr>
      </p:pic>
      <p:sp>
        <p:nvSpPr>
          <p:cNvPr id="9" name="Cloud 8"/>
          <p:cNvSpPr/>
          <p:nvPr/>
        </p:nvSpPr>
        <p:spPr>
          <a:xfrm>
            <a:off x="172095" y="623892"/>
            <a:ext cx="832682" cy="43334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Cloud 12"/>
          <p:cNvSpPr/>
          <p:nvPr/>
        </p:nvSpPr>
        <p:spPr>
          <a:xfrm>
            <a:off x="6538444" y="311450"/>
            <a:ext cx="1323269" cy="68865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图片 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78559" y="154980"/>
            <a:ext cx="999184" cy="1001592"/>
          </a:xfrm>
          <a:prstGeom prst="rect">
            <a:avLst/>
          </a:prstGeom>
        </p:spPr>
      </p:pic>
      <p:pic>
        <p:nvPicPr>
          <p:cNvPr id="10" name="图片 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094" y="5249454"/>
            <a:ext cx="758935" cy="1295063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47463" y="-1602777"/>
            <a:ext cx="1739230" cy="2577944"/>
          </a:xfrm>
          <a:prstGeom prst="rect">
            <a:avLst/>
          </a:prstGeom>
        </p:spPr>
      </p:pic>
      <p:sp>
        <p:nvSpPr>
          <p:cNvPr id="12" name="TextBox 11"/>
          <p:cNvSpPr txBox="1"/>
          <p:nvPr userDrawn="1"/>
        </p:nvSpPr>
        <p:spPr>
          <a:xfrm>
            <a:off x="0" y="190500"/>
            <a:ext cx="23050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/>
              <a:t>Măng</a:t>
            </a:r>
            <a:r>
              <a:rPr lang="en-US" sz="2400" baseline="0" dirty="0" smtClean="0"/>
              <a:t> non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40375413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7" r:id="rId1"/>
    <p:sldLayoutId id="2147483868" r:id="rId2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17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rgbClr val="02A6FE">
                  <a:tint val="66000"/>
                  <a:satMod val="160000"/>
                </a:srgbClr>
              </a:gs>
              <a:gs pos="50000">
                <a:srgbClr val="02A6FE">
                  <a:tint val="44500"/>
                  <a:satMod val="160000"/>
                </a:srgbClr>
              </a:gs>
              <a:gs pos="100000">
                <a:srgbClr val="02A6FE">
                  <a:tint val="23500"/>
                  <a:satMod val="160000"/>
                </a:srgb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05" r="-174"/>
          <a:stretch/>
        </p:blipFill>
        <p:spPr>
          <a:xfrm>
            <a:off x="-16978" y="1812479"/>
            <a:ext cx="12253801" cy="5045521"/>
          </a:xfrm>
          <a:prstGeom prst="rect">
            <a:avLst/>
          </a:prstGeom>
        </p:spPr>
      </p:pic>
      <p:sp>
        <p:nvSpPr>
          <p:cNvPr id="9" name="Cloud 8"/>
          <p:cNvSpPr/>
          <p:nvPr/>
        </p:nvSpPr>
        <p:spPr>
          <a:xfrm>
            <a:off x="172095" y="623892"/>
            <a:ext cx="832682" cy="43334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Cloud 12"/>
          <p:cNvSpPr/>
          <p:nvPr/>
        </p:nvSpPr>
        <p:spPr>
          <a:xfrm>
            <a:off x="6538444" y="311450"/>
            <a:ext cx="1323269" cy="68865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图片 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78559" y="154980"/>
            <a:ext cx="999184" cy="1001592"/>
          </a:xfrm>
          <a:prstGeom prst="rect">
            <a:avLst/>
          </a:prstGeom>
        </p:spPr>
      </p:pic>
      <p:pic>
        <p:nvPicPr>
          <p:cNvPr id="10" name="图片 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094" y="5249454"/>
            <a:ext cx="758935" cy="12950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69951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0" r:id="rId1"/>
    <p:sldLayoutId id="2147483871" r:id="rId2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17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rgbClr val="02A6FE">
                  <a:tint val="66000"/>
                  <a:satMod val="160000"/>
                </a:srgbClr>
              </a:gs>
              <a:gs pos="50000">
                <a:srgbClr val="02A6FE">
                  <a:tint val="44500"/>
                  <a:satMod val="160000"/>
                </a:srgbClr>
              </a:gs>
              <a:gs pos="100000">
                <a:srgbClr val="02A6FE">
                  <a:tint val="23500"/>
                  <a:satMod val="160000"/>
                </a:srgb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05" r="-174"/>
          <a:stretch/>
        </p:blipFill>
        <p:spPr>
          <a:xfrm>
            <a:off x="-16978" y="1812479"/>
            <a:ext cx="12253801" cy="5045521"/>
          </a:xfrm>
          <a:prstGeom prst="rect">
            <a:avLst/>
          </a:prstGeom>
        </p:spPr>
      </p:pic>
      <p:sp>
        <p:nvSpPr>
          <p:cNvPr id="9" name="Cloud 8"/>
          <p:cNvSpPr/>
          <p:nvPr/>
        </p:nvSpPr>
        <p:spPr>
          <a:xfrm>
            <a:off x="172095" y="623892"/>
            <a:ext cx="832682" cy="43334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Cloud 12"/>
          <p:cNvSpPr/>
          <p:nvPr/>
        </p:nvSpPr>
        <p:spPr>
          <a:xfrm>
            <a:off x="6538444" y="311450"/>
            <a:ext cx="1323269" cy="68865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图片 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78559" y="154980"/>
            <a:ext cx="999184" cy="1001592"/>
          </a:xfrm>
          <a:prstGeom prst="rect">
            <a:avLst/>
          </a:prstGeom>
        </p:spPr>
      </p:pic>
      <p:pic>
        <p:nvPicPr>
          <p:cNvPr id="10" name="图片 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094" y="5249454"/>
            <a:ext cx="758935" cy="12950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59905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3" r:id="rId1"/>
    <p:sldLayoutId id="2147483874" r:id="rId2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17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rgbClr val="02A6FE">
                  <a:tint val="66000"/>
                  <a:satMod val="160000"/>
                </a:srgbClr>
              </a:gs>
              <a:gs pos="50000">
                <a:srgbClr val="02A6FE">
                  <a:tint val="44500"/>
                  <a:satMod val="160000"/>
                </a:srgbClr>
              </a:gs>
              <a:gs pos="100000">
                <a:srgbClr val="02A6FE">
                  <a:tint val="23500"/>
                  <a:satMod val="160000"/>
                </a:srgb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05" r="-174"/>
          <a:stretch/>
        </p:blipFill>
        <p:spPr>
          <a:xfrm>
            <a:off x="-16978" y="1812479"/>
            <a:ext cx="12253801" cy="5045521"/>
          </a:xfrm>
          <a:prstGeom prst="rect">
            <a:avLst/>
          </a:prstGeom>
        </p:spPr>
      </p:pic>
      <p:sp>
        <p:nvSpPr>
          <p:cNvPr id="9" name="Cloud 8"/>
          <p:cNvSpPr/>
          <p:nvPr/>
        </p:nvSpPr>
        <p:spPr>
          <a:xfrm>
            <a:off x="172095" y="623892"/>
            <a:ext cx="832682" cy="43334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Cloud 12"/>
          <p:cNvSpPr/>
          <p:nvPr/>
        </p:nvSpPr>
        <p:spPr>
          <a:xfrm>
            <a:off x="6538444" y="311450"/>
            <a:ext cx="1323269" cy="68865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图片 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78559" y="154980"/>
            <a:ext cx="999184" cy="1001592"/>
          </a:xfrm>
          <a:prstGeom prst="rect">
            <a:avLst/>
          </a:prstGeom>
        </p:spPr>
      </p:pic>
      <p:pic>
        <p:nvPicPr>
          <p:cNvPr id="10" name="图片 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094" y="5249454"/>
            <a:ext cx="758935" cy="1295063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47463" y="-1602777"/>
            <a:ext cx="1739230" cy="2577944"/>
          </a:xfrm>
          <a:prstGeom prst="rect">
            <a:avLst/>
          </a:prstGeom>
        </p:spPr>
      </p:pic>
      <p:sp>
        <p:nvSpPr>
          <p:cNvPr id="12" name="TextBox 11"/>
          <p:cNvSpPr txBox="1"/>
          <p:nvPr userDrawn="1"/>
        </p:nvSpPr>
        <p:spPr>
          <a:xfrm>
            <a:off x="0" y="190500"/>
            <a:ext cx="23050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/>
              <a:t>Măng</a:t>
            </a:r>
            <a:r>
              <a:rPr lang="en-US" sz="2400" baseline="0" dirty="0" smtClean="0"/>
              <a:t> non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7100118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6" r:id="rId1"/>
    <p:sldLayoutId id="2147483877" r:id="rId2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17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rgbClr val="02A6FE">
                  <a:tint val="66000"/>
                  <a:satMod val="160000"/>
                </a:srgbClr>
              </a:gs>
              <a:gs pos="50000">
                <a:srgbClr val="02A6FE">
                  <a:tint val="44500"/>
                  <a:satMod val="160000"/>
                </a:srgbClr>
              </a:gs>
              <a:gs pos="100000">
                <a:srgbClr val="02A6FE">
                  <a:tint val="23500"/>
                  <a:satMod val="160000"/>
                </a:srgb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05" r="-174"/>
          <a:stretch/>
        </p:blipFill>
        <p:spPr>
          <a:xfrm>
            <a:off x="-16978" y="1812479"/>
            <a:ext cx="12253801" cy="5045521"/>
          </a:xfrm>
          <a:prstGeom prst="rect">
            <a:avLst/>
          </a:prstGeom>
        </p:spPr>
      </p:pic>
      <p:sp>
        <p:nvSpPr>
          <p:cNvPr id="9" name="Cloud 8"/>
          <p:cNvSpPr/>
          <p:nvPr/>
        </p:nvSpPr>
        <p:spPr>
          <a:xfrm>
            <a:off x="172095" y="623892"/>
            <a:ext cx="832682" cy="43334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Cloud 12"/>
          <p:cNvSpPr/>
          <p:nvPr/>
        </p:nvSpPr>
        <p:spPr>
          <a:xfrm>
            <a:off x="6538444" y="311450"/>
            <a:ext cx="1323269" cy="68865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图片 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78559" y="154980"/>
            <a:ext cx="999184" cy="1001592"/>
          </a:xfrm>
          <a:prstGeom prst="rect">
            <a:avLst/>
          </a:prstGeom>
        </p:spPr>
      </p:pic>
      <p:pic>
        <p:nvPicPr>
          <p:cNvPr id="10" name="图片 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094" y="5249454"/>
            <a:ext cx="758935" cy="12950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76378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9" r:id="rId1"/>
    <p:sldLayoutId id="2147483880" r:id="rId2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9CD2365-C489-400A-B733-44D330BF6032}" type="datetimeFigureOut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20/2/2022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4F6AD6-C9C7-48E5-9379-7989C7EA8C6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185663" y="-6229531"/>
            <a:ext cx="8142300" cy="13857923"/>
          </a:xfrm>
          <a:prstGeom prst="rect">
            <a:avLst/>
          </a:prstGeom>
        </p:spPr>
      </p:pic>
      <p:sp>
        <p:nvSpPr>
          <p:cNvPr id="8" name="TextBox 7"/>
          <p:cNvSpPr txBox="1"/>
          <p:nvPr userDrawn="1"/>
        </p:nvSpPr>
        <p:spPr>
          <a:xfrm>
            <a:off x="70339" y="6488668"/>
            <a:ext cx="132763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UTM Avenida" panose="02040603050506020204" pitchFamily="18" charset="0"/>
                <a:ea typeface="+mn-ea"/>
                <a:cs typeface="+mn-cs"/>
              </a:rPr>
              <a:t>MăngNon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UTM Avenida" panose="020406030505060202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34746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2" r:id="rId1"/>
    <p:sldLayoutId id="2147483883" r:id="rId2"/>
    <p:sldLayoutId id="2147483884" r:id="rId3"/>
    <p:sldLayoutId id="2147483885" r:id="rId4"/>
    <p:sldLayoutId id="2147483886" r:id="rId5"/>
    <p:sldLayoutId id="2147483887" r:id="rId6"/>
    <p:sldLayoutId id="2147483888" r:id="rId7"/>
    <p:sldLayoutId id="2147483889" r:id="rId8"/>
    <p:sldLayoutId id="2147483890" r:id="rId9"/>
    <p:sldLayoutId id="2147483891" r:id="rId10"/>
    <p:sldLayoutId id="2147483892" r:id="rId11"/>
    <p:sldLayoutId id="2147483893" r:id="rId12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47463" y="-1602777"/>
            <a:ext cx="1739230" cy="2577944"/>
          </a:xfrm>
          <a:prstGeom prst="rect">
            <a:avLst/>
          </a:prstGeom>
        </p:spPr>
      </p:pic>
      <p:sp>
        <p:nvSpPr>
          <p:cNvPr id="5" name="TextBox 4"/>
          <p:cNvSpPr txBox="1"/>
          <p:nvPr userDrawn="1"/>
        </p:nvSpPr>
        <p:spPr>
          <a:xfrm>
            <a:off x="0" y="190500"/>
            <a:ext cx="23050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/>
              <a:t>Măng</a:t>
            </a:r>
            <a:r>
              <a:rPr lang="en-US" sz="2400" baseline="0" dirty="0" smtClean="0"/>
              <a:t> non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4045554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6" r:id="rId1"/>
    <p:sldLayoutId id="2147483687" r:id="rId2"/>
    <p:sldLayoutId id="2147483688" r:id="rId3"/>
    <p:sldLayoutId id="2147483689" r:id="rId4"/>
    <p:sldLayoutId id="2147483690" r:id="rId5"/>
    <p:sldLayoutId id="2147483691" r:id="rId6"/>
    <p:sldLayoutId id="2147483692" r:id="rId7"/>
    <p:sldLayoutId id="2147483693" r:id="rId8"/>
    <p:sldLayoutId id="2147483694" r:id="rId9"/>
    <p:sldLayoutId id="2147483695" r:id="rId10"/>
    <p:sldLayoutId id="2147483696" r:id="rId11"/>
    <p:sldLayoutId id="2147483697" r:id="rId12"/>
    <p:sldLayoutId id="2147483698" r:id="rId13"/>
    <p:sldLayoutId id="2147483699" r:id="rId14"/>
    <p:sldLayoutId id="2147483700" r:id="rId15"/>
    <p:sldLayoutId id="2147483701" r:id="rId16"/>
    <p:sldLayoutId id="2147483702" r:id="rId17"/>
    <p:sldLayoutId id="2147483703" r:id="rId18"/>
    <p:sldLayoutId id="2147483704" r:id="rId19"/>
    <p:sldLayoutId id="2147483705" r:id="rId20"/>
    <p:sldLayoutId id="2147483706" r:id="rId21"/>
    <p:sldLayoutId id="2147483707" r:id="rId22"/>
    <p:sldLayoutId id="2147483708" r:id="rId23"/>
    <p:sldLayoutId id="2147483709" r:id="rId24"/>
  </p:sldLayoutIdLst>
  <p:timing>
    <p:tnLst>
      <p:par>
        <p:cTn id="1" dur="indefinite" restart="never" nodeType="tmRoot"/>
      </p:par>
    </p:tnLst>
  </p:timing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47463" y="-1602777"/>
            <a:ext cx="1739230" cy="2577944"/>
          </a:xfrm>
          <a:prstGeom prst="rect">
            <a:avLst/>
          </a:prstGeom>
        </p:spPr>
      </p:pic>
      <p:sp>
        <p:nvSpPr>
          <p:cNvPr id="5" name="TextBox 4"/>
          <p:cNvSpPr txBox="1"/>
          <p:nvPr userDrawn="1"/>
        </p:nvSpPr>
        <p:spPr>
          <a:xfrm>
            <a:off x="0" y="190500"/>
            <a:ext cx="23050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/>
              <a:t>Măng</a:t>
            </a:r>
            <a:r>
              <a:rPr lang="en-US" sz="2400" baseline="0" dirty="0" smtClean="0"/>
              <a:t> non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59984142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1" r:id="rId1"/>
    <p:sldLayoutId id="2147483712" r:id="rId2"/>
    <p:sldLayoutId id="2147483713" r:id="rId3"/>
    <p:sldLayoutId id="2147483714" r:id="rId4"/>
    <p:sldLayoutId id="2147483715" r:id="rId5"/>
    <p:sldLayoutId id="2147483716" r:id="rId6"/>
    <p:sldLayoutId id="2147483717" r:id="rId7"/>
    <p:sldLayoutId id="2147483718" r:id="rId8"/>
    <p:sldLayoutId id="2147483719" r:id="rId9"/>
    <p:sldLayoutId id="2147483720" r:id="rId10"/>
    <p:sldLayoutId id="2147483721" r:id="rId11"/>
    <p:sldLayoutId id="2147483722" r:id="rId12"/>
    <p:sldLayoutId id="2147483723" r:id="rId13"/>
    <p:sldLayoutId id="2147483724" r:id="rId14"/>
    <p:sldLayoutId id="2147483725" r:id="rId15"/>
    <p:sldLayoutId id="2147483726" r:id="rId16"/>
    <p:sldLayoutId id="2147483727" r:id="rId17"/>
    <p:sldLayoutId id="2147483728" r:id="rId18"/>
    <p:sldLayoutId id="2147483729" r:id="rId19"/>
    <p:sldLayoutId id="2147483730" r:id="rId20"/>
    <p:sldLayoutId id="2147483731" r:id="rId21"/>
    <p:sldLayoutId id="2147483732" r:id="rId22"/>
    <p:sldLayoutId id="2147483733" r:id="rId23"/>
    <p:sldLayoutId id="2147483734" r:id="rId24"/>
  </p:sldLayoutIdLst>
  <p:timing>
    <p:tnLst>
      <p:par>
        <p:cTn id="1" dur="indefinite" restart="never" nodeType="tmRoot"/>
      </p:par>
    </p:tnLst>
  </p:timing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466804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6" r:id="rId1"/>
    <p:sldLayoutId id="2147483737" r:id="rId2"/>
    <p:sldLayoutId id="2147483738" r:id="rId3"/>
    <p:sldLayoutId id="2147483739" r:id="rId4"/>
    <p:sldLayoutId id="2147483740" r:id="rId5"/>
    <p:sldLayoutId id="2147483741" r:id="rId6"/>
    <p:sldLayoutId id="2147483742" r:id="rId7"/>
    <p:sldLayoutId id="2147483743" r:id="rId8"/>
    <p:sldLayoutId id="2147483744" r:id="rId9"/>
    <p:sldLayoutId id="2147483745" r:id="rId10"/>
    <p:sldLayoutId id="2147483746" r:id="rId11"/>
    <p:sldLayoutId id="2147483747" r:id="rId12"/>
    <p:sldLayoutId id="2147483748" r:id="rId13"/>
    <p:sldLayoutId id="2147483749" r:id="rId14"/>
    <p:sldLayoutId id="2147483750" r:id="rId15"/>
    <p:sldLayoutId id="2147483751" r:id="rId16"/>
    <p:sldLayoutId id="2147483752" r:id="rId17"/>
    <p:sldLayoutId id="2147483753" r:id="rId18"/>
    <p:sldLayoutId id="2147483754" r:id="rId19"/>
    <p:sldLayoutId id="2147483755" r:id="rId20"/>
    <p:sldLayoutId id="2147483756" r:id="rId21"/>
    <p:sldLayoutId id="2147483757" r:id="rId22"/>
    <p:sldLayoutId id="2147483758" r:id="rId23"/>
    <p:sldLayoutId id="2147483759" r:id="rId2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6521665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61" r:id="rId1"/>
    <p:sldLayoutId id="2147483762" r:id="rId2"/>
    <p:sldLayoutId id="2147483763" r:id="rId3"/>
    <p:sldLayoutId id="2147483764" r:id="rId4"/>
    <p:sldLayoutId id="2147483765" r:id="rId5"/>
    <p:sldLayoutId id="2147483766" r:id="rId6"/>
    <p:sldLayoutId id="2147483767" r:id="rId7"/>
    <p:sldLayoutId id="2147483768" r:id="rId8"/>
    <p:sldLayoutId id="2147483769" r:id="rId9"/>
    <p:sldLayoutId id="2147483770" r:id="rId10"/>
    <p:sldLayoutId id="2147483771" r:id="rId11"/>
    <p:sldLayoutId id="2147483772" r:id="rId12"/>
    <p:sldLayoutId id="2147483773" r:id="rId13"/>
    <p:sldLayoutId id="2147483774" r:id="rId14"/>
    <p:sldLayoutId id="2147483775" r:id="rId15"/>
    <p:sldLayoutId id="2147483776" r:id="rId16"/>
    <p:sldLayoutId id="2147483777" r:id="rId17"/>
    <p:sldLayoutId id="2147483778" r:id="rId18"/>
    <p:sldLayoutId id="2147483779" r:id="rId19"/>
    <p:sldLayoutId id="2147483780" r:id="rId20"/>
    <p:sldLayoutId id="2147483781" r:id="rId21"/>
    <p:sldLayoutId id="2147483782" r:id="rId22"/>
    <p:sldLayoutId id="2147483783" r:id="rId23"/>
    <p:sldLayoutId id="2147483784" r:id="rId2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47463" y="-1602777"/>
            <a:ext cx="1739230" cy="2577944"/>
          </a:xfrm>
          <a:prstGeom prst="rect">
            <a:avLst/>
          </a:prstGeom>
        </p:spPr>
      </p:pic>
      <p:sp>
        <p:nvSpPr>
          <p:cNvPr id="5" name="TextBox 4"/>
          <p:cNvSpPr txBox="1"/>
          <p:nvPr userDrawn="1"/>
        </p:nvSpPr>
        <p:spPr>
          <a:xfrm>
            <a:off x="0" y="190500"/>
            <a:ext cx="23050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/>
              <a:t>Măng</a:t>
            </a:r>
            <a:r>
              <a:rPr lang="en-US" sz="2400" baseline="0" dirty="0" smtClean="0"/>
              <a:t> non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98822865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86" r:id="rId1"/>
    <p:sldLayoutId id="2147483787" r:id="rId2"/>
    <p:sldLayoutId id="2147483788" r:id="rId3"/>
    <p:sldLayoutId id="2147483789" r:id="rId4"/>
    <p:sldLayoutId id="2147483790" r:id="rId5"/>
    <p:sldLayoutId id="2147483791" r:id="rId6"/>
    <p:sldLayoutId id="2147483792" r:id="rId7"/>
    <p:sldLayoutId id="2147483793" r:id="rId8"/>
    <p:sldLayoutId id="2147483794" r:id="rId9"/>
    <p:sldLayoutId id="2147483795" r:id="rId10"/>
    <p:sldLayoutId id="2147483796" r:id="rId11"/>
    <p:sldLayoutId id="2147483797" r:id="rId12"/>
    <p:sldLayoutId id="2147483798" r:id="rId13"/>
    <p:sldLayoutId id="2147483799" r:id="rId14"/>
    <p:sldLayoutId id="2147483800" r:id="rId15"/>
    <p:sldLayoutId id="2147483801" r:id="rId16"/>
    <p:sldLayoutId id="2147483802" r:id="rId17"/>
    <p:sldLayoutId id="2147483803" r:id="rId18"/>
    <p:sldLayoutId id="2147483804" r:id="rId19"/>
    <p:sldLayoutId id="2147483805" r:id="rId20"/>
    <p:sldLayoutId id="2147483806" r:id="rId21"/>
    <p:sldLayoutId id="2147483807" r:id="rId22"/>
    <p:sldLayoutId id="2147483808" r:id="rId23"/>
    <p:sldLayoutId id="2147483809" r:id="rId24"/>
  </p:sldLayoutIdLst>
  <p:timing>
    <p:tnLst>
      <p:par>
        <p:cTn id="1" dur="indefinite" restart="never" nodeType="tmRoot"/>
      </p:par>
    </p:tnLst>
  </p:timing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47463" y="-1602777"/>
            <a:ext cx="1739230" cy="2577944"/>
          </a:xfrm>
          <a:prstGeom prst="rect">
            <a:avLst/>
          </a:prstGeom>
        </p:spPr>
      </p:pic>
      <p:sp>
        <p:nvSpPr>
          <p:cNvPr id="5" name="TextBox 4"/>
          <p:cNvSpPr txBox="1"/>
          <p:nvPr userDrawn="1"/>
        </p:nvSpPr>
        <p:spPr>
          <a:xfrm>
            <a:off x="0" y="190500"/>
            <a:ext cx="23050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/>
              <a:t>Măng</a:t>
            </a:r>
            <a:r>
              <a:rPr lang="en-US" sz="2400" baseline="0" dirty="0" smtClean="0"/>
              <a:t> non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02006231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11" r:id="rId1"/>
    <p:sldLayoutId id="2147483812" r:id="rId2"/>
    <p:sldLayoutId id="2147483813" r:id="rId3"/>
    <p:sldLayoutId id="2147483814" r:id="rId4"/>
    <p:sldLayoutId id="2147483815" r:id="rId5"/>
    <p:sldLayoutId id="2147483816" r:id="rId6"/>
    <p:sldLayoutId id="2147483817" r:id="rId7"/>
    <p:sldLayoutId id="2147483818" r:id="rId8"/>
    <p:sldLayoutId id="2147483819" r:id="rId9"/>
    <p:sldLayoutId id="2147483820" r:id="rId10"/>
    <p:sldLayoutId id="2147483821" r:id="rId11"/>
    <p:sldLayoutId id="2147483822" r:id="rId12"/>
    <p:sldLayoutId id="2147483823" r:id="rId13"/>
    <p:sldLayoutId id="2147483824" r:id="rId14"/>
    <p:sldLayoutId id="2147483825" r:id="rId15"/>
    <p:sldLayoutId id="2147483826" r:id="rId16"/>
    <p:sldLayoutId id="2147483827" r:id="rId17"/>
    <p:sldLayoutId id="2147483828" r:id="rId18"/>
    <p:sldLayoutId id="2147483829" r:id="rId19"/>
    <p:sldLayoutId id="2147483830" r:id="rId20"/>
    <p:sldLayoutId id="2147483831" r:id="rId21"/>
    <p:sldLayoutId id="2147483832" r:id="rId22"/>
    <p:sldLayoutId id="2147483833" r:id="rId23"/>
    <p:sldLayoutId id="2147483834" r:id="rId24"/>
  </p:sldLayoutIdLst>
  <p:timing>
    <p:tnLst>
      <p:par>
        <p:cTn id="1" dur="indefinite" restart="never" nodeType="tmRoot"/>
      </p:par>
    </p:tnLst>
  </p:timing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Grand Hotel"/>
              <a:buNone/>
              <a:defRPr sz="3500">
                <a:solidFill>
                  <a:schemeClr val="dk1"/>
                </a:solidFill>
                <a:latin typeface="Grand Hotel"/>
                <a:ea typeface="Grand Hotel"/>
                <a:cs typeface="Grand Hotel"/>
                <a:sym typeface="Grand Hotel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pic>
        <p:nvPicPr>
          <p:cNvPr id="4" name="Picture 3"/>
          <p:cNvPicPr>
            <a:picLocks noChangeAspect="1"/>
          </p:cNvPicPr>
          <p:nvPr userDrawn="1"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47463" y="-1602777"/>
            <a:ext cx="1739230" cy="2577944"/>
          </a:xfrm>
          <a:prstGeom prst="rect">
            <a:avLst/>
          </a:prstGeom>
        </p:spPr>
      </p:pic>
      <p:sp>
        <p:nvSpPr>
          <p:cNvPr id="5" name="TextBox 4"/>
          <p:cNvSpPr txBox="1"/>
          <p:nvPr userDrawn="1"/>
        </p:nvSpPr>
        <p:spPr>
          <a:xfrm>
            <a:off x="0" y="190500"/>
            <a:ext cx="23050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/>
              <a:t>Măng</a:t>
            </a:r>
            <a:r>
              <a:rPr lang="en-US" sz="2400" baseline="0" dirty="0" smtClean="0"/>
              <a:t> non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93819558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36" r:id="rId1"/>
    <p:sldLayoutId id="2147483837" r:id="rId2"/>
    <p:sldLayoutId id="2147483838" r:id="rId3"/>
    <p:sldLayoutId id="2147483839" r:id="rId4"/>
    <p:sldLayoutId id="2147483840" r:id="rId5"/>
    <p:sldLayoutId id="2147483841" r:id="rId6"/>
    <p:sldLayoutId id="2147483842" r:id="rId7"/>
    <p:sldLayoutId id="2147483843" r:id="rId8"/>
    <p:sldLayoutId id="2147483844" r:id="rId9"/>
    <p:sldLayoutId id="2147483845" r:id="rId10"/>
    <p:sldLayoutId id="2147483846" r:id="rId11"/>
    <p:sldLayoutId id="2147483847" r:id="rId12"/>
    <p:sldLayoutId id="2147483848" r:id="rId13"/>
    <p:sldLayoutId id="2147483849" r:id="rId14"/>
    <p:sldLayoutId id="2147483850" r:id="rId15"/>
    <p:sldLayoutId id="2147483851" r:id="rId16"/>
    <p:sldLayoutId id="2147483852" r:id="rId17"/>
    <p:sldLayoutId id="2147483853" r:id="rId18"/>
    <p:sldLayoutId id="2147483854" r:id="rId19"/>
    <p:sldLayoutId id="2147483855" r:id="rId20"/>
    <p:sldLayoutId id="2147483856" r:id="rId21"/>
    <p:sldLayoutId id="2147483857" r:id="rId22"/>
    <p:sldLayoutId id="2147483858" r:id="rId23"/>
    <p:sldLayoutId id="2147483859" r:id="rId24"/>
  </p:sldLayoutIdLst>
  <p:timing>
    <p:tnLst>
      <p:par>
        <p:cTn id="1" dur="indefinite" restart="never" nodeType="tmRoot"/>
      </p:par>
    </p:tnLst>
  </p:timing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99F17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rgbClr val="02A6FE">
                  <a:tint val="66000"/>
                  <a:satMod val="160000"/>
                </a:srgbClr>
              </a:gs>
              <a:gs pos="50000">
                <a:srgbClr val="02A6FE">
                  <a:tint val="44500"/>
                  <a:satMod val="160000"/>
                </a:srgbClr>
              </a:gs>
              <a:gs pos="100000">
                <a:srgbClr val="02A6FE">
                  <a:tint val="23500"/>
                  <a:satMod val="160000"/>
                </a:srgb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图片 6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05" r="-174"/>
          <a:stretch/>
        </p:blipFill>
        <p:spPr>
          <a:xfrm>
            <a:off x="-16978" y="1812479"/>
            <a:ext cx="12253801" cy="5045521"/>
          </a:xfrm>
          <a:prstGeom prst="rect">
            <a:avLst/>
          </a:prstGeom>
        </p:spPr>
      </p:pic>
      <p:sp>
        <p:nvSpPr>
          <p:cNvPr id="9" name="Cloud 8"/>
          <p:cNvSpPr/>
          <p:nvPr/>
        </p:nvSpPr>
        <p:spPr>
          <a:xfrm>
            <a:off x="172095" y="623892"/>
            <a:ext cx="832682" cy="43334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Cloud 12"/>
          <p:cNvSpPr/>
          <p:nvPr/>
        </p:nvSpPr>
        <p:spPr>
          <a:xfrm>
            <a:off x="6538444" y="311450"/>
            <a:ext cx="1323269" cy="688652"/>
          </a:xfrm>
          <a:prstGeom prst="cloud">
            <a:avLst/>
          </a:prstGeom>
          <a:solidFill>
            <a:schemeClr val="bg1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图片 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78559" y="154980"/>
            <a:ext cx="999184" cy="1001592"/>
          </a:xfrm>
          <a:prstGeom prst="rect">
            <a:avLst/>
          </a:prstGeom>
        </p:spPr>
      </p:pic>
      <p:pic>
        <p:nvPicPr>
          <p:cNvPr id="10" name="图片 3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094" y="5249454"/>
            <a:ext cx="758935" cy="1295063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47463" y="-1602777"/>
            <a:ext cx="1739230" cy="2577944"/>
          </a:xfrm>
          <a:prstGeom prst="rect">
            <a:avLst/>
          </a:prstGeom>
        </p:spPr>
      </p:pic>
      <p:sp>
        <p:nvSpPr>
          <p:cNvPr id="12" name="TextBox 11"/>
          <p:cNvSpPr txBox="1"/>
          <p:nvPr userDrawn="1"/>
        </p:nvSpPr>
        <p:spPr>
          <a:xfrm>
            <a:off x="0" y="190500"/>
            <a:ext cx="230505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/>
              <a:t>Măng</a:t>
            </a:r>
            <a:r>
              <a:rPr lang="en-US" sz="2400" baseline="0" dirty="0" smtClean="0"/>
              <a:t> non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13715726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1" r:id="rId1"/>
    <p:sldLayoutId id="2147483862" r:id="rId2"/>
  </p:sldLayoutIdLst>
  <p:timing>
    <p:tnLst>
      <p:par>
        <p:cTn id="1" dur="indefinite" restart="never" nodeType="tmRoot"/>
      </p:par>
    </p:tn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slide" Target="slide7.xml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0.xml"/><Relationship Id="rId6" Type="http://schemas.openxmlformats.org/officeDocument/2006/relationships/image" Target="../media/image8.png"/><Relationship Id="rId5" Type="http://schemas.openxmlformats.org/officeDocument/2006/relationships/slide" Target="slide1.xml"/><Relationship Id="rId4" Type="http://schemas.openxmlformats.org/officeDocument/2006/relationships/slide" Target="slide10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3" Type="http://schemas.openxmlformats.org/officeDocument/2006/relationships/image" Target="../media/image22.png"/><Relationship Id="rId7" Type="http://schemas.openxmlformats.org/officeDocument/2006/relationships/slide" Target="slide1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58.xml"/><Relationship Id="rId6" Type="http://schemas.openxmlformats.org/officeDocument/2006/relationships/slide" Target="slide10.xml"/><Relationship Id="rId5" Type="http://schemas.openxmlformats.org/officeDocument/2006/relationships/slide" Target="slide7.xml"/><Relationship Id="rId4" Type="http://schemas.openxmlformats.org/officeDocument/2006/relationships/image" Target="../media/image23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png"/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58.xml"/><Relationship Id="rId6" Type="http://schemas.openxmlformats.org/officeDocument/2006/relationships/slide" Target="slide1.xml"/><Relationship Id="rId5" Type="http://schemas.openxmlformats.org/officeDocument/2006/relationships/slide" Target="slide10.xml"/><Relationship Id="rId4" Type="http://schemas.openxmlformats.org/officeDocument/2006/relationships/slide" Target="slide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28.xml"/><Relationship Id="rId4" Type="http://schemas.openxmlformats.org/officeDocument/2006/relationships/image" Target="../media/image29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70.xml"/><Relationship Id="rId6" Type="http://schemas.openxmlformats.org/officeDocument/2006/relationships/slide" Target="slide1.xml"/><Relationship Id="rId5" Type="http://schemas.openxmlformats.org/officeDocument/2006/relationships/slide" Target="slide10.xml"/><Relationship Id="rId4" Type="http://schemas.openxmlformats.org/officeDocument/2006/relationships/slide" Target="slide7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13" Type="http://schemas.openxmlformats.org/officeDocument/2006/relationships/slide" Target="slide19.xml"/><Relationship Id="rId3" Type="http://schemas.openxmlformats.org/officeDocument/2006/relationships/slideLayout" Target="../slideLayouts/slideLayout195.xml"/><Relationship Id="rId7" Type="http://schemas.openxmlformats.org/officeDocument/2006/relationships/image" Target="../media/image32.png"/><Relationship Id="rId12" Type="http://schemas.openxmlformats.org/officeDocument/2006/relationships/slide" Target="slide18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31.png"/><Relationship Id="rId11" Type="http://schemas.openxmlformats.org/officeDocument/2006/relationships/slide" Target="slide17.xml"/><Relationship Id="rId5" Type="http://schemas.openxmlformats.org/officeDocument/2006/relationships/image" Target="../media/image30.png"/><Relationship Id="rId15" Type="http://schemas.openxmlformats.org/officeDocument/2006/relationships/slide" Target="slide21.xml"/><Relationship Id="rId10" Type="http://schemas.openxmlformats.org/officeDocument/2006/relationships/slide" Target="slide16.xml"/><Relationship Id="rId4" Type="http://schemas.openxmlformats.org/officeDocument/2006/relationships/notesSlide" Target="../notesSlides/notesSlide13.xml"/><Relationship Id="rId9" Type="http://schemas.openxmlformats.org/officeDocument/2006/relationships/slide" Target="slide15.xml"/><Relationship Id="rId14" Type="http://schemas.openxmlformats.org/officeDocument/2006/relationships/slide" Target="slide20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13" Type="http://schemas.openxmlformats.org/officeDocument/2006/relationships/audio" Target="../media/audio2.wav"/><Relationship Id="rId3" Type="http://schemas.openxmlformats.org/officeDocument/2006/relationships/audio" Target="../media/audio1.wav"/><Relationship Id="rId7" Type="http://schemas.openxmlformats.org/officeDocument/2006/relationships/image" Target="../media/image37.png"/><Relationship Id="rId12" Type="http://schemas.openxmlformats.org/officeDocument/2006/relationships/audio" Target="../media/audio1.wav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94.xml"/><Relationship Id="rId6" Type="http://schemas.openxmlformats.org/officeDocument/2006/relationships/image" Target="../media/image36.png"/><Relationship Id="rId11" Type="http://schemas.openxmlformats.org/officeDocument/2006/relationships/image" Target="../media/image40.png"/><Relationship Id="rId5" Type="http://schemas.openxmlformats.org/officeDocument/2006/relationships/image" Target="../media/image34.png"/><Relationship Id="rId10" Type="http://schemas.openxmlformats.org/officeDocument/2006/relationships/image" Target="../media/image35.png"/><Relationship Id="rId4" Type="http://schemas.openxmlformats.org/officeDocument/2006/relationships/audio" Target="../media/audio2.wav"/><Relationship Id="rId9" Type="http://schemas.openxmlformats.org/officeDocument/2006/relationships/slide" Target="slide14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png"/><Relationship Id="rId13" Type="http://schemas.openxmlformats.org/officeDocument/2006/relationships/audio" Target="../media/audio2.wav"/><Relationship Id="rId3" Type="http://schemas.openxmlformats.org/officeDocument/2006/relationships/audio" Target="../media/audio1.wav"/><Relationship Id="rId7" Type="http://schemas.openxmlformats.org/officeDocument/2006/relationships/image" Target="../media/image42.png"/><Relationship Id="rId12" Type="http://schemas.openxmlformats.org/officeDocument/2006/relationships/audio" Target="../media/audio1.wav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98.xml"/><Relationship Id="rId6" Type="http://schemas.openxmlformats.org/officeDocument/2006/relationships/image" Target="../media/image41.png"/><Relationship Id="rId11" Type="http://schemas.openxmlformats.org/officeDocument/2006/relationships/image" Target="../media/image44.png"/><Relationship Id="rId5" Type="http://schemas.openxmlformats.org/officeDocument/2006/relationships/image" Target="../media/image34.png"/><Relationship Id="rId10" Type="http://schemas.openxmlformats.org/officeDocument/2006/relationships/image" Target="../media/image35.png"/><Relationship Id="rId4" Type="http://schemas.openxmlformats.org/officeDocument/2006/relationships/audio" Target="../media/audio2.wav"/><Relationship Id="rId9" Type="http://schemas.openxmlformats.org/officeDocument/2006/relationships/slide" Target="slide14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audio" Target="../media/audio1.wav"/><Relationship Id="rId7" Type="http://schemas.openxmlformats.org/officeDocument/2006/relationships/slide" Target="slide14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00.xml"/><Relationship Id="rId6" Type="http://schemas.openxmlformats.org/officeDocument/2006/relationships/image" Target="../media/image45.png"/><Relationship Id="rId5" Type="http://schemas.openxmlformats.org/officeDocument/2006/relationships/image" Target="../media/image34.png"/><Relationship Id="rId10" Type="http://schemas.openxmlformats.org/officeDocument/2006/relationships/audio" Target="../media/audio2.wav"/><Relationship Id="rId4" Type="http://schemas.openxmlformats.org/officeDocument/2006/relationships/audio" Target="../media/audio2.wav"/><Relationship Id="rId9" Type="http://schemas.openxmlformats.org/officeDocument/2006/relationships/audio" Target="../media/audio1.wav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13" Type="http://schemas.openxmlformats.org/officeDocument/2006/relationships/audio" Target="../media/audio2.wav"/><Relationship Id="rId3" Type="http://schemas.openxmlformats.org/officeDocument/2006/relationships/audio" Target="../media/audio1.wav"/><Relationship Id="rId7" Type="http://schemas.openxmlformats.org/officeDocument/2006/relationships/image" Target="../media/image47.png"/><Relationship Id="rId12" Type="http://schemas.openxmlformats.org/officeDocument/2006/relationships/audio" Target="../media/audio1.wav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02.xml"/><Relationship Id="rId6" Type="http://schemas.openxmlformats.org/officeDocument/2006/relationships/image" Target="../media/image46.png"/><Relationship Id="rId11" Type="http://schemas.openxmlformats.org/officeDocument/2006/relationships/image" Target="../media/image35.png"/><Relationship Id="rId5" Type="http://schemas.openxmlformats.org/officeDocument/2006/relationships/image" Target="../media/image34.png"/><Relationship Id="rId10" Type="http://schemas.openxmlformats.org/officeDocument/2006/relationships/slide" Target="slide14.xml"/><Relationship Id="rId4" Type="http://schemas.openxmlformats.org/officeDocument/2006/relationships/audio" Target="../media/audio2.wav"/><Relationship Id="rId9" Type="http://schemas.openxmlformats.org/officeDocument/2006/relationships/image" Target="../media/image49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png"/><Relationship Id="rId3" Type="http://schemas.openxmlformats.org/officeDocument/2006/relationships/audio" Target="../media/audio1.wav"/><Relationship Id="rId7" Type="http://schemas.openxmlformats.org/officeDocument/2006/relationships/image" Target="../media/image50.png"/><Relationship Id="rId12" Type="http://schemas.openxmlformats.org/officeDocument/2006/relationships/audio" Target="../media/audio2.wav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04.xml"/><Relationship Id="rId6" Type="http://schemas.openxmlformats.org/officeDocument/2006/relationships/image" Target="../media/image39.png"/><Relationship Id="rId11" Type="http://schemas.openxmlformats.org/officeDocument/2006/relationships/audio" Target="../media/audio1.wav"/><Relationship Id="rId5" Type="http://schemas.openxmlformats.org/officeDocument/2006/relationships/image" Target="../media/image34.png"/><Relationship Id="rId10" Type="http://schemas.openxmlformats.org/officeDocument/2006/relationships/image" Target="../media/image35.png"/><Relationship Id="rId4" Type="http://schemas.openxmlformats.org/officeDocument/2006/relationships/audio" Target="../media/audio2.wav"/><Relationship Id="rId9" Type="http://schemas.openxmlformats.org/officeDocument/2006/relationships/slide" Target="slide14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3" Type="http://schemas.openxmlformats.org/officeDocument/2006/relationships/notesSlide" Target="../notesSlides/notesSlide2.xml"/><Relationship Id="rId7" Type="http://schemas.openxmlformats.org/officeDocument/2006/relationships/image" Target="../media/image13.png"/><Relationship Id="rId2" Type="http://schemas.openxmlformats.org/officeDocument/2006/relationships/slideLayout" Target="../slideLayouts/slideLayout88.xml"/><Relationship Id="rId1" Type="http://schemas.openxmlformats.org/officeDocument/2006/relationships/vmlDrawing" Target="../drawings/vmlDrawing1.vml"/><Relationship Id="rId6" Type="http://schemas.openxmlformats.org/officeDocument/2006/relationships/slide" Target="slide1.xml"/><Relationship Id="rId11" Type="http://schemas.openxmlformats.org/officeDocument/2006/relationships/image" Target="../media/image12.wmf"/><Relationship Id="rId5" Type="http://schemas.openxmlformats.org/officeDocument/2006/relationships/slide" Target="slide10.xml"/><Relationship Id="rId10" Type="http://schemas.openxmlformats.org/officeDocument/2006/relationships/oleObject" Target="../embeddings/oleObject2.bin"/><Relationship Id="rId4" Type="http://schemas.openxmlformats.org/officeDocument/2006/relationships/slide" Target="slide7.xml"/><Relationship Id="rId9" Type="http://schemas.openxmlformats.org/officeDocument/2006/relationships/image" Target="../media/image11.w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06.xml"/><Relationship Id="rId5" Type="http://schemas.openxmlformats.org/officeDocument/2006/relationships/image" Target="../media/image35.png"/><Relationship Id="rId4" Type="http://schemas.openxmlformats.org/officeDocument/2006/relationships/slide" Target="slide1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70.xml"/><Relationship Id="rId6" Type="http://schemas.openxmlformats.org/officeDocument/2006/relationships/slide" Target="slide1.xml"/><Relationship Id="rId5" Type="http://schemas.openxmlformats.org/officeDocument/2006/relationships/slide" Target="slide10.xml"/><Relationship Id="rId4" Type="http://schemas.openxmlformats.org/officeDocument/2006/relationships/slide" Target="slide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hyperlink" Target="https://www.facebook.com/groups/629898828017053" TargetMode="External"/><Relationship Id="rId1" Type="http://schemas.openxmlformats.org/officeDocument/2006/relationships/slideLayout" Target="../slideLayouts/slideLayout21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" Target="slide7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12.xml"/><Relationship Id="rId6" Type="http://schemas.openxmlformats.org/officeDocument/2006/relationships/image" Target="../media/image14.png"/><Relationship Id="rId5" Type="http://schemas.openxmlformats.org/officeDocument/2006/relationships/slide" Target="slide1.xml"/><Relationship Id="rId4" Type="http://schemas.openxmlformats.org/officeDocument/2006/relationships/slide" Target="slide1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.png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7" Type="http://schemas.openxmlformats.org/officeDocument/2006/relationships/image" Target="../media/image11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5.xml"/><Relationship Id="rId6" Type="http://schemas.openxmlformats.org/officeDocument/2006/relationships/slide" Target="slide1.xml"/><Relationship Id="rId5" Type="http://schemas.openxmlformats.org/officeDocument/2006/relationships/slide" Target="slide10.xml"/><Relationship Id="rId4" Type="http://schemas.openxmlformats.org/officeDocument/2006/relationships/slide" Target="slide7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0.png"/><Relationship Id="rId3" Type="http://schemas.openxmlformats.org/officeDocument/2006/relationships/slide" Target="slide7.xml"/><Relationship Id="rId7" Type="http://schemas.openxmlformats.org/officeDocument/2006/relationships/image" Target="../media/image13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5.xml"/><Relationship Id="rId6" Type="http://schemas.openxmlformats.org/officeDocument/2006/relationships/image" Target="../media/image120.png"/><Relationship Id="rId5" Type="http://schemas.openxmlformats.org/officeDocument/2006/relationships/slide" Target="slide1.xml"/><Relationship Id="rId4" Type="http://schemas.openxmlformats.org/officeDocument/2006/relationships/slide" Target="slide10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slide" Target="slide7.xml"/><Relationship Id="rId7" Type="http://schemas.openxmlformats.org/officeDocument/2006/relationships/image" Target="../media/image16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5.xml"/><Relationship Id="rId6" Type="http://schemas.openxmlformats.org/officeDocument/2006/relationships/image" Target="../media/image150.png"/><Relationship Id="rId5" Type="http://schemas.openxmlformats.org/officeDocument/2006/relationships/slide" Target="slide1.xml"/><Relationship Id="rId4" Type="http://schemas.openxmlformats.org/officeDocument/2006/relationships/slide" Target="slide10.xml"/><Relationship Id="rId9" Type="http://schemas.openxmlformats.org/officeDocument/2006/relationships/image" Target="../media/image13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6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5.xml"/><Relationship Id="rId6" Type="http://schemas.openxmlformats.org/officeDocument/2006/relationships/slide" Target="slide1.xml"/><Relationship Id="rId5" Type="http://schemas.openxmlformats.org/officeDocument/2006/relationships/slide" Target="slide10.xml"/><Relationship Id="rId10" Type="http://schemas.openxmlformats.org/officeDocument/2006/relationships/image" Target="../media/image21.png"/><Relationship Id="rId4" Type="http://schemas.openxmlformats.org/officeDocument/2006/relationships/slide" Target="slide7.xml"/><Relationship Id="rId9" Type="http://schemas.openxmlformats.org/officeDocument/2006/relationships/image" Target="../media/image2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84" name="Google Shape;3384;p36"/>
          <p:cNvGrpSpPr/>
          <p:nvPr/>
        </p:nvGrpSpPr>
        <p:grpSpPr>
          <a:xfrm>
            <a:off x="9370966" y="648638"/>
            <a:ext cx="2122236" cy="1175137"/>
            <a:chOff x="7028224" y="486478"/>
            <a:chExt cx="1591677" cy="881353"/>
          </a:xfrm>
        </p:grpSpPr>
        <p:sp>
          <p:nvSpPr>
            <p:cNvPr id="3385" name="Google Shape;3385;p36"/>
            <p:cNvSpPr/>
            <p:nvPr/>
          </p:nvSpPr>
          <p:spPr>
            <a:xfrm rot="3684608">
              <a:off x="7927520" y="582209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36"/>
            <p:cNvSpPr/>
            <p:nvPr/>
          </p:nvSpPr>
          <p:spPr>
            <a:xfrm rot="3684608">
              <a:off x="7929692" y="577828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36"/>
            <p:cNvSpPr/>
            <p:nvPr/>
          </p:nvSpPr>
          <p:spPr>
            <a:xfrm rot="3684608">
              <a:off x="7946241" y="615641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36"/>
            <p:cNvSpPr/>
            <p:nvPr/>
          </p:nvSpPr>
          <p:spPr>
            <a:xfrm rot="3684608">
              <a:off x="7998868" y="703623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36"/>
            <p:cNvSpPr/>
            <p:nvPr/>
          </p:nvSpPr>
          <p:spPr>
            <a:xfrm rot="3684608">
              <a:off x="7992549" y="702810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36"/>
            <p:cNvSpPr/>
            <p:nvPr/>
          </p:nvSpPr>
          <p:spPr>
            <a:xfrm rot="3684608">
              <a:off x="8012119" y="744267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36"/>
            <p:cNvSpPr/>
            <p:nvPr/>
          </p:nvSpPr>
          <p:spPr>
            <a:xfrm rot="3684608">
              <a:off x="8041765" y="519889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36"/>
            <p:cNvSpPr/>
            <p:nvPr/>
          </p:nvSpPr>
          <p:spPr>
            <a:xfrm rot="3684608">
              <a:off x="8067554" y="576715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36"/>
            <p:cNvSpPr/>
            <p:nvPr/>
          </p:nvSpPr>
          <p:spPr>
            <a:xfrm rot="3684608">
              <a:off x="8229593" y="1003175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36"/>
            <p:cNvSpPr/>
            <p:nvPr/>
          </p:nvSpPr>
          <p:spPr>
            <a:xfrm rot="3684608">
              <a:off x="8216221" y="1014649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36"/>
            <p:cNvSpPr/>
            <p:nvPr/>
          </p:nvSpPr>
          <p:spPr>
            <a:xfrm rot="3684608">
              <a:off x="8232263" y="1073065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36"/>
            <p:cNvSpPr/>
            <p:nvPr/>
          </p:nvSpPr>
          <p:spPr>
            <a:xfrm rot="3684608">
              <a:off x="8245610" y="101360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36"/>
            <p:cNvSpPr/>
            <p:nvPr/>
          </p:nvSpPr>
          <p:spPr>
            <a:xfrm rot="3684608">
              <a:off x="8018197" y="967685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36"/>
            <p:cNvSpPr/>
            <p:nvPr/>
          </p:nvSpPr>
          <p:spPr>
            <a:xfrm rot="3684608">
              <a:off x="8090539" y="1119258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36"/>
            <p:cNvSpPr/>
            <p:nvPr/>
          </p:nvSpPr>
          <p:spPr>
            <a:xfrm rot="3684608">
              <a:off x="8020328" y="1112582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36"/>
            <p:cNvSpPr/>
            <p:nvPr/>
          </p:nvSpPr>
          <p:spPr>
            <a:xfrm rot="3684608">
              <a:off x="8075285" y="868436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36"/>
            <p:cNvSpPr/>
            <p:nvPr/>
          </p:nvSpPr>
          <p:spPr>
            <a:xfrm rot="3684608">
              <a:off x="8147647" y="1019297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36"/>
            <p:cNvSpPr/>
            <p:nvPr/>
          </p:nvSpPr>
          <p:spPr>
            <a:xfrm rot="3684608">
              <a:off x="8136076" y="773753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36"/>
            <p:cNvSpPr/>
            <p:nvPr/>
          </p:nvSpPr>
          <p:spPr>
            <a:xfrm rot="3684608">
              <a:off x="8206716" y="904082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36"/>
            <p:cNvSpPr/>
            <p:nvPr/>
          </p:nvSpPr>
          <p:spPr>
            <a:xfrm rot="3684608">
              <a:off x="8187357" y="678719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36"/>
            <p:cNvSpPr/>
            <p:nvPr/>
          </p:nvSpPr>
          <p:spPr>
            <a:xfrm rot="3684608">
              <a:off x="8256930" y="783526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36"/>
            <p:cNvSpPr/>
            <p:nvPr/>
          </p:nvSpPr>
          <p:spPr>
            <a:xfrm rot="3684608">
              <a:off x="8118998" y="836460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36"/>
            <p:cNvSpPr/>
            <p:nvPr/>
          </p:nvSpPr>
          <p:spPr>
            <a:xfrm rot="3684608">
              <a:off x="7966279" y="906896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36"/>
            <p:cNvSpPr/>
            <p:nvPr/>
          </p:nvSpPr>
          <p:spPr>
            <a:xfrm rot="3684608">
              <a:off x="8147470" y="829580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36"/>
            <p:cNvSpPr/>
            <p:nvPr/>
          </p:nvSpPr>
          <p:spPr>
            <a:xfrm rot="3684608">
              <a:off x="8035564" y="1092891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36"/>
            <p:cNvSpPr/>
            <p:nvPr/>
          </p:nvSpPr>
          <p:spPr>
            <a:xfrm rot="3684608">
              <a:off x="8052499" y="969352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36"/>
            <p:cNvSpPr/>
            <p:nvPr/>
          </p:nvSpPr>
          <p:spPr>
            <a:xfrm rot="3684608">
              <a:off x="8096475" y="110749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36"/>
            <p:cNvSpPr/>
            <p:nvPr/>
          </p:nvSpPr>
          <p:spPr>
            <a:xfrm rot="3684608">
              <a:off x="8106521" y="869919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36"/>
            <p:cNvSpPr/>
            <p:nvPr/>
          </p:nvSpPr>
          <p:spPr>
            <a:xfrm rot="3684608">
              <a:off x="8153631" y="1007691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36"/>
            <p:cNvSpPr/>
            <p:nvPr/>
          </p:nvSpPr>
          <p:spPr>
            <a:xfrm rot="3684608">
              <a:off x="8163987" y="768576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36"/>
            <p:cNvSpPr/>
            <p:nvPr/>
          </p:nvSpPr>
          <p:spPr>
            <a:xfrm rot="3684608">
              <a:off x="8210700" y="895199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36"/>
            <p:cNvSpPr/>
            <p:nvPr/>
          </p:nvSpPr>
          <p:spPr>
            <a:xfrm rot="3684608">
              <a:off x="8207884" y="667006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36"/>
            <p:cNvSpPr/>
            <p:nvPr/>
          </p:nvSpPr>
          <p:spPr>
            <a:xfrm rot="3684608">
              <a:off x="8258597" y="776898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36"/>
            <p:cNvSpPr/>
            <p:nvPr/>
          </p:nvSpPr>
          <p:spPr>
            <a:xfrm rot="3684608">
              <a:off x="8041949" y="685248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36"/>
            <p:cNvSpPr/>
            <p:nvPr/>
          </p:nvSpPr>
          <p:spPr>
            <a:xfrm>
              <a:off x="7030019" y="619329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36"/>
            <p:cNvSpPr/>
            <p:nvPr/>
          </p:nvSpPr>
          <p:spPr>
            <a:xfrm>
              <a:off x="7042791" y="602484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36"/>
            <p:cNvSpPr/>
            <p:nvPr/>
          </p:nvSpPr>
          <p:spPr>
            <a:xfrm>
              <a:off x="7041755" y="644941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36"/>
            <p:cNvSpPr/>
            <p:nvPr/>
          </p:nvSpPr>
          <p:spPr>
            <a:xfrm>
              <a:off x="7028224" y="61946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36"/>
            <p:cNvSpPr/>
            <p:nvPr/>
          </p:nvSpPr>
          <p:spPr>
            <a:xfrm>
              <a:off x="7322100" y="540214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36"/>
            <p:cNvSpPr/>
            <p:nvPr/>
          </p:nvSpPr>
          <p:spPr>
            <a:xfrm>
              <a:off x="7325138" y="566033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36"/>
            <p:cNvSpPr/>
            <p:nvPr/>
          </p:nvSpPr>
          <p:spPr>
            <a:xfrm>
              <a:off x="7319615" y="539385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36"/>
            <p:cNvSpPr/>
            <p:nvPr/>
          </p:nvSpPr>
          <p:spPr>
            <a:xfrm>
              <a:off x="7342465" y="592474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36"/>
            <p:cNvSpPr/>
            <p:nvPr/>
          </p:nvSpPr>
          <p:spPr>
            <a:xfrm>
              <a:off x="7394240" y="630513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36"/>
            <p:cNvSpPr/>
            <p:nvPr/>
          </p:nvSpPr>
          <p:spPr>
            <a:xfrm>
              <a:off x="7661538" y="925158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36"/>
            <p:cNvSpPr/>
            <p:nvPr/>
          </p:nvSpPr>
          <p:spPr>
            <a:xfrm>
              <a:off x="7515532" y="918669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36"/>
            <p:cNvSpPr/>
            <p:nvPr/>
          </p:nvSpPr>
          <p:spPr>
            <a:xfrm>
              <a:off x="7326380" y="746355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36"/>
            <p:cNvSpPr/>
            <p:nvPr/>
          </p:nvSpPr>
          <p:spPr>
            <a:xfrm>
              <a:off x="7414467" y="864614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36"/>
            <p:cNvSpPr/>
            <p:nvPr/>
          </p:nvSpPr>
          <p:spPr>
            <a:xfrm>
              <a:off x="7432347" y="885946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36"/>
            <p:cNvSpPr/>
            <p:nvPr/>
          </p:nvSpPr>
          <p:spPr>
            <a:xfrm>
              <a:off x="7351025" y="760162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36"/>
            <p:cNvSpPr/>
            <p:nvPr/>
          </p:nvSpPr>
          <p:spPr>
            <a:xfrm>
              <a:off x="7538935" y="938966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36"/>
            <p:cNvSpPr/>
            <p:nvPr/>
          </p:nvSpPr>
          <p:spPr>
            <a:xfrm>
              <a:off x="7707791" y="949528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36"/>
            <p:cNvSpPr/>
            <p:nvPr/>
          </p:nvSpPr>
          <p:spPr>
            <a:xfrm>
              <a:off x="7666509" y="923916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36"/>
            <p:cNvSpPr/>
            <p:nvPr/>
          </p:nvSpPr>
          <p:spPr>
            <a:xfrm>
              <a:off x="7519882" y="917979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36"/>
            <p:cNvSpPr/>
            <p:nvPr/>
          </p:nvSpPr>
          <p:spPr>
            <a:xfrm>
              <a:off x="7326380" y="74442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36"/>
            <p:cNvSpPr/>
            <p:nvPr/>
          </p:nvSpPr>
          <p:spPr>
            <a:xfrm>
              <a:off x="7417574" y="863371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36"/>
            <p:cNvSpPr/>
            <p:nvPr/>
          </p:nvSpPr>
          <p:spPr>
            <a:xfrm>
              <a:off x="7726844" y="101138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36"/>
            <p:cNvSpPr/>
            <p:nvPr/>
          </p:nvSpPr>
          <p:spPr>
            <a:xfrm>
              <a:off x="7534033" y="1004136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36"/>
            <p:cNvSpPr/>
            <p:nvPr/>
          </p:nvSpPr>
          <p:spPr>
            <a:xfrm>
              <a:off x="7315335" y="78971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36"/>
            <p:cNvSpPr/>
            <p:nvPr/>
          </p:nvSpPr>
          <p:spPr>
            <a:xfrm>
              <a:off x="7421302" y="937447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444" name="Google Shape;3444;p36"/>
          <p:cNvGrpSpPr/>
          <p:nvPr/>
        </p:nvGrpSpPr>
        <p:grpSpPr>
          <a:xfrm>
            <a:off x="640821" y="3986494"/>
            <a:ext cx="2591448" cy="2326493"/>
            <a:chOff x="480616" y="2989870"/>
            <a:chExt cx="1943586" cy="1744870"/>
          </a:xfrm>
        </p:grpSpPr>
        <p:sp>
          <p:nvSpPr>
            <p:cNvPr id="3445" name="Google Shape;3445;p36"/>
            <p:cNvSpPr/>
            <p:nvPr/>
          </p:nvSpPr>
          <p:spPr>
            <a:xfrm rot="-7457137">
              <a:off x="1347094" y="4041956"/>
              <a:ext cx="544927" cy="589688"/>
            </a:xfrm>
            <a:custGeom>
              <a:avLst/>
              <a:gdLst/>
              <a:ahLst/>
              <a:cxnLst/>
              <a:rect l="l" t="t" r="r" b="b"/>
              <a:pathLst>
                <a:path w="6087" h="6587" extrusionOk="0">
                  <a:moveTo>
                    <a:pt x="3972" y="0"/>
                  </a:moveTo>
                  <a:cubicBezTo>
                    <a:pt x="3972" y="0"/>
                    <a:pt x="3749" y="537"/>
                    <a:pt x="3402" y="537"/>
                  </a:cubicBezTo>
                  <a:cubicBezTo>
                    <a:pt x="3304" y="537"/>
                    <a:pt x="3195" y="494"/>
                    <a:pt x="3079" y="384"/>
                  </a:cubicBezTo>
                  <a:lnTo>
                    <a:pt x="3079" y="384"/>
                  </a:lnTo>
                  <a:cubicBezTo>
                    <a:pt x="3079" y="384"/>
                    <a:pt x="3177" y="1009"/>
                    <a:pt x="2820" y="1294"/>
                  </a:cubicBezTo>
                  <a:cubicBezTo>
                    <a:pt x="2764" y="1339"/>
                    <a:pt x="2701" y="1359"/>
                    <a:pt x="2635" y="1359"/>
                  </a:cubicBezTo>
                  <a:cubicBezTo>
                    <a:pt x="2280" y="1359"/>
                    <a:pt x="1823" y="806"/>
                    <a:pt x="1740" y="679"/>
                  </a:cubicBezTo>
                  <a:cubicBezTo>
                    <a:pt x="1740" y="679"/>
                    <a:pt x="1456" y="1447"/>
                    <a:pt x="334" y="1447"/>
                  </a:cubicBezTo>
                  <a:cubicBezTo>
                    <a:pt x="315" y="1447"/>
                    <a:pt x="296" y="1447"/>
                    <a:pt x="277" y="1446"/>
                  </a:cubicBezTo>
                  <a:lnTo>
                    <a:pt x="277" y="1446"/>
                  </a:lnTo>
                  <a:cubicBezTo>
                    <a:pt x="277" y="1446"/>
                    <a:pt x="1205" y="1901"/>
                    <a:pt x="741" y="2642"/>
                  </a:cubicBezTo>
                  <a:cubicBezTo>
                    <a:pt x="741" y="2642"/>
                    <a:pt x="904" y="2589"/>
                    <a:pt x="1103" y="2589"/>
                  </a:cubicBezTo>
                  <a:cubicBezTo>
                    <a:pt x="1303" y="2589"/>
                    <a:pt x="1540" y="2642"/>
                    <a:pt x="1687" y="2856"/>
                  </a:cubicBezTo>
                  <a:cubicBezTo>
                    <a:pt x="1939" y="3216"/>
                    <a:pt x="1556" y="3595"/>
                    <a:pt x="846" y="3595"/>
                  </a:cubicBezTo>
                  <a:cubicBezTo>
                    <a:pt x="727" y="3595"/>
                    <a:pt x="599" y="3584"/>
                    <a:pt x="464" y="3561"/>
                  </a:cubicBezTo>
                  <a:lnTo>
                    <a:pt x="464" y="3561"/>
                  </a:lnTo>
                  <a:cubicBezTo>
                    <a:pt x="464" y="3561"/>
                    <a:pt x="973" y="4507"/>
                    <a:pt x="0" y="5025"/>
                  </a:cubicBezTo>
                  <a:cubicBezTo>
                    <a:pt x="0" y="5025"/>
                    <a:pt x="265" y="4906"/>
                    <a:pt x="588" y="4906"/>
                  </a:cubicBezTo>
                  <a:cubicBezTo>
                    <a:pt x="920" y="4906"/>
                    <a:pt x="1313" y="5032"/>
                    <a:pt x="1544" y="5543"/>
                  </a:cubicBezTo>
                  <a:cubicBezTo>
                    <a:pt x="1544" y="5543"/>
                    <a:pt x="2035" y="4503"/>
                    <a:pt x="2550" y="4503"/>
                  </a:cubicBezTo>
                  <a:cubicBezTo>
                    <a:pt x="2569" y="4503"/>
                    <a:pt x="2588" y="4505"/>
                    <a:pt x="2606" y="4507"/>
                  </a:cubicBezTo>
                  <a:cubicBezTo>
                    <a:pt x="3142" y="4588"/>
                    <a:pt x="2481" y="5659"/>
                    <a:pt x="2481" y="5659"/>
                  </a:cubicBezTo>
                  <a:cubicBezTo>
                    <a:pt x="2481" y="5659"/>
                    <a:pt x="2496" y="5657"/>
                    <a:pt x="2522" y="5657"/>
                  </a:cubicBezTo>
                  <a:cubicBezTo>
                    <a:pt x="2684" y="5657"/>
                    <a:pt x="3280" y="5717"/>
                    <a:pt x="3365" y="6587"/>
                  </a:cubicBezTo>
                  <a:cubicBezTo>
                    <a:pt x="3365" y="6587"/>
                    <a:pt x="3935" y="5578"/>
                    <a:pt x="4675" y="5578"/>
                  </a:cubicBezTo>
                  <a:cubicBezTo>
                    <a:pt x="4682" y="5578"/>
                    <a:pt x="4688" y="5578"/>
                    <a:pt x="4695" y="5578"/>
                  </a:cubicBezTo>
                  <a:cubicBezTo>
                    <a:pt x="4695" y="5578"/>
                    <a:pt x="4338" y="4677"/>
                    <a:pt x="4579" y="4409"/>
                  </a:cubicBezTo>
                  <a:cubicBezTo>
                    <a:pt x="4648" y="4332"/>
                    <a:pt x="4757" y="4305"/>
                    <a:pt x="4877" y="4305"/>
                  </a:cubicBezTo>
                  <a:cubicBezTo>
                    <a:pt x="5172" y="4305"/>
                    <a:pt x="5534" y="4472"/>
                    <a:pt x="5534" y="4472"/>
                  </a:cubicBezTo>
                  <a:cubicBezTo>
                    <a:pt x="5534" y="4472"/>
                    <a:pt x="5498" y="3829"/>
                    <a:pt x="6087" y="3802"/>
                  </a:cubicBezTo>
                  <a:cubicBezTo>
                    <a:pt x="6087" y="3802"/>
                    <a:pt x="5418" y="3053"/>
                    <a:pt x="5882" y="2660"/>
                  </a:cubicBezTo>
                  <a:lnTo>
                    <a:pt x="5882" y="2660"/>
                  </a:lnTo>
                  <a:cubicBezTo>
                    <a:pt x="5882" y="2660"/>
                    <a:pt x="5637" y="2722"/>
                    <a:pt x="5309" y="2722"/>
                  </a:cubicBezTo>
                  <a:cubicBezTo>
                    <a:pt x="5013" y="2722"/>
                    <a:pt x="4650" y="2672"/>
                    <a:pt x="4338" y="2481"/>
                  </a:cubicBezTo>
                  <a:cubicBezTo>
                    <a:pt x="4338" y="2481"/>
                    <a:pt x="4213" y="1518"/>
                    <a:pt x="4748" y="857"/>
                  </a:cubicBezTo>
                  <a:cubicBezTo>
                    <a:pt x="4748" y="857"/>
                    <a:pt x="3990" y="750"/>
                    <a:pt x="3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36"/>
            <p:cNvSpPr/>
            <p:nvPr/>
          </p:nvSpPr>
          <p:spPr>
            <a:xfrm rot="-7457137">
              <a:off x="1515785" y="4224577"/>
              <a:ext cx="323626" cy="413149"/>
            </a:xfrm>
            <a:custGeom>
              <a:avLst/>
              <a:gdLst/>
              <a:ahLst/>
              <a:cxnLst/>
              <a:rect l="l" t="t" r="r" b="b"/>
              <a:pathLst>
                <a:path w="3615" h="4615" extrusionOk="0">
                  <a:moveTo>
                    <a:pt x="1589" y="0"/>
                  </a:moveTo>
                  <a:cubicBezTo>
                    <a:pt x="1401" y="233"/>
                    <a:pt x="1009" y="536"/>
                    <a:pt x="277" y="518"/>
                  </a:cubicBezTo>
                  <a:cubicBezTo>
                    <a:pt x="277" y="518"/>
                    <a:pt x="1196" y="973"/>
                    <a:pt x="732" y="1705"/>
                  </a:cubicBezTo>
                  <a:cubicBezTo>
                    <a:pt x="732" y="1705"/>
                    <a:pt x="1392" y="1500"/>
                    <a:pt x="1687" y="1928"/>
                  </a:cubicBezTo>
                  <a:cubicBezTo>
                    <a:pt x="1981" y="2348"/>
                    <a:pt x="1410" y="2794"/>
                    <a:pt x="455" y="2633"/>
                  </a:cubicBezTo>
                  <a:cubicBezTo>
                    <a:pt x="455" y="2633"/>
                    <a:pt x="973" y="3579"/>
                    <a:pt x="0" y="4097"/>
                  </a:cubicBezTo>
                  <a:cubicBezTo>
                    <a:pt x="0" y="4097"/>
                    <a:pt x="1080" y="3606"/>
                    <a:pt x="1535" y="4615"/>
                  </a:cubicBezTo>
                  <a:cubicBezTo>
                    <a:pt x="1535" y="4615"/>
                    <a:pt x="2071" y="3499"/>
                    <a:pt x="2606" y="3579"/>
                  </a:cubicBezTo>
                  <a:cubicBezTo>
                    <a:pt x="2687" y="3579"/>
                    <a:pt x="2749" y="3633"/>
                    <a:pt x="2785" y="3704"/>
                  </a:cubicBezTo>
                  <a:cubicBezTo>
                    <a:pt x="3615" y="2357"/>
                    <a:pt x="3044" y="598"/>
                    <a:pt x="1589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36"/>
            <p:cNvSpPr/>
            <p:nvPr/>
          </p:nvSpPr>
          <p:spPr>
            <a:xfrm rot="-7457137">
              <a:off x="1341597" y="4036680"/>
              <a:ext cx="549761" cy="602490"/>
            </a:xfrm>
            <a:custGeom>
              <a:avLst/>
              <a:gdLst/>
              <a:ahLst/>
              <a:cxnLst/>
              <a:rect l="l" t="t" r="r" b="b"/>
              <a:pathLst>
                <a:path w="6141" h="6730" extrusionOk="0">
                  <a:moveTo>
                    <a:pt x="1551" y="2823"/>
                  </a:moveTo>
                  <a:cubicBezTo>
                    <a:pt x="1581" y="2844"/>
                    <a:pt x="1609" y="2867"/>
                    <a:pt x="1634" y="2893"/>
                  </a:cubicBezTo>
                  <a:lnTo>
                    <a:pt x="1634" y="2893"/>
                  </a:lnTo>
                  <a:cubicBezTo>
                    <a:pt x="1609" y="2867"/>
                    <a:pt x="1581" y="2843"/>
                    <a:pt x="1551" y="2823"/>
                  </a:cubicBezTo>
                  <a:close/>
                  <a:moveTo>
                    <a:pt x="599" y="5016"/>
                  </a:moveTo>
                  <a:cubicBezTo>
                    <a:pt x="551" y="5016"/>
                    <a:pt x="503" y="5019"/>
                    <a:pt x="455" y="5025"/>
                  </a:cubicBezTo>
                  <a:cubicBezTo>
                    <a:pt x="359" y="5036"/>
                    <a:pt x="266" y="5055"/>
                    <a:pt x="175" y="5083"/>
                  </a:cubicBezTo>
                  <a:lnTo>
                    <a:pt x="175" y="5083"/>
                  </a:lnTo>
                  <a:cubicBezTo>
                    <a:pt x="264" y="5058"/>
                    <a:pt x="355" y="5039"/>
                    <a:pt x="446" y="5034"/>
                  </a:cubicBezTo>
                  <a:cubicBezTo>
                    <a:pt x="497" y="5028"/>
                    <a:pt x="548" y="5025"/>
                    <a:pt x="598" y="5025"/>
                  </a:cubicBezTo>
                  <a:cubicBezTo>
                    <a:pt x="699" y="5025"/>
                    <a:pt x="801" y="5037"/>
                    <a:pt x="902" y="5061"/>
                  </a:cubicBezTo>
                  <a:cubicBezTo>
                    <a:pt x="804" y="5030"/>
                    <a:pt x="702" y="5016"/>
                    <a:pt x="599" y="5016"/>
                  </a:cubicBezTo>
                  <a:close/>
                  <a:moveTo>
                    <a:pt x="1634" y="2893"/>
                  </a:moveTo>
                  <a:lnTo>
                    <a:pt x="1634" y="2893"/>
                  </a:lnTo>
                  <a:cubicBezTo>
                    <a:pt x="1661" y="2919"/>
                    <a:pt x="1684" y="2949"/>
                    <a:pt x="1705" y="2981"/>
                  </a:cubicBezTo>
                  <a:cubicBezTo>
                    <a:pt x="1776" y="3070"/>
                    <a:pt x="1794" y="3195"/>
                    <a:pt x="1750" y="3302"/>
                  </a:cubicBezTo>
                  <a:cubicBezTo>
                    <a:pt x="1696" y="3410"/>
                    <a:pt x="1616" y="3490"/>
                    <a:pt x="1517" y="3543"/>
                  </a:cubicBezTo>
                  <a:cubicBezTo>
                    <a:pt x="1410" y="3597"/>
                    <a:pt x="1303" y="3633"/>
                    <a:pt x="1187" y="3651"/>
                  </a:cubicBezTo>
                  <a:cubicBezTo>
                    <a:pt x="1071" y="3673"/>
                    <a:pt x="955" y="3684"/>
                    <a:pt x="839" y="3684"/>
                  </a:cubicBezTo>
                  <a:cubicBezTo>
                    <a:pt x="723" y="3684"/>
                    <a:pt x="607" y="3673"/>
                    <a:pt x="491" y="3651"/>
                  </a:cubicBezTo>
                  <a:lnTo>
                    <a:pt x="464" y="3651"/>
                  </a:lnTo>
                  <a:lnTo>
                    <a:pt x="473" y="3677"/>
                  </a:lnTo>
                  <a:cubicBezTo>
                    <a:pt x="474" y="3679"/>
                    <a:pt x="475" y="3681"/>
                    <a:pt x="476" y="3683"/>
                  </a:cubicBezTo>
                  <a:lnTo>
                    <a:pt x="476" y="3683"/>
                  </a:lnTo>
                  <a:lnTo>
                    <a:pt x="464" y="3695"/>
                  </a:lnTo>
                  <a:cubicBezTo>
                    <a:pt x="471" y="3696"/>
                    <a:pt x="477" y="3698"/>
                    <a:pt x="484" y="3699"/>
                  </a:cubicBezTo>
                  <a:lnTo>
                    <a:pt x="484" y="3699"/>
                  </a:lnTo>
                  <a:cubicBezTo>
                    <a:pt x="541" y="3818"/>
                    <a:pt x="581" y="3953"/>
                    <a:pt x="598" y="4079"/>
                  </a:cubicBezTo>
                  <a:cubicBezTo>
                    <a:pt x="616" y="4222"/>
                    <a:pt x="607" y="4365"/>
                    <a:pt x="571" y="4507"/>
                  </a:cubicBezTo>
                  <a:cubicBezTo>
                    <a:pt x="527" y="4641"/>
                    <a:pt x="455" y="4766"/>
                    <a:pt x="357" y="4873"/>
                  </a:cubicBezTo>
                  <a:cubicBezTo>
                    <a:pt x="313" y="4927"/>
                    <a:pt x="259" y="4971"/>
                    <a:pt x="197" y="5016"/>
                  </a:cubicBezTo>
                  <a:cubicBezTo>
                    <a:pt x="143" y="5052"/>
                    <a:pt x="81" y="5087"/>
                    <a:pt x="18" y="5123"/>
                  </a:cubicBezTo>
                  <a:lnTo>
                    <a:pt x="18" y="5134"/>
                  </a:lnTo>
                  <a:lnTo>
                    <a:pt x="18" y="5134"/>
                  </a:lnTo>
                  <a:cubicBezTo>
                    <a:pt x="12" y="5137"/>
                    <a:pt x="6" y="5139"/>
                    <a:pt x="0" y="5141"/>
                  </a:cubicBezTo>
                  <a:lnTo>
                    <a:pt x="9" y="5150"/>
                  </a:lnTo>
                  <a:cubicBezTo>
                    <a:pt x="23" y="5142"/>
                    <a:pt x="37" y="5135"/>
                    <a:pt x="50" y="5127"/>
                  </a:cubicBezTo>
                  <a:lnTo>
                    <a:pt x="50" y="5127"/>
                  </a:lnTo>
                  <a:cubicBezTo>
                    <a:pt x="92" y="5110"/>
                    <a:pt x="133" y="5096"/>
                    <a:pt x="175" y="5083"/>
                  </a:cubicBezTo>
                  <a:lnTo>
                    <a:pt x="175" y="5083"/>
                  </a:lnTo>
                  <a:cubicBezTo>
                    <a:pt x="141" y="5092"/>
                    <a:pt x="108" y="5103"/>
                    <a:pt x="75" y="5114"/>
                  </a:cubicBezTo>
                  <a:lnTo>
                    <a:pt x="75" y="5114"/>
                  </a:lnTo>
                  <a:cubicBezTo>
                    <a:pt x="115" y="5093"/>
                    <a:pt x="153" y="5072"/>
                    <a:pt x="188" y="5043"/>
                  </a:cubicBezTo>
                  <a:cubicBezTo>
                    <a:pt x="250" y="4998"/>
                    <a:pt x="304" y="4954"/>
                    <a:pt x="357" y="4900"/>
                  </a:cubicBezTo>
                  <a:cubicBezTo>
                    <a:pt x="455" y="4793"/>
                    <a:pt x="527" y="4668"/>
                    <a:pt x="571" y="4525"/>
                  </a:cubicBezTo>
                  <a:cubicBezTo>
                    <a:pt x="616" y="4382"/>
                    <a:pt x="625" y="4240"/>
                    <a:pt x="607" y="4097"/>
                  </a:cubicBezTo>
                  <a:cubicBezTo>
                    <a:pt x="582" y="3962"/>
                    <a:pt x="549" y="3828"/>
                    <a:pt x="493" y="3700"/>
                  </a:cubicBezTo>
                  <a:lnTo>
                    <a:pt x="493" y="3700"/>
                  </a:lnTo>
                  <a:cubicBezTo>
                    <a:pt x="611" y="3722"/>
                    <a:pt x="732" y="3733"/>
                    <a:pt x="852" y="3733"/>
                  </a:cubicBezTo>
                  <a:cubicBezTo>
                    <a:pt x="959" y="3733"/>
                    <a:pt x="1065" y="3724"/>
                    <a:pt x="1169" y="3704"/>
                  </a:cubicBezTo>
                  <a:cubicBezTo>
                    <a:pt x="1285" y="3686"/>
                    <a:pt x="1401" y="3651"/>
                    <a:pt x="1509" y="3588"/>
                  </a:cubicBezTo>
                  <a:cubicBezTo>
                    <a:pt x="1616" y="3543"/>
                    <a:pt x="1705" y="3454"/>
                    <a:pt x="1758" y="3338"/>
                  </a:cubicBezTo>
                  <a:cubicBezTo>
                    <a:pt x="1803" y="3222"/>
                    <a:pt x="1785" y="3088"/>
                    <a:pt x="1714" y="2990"/>
                  </a:cubicBezTo>
                  <a:cubicBezTo>
                    <a:pt x="1692" y="2955"/>
                    <a:pt x="1665" y="2923"/>
                    <a:pt x="1634" y="2893"/>
                  </a:cubicBezTo>
                  <a:close/>
                  <a:moveTo>
                    <a:pt x="902" y="5061"/>
                  </a:moveTo>
                  <a:cubicBezTo>
                    <a:pt x="937" y="5079"/>
                    <a:pt x="973" y="5087"/>
                    <a:pt x="1018" y="5105"/>
                  </a:cubicBezTo>
                  <a:lnTo>
                    <a:pt x="1116" y="5150"/>
                  </a:lnTo>
                  <a:cubicBezTo>
                    <a:pt x="1178" y="5195"/>
                    <a:pt x="1241" y="5239"/>
                    <a:pt x="1294" y="5293"/>
                  </a:cubicBezTo>
                  <a:cubicBezTo>
                    <a:pt x="1348" y="5346"/>
                    <a:pt x="1401" y="5400"/>
                    <a:pt x="1446" y="5462"/>
                  </a:cubicBezTo>
                  <a:cubicBezTo>
                    <a:pt x="1491" y="5516"/>
                    <a:pt x="1517" y="5587"/>
                    <a:pt x="1562" y="5650"/>
                  </a:cubicBezTo>
                  <a:cubicBezTo>
                    <a:pt x="1500" y="5507"/>
                    <a:pt x="1410" y="5382"/>
                    <a:pt x="1294" y="5275"/>
                  </a:cubicBezTo>
                  <a:cubicBezTo>
                    <a:pt x="1241" y="5221"/>
                    <a:pt x="1187" y="5177"/>
                    <a:pt x="1116" y="5141"/>
                  </a:cubicBezTo>
                  <a:lnTo>
                    <a:pt x="1018" y="5096"/>
                  </a:lnTo>
                  <a:cubicBezTo>
                    <a:pt x="982" y="5079"/>
                    <a:pt x="946" y="5070"/>
                    <a:pt x="902" y="5061"/>
                  </a:cubicBezTo>
                  <a:close/>
                  <a:moveTo>
                    <a:pt x="4008" y="0"/>
                  </a:moveTo>
                  <a:lnTo>
                    <a:pt x="3963" y="98"/>
                  </a:lnTo>
                  <a:cubicBezTo>
                    <a:pt x="3927" y="179"/>
                    <a:pt x="3883" y="268"/>
                    <a:pt x="3820" y="348"/>
                  </a:cubicBezTo>
                  <a:cubicBezTo>
                    <a:pt x="3767" y="429"/>
                    <a:pt x="3695" y="491"/>
                    <a:pt x="3624" y="554"/>
                  </a:cubicBezTo>
                  <a:cubicBezTo>
                    <a:pt x="3564" y="594"/>
                    <a:pt x="3493" y="614"/>
                    <a:pt x="3424" y="614"/>
                  </a:cubicBezTo>
                  <a:cubicBezTo>
                    <a:pt x="3401" y="614"/>
                    <a:pt x="3378" y="612"/>
                    <a:pt x="3356" y="607"/>
                  </a:cubicBezTo>
                  <a:cubicBezTo>
                    <a:pt x="3267" y="580"/>
                    <a:pt x="3178" y="536"/>
                    <a:pt x="3115" y="473"/>
                  </a:cubicBezTo>
                  <a:lnTo>
                    <a:pt x="3062" y="429"/>
                  </a:lnTo>
                  <a:lnTo>
                    <a:pt x="3070" y="491"/>
                  </a:lnTo>
                  <a:cubicBezTo>
                    <a:pt x="3072" y="500"/>
                    <a:pt x="3073" y="508"/>
                    <a:pt x="3074" y="516"/>
                  </a:cubicBezTo>
                  <a:lnTo>
                    <a:pt x="3074" y="516"/>
                  </a:lnTo>
                  <a:lnTo>
                    <a:pt x="3070" y="518"/>
                  </a:lnTo>
                  <a:cubicBezTo>
                    <a:pt x="3072" y="519"/>
                    <a:pt x="3073" y="520"/>
                    <a:pt x="3074" y="521"/>
                  </a:cubicBezTo>
                  <a:lnTo>
                    <a:pt x="3074" y="521"/>
                  </a:lnTo>
                  <a:cubicBezTo>
                    <a:pt x="3095" y="700"/>
                    <a:pt x="3077" y="885"/>
                    <a:pt x="3035" y="1062"/>
                  </a:cubicBezTo>
                  <a:cubicBezTo>
                    <a:pt x="2999" y="1152"/>
                    <a:pt x="2954" y="1232"/>
                    <a:pt x="2901" y="1303"/>
                  </a:cubicBezTo>
                  <a:cubicBezTo>
                    <a:pt x="2838" y="1384"/>
                    <a:pt x="2758" y="1428"/>
                    <a:pt x="2669" y="1437"/>
                  </a:cubicBezTo>
                  <a:cubicBezTo>
                    <a:pt x="2571" y="1437"/>
                    <a:pt x="2481" y="1419"/>
                    <a:pt x="2401" y="1366"/>
                  </a:cubicBezTo>
                  <a:cubicBezTo>
                    <a:pt x="2321" y="1321"/>
                    <a:pt x="2240" y="1268"/>
                    <a:pt x="2169" y="1196"/>
                  </a:cubicBezTo>
                  <a:cubicBezTo>
                    <a:pt x="2017" y="1071"/>
                    <a:pt x="1892" y="928"/>
                    <a:pt x="1776" y="777"/>
                  </a:cubicBezTo>
                  <a:lnTo>
                    <a:pt x="1758" y="741"/>
                  </a:lnTo>
                  <a:lnTo>
                    <a:pt x="1741" y="777"/>
                  </a:lnTo>
                  <a:cubicBezTo>
                    <a:pt x="1678" y="911"/>
                    <a:pt x="1598" y="1027"/>
                    <a:pt x="1500" y="1125"/>
                  </a:cubicBezTo>
                  <a:cubicBezTo>
                    <a:pt x="1393" y="1223"/>
                    <a:pt x="1277" y="1303"/>
                    <a:pt x="1143" y="1375"/>
                  </a:cubicBezTo>
                  <a:cubicBezTo>
                    <a:pt x="1009" y="1428"/>
                    <a:pt x="875" y="1473"/>
                    <a:pt x="732" y="1500"/>
                  </a:cubicBezTo>
                  <a:cubicBezTo>
                    <a:pt x="661" y="1517"/>
                    <a:pt x="589" y="1526"/>
                    <a:pt x="518" y="1526"/>
                  </a:cubicBezTo>
                  <a:lnTo>
                    <a:pt x="232" y="1526"/>
                  </a:lnTo>
                  <a:lnTo>
                    <a:pt x="293" y="1561"/>
                  </a:lnTo>
                  <a:lnTo>
                    <a:pt x="293" y="1561"/>
                  </a:lnTo>
                  <a:lnTo>
                    <a:pt x="286" y="1589"/>
                  </a:lnTo>
                  <a:cubicBezTo>
                    <a:pt x="306" y="1589"/>
                    <a:pt x="325" y="1589"/>
                    <a:pt x="344" y="1590"/>
                  </a:cubicBezTo>
                  <a:lnTo>
                    <a:pt x="344" y="1590"/>
                  </a:lnTo>
                  <a:cubicBezTo>
                    <a:pt x="425" y="1640"/>
                    <a:pt x="506" y="1700"/>
                    <a:pt x="580" y="1767"/>
                  </a:cubicBezTo>
                  <a:cubicBezTo>
                    <a:pt x="679" y="1848"/>
                    <a:pt x="750" y="1946"/>
                    <a:pt x="803" y="2053"/>
                  </a:cubicBezTo>
                  <a:cubicBezTo>
                    <a:pt x="857" y="2160"/>
                    <a:pt x="884" y="2276"/>
                    <a:pt x="866" y="2392"/>
                  </a:cubicBezTo>
                  <a:cubicBezTo>
                    <a:pt x="848" y="2517"/>
                    <a:pt x="812" y="2624"/>
                    <a:pt x="750" y="2731"/>
                  </a:cubicBezTo>
                  <a:lnTo>
                    <a:pt x="743" y="2746"/>
                  </a:lnTo>
                  <a:lnTo>
                    <a:pt x="743" y="2746"/>
                  </a:lnTo>
                  <a:cubicBezTo>
                    <a:pt x="739" y="2747"/>
                    <a:pt x="736" y="2748"/>
                    <a:pt x="732" y="2749"/>
                  </a:cubicBezTo>
                  <a:lnTo>
                    <a:pt x="738" y="2755"/>
                  </a:lnTo>
                  <a:lnTo>
                    <a:pt x="738" y="2755"/>
                  </a:lnTo>
                  <a:lnTo>
                    <a:pt x="732" y="2767"/>
                  </a:lnTo>
                  <a:lnTo>
                    <a:pt x="746" y="2763"/>
                  </a:lnTo>
                  <a:lnTo>
                    <a:pt x="746" y="2763"/>
                  </a:lnTo>
                  <a:lnTo>
                    <a:pt x="759" y="2776"/>
                  </a:lnTo>
                  <a:cubicBezTo>
                    <a:pt x="762" y="2770"/>
                    <a:pt x="766" y="2764"/>
                    <a:pt x="769" y="2758"/>
                  </a:cubicBezTo>
                  <a:lnTo>
                    <a:pt x="769" y="2758"/>
                  </a:lnTo>
                  <a:cubicBezTo>
                    <a:pt x="877" y="2723"/>
                    <a:pt x="987" y="2706"/>
                    <a:pt x="1097" y="2706"/>
                  </a:cubicBezTo>
                  <a:cubicBezTo>
                    <a:pt x="1214" y="2706"/>
                    <a:pt x="1331" y="2726"/>
                    <a:pt x="1446" y="2767"/>
                  </a:cubicBezTo>
                  <a:cubicBezTo>
                    <a:pt x="1483" y="2782"/>
                    <a:pt x="1518" y="2801"/>
                    <a:pt x="1551" y="2823"/>
                  </a:cubicBezTo>
                  <a:lnTo>
                    <a:pt x="1551" y="2823"/>
                  </a:lnTo>
                  <a:cubicBezTo>
                    <a:pt x="1516" y="2798"/>
                    <a:pt x="1477" y="2777"/>
                    <a:pt x="1437" y="2758"/>
                  </a:cubicBezTo>
                  <a:cubicBezTo>
                    <a:pt x="1330" y="2713"/>
                    <a:pt x="1205" y="2696"/>
                    <a:pt x="1089" y="2696"/>
                  </a:cubicBezTo>
                  <a:cubicBezTo>
                    <a:pt x="989" y="2696"/>
                    <a:pt x="883" y="2709"/>
                    <a:pt x="782" y="2735"/>
                  </a:cubicBezTo>
                  <a:lnTo>
                    <a:pt x="782" y="2735"/>
                  </a:lnTo>
                  <a:cubicBezTo>
                    <a:pt x="832" y="2639"/>
                    <a:pt x="868" y="2537"/>
                    <a:pt x="884" y="2428"/>
                  </a:cubicBezTo>
                  <a:cubicBezTo>
                    <a:pt x="893" y="2303"/>
                    <a:pt x="875" y="2178"/>
                    <a:pt x="821" y="2062"/>
                  </a:cubicBezTo>
                  <a:cubicBezTo>
                    <a:pt x="759" y="1955"/>
                    <a:pt x="687" y="1857"/>
                    <a:pt x="598" y="1767"/>
                  </a:cubicBezTo>
                  <a:cubicBezTo>
                    <a:pt x="526" y="1703"/>
                    <a:pt x="443" y="1644"/>
                    <a:pt x="357" y="1591"/>
                  </a:cubicBezTo>
                  <a:lnTo>
                    <a:pt x="357" y="1591"/>
                  </a:lnTo>
                  <a:cubicBezTo>
                    <a:pt x="383" y="1592"/>
                    <a:pt x="408" y="1593"/>
                    <a:pt x="433" y="1593"/>
                  </a:cubicBezTo>
                  <a:cubicBezTo>
                    <a:pt x="457" y="1593"/>
                    <a:pt x="482" y="1592"/>
                    <a:pt x="509" y="1589"/>
                  </a:cubicBezTo>
                  <a:cubicBezTo>
                    <a:pt x="589" y="1580"/>
                    <a:pt x="661" y="1571"/>
                    <a:pt x="732" y="1562"/>
                  </a:cubicBezTo>
                  <a:cubicBezTo>
                    <a:pt x="875" y="1535"/>
                    <a:pt x="1018" y="1491"/>
                    <a:pt x="1152" y="1428"/>
                  </a:cubicBezTo>
                  <a:cubicBezTo>
                    <a:pt x="1418" y="1308"/>
                    <a:pt x="1626" y="1097"/>
                    <a:pt x="1761" y="842"/>
                  </a:cubicBezTo>
                  <a:lnTo>
                    <a:pt x="1761" y="842"/>
                  </a:lnTo>
                  <a:cubicBezTo>
                    <a:pt x="1864" y="991"/>
                    <a:pt x="1991" y="1124"/>
                    <a:pt x="2133" y="1250"/>
                  </a:cubicBezTo>
                  <a:cubicBezTo>
                    <a:pt x="2205" y="1312"/>
                    <a:pt x="2285" y="1375"/>
                    <a:pt x="2374" y="1419"/>
                  </a:cubicBezTo>
                  <a:cubicBezTo>
                    <a:pt x="2464" y="1473"/>
                    <a:pt x="2562" y="1500"/>
                    <a:pt x="2669" y="1500"/>
                  </a:cubicBezTo>
                  <a:cubicBezTo>
                    <a:pt x="2767" y="1491"/>
                    <a:pt x="2865" y="1437"/>
                    <a:pt x="2928" y="1348"/>
                  </a:cubicBezTo>
                  <a:cubicBezTo>
                    <a:pt x="2990" y="1276"/>
                    <a:pt x="3035" y="1187"/>
                    <a:pt x="3070" y="1089"/>
                  </a:cubicBezTo>
                  <a:cubicBezTo>
                    <a:pt x="3119" y="921"/>
                    <a:pt x="3138" y="738"/>
                    <a:pt x="3122" y="560"/>
                  </a:cubicBezTo>
                  <a:lnTo>
                    <a:pt x="3122" y="560"/>
                  </a:lnTo>
                  <a:cubicBezTo>
                    <a:pt x="3188" y="610"/>
                    <a:pt x="3260" y="648"/>
                    <a:pt x="3338" y="670"/>
                  </a:cubicBezTo>
                  <a:cubicBezTo>
                    <a:pt x="3364" y="674"/>
                    <a:pt x="3390" y="676"/>
                    <a:pt x="3416" y="676"/>
                  </a:cubicBezTo>
                  <a:cubicBezTo>
                    <a:pt x="3496" y="676"/>
                    <a:pt x="3574" y="654"/>
                    <a:pt x="3642" y="607"/>
                  </a:cubicBezTo>
                  <a:cubicBezTo>
                    <a:pt x="3722" y="554"/>
                    <a:pt x="3802" y="473"/>
                    <a:pt x="3856" y="393"/>
                  </a:cubicBezTo>
                  <a:cubicBezTo>
                    <a:pt x="3900" y="336"/>
                    <a:pt x="3935" y="276"/>
                    <a:pt x="3967" y="214"/>
                  </a:cubicBezTo>
                  <a:lnTo>
                    <a:pt x="3967" y="214"/>
                  </a:lnTo>
                  <a:cubicBezTo>
                    <a:pt x="3975" y="291"/>
                    <a:pt x="3993" y="366"/>
                    <a:pt x="4025" y="438"/>
                  </a:cubicBezTo>
                  <a:cubicBezTo>
                    <a:pt x="4061" y="545"/>
                    <a:pt x="4115" y="634"/>
                    <a:pt x="4195" y="714"/>
                  </a:cubicBezTo>
                  <a:cubicBezTo>
                    <a:pt x="4266" y="786"/>
                    <a:pt x="4356" y="857"/>
                    <a:pt x="4454" y="902"/>
                  </a:cubicBezTo>
                  <a:cubicBezTo>
                    <a:pt x="4538" y="948"/>
                    <a:pt x="4629" y="981"/>
                    <a:pt x="4721" y="1000"/>
                  </a:cubicBezTo>
                  <a:lnTo>
                    <a:pt x="4721" y="1000"/>
                  </a:lnTo>
                  <a:cubicBezTo>
                    <a:pt x="4644" y="1106"/>
                    <a:pt x="4581" y="1219"/>
                    <a:pt x="4525" y="1339"/>
                  </a:cubicBezTo>
                  <a:cubicBezTo>
                    <a:pt x="4463" y="1464"/>
                    <a:pt x="4418" y="1607"/>
                    <a:pt x="4382" y="1749"/>
                  </a:cubicBezTo>
                  <a:cubicBezTo>
                    <a:pt x="4356" y="1883"/>
                    <a:pt x="4338" y="2026"/>
                    <a:pt x="4329" y="2178"/>
                  </a:cubicBezTo>
                  <a:cubicBezTo>
                    <a:pt x="4320" y="2321"/>
                    <a:pt x="4320" y="2463"/>
                    <a:pt x="4338" y="2606"/>
                  </a:cubicBezTo>
                  <a:lnTo>
                    <a:pt x="4338" y="2624"/>
                  </a:lnTo>
                  <a:lnTo>
                    <a:pt x="4347" y="2624"/>
                  </a:lnTo>
                  <a:cubicBezTo>
                    <a:pt x="4463" y="2687"/>
                    <a:pt x="4588" y="2740"/>
                    <a:pt x="4713" y="2785"/>
                  </a:cubicBezTo>
                  <a:cubicBezTo>
                    <a:pt x="4846" y="2820"/>
                    <a:pt x="4971" y="2838"/>
                    <a:pt x="5105" y="2856"/>
                  </a:cubicBezTo>
                  <a:cubicBezTo>
                    <a:pt x="5170" y="2861"/>
                    <a:pt x="5235" y="2863"/>
                    <a:pt x="5300" y="2863"/>
                  </a:cubicBezTo>
                  <a:cubicBezTo>
                    <a:pt x="5478" y="2863"/>
                    <a:pt x="5655" y="2846"/>
                    <a:pt x="5832" y="2810"/>
                  </a:cubicBezTo>
                  <a:lnTo>
                    <a:pt x="5832" y="2810"/>
                  </a:lnTo>
                  <a:cubicBezTo>
                    <a:pt x="5779" y="2877"/>
                    <a:pt x="5742" y="2960"/>
                    <a:pt x="5721" y="3044"/>
                  </a:cubicBezTo>
                  <a:cubicBezTo>
                    <a:pt x="5712" y="3160"/>
                    <a:pt x="5721" y="3267"/>
                    <a:pt x="5757" y="3374"/>
                  </a:cubicBezTo>
                  <a:cubicBezTo>
                    <a:pt x="5832" y="3565"/>
                    <a:pt x="5930" y="3742"/>
                    <a:pt x="6059" y="3902"/>
                  </a:cubicBezTo>
                  <a:lnTo>
                    <a:pt x="6059" y="3902"/>
                  </a:lnTo>
                  <a:cubicBezTo>
                    <a:pt x="5988" y="3907"/>
                    <a:pt x="5921" y="3924"/>
                    <a:pt x="5855" y="3954"/>
                  </a:cubicBezTo>
                  <a:cubicBezTo>
                    <a:pt x="5784" y="3990"/>
                    <a:pt x="5712" y="4043"/>
                    <a:pt x="5668" y="4115"/>
                  </a:cubicBezTo>
                  <a:cubicBezTo>
                    <a:pt x="5623" y="4177"/>
                    <a:pt x="5587" y="4257"/>
                    <a:pt x="5560" y="4338"/>
                  </a:cubicBezTo>
                  <a:cubicBezTo>
                    <a:pt x="5545" y="4408"/>
                    <a:pt x="5536" y="4479"/>
                    <a:pt x="5534" y="4550"/>
                  </a:cubicBezTo>
                  <a:lnTo>
                    <a:pt x="5534" y="4550"/>
                  </a:lnTo>
                  <a:cubicBezTo>
                    <a:pt x="5372" y="4484"/>
                    <a:pt x="5203" y="4435"/>
                    <a:pt x="5025" y="4409"/>
                  </a:cubicBezTo>
                  <a:cubicBezTo>
                    <a:pt x="4987" y="4402"/>
                    <a:pt x="4950" y="4399"/>
                    <a:pt x="4913" y="4399"/>
                  </a:cubicBezTo>
                  <a:cubicBezTo>
                    <a:pt x="4853" y="4399"/>
                    <a:pt x="4795" y="4407"/>
                    <a:pt x="4739" y="4418"/>
                  </a:cubicBezTo>
                  <a:cubicBezTo>
                    <a:pt x="4641" y="4445"/>
                    <a:pt x="4570" y="4516"/>
                    <a:pt x="4534" y="4605"/>
                  </a:cubicBezTo>
                  <a:cubicBezTo>
                    <a:pt x="4498" y="4695"/>
                    <a:pt x="4489" y="4793"/>
                    <a:pt x="4498" y="4891"/>
                  </a:cubicBezTo>
                  <a:cubicBezTo>
                    <a:pt x="4507" y="4980"/>
                    <a:pt x="4516" y="5070"/>
                    <a:pt x="4534" y="5168"/>
                  </a:cubicBezTo>
                  <a:cubicBezTo>
                    <a:pt x="4568" y="5337"/>
                    <a:pt x="4618" y="5507"/>
                    <a:pt x="4684" y="5677"/>
                  </a:cubicBezTo>
                  <a:lnTo>
                    <a:pt x="4684" y="5677"/>
                  </a:lnTo>
                  <a:cubicBezTo>
                    <a:pt x="4548" y="5680"/>
                    <a:pt x="4412" y="5715"/>
                    <a:pt x="4284" y="5775"/>
                  </a:cubicBezTo>
                  <a:cubicBezTo>
                    <a:pt x="4150" y="5837"/>
                    <a:pt x="4025" y="5917"/>
                    <a:pt x="3918" y="6016"/>
                  </a:cubicBezTo>
                  <a:cubicBezTo>
                    <a:pt x="3811" y="6114"/>
                    <a:pt x="3713" y="6221"/>
                    <a:pt x="3624" y="6337"/>
                  </a:cubicBezTo>
                  <a:cubicBezTo>
                    <a:pt x="3532" y="6437"/>
                    <a:pt x="3456" y="6553"/>
                    <a:pt x="3388" y="6669"/>
                  </a:cubicBezTo>
                  <a:lnTo>
                    <a:pt x="3388" y="6669"/>
                  </a:lnTo>
                  <a:lnTo>
                    <a:pt x="3365" y="6515"/>
                  </a:lnTo>
                  <a:cubicBezTo>
                    <a:pt x="3356" y="6453"/>
                    <a:pt x="3338" y="6399"/>
                    <a:pt x="3320" y="6337"/>
                  </a:cubicBezTo>
                  <a:cubicBezTo>
                    <a:pt x="3285" y="6221"/>
                    <a:pt x="3222" y="6114"/>
                    <a:pt x="3142" y="6025"/>
                  </a:cubicBezTo>
                  <a:cubicBezTo>
                    <a:pt x="2994" y="5852"/>
                    <a:pt x="2785" y="5755"/>
                    <a:pt x="2557" y="5755"/>
                  </a:cubicBezTo>
                  <a:cubicBezTo>
                    <a:pt x="2543" y="5755"/>
                    <a:pt x="2529" y="5755"/>
                    <a:pt x="2515" y="5756"/>
                  </a:cubicBezTo>
                  <a:lnTo>
                    <a:pt x="2515" y="5756"/>
                  </a:lnTo>
                  <a:cubicBezTo>
                    <a:pt x="2645" y="5553"/>
                    <a:pt x="2741" y="5334"/>
                    <a:pt x="2812" y="5105"/>
                  </a:cubicBezTo>
                  <a:cubicBezTo>
                    <a:pt x="2847" y="4989"/>
                    <a:pt x="2856" y="4864"/>
                    <a:pt x="2821" y="4748"/>
                  </a:cubicBezTo>
                  <a:cubicBezTo>
                    <a:pt x="2794" y="4686"/>
                    <a:pt x="2749" y="4641"/>
                    <a:pt x="2687" y="4623"/>
                  </a:cubicBezTo>
                  <a:cubicBezTo>
                    <a:pt x="2647" y="4610"/>
                    <a:pt x="2603" y="4602"/>
                    <a:pt x="2558" y="4602"/>
                  </a:cubicBezTo>
                  <a:cubicBezTo>
                    <a:pt x="2542" y="4602"/>
                    <a:pt x="2525" y="4603"/>
                    <a:pt x="2508" y="4605"/>
                  </a:cubicBezTo>
                  <a:cubicBezTo>
                    <a:pt x="2392" y="4632"/>
                    <a:pt x="2276" y="4686"/>
                    <a:pt x="2187" y="4775"/>
                  </a:cubicBezTo>
                  <a:cubicBezTo>
                    <a:pt x="2098" y="4846"/>
                    <a:pt x="2008" y="4936"/>
                    <a:pt x="1937" y="5034"/>
                  </a:cubicBezTo>
                  <a:cubicBezTo>
                    <a:pt x="1794" y="5221"/>
                    <a:pt x="1660" y="5436"/>
                    <a:pt x="1562" y="5650"/>
                  </a:cubicBezTo>
                  <a:cubicBezTo>
                    <a:pt x="1669" y="5436"/>
                    <a:pt x="1794" y="5221"/>
                    <a:pt x="1946" y="5034"/>
                  </a:cubicBezTo>
                  <a:cubicBezTo>
                    <a:pt x="2017" y="4936"/>
                    <a:pt x="2098" y="4855"/>
                    <a:pt x="2196" y="4775"/>
                  </a:cubicBezTo>
                  <a:cubicBezTo>
                    <a:pt x="2285" y="4695"/>
                    <a:pt x="2392" y="4641"/>
                    <a:pt x="2508" y="4614"/>
                  </a:cubicBezTo>
                  <a:cubicBezTo>
                    <a:pt x="2525" y="4612"/>
                    <a:pt x="2542" y="4611"/>
                    <a:pt x="2558" y="4611"/>
                  </a:cubicBezTo>
                  <a:cubicBezTo>
                    <a:pt x="2603" y="4611"/>
                    <a:pt x="2647" y="4619"/>
                    <a:pt x="2687" y="4632"/>
                  </a:cubicBezTo>
                  <a:cubicBezTo>
                    <a:pt x="2740" y="4650"/>
                    <a:pt x="2785" y="4695"/>
                    <a:pt x="2812" y="4748"/>
                  </a:cubicBezTo>
                  <a:cubicBezTo>
                    <a:pt x="2838" y="4864"/>
                    <a:pt x="2838" y="4989"/>
                    <a:pt x="2794" y="5105"/>
                  </a:cubicBezTo>
                  <a:cubicBezTo>
                    <a:pt x="2722" y="5328"/>
                    <a:pt x="2624" y="5552"/>
                    <a:pt x="2499" y="5757"/>
                  </a:cubicBezTo>
                  <a:lnTo>
                    <a:pt x="2490" y="5775"/>
                  </a:lnTo>
                  <a:lnTo>
                    <a:pt x="2508" y="5775"/>
                  </a:lnTo>
                  <a:cubicBezTo>
                    <a:pt x="2518" y="5774"/>
                    <a:pt x="2528" y="5774"/>
                    <a:pt x="2537" y="5774"/>
                  </a:cubicBezTo>
                  <a:cubicBezTo>
                    <a:pt x="2760" y="5774"/>
                    <a:pt x="2979" y="5871"/>
                    <a:pt x="3133" y="6042"/>
                  </a:cubicBezTo>
                  <a:cubicBezTo>
                    <a:pt x="3204" y="6132"/>
                    <a:pt x="3258" y="6239"/>
                    <a:pt x="3294" y="6346"/>
                  </a:cubicBezTo>
                  <a:cubicBezTo>
                    <a:pt x="3320" y="6408"/>
                    <a:pt x="3329" y="6462"/>
                    <a:pt x="3347" y="6515"/>
                  </a:cubicBezTo>
                  <a:lnTo>
                    <a:pt x="3374" y="6694"/>
                  </a:lnTo>
                  <a:lnTo>
                    <a:pt x="3374" y="6730"/>
                  </a:lnTo>
                  <a:lnTo>
                    <a:pt x="3401" y="6694"/>
                  </a:lnTo>
                  <a:cubicBezTo>
                    <a:pt x="3472" y="6578"/>
                    <a:pt x="3552" y="6453"/>
                    <a:pt x="3642" y="6346"/>
                  </a:cubicBezTo>
                  <a:cubicBezTo>
                    <a:pt x="3731" y="6230"/>
                    <a:pt x="3838" y="6132"/>
                    <a:pt x="3945" y="6033"/>
                  </a:cubicBezTo>
                  <a:cubicBezTo>
                    <a:pt x="4052" y="5935"/>
                    <a:pt x="4168" y="5855"/>
                    <a:pt x="4302" y="5793"/>
                  </a:cubicBezTo>
                  <a:cubicBezTo>
                    <a:pt x="4427" y="5730"/>
                    <a:pt x="4570" y="5703"/>
                    <a:pt x="4713" y="5703"/>
                  </a:cubicBezTo>
                  <a:lnTo>
                    <a:pt x="4730" y="5703"/>
                  </a:lnTo>
                  <a:lnTo>
                    <a:pt x="4722" y="5676"/>
                  </a:lnTo>
                  <a:cubicBezTo>
                    <a:pt x="4659" y="5507"/>
                    <a:pt x="4606" y="5328"/>
                    <a:pt x="4570" y="5150"/>
                  </a:cubicBezTo>
                  <a:cubicBezTo>
                    <a:pt x="4552" y="5061"/>
                    <a:pt x="4543" y="4971"/>
                    <a:pt x="4534" y="4882"/>
                  </a:cubicBezTo>
                  <a:cubicBezTo>
                    <a:pt x="4525" y="4793"/>
                    <a:pt x="4534" y="4695"/>
                    <a:pt x="4570" y="4614"/>
                  </a:cubicBezTo>
                  <a:cubicBezTo>
                    <a:pt x="4597" y="4525"/>
                    <a:pt x="4668" y="4472"/>
                    <a:pt x="4757" y="4445"/>
                  </a:cubicBezTo>
                  <a:cubicBezTo>
                    <a:pt x="4807" y="4434"/>
                    <a:pt x="4863" y="4426"/>
                    <a:pt x="4920" y="4426"/>
                  </a:cubicBezTo>
                  <a:cubicBezTo>
                    <a:pt x="4956" y="4426"/>
                    <a:pt x="4991" y="4429"/>
                    <a:pt x="5025" y="4436"/>
                  </a:cubicBezTo>
                  <a:cubicBezTo>
                    <a:pt x="5203" y="4463"/>
                    <a:pt x="5382" y="4516"/>
                    <a:pt x="5552" y="4588"/>
                  </a:cubicBezTo>
                  <a:lnTo>
                    <a:pt x="5578" y="4605"/>
                  </a:lnTo>
                  <a:lnTo>
                    <a:pt x="5578" y="4570"/>
                  </a:lnTo>
                  <a:cubicBezTo>
                    <a:pt x="5569" y="4409"/>
                    <a:pt x="5614" y="4257"/>
                    <a:pt x="5703" y="4124"/>
                  </a:cubicBezTo>
                  <a:cubicBezTo>
                    <a:pt x="5748" y="4061"/>
                    <a:pt x="5810" y="4008"/>
                    <a:pt x="5882" y="3981"/>
                  </a:cubicBezTo>
                  <a:cubicBezTo>
                    <a:pt x="5946" y="3949"/>
                    <a:pt x="6010" y="3931"/>
                    <a:pt x="6080" y="3928"/>
                  </a:cubicBezTo>
                  <a:lnTo>
                    <a:pt x="6080" y="3928"/>
                  </a:lnTo>
                  <a:cubicBezTo>
                    <a:pt x="6082" y="3931"/>
                    <a:pt x="6085" y="3933"/>
                    <a:pt x="6087" y="3936"/>
                  </a:cubicBezTo>
                  <a:lnTo>
                    <a:pt x="6091" y="3927"/>
                  </a:lnTo>
                  <a:lnTo>
                    <a:pt x="6091" y="3927"/>
                  </a:lnTo>
                  <a:cubicBezTo>
                    <a:pt x="6096" y="3927"/>
                    <a:pt x="6100" y="3927"/>
                    <a:pt x="6105" y="3927"/>
                  </a:cubicBezTo>
                  <a:lnTo>
                    <a:pt x="6141" y="3927"/>
                  </a:lnTo>
                  <a:lnTo>
                    <a:pt x="6114" y="3900"/>
                  </a:lnTo>
                  <a:cubicBezTo>
                    <a:pt x="5980" y="3740"/>
                    <a:pt x="5864" y="3552"/>
                    <a:pt x="5801" y="3347"/>
                  </a:cubicBezTo>
                  <a:cubicBezTo>
                    <a:pt x="5766" y="3249"/>
                    <a:pt x="5748" y="3142"/>
                    <a:pt x="5766" y="3044"/>
                  </a:cubicBezTo>
                  <a:cubicBezTo>
                    <a:pt x="5782" y="2948"/>
                    <a:pt x="5826" y="2866"/>
                    <a:pt x="5887" y="2799"/>
                  </a:cubicBezTo>
                  <a:lnTo>
                    <a:pt x="5887" y="2799"/>
                  </a:lnTo>
                  <a:cubicBezTo>
                    <a:pt x="5894" y="2797"/>
                    <a:pt x="5901" y="2795"/>
                    <a:pt x="5909" y="2794"/>
                  </a:cubicBezTo>
                  <a:lnTo>
                    <a:pt x="5901" y="2784"/>
                  </a:lnTo>
                  <a:lnTo>
                    <a:pt x="5901" y="2784"/>
                  </a:lnTo>
                  <a:cubicBezTo>
                    <a:pt x="5903" y="2781"/>
                    <a:pt x="5906" y="2778"/>
                    <a:pt x="5909" y="2776"/>
                  </a:cubicBezTo>
                  <a:lnTo>
                    <a:pt x="5971" y="2722"/>
                  </a:lnTo>
                  <a:lnTo>
                    <a:pt x="5891" y="2740"/>
                  </a:lnTo>
                  <a:cubicBezTo>
                    <a:pt x="5708" y="2779"/>
                    <a:pt x="5515" y="2804"/>
                    <a:pt x="5324" y="2804"/>
                  </a:cubicBezTo>
                  <a:cubicBezTo>
                    <a:pt x="5254" y="2804"/>
                    <a:pt x="5184" y="2801"/>
                    <a:pt x="5114" y="2794"/>
                  </a:cubicBezTo>
                  <a:cubicBezTo>
                    <a:pt x="4980" y="2785"/>
                    <a:pt x="4855" y="2758"/>
                    <a:pt x="4730" y="2722"/>
                  </a:cubicBezTo>
                  <a:cubicBezTo>
                    <a:pt x="4609" y="2687"/>
                    <a:pt x="4487" y="2636"/>
                    <a:pt x="4381" y="2575"/>
                  </a:cubicBezTo>
                  <a:lnTo>
                    <a:pt x="4381" y="2575"/>
                  </a:lnTo>
                  <a:cubicBezTo>
                    <a:pt x="4356" y="2294"/>
                    <a:pt x="4374" y="2013"/>
                    <a:pt x="4436" y="1741"/>
                  </a:cubicBezTo>
                  <a:cubicBezTo>
                    <a:pt x="4463" y="1607"/>
                    <a:pt x="4507" y="1464"/>
                    <a:pt x="4570" y="1339"/>
                  </a:cubicBezTo>
                  <a:cubicBezTo>
                    <a:pt x="4632" y="1214"/>
                    <a:pt x="4704" y="1089"/>
                    <a:pt x="4793" y="982"/>
                  </a:cubicBezTo>
                  <a:lnTo>
                    <a:pt x="4820" y="946"/>
                  </a:lnTo>
                  <a:lnTo>
                    <a:pt x="4775" y="937"/>
                  </a:lnTo>
                  <a:cubicBezTo>
                    <a:pt x="4677" y="919"/>
                    <a:pt x="4579" y="884"/>
                    <a:pt x="4489" y="839"/>
                  </a:cubicBezTo>
                  <a:cubicBezTo>
                    <a:pt x="4391" y="795"/>
                    <a:pt x="4311" y="732"/>
                    <a:pt x="4240" y="661"/>
                  </a:cubicBezTo>
                  <a:cubicBezTo>
                    <a:pt x="4168" y="589"/>
                    <a:pt x="4106" y="500"/>
                    <a:pt x="4070" y="402"/>
                  </a:cubicBezTo>
                  <a:cubicBezTo>
                    <a:pt x="4034" y="304"/>
                    <a:pt x="4016" y="205"/>
                    <a:pt x="4016" y="98"/>
                  </a:cubicBezTo>
                  <a:lnTo>
                    <a:pt x="400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36"/>
            <p:cNvSpPr/>
            <p:nvPr/>
          </p:nvSpPr>
          <p:spPr>
            <a:xfrm rot="-7457137">
              <a:off x="1385077" y="4120487"/>
              <a:ext cx="401242" cy="405450"/>
            </a:xfrm>
            <a:custGeom>
              <a:avLst/>
              <a:gdLst/>
              <a:ahLst/>
              <a:cxnLst/>
              <a:rect l="l" t="t" r="r" b="b"/>
              <a:pathLst>
                <a:path w="4482" h="4529" extrusionOk="0">
                  <a:moveTo>
                    <a:pt x="2804" y="1"/>
                  </a:moveTo>
                  <a:cubicBezTo>
                    <a:pt x="2804" y="1"/>
                    <a:pt x="2804" y="1"/>
                    <a:pt x="2804" y="2"/>
                  </a:cubicBezTo>
                  <a:cubicBezTo>
                    <a:pt x="2805" y="7"/>
                    <a:pt x="2807" y="12"/>
                    <a:pt x="2808" y="17"/>
                  </a:cubicBezTo>
                  <a:lnTo>
                    <a:pt x="2808" y="17"/>
                  </a:lnTo>
                  <a:cubicBezTo>
                    <a:pt x="2806" y="7"/>
                    <a:pt x="2804" y="1"/>
                    <a:pt x="2804" y="1"/>
                  </a:cubicBezTo>
                  <a:close/>
                  <a:moveTo>
                    <a:pt x="26" y="3498"/>
                  </a:moveTo>
                  <a:cubicBezTo>
                    <a:pt x="15" y="3504"/>
                    <a:pt x="7" y="3508"/>
                    <a:pt x="3" y="3509"/>
                  </a:cubicBezTo>
                  <a:lnTo>
                    <a:pt x="10" y="3509"/>
                  </a:lnTo>
                  <a:cubicBezTo>
                    <a:pt x="16" y="3506"/>
                    <a:pt x="21" y="3502"/>
                    <a:pt x="26" y="3498"/>
                  </a:cubicBezTo>
                  <a:close/>
                  <a:moveTo>
                    <a:pt x="1" y="3509"/>
                  </a:moveTo>
                  <a:cubicBezTo>
                    <a:pt x="1" y="3510"/>
                    <a:pt x="1" y="3510"/>
                    <a:pt x="1" y="3510"/>
                  </a:cubicBezTo>
                  <a:cubicBezTo>
                    <a:pt x="1" y="3510"/>
                    <a:pt x="2" y="3510"/>
                    <a:pt x="3" y="3509"/>
                  </a:cubicBezTo>
                  <a:close/>
                  <a:moveTo>
                    <a:pt x="2808" y="17"/>
                  </a:moveTo>
                  <a:cubicBezTo>
                    <a:pt x="2833" y="141"/>
                    <a:pt x="2973" y="939"/>
                    <a:pt x="3054" y="1376"/>
                  </a:cubicBezTo>
                  <a:cubicBezTo>
                    <a:pt x="3072" y="1456"/>
                    <a:pt x="3081" y="1554"/>
                    <a:pt x="3098" y="1626"/>
                  </a:cubicBezTo>
                  <a:lnTo>
                    <a:pt x="2117" y="1403"/>
                  </a:lnTo>
                  <a:cubicBezTo>
                    <a:pt x="1582" y="1280"/>
                    <a:pt x="151" y="1037"/>
                    <a:pt x="135" y="1037"/>
                  </a:cubicBezTo>
                  <a:cubicBezTo>
                    <a:pt x="135" y="1037"/>
                    <a:pt x="135" y="1037"/>
                    <a:pt x="135" y="1037"/>
                  </a:cubicBezTo>
                  <a:lnTo>
                    <a:pt x="1171" y="1269"/>
                  </a:lnTo>
                  <a:lnTo>
                    <a:pt x="2804" y="1644"/>
                  </a:lnTo>
                  <a:lnTo>
                    <a:pt x="3027" y="1697"/>
                  </a:lnTo>
                  <a:lnTo>
                    <a:pt x="2697" y="1903"/>
                  </a:lnTo>
                  <a:lnTo>
                    <a:pt x="1983" y="2331"/>
                  </a:lnTo>
                  <a:lnTo>
                    <a:pt x="680" y="3107"/>
                  </a:lnTo>
                  <a:cubicBezTo>
                    <a:pt x="528" y="3197"/>
                    <a:pt x="376" y="3286"/>
                    <a:pt x="234" y="3375"/>
                  </a:cubicBezTo>
                  <a:lnTo>
                    <a:pt x="82" y="3464"/>
                  </a:lnTo>
                  <a:cubicBezTo>
                    <a:pt x="68" y="3472"/>
                    <a:pt x="47" y="3484"/>
                    <a:pt x="26" y="3498"/>
                  </a:cubicBezTo>
                  <a:lnTo>
                    <a:pt x="26" y="3498"/>
                  </a:lnTo>
                  <a:cubicBezTo>
                    <a:pt x="225" y="3404"/>
                    <a:pt x="1529" y="2737"/>
                    <a:pt x="1911" y="2509"/>
                  </a:cubicBezTo>
                  <a:cubicBezTo>
                    <a:pt x="2295" y="2277"/>
                    <a:pt x="2697" y="2036"/>
                    <a:pt x="3081" y="1795"/>
                  </a:cubicBezTo>
                  <a:lnTo>
                    <a:pt x="3081" y="1795"/>
                  </a:lnTo>
                  <a:cubicBezTo>
                    <a:pt x="3000" y="2072"/>
                    <a:pt x="2911" y="2358"/>
                    <a:pt x="2831" y="2625"/>
                  </a:cubicBezTo>
                  <a:cubicBezTo>
                    <a:pt x="2679" y="3143"/>
                    <a:pt x="2536" y="3652"/>
                    <a:pt x="2384" y="4170"/>
                  </a:cubicBezTo>
                  <a:lnTo>
                    <a:pt x="2286" y="4527"/>
                  </a:lnTo>
                  <a:cubicBezTo>
                    <a:pt x="2286" y="4528"/>
                    <a:pt x="2285" y="4529"/>
                    <a:pt x="2285" y="4529"/>
                  </a:cubicBezTo>
                  <a:cubicBezTo>
                    <a:pt x="2285" y="4529"/>
                    <a:pt x="2514" y="3960"/>
                    <a:pt x="2643" y="3598"/>
                  </a:cubicBezTo>
                  <a:cubicBezTo>
                    <a:pt x="2813" y="3107"/>
                    <a:pt x="2956" y="2590"/>
                    <a:pt x="3107" y="2072"/>
                  </a:cubicBezTo>
                  <a:cubicBezTo>
                    <a:pt x="3134" y="1974"/>
                    <a:pt x="3170" y="1867"/>
                    <a:pt x="3197" y="1760"/>
                  </a:cubicBezTo>
                  <a:lnTo>
                    <a:pt x="3786" y="2286"/>
                  </a:lnTo>
                  <a:cubicBezTo>
                    <a:pt x="3955" y="2447"/>
                    <a:pt x="4384" y="2777"/>
                    <a:pt x="4384" y="2777"/>
                  </a:cubicBezTo>
                  <a:cubicBezTo>
                    <a:pt x="4384" y="2777"/>
                    <a:pt x="3679" y="2090"/>
                    <a:pt x="3330" y="1787"/>
                  </a:cubicBezTo>
                  <a:lnTo>
                    <a:pt x="3241" y="1706"/>
                  </a:lnTo>
                  <a:lnTo>
                    <a:pt x="3313" y="1662"/>
                  </a:lnTo>
                  <a:cubicBezTo>
                    <a:pt x="3705" y="1421"/>
                    <a:pt x="4116" y="1126"/>
                    <a:pt x="4348" y="716"/>
                  </a:cubicBezTo>
                  <a:cubicBezTo>
                    <a:pt x="4437" y="591"/>
                    <a:pt x="4482" y="430"/>
                    <a:pt x="4473" y="269"/>
                  </a:cubicBezTo>
                  <a:lnTo>
                    <a:pt x="4473" y="260"/>
                  </a:lnTo>
                  <a:cubicBezTo>
                    <a:pt x="4473" y="234"/>
                    <a:pt x="4455" y="207"/>
                    <a:pt x="4419" y="198"/>
                  </a:cubicBezTo>
                  <a:cubicBezTo>
                    <a:pt x="4415" y="193"/>
                    <a:pt x="4404" y="189"/>
                    <a:pt x="4394" y="189"/>
                  </a:cubicBezTo>
                  <a:cubicBezTo>
                    <a:pt x="4384" y="189"/>
                    <a:pt x="4375" y="193"/>
                    <a:pt x="4375" y="207"/>
                  </a:cubicBezTo>
                  <a:cubicBezTo>
                    <a:pt x="4384" y="332"/>
                    <a:pt x="4357" y="457"/>
                    <a:pt x="4294" y="564"/>
                  </a:cubicBezTo>
                  <a:cubicBezTo>
                    <a:pt x="4107" y="948"/>
                    <a:pt x="3741" y="1233"/>
                    <a:pt x="3393" y="1465"/>
                  </a:cubicBezTo>
                  <a:cubicBezTo>
                    <a:pt x="3322" y="1510"/>
                    <a:pt x="3259" y="1554"/>
                    <a:pt x="3188" y="1599"/>
                  </a:cubicBezTo>
                  <a:cubicBezTo>
                    <a:pt x="3072" y="1135"/>
                    <a:pt x="2965" y="671"/>
                    <a:pt x="2857" y="216"/>
                  </a:cubicBezTo>
                  <a:cubicBezTo>
                    <a:pt x="2841" y="150"/>
                    <a:pt x="2824" y="83"/>
                    <a:pt x="2808" y="1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36"/>
            <p:cNvSpPr/>
            <p:nvPr/>
          </p:nvSpPr>
          <p:spPr>
            <a:xfrm rot="-7850510">
              <a:off x="1072354" y="4052527"/>
              <a:ext cx="354060" cy="258450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36"/>
            <p:cNvSpPr/>
            <p:nvPr/>
          </p:nvSpPr>
          <p:spPr>
            <a:xfrm rot="-7850510">
              <a:off x="1088657" y="4103883"/>
              <a:ext cx="356119" cy="190503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36"/>
            <p:cNvSpPr/>
            <p:nvPr/>
          </p:nvSpPr>
          <p:spPr>
            <a:xfrm rot="-7850510">
              <a:off x="1076248" y="4018952"/>
              <a:ext cx="268477" cy="286112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36"/>
            <p:cNvSpPr/>
            <p:nvPr/>
          </p:nvSpPr>
          <p:spPr>
            <a:xfrm rot="-7850510">
              <a:off x="1073920" y="4040357"/>
              <a:ext cx="330873" cy="260957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36"/>
            <p:cNvSpPr/>
            <p:nvPr/>
          </p:nvSpPr>
          <p:spPr>
            <a:xfrm rot="-7457137">
              <a:off x="617358" y="3887134"/>
              <a:ext cx="555759" cy="562205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36"/>
            <p:cNvSpPr/>
            <p:nvPr/>
          </p:nvSpPr>
          <p:spPr>
            <a:xfrm rot="-7457137">
              <a:off x="1085801" y="4318892"/>
              <a:ext cx="69022" cy="54788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36"/>
            <p:cNvSpPr/>
            <p:nvPr/>
          </p:nvSpPr>
          <p:spPr>
            <a:xfrm rot="-7457137">
              <a:off x="966704" y="4360994"/>
              <a:ext cx="89434" cy="71171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36"/>
            <p:cNvSpPr/>
            <p:nvPr/>
          </p:nvSpPr>
          <p:spPr>
            <a:xfrm rot="-7457137">
              <a:off x="628278" y="4099179"/>
              <a:ext cx="128824" cy="99997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36"/>
            <p:cNvSpPr/>
            <p:nvPr/>
          </p:nvSpPr>
          <p:spPr>
            <a:xfrm rot="-7457137">
              <a:off x="700173" y="3965562"/>
              <a:ext cx="108950" cy="86211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36"/>
            <p:cNvSpPr/>
            <p:nvPr/>
          </p:nvSpPr>
          <p:spPr>
            <a:xfrm rot="-7457137">
              <a:off x="918083" y="4146453"/>
              <a:ext cx="119871" cy="95073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36"/>
            <p:cNvSpPr/>
            <p:nvPr/>
          </p:nvSpPr>
          <p:spPr>
            <a:xfrm rot="-7457137">
              <a:off x="947053" y="3989968"/>
              <a:ext cx="97133" cy="76990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36"/>
            <p:cNvSpPr/>
            <p:nvPr/>
          </p:nvSpPr>
          <p:spPr>
            <a:xfrm rot="-7457137">
              <a:off x="1032797" y="4207296"/>
              <a:ext cx="76811" cy="60965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36"/>
            <p:cNvSpPr/>
            <p:nvPr/>
          </p:nvSpPr>
          <p:spPr>
            <a:xfrm rot="-7457137">
              <a:off x="787878" y="3833791"/>
              <a:ext cx="85405" cy="67769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36"/>
            <p:cNvSpPr/>
            <p:nvPr/>
          </p:nvSpPr>
          <p:spPr>
            <a:xfrm rot="-7457137">
              <a:off x="898856" y="3769445"/>
              <a:ext cx="118349" cy="93104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36"/>
            <p:cNvSpPr/>
            <p:nvPr/>
          </p:nvSpPr>
          <p:spPr>
            <a:xfrm rot="-7457137">
              <a:off x="1005946" y="3868250"/>
              <a:ext cx="98923" cy="78333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36"/>
            <p:cNvSpPr/>
            <p:nvPr/>
          </p:nvSpPr>
          <p:spPr>
            <a:xfrm rot="-7457137">
              <a:off x="1035403" y="3874039"/>
              <a:ext cx="40017" cy="41181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36"/>
            <p:cNvSpPr/>
            <p:nvPr/>
          </p:nvSpPr>
          <p:spPr>
            <a:xfrm rot="-7457137">
              <a:off x="947640" y="3781573"/>
              <a:ext cx="33661" cy="36883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36"/>
            <p:cNvSpPr/>
            <p:nvPr/>
          </p:nvSpPr>
          <p:spPr>
            <a:xfrm rot="-7457137">
              <a:off x="814686" y="3843332"/>
              <a:ext cx="28916" cy="30169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36"/>
            <p:cNvSpPr/>
            <p:nvPr/>
          </p:nvSpPr>
          <p:spPr>
            <a:xfrm rot="-7457137">
              <a:off x="742445" y="3980046"/>
              <a:ext cx="32049" cy="32855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36"/>
            <p:cNvSpPr/>
            <p:nvPr/>
          </p:nvSpPr>
          <p:spPr>
            <a:xfrm rot="-7457137">
              <a:off x="681283" y="4112373"/>
              <a:ext cx="42434" cy="42792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36"/>
            <p:cNvSpPr/>
            <p:nvPr/>
          </p:nvSpPr>
          <p:spPr>
            <a:xfrm rot="-7457137">
              <a:off x="982512" y="4003431"/>
              <a:ext cx="29632" cy="34735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36"/>
            <p:cNvSpPr/>
            <p:nvPr/>
          </p:nvSpPr>
          <p:spPr>
            <a:xfrm rot="-7457137">
              <a:off x="963590" y="4163635"/>
              <a:ext cx="40106" cy="41449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36"/>
            <p:cNvSpPr/>
            <p:nvPr/>
          </p:nvSpPr>
          <p:spPr>
            <a:xfrm rot="-7457137">
              <a:off x="1058624" y="4217509"/>
              <a:ext cx="32049" cy="29990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36"/>
            <p:cNvSpPr/>
            <p:nvPr/>
          </p:nvSpPr>
          <p:spPr>
            <a:xfrm rot="-7457137">
              <a:off x="1106107" y="4325989"/>
              <a:ext cx="31333" cy="30259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36"/>
            <p:cNvSpPr/>
            <p:nvPr/>
          </p:nvSpPr>
          <p:spPr>
            <a:xfrm rot="-7457137">
              <a:off x="996372" y="4367075"/>
              <a:ext cx="30438" cy="29632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36"/>
            <p:cNvSpPr/>
            <p:nvPr/>
          </p:nvSpPr>
          <p:spPr>
            <a:xfrm rot="-7457137">
              <a:off x="1083665" y="4316610"/>
              <a:ext cx="63114" cy="55325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36"/>
            <p:cNvSpPr/>
            <p:nvPr/>
          </p:nvSpPr>
          <p:spPr>
            <a:xfrm rot="-7457137">
              <a:off x="969524" y="4356355"/>
              <a:ext cx="78333" cy="71171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36"/>
            <p:cNvSpPr/>
            <p:nvPr/>
          </p:nvSpPr>
          <p:spPr>
            <a:xfrm rot="-7457137">
              <a:off x="631907" y="4094825"/>
              <a:ext cx="116022" cy="100892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36"/>
            <p:cNvSpPr/>
            <p:nvPr/>
          </p:nvSpPr>
          <p:spPr>
            <a:xfrm rot="-7457137">
              <a:off x="702504" y="3958350"/>
              <a:ext cx="96058" cy="85226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36"/>
            <p:cNvSpPr/>
            <p:nvPr/>
          </p:nvSpPr>
          <p:spPr>
            <a:xfrm rot="-7457137">
              <a:off x="929095" y="4144008"/>
              <a:ext cx="95969" cy="93552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36"/>
            <p:cNvSpPr/>
            <p:nvPr/>
          </p:nvSpPr>
          <p:spPr>
            <a:xfrm rot="-7457137">
              <a:off x="949656" y="3984305"/>
              <a:ext cx="84778" cy="76721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36"/>
            <p:cNvSpPr/>
            <p:nvPr/>
          </p:nvSpPr>
          <p:spPr>
            <a:xfrm rot="-7457137">
              <a:off x="1035085" y="4206515"/>
              <a:ext cx="69380" cy="60876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36"/>
            <p:cNvSpPr/>
            <p:nvPr/>
          </p:nvSpPr>
          <p:spPr>
            <a:xfrm rot="-7457137">
              <a:off x="789480" y="3829165"/>
              <a:ext cx="76542" cy="67769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36"/>
            <p:cNvSpPr/>
            <p:nvPr/>
          </p:nvSpPr>
          <p:spPr>
            <a:xfrm rot="-7457137">
              <a:off x="908406" y="3765911"/>
              <a:ext cx="95969" cy="92656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36"/>
            <p:cNvSpPr/>
            <p:nvPr/>
          </p:nvSpPr>
          <p:spPr>
            <a:xfrm rot="-7457137">
              <a:off x="1008379" y="3862260"/>
              <a:ext cx="86748" cy="77527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484" name="Google Shape;3484;p36"/>
            <p:cNvGrpSpPr/>
            <p:nvPr/>
          </p:nvGrpSpPr>
          <p:grpSpPr>
            <a:xfrm>
              <a:off x="2009002" y="4217073"/>
              <a:ext cx="415200" cy="359002"/>
              <a:chOff x="2009002" y="4217073"/>
              <a:chExt cx="415200" cy="359002"/>
            </a:xfrm>
          </p:grpSpPr>
          <p:sp>
            <p:nvSpPr>
              <p:cNvPr id="3485" name="Google Shape;3485;p36"/>
              <p:cNvSpPr/>
              <p:nvPr/>
            </p:nvSpPr>
            <p:spPr>
              <a:xfrm rot="6683270">
                <a:off x="2100933" y="4244829"/>
                <a:ext cx="266692" cy="303491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3769" extrusionOk="0">
                    <a:moveTo>
                      <a:pt x="402" y="1"/>
                    </a:moveTo>
                    <a:lnTo>
                      <a:pt x="402" y="1"/>
                    </a:lnTo>
                    <a:cubicBezTo>
                      <a:pt x="54" y="750"/>
                      <a:pt x="1" y="2625"/>
                      <a:pt x="652" y="3339"/>
                    </a:cubicBezTo>
                    <a:cubicBezTo>
                      <a:pt x="968" y="3680"/>
                      <a:pt x="1367" y="3768"/>
                      <a:pt x="1696" y="3768"/>
                    </a:cubicBezTo>
                    <a:cubicBezTo>
                      <a:pt x="2044" y="3768"/>
                      <a:pt x="2312" y="3669"/>
                      <a:pt x="2312" y="3669"/>
                    </a:cubicBezTo>
                    <a:cubicBezTo>
                      <a:pt x="2651" y="3544"/>
                      <a:pt x="3312" y="3205"/>
                      <a:pt x="2964" y="2107"/>
                    </a:cubicBezTo>
                    <a:cubicBezTo>
                      <a:pt x="2625" y="1000"/>
                      <a:pt x="402" y="1"/>
                      <a:pt x="4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6" name="Google Shape;3486;p36"/>
              <p:cNvSpPr/>
              <p:nvPr/>
            </p:nvSpPr>
            <p:spPr>
              <a:xfrm rot="6683270">
                <a:off x="2114123" y="4208251"/>
                <a:ext cx="167810" cy="340290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4226" extrusionOk="0">
                    <a:moveTo>
                      <a:pt x="1727" y="1940"/>
                    </a:moveTo>
                    <a:lnTo>
                      <a:pt x="1727" y="1940"/>
                    </a:lnTo>
                    <a:cubicBezTo>
                      <a:pt x="1727" y="1940"/>
                      <a:pt x="1727" y="1940"/>
                      <a:pt x="1726" y="1941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727" y="1943"/>
                      <a:pt x="1728" y="1940"/>
                      <a:pt x="1727" y="1940"/>
                    </a:cubicBezTo>
                    <a:close/>
                    <a:moveTo>
                      <a:pt x="10" y="1"/>
                    </a:moveTo>
                    <a:cubicBezTo>
                      <a:pt x="0" y="1"/>
                      <a:pt x="280" y="711"/>
                      <a:pt x="495" y="1182"/>
                    </a:cubicBezTo>
                    <a:lnTo>
                      <a:pt x="155" y="1084"/>
                    </a:lnTo>
                    <a:lnTo>
                      <a:pt x="93" y="1066"/>
                    </a:lnTo>
                    <a:lnTo>
                      <a:pt x="93" y="1066"/>
                    </a:lnTo>
                    <a:cubicBezTo>
                      <a:pt x="227" y="1138"/>
                      <a:pt x="370" y="1200"/>
                      <a:pt x="512" y="1245"/>
                    </a:cubicBezTo>
                    <a:lnTo>
                      <a:pt x="521" y="1245"/>
                    </a:lnTo>
                    <a:cubicBezTo>
                      <a:pt x="655" y="1530"/>
                      <a:pt x="762" y="1754"/>
                      <a:pt x="914" y="2030"/>
                    </a:cubicBezTo>
                    <a:cubicBezTo>
                      <a:pt x="977" y="2137"/>
                      <a:pt x="1039" y="2253"/>
                      <a:pt x="1110" y="2361"/>
                    </a:cubicBezTo>
                    <a:lnTo>
                      <a:pt x="361" y="2182"/>
                    </a:lnTo>
                    <a:lnTo>
                      <a:pt x="245" y="2146"/>
                    </a:lnTo>
                    <a:cubicBezTo>
                      <a:pt x="244" y="2146"/>
                      <a:pt x="244" y="2146"/>
                      <a:pt x="243" y="2146"/>
                    </a:cubicBezTo>
                    <a:lnTo>
                      <a:pt x="243" y="2146"/>
                    </a:lnTo>
                    <a:cubicBezTo>
                      <a:pt x="233" y="2146"/>
                      <a:pt x="786" y="2344"/>
                      <a:pt x="1057" y="2414"/>
                    </a:cubicBezTo>
                    <a:lnTo>
                      <a:pt x="1146" y="2432"/>
                    </a:lnTo>
                    <a:cubicBezTo>
                      <a:pt x="1244" y="2593"/>
                      <a:pt x="1343" y="2762"/>
                      <a:pt x="1432" y="2923"/>
                    </a:cubicBezTo>
                    <a:lnTo>
                      <a:pt x="1485" y="3021"/>
                    </a:lnTo>
                    <a:lnTo>
                      <a:pt x="745" y="2932"/>
                    </a:lnTo>
                    <a:lnTo>
                      <a:pt x="637" y="2923"/>
                    </a:lnTo>
                    <a:cubicBezTo>
                      <a:pt x="602" y="2923"/>
                      <a:pt x="1164" y="3039"/>
                      <a:pt x="1432" y="3075"/>
                    </a:cubicBezTo>
                    <a:lnTo>
                      <a:pt x="1521" y="3083"/>
                    </a:lnTo>
                    <a:cubicBezTo>
                      <a:pt x="1610" y="3262"/>
                      <a:pt x="1700" y="3432"/>
                      <a:pt x="1780" y="3610"/>
                    </a:cubicBezTo>
                    <a:cubicBezTo>
                      <a:pt x="1860" y="3789"/>
                      <a:pt x="1923" y="3976"/>
                      <a:pt x="1967" y="4172"/>
                    </a:cubicBezTo>
                    <a:cubicBezTo>
                      <a:pt x="1972" y="4208"/>
                      <a:pt x="2003" y="4226"/>
                      <a:pt x="2031" y="4226"/>
                    </a:cubicBezTo>
                    <a:cubicBezTo>
                      <a:pt x="2059" y="4226"/>
                      <a:pt x="2083" y="4208"/>
                      <a:pt x="2074" y="4172"/>
                    </a:cubicBezTo>
                    <a:cubicBezTo>
                      <a:pt x="2039" y="4003"/>
                      <a:pt x="1994" y="3842"/>
                      <a:pt x="1923" y="3681"/>
                    </a:cubicBezTo>
                    <a:cubicBezTo>
                      <a:pt x="1833" y="3485"/>
                      <a:pt x="1735" y="3280"/>
                      <a:pt x="1637" y="3083"/>
                    </a:cubicBezTo>
                    <a:cubicBezTo>
                      <a:pt x="1583" y="2985"/>
                      <a:pt x="1521" y="2887"/>
                      <a:pt x="1467" y="2780"/>
                    </a:cubicBezTo>
                    <a:cubicBezTo>
                      <a:pt x="1548" y="2539"/>
                      <a:pt x="1619" y="2298"/>
                      <a:pt x="1700" y="2057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699" y="2019"/>
                      <a:pt x="1513" y="2450"/>
                      <a:pt x="1441" y="2682"/>
                    </a:cubicBezTo>
                    <a:lnTo>
                      <a:pt x="1423" y="2709"/>
                    </a:lnTo>
                    <a:cubicBezTo>
                      <a:pt x="1307" y="2512"/>
                      <a:pt x="1191" y="2307"/>
                      <a:pt x="1075" y="2102"/>
                    </a:cubicBezTo>
                    <a:cubicBezTo>
                      <a:pt x="986" y="1941"/>
                      <a:pt x="905" y="1789"/>
                      <a:pt x="816" y="1629"/>
                    </a:cubicBezTo>
                    <a:cubicBezTo>
                      <a:pt x="852" y="1423"/>
                      <a:pt x="878" y="1227"/>
                      <a:pt x="905" y="1022"/>
                    </a:cubicBezTo>
                    <a:lnTo>
                      <a:pt x="923" y="924"/>
                    </a:lnTo>
                    <a:lnTo>
                      <a:pt x="923" y="924"/>
                    </a:lnTo>
                    <a:cubicBezTo>
                      <a:pt x="861" y="1120"/>
                      <a:pt x="807" y="1325"/>
                      <a:pt x="771" y="1530"/>
                    </a:cubicBezTo>
                    <a:cubicBezTo>
                      <a:pt x="584" y="1173"/>
                      <a:pt x="405" y="808"/>
                      <a:pt x="227" y="442"/>
                    </a:cubicBezTo>
                    <a:cubicBezTo>
                      <a:pt x="155" y="299"/>
                      <a:pt x="84" y="156"/>
                      <a:pt x="13" y="4"/>
                    </a:cubicBezTo>
                    <a:cubicBezTo>
                      <a:pt x="11" y="2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7" name="Google Shape;3487;p36"/>
              <p:cNvSpPr/>
              <p:nvPr/>
            </p:nvSpPr>
            <p:spPr>
              <a:xfrm rot="6683270">
                <a:off x="2124201" y="4232080"/>
                <a:ext cx="212741" cy="277482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3446" extrusionOk="0">
                    <a:moveTo>
                      <a:pt x="1062" y="171"/>
                    </a:moveTo>
                    <a:cubicBezTo>
                      <a:pt x="794" y="54"/>
                      <a:pt x="518" y="1"/>
                      <a:pt x="232" y="10"/>
                    </a:cubicBezTo>
                    <a:cubicBezTo>
                      <a:pt x="0" y="876"/>
                      <a:pt x="27" y="2384"/>
                      <a:pt x="598" y="3009"/>
                    </a:cubicBezTo>
                    <a:cubicBezTo>
                      <a:pt x="848" y="3276"/>
                      <a:pt x="1187" y="3428"/>
                      <a:pt x="1553" y="3446"/>
                    </a:cubicBezTo>
                    <a:cubicBezTo>
                      <a:pt x="2642" y="2500"/>
                      <a:pt x="2383" y="742"/>
                      <a:pt x="1062" y="1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2196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8" name="Google Shape;3488;p36"/>
              <p:cNvSpPr/>
              <p:nvPr/>
            </p:nvSpPr>
            <p:spPr>
              <a:xfrm rot="6683270">
                <a:off x="2118985" y="4238884"/>
                <a:ext cx="237220" cy="306389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3805" extrusionOk="0">
                    <a:moveTo>
                      <a:pt x="268" y="1"/>
                    </a:moveTo>
                    <a:lnTo>
                      <a:pt x="259" y="19"/>
                    </a:lnTo>
                    <a:cubicBezTo>
                      <a:pt x="170" y="224"/>
                      <a:pt x="117" y="438"/>
                      <a:pt x="81" y="661"/>
                    </a:cubicBezTo>
                    <a:cubicBezTo>
                      <a:pt x="45" y="876"/>
                      <a:pt x="27" y="1099"/>
                      <a:pt x="18" y="1313"/>
                    </a:cubicBezTo>
                    <a:cubicBezTo>
                      <a:pt x="1" y="1759"/>
                      <a:pt x="45" y="2196"/>
                      <a:pt x="152" y="2625"/>
                    </a:cubicBezTo>
                    <a:cubicBezTo>
                      <a:pt x="215" y="2839"/>
                      <a:pt x="295" y="3035"/>
                      <a:pt x="420" y="3223"/>
                    </a:cubicBezTo>
                    <a:cubicBezTo>
                      <a:pt x="545" y="3410"/>
                      <a:pt x="715" y="3553"/>
                      <a:pt x="911" y="3660"/>
                    </a:cubicBezTo>
                    <a:cubicBezTo>
                      <a:pt x="1107" y="3758"/>
                      <a:pt x="1330" y="3803"/>
                      <a:pt x="1545" y="3803"/>
                    </a:cubicBezTo>
                    <a:cubicBezTo>
                      <a:pt x="1567" y="3804"/>
                      <a:pt x="1590" y="3804"/>
                      <a:pt x="1612" y="3804"/>
                    </a:cubicBezTo>
                    <a:cubicBezTo>
                      <a:pt x="1813" y="3804"/>
                      <a:pt x="2012" y="3769"/>
                      <a:pt x="2196" y="3705"/>
                    </a:cubicBezTo>
                    <a:lnTo>
                      <a:pt x="2196" y="3705"/>
                    </a:lnTo>
                    <a:cubicBezTo>
                      <a:pt x="2012" y="3761"/>
                      <a:pt x="1813" y="3795"/>
                      <a:pt x="1619" y="3795"/>
                    </a:cubicBezTo>
                    <a:cubicBezTo>
                      <a:pt x="1597" y="3795"/>
                      <a:pt x="1575" y="3795"/>
                      <a:pt x="1554" y="3794"/>
                    </a:cubicBezTo>
                    <a:cubicBezTo>
                      <a:pt x="1330" y="3794"/>
                      <a:pt x="1116" y="3741"/>
                      <a:pt x="920" y="3642"/>
                    </a:cubicBezTo>
                    <a:cubicBezTo>
                      <a:pt x="724" y="3544"/>
                      <a:pt x="554" y="3401"/>
                      <a:pt x="429" y="3214"/>
                    </a:cubicBezTo>
                    <a:cubicBezTo>
                      <a:pt x="322" y="3027"/>
                      <a:pt x="233" y="2830"/>
                      <a:pt x="179" y="2616"/>
                    </a:cubicBezTo>
                    <a:cubicBezTo>
                      <a:pt x="72" y="2188"/>
                      <a:pt x="36" y="1750"/>
                      <a:pt x="54" y="1313"/>
                    </a:cubicBezTo>
                    <a:cubicBezTo>
                      <a:pt x="63" y="1099"/>
                      <a:pt x="90" y="885"/>
                      <a:pt x="126" y="670"/>
                    </a:cubicBezTo>
                    <a:cubicBezTo>
                      <a:pt x="160" y="455"/>
                      <a:pt x="219" y="257"/>
                      <a:pt x="295" y="67"/>
                    </a:cubicBezTo>
                    <a:lnTo>
                      <a:pt x="295" y="67"/>
                    </a:lnTo>
                    <a:cubicBezTo>
                      <a:pt x="688" y="252"/>
                      <a:pt x="1071" y="461"/>
                      <a:pt x="1429" y="688"/>
                    </a:cubicBezTo>
                    <a:cubicBezTo>
                      <a:pt x="1803" y="920"/>
                      <a:pt x="2152" y="1206"/>
                      <a:pt x="2455" y="1518"/>
                    </a:cubicBezTo>
                    <a:cubicBezTo>
                      <a:pt x="2607" y="1679"/>
                      <a:pt x="2732" y="1866"/>
                      <a:pt x="2812" y="2072"/>
                    </a:cubicBezTo>
                    <a:cubicBezTo>
                      <a:pt x="2892" y="2277"/>
                      <a:pt x="2928" y="2500"/>
                      <a:pt x="2937" y="2714"/>
                    </a:cubicBezTo>
                    <a:cubicBezTo>
                      <a:pt x="2937" y="2937"/>
                      <a:pt x="2866" y="3151"/>
                      <a:pt x="2732" y="3330"/>
                    </a:cubicBezTo>
                    <a:cubicBezTo>
                      <a:pt x="2589" y="3500"/>
                      <a:pt x="2401" y="3633"/>
                      <a:pt x="2196" y="3705"/>
                    </a:cubicBezTo>
                    <a:cubicBezTo>
                      <a:pt x="2410" y="3633"/>
                      <a:pt x="2589" y="3508"/>
                      <a:pt x="2741" y="3330"/>
                    </a:cubicBezTo>
                    <a:cubicBezTo>
                      <a:pt x="2874" y="3160"/>
                      <a:pt x="2946" y="2937"/>
                      <a:pt x="2946" y="2714"/>
                    </a:cubicBezTo>
                    <a:cubicBezTo>
                      <a:pt x="2946" y="2491"/>
                      <a:pt x="2910" y="2268"/>
                      <a:pt x="2830" y="2063"/>
                    </a:cubicBezTo>
                    <a:cubicBezTo>
                      <a:pt x="2749" y="1857"/>
                      <a:pt x="2625" y="1670"/>
                      <a:pt x="2482" y="1500"/>
                    </a:cubicBezTo>
                    <a:cubicBezTo>
                      <a:pt x="2169" y="1179"/>
                      <a:pt x="1830" y="893"/>
                      <a:pt x="1455" y="661"/>
                    </a:cubicBezTo>
                    <a:cubicBezTo>
                      <a:pt x="1081" y="411"/>
                      <a:pt x="697" y="197"/>
                      <a:pt x="295" y="10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89" name="Google Shape;3489;p36"/>
            <p:cNvSpPr/>
            <p:nvPr/>
          </p:nvSpPr>
          <p:spPr>
            <a:xfrm rot="3470581">
              <a:off x="766015" y="3113467"/>
              <a:ext cx="129400" cy="223048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36"/>
            <p:cNvSpPr/>
            <p:nvPr/>
          </p:nvSpPr>
          <p:spPr>
            <a:xfrm rot="3470581">
              <a:off x="591587" y="3179053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36"/>
            <p:cNvSpPr/>
            <p:nvPr/>
          </p:nvSpPr>
          <p:spPr>
            <a:xfrm rot="3470581">
              <a:off x="707534" y="3025105"/>
              <a:ext cx="185524" cy="18512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36"/>
            <p:cNvSpPr/>
            <p:nvPr/>
          </p:nvSpPr>
          <p:spPr>
            <a:xfrm rot="3470581">
              <a:off x="743614" y="3226486"/>
              <a:ext cx="130044" cy="222404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36"/>
            <p:cNvSpPr/>
            <p:nvPr/>
          </p:nvSpPr>
          <p:spPr>
            <a:xfrm rot="3470581">
              <a:off x="569927" y="3291962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36"/>
            <p:cNvSpPr/>
            <p:nvPr/>
          </p:nvSpPr>
          <p:spPr>
            <a:xfrm rot="3470581">
              <a:off x="720556" y="3341253"/>
              <a:ext cx="138499" cy="218458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36"/>
            <p:cNvSpPr/>
            <p:nvPr/>
          </p:nvSpPr>
          <p:spPr>
            <a:xfrm rot="3470581">
              <a:off x="549455" y="3430585"/>
              <a:ext cx="229329" cy="67317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36"/>
            <p:cNvSpPr/>
            <p:nvPr/>
          </p:nvSpPr>
          <p:spPr>
            <a:xfrm rot="3470581">
              <a:off x="705906" y="3459237"/>
              <a:ext cx="153798" cy="211372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36"/>
            <p:cNvSpPr/>
            <p:nvPr/>
          </p:nvSpPr>
          <p:spPr>
            <a:xfrm rot="3470581">
              <a:off x="541330" y="3563622"/>
              <a:ext cx="224739" cy="69330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36"/>
            <p:cNvSpPr/>
            <p:nvPr/>
          </p:nvSpPr>
          <p:spPr>
            <a:xfrm rot="3470581">
              <a:off x="733886" y="3041544"/>
              <a:ext cx="152430" cy="187376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36"/>
            <p:cNvSpPr/>
            <p:nvPr/>
          </p:nvSpPr>
          <p:spPr>
            <a:xfrm rot="3470581">
              <a:off x="800697" y="3126633"/>
              <a:ext cx="75530" cy="225303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36"/>
            <p:cNvSpPr/>
            <p:nvPr/>
          </p:nvSpPr>
          <p:spPr>
            <a:xfrm rot="3470581">
              <a:off x="596609" y="3179735"/>
              <a:ext cx="226430" cy="7367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36"/>
            <p:cNvSpPr/>
            <p:nvPr/>
          </p:nvSpPr>
          <p:spPr>
            <a:xfrm rot="3470581">
              <a:off x="778418" y="3237670"/>
              <a:ext cx="78429" cy="224578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36"/>
            <p:cNvSpPr/>
            <p:nvPr/>
          </p:nvSpPr>
          <p:spPr>
            <a:xfrm rot="3470581">
              <a:off x="574156" y="3292205"/>
              <a:ext cx="227155" cy="7424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36"/>
            <p:cNvSpPr/>
            <p:nvPr/>
          </p:nvSpPr>
          <p:spPr>
            <a:xfrm rot="3470581">
              <a:off x="754913" y="3354559"/>
              <a:ext cx="89863" cy="220310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36"/>
            <p:cNvSpPr/>
            <p:nvPr/>
          </p:nvSpPr>
          <p:spPr>
            <a:xfrm rot="3470581">
              <a:off x="551291" y="3429828"/>
              <a:ext cx="227155" cy="70457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36"/>
            <p:cNvSpPr/>
            <p:nvPr/>
          </p:nvSpPr>
          <p:spPr>
            <a:xfrm rot="3470581">
              <a:off x="740822" y="3472842"/>
              <a:ext cx="105002" cy="213546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36"/>
            <p:cNvSpPr/>
            <p:nvPr/>
          </p:nvSpPr>
          <p:spPr>
            <a:xfrm rot="3470581">
              <a:off x="541431" y="3563590"/>
              <a:ext cx="226430" cy="71343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36"/>
            <p:cNvSpPr/>
            <p:nvPr/>
          </p:nvSpPr>
          <p:spPr>
            <a:xfrm rot="3470581">
              <a:off x="529843" y="3259215"/>
              <a:ext cx="481043" cy="382080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36"/>
            <p:cNvSpPr/>
            <p:nvPr/>
          </p:nvSpPr>
          <p:spPr>
            <a:xfrm rot="3470581">
              <a:off x="784825" y="3356815"/>
              <a:ext cx="97835" cy="150255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36"/>
            <p:cNvSpPr/>
            <p:nvPr/>
          </p:nvSpPr>
          <p:spPr>
            <a:xfrm rot="3470581">
              <a:off x="641847" y="3060044"/>
              <a:ext cx="306953" cy="35148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36"/>
            <p:cNvSpPr/>
            <p:nvPr/>
          </p:nvSpPr>
          <p:spPr>
            <a:xfrm rot="3470581">
              <a:off x="835965" y="3486253"/>
              <a:ext cx="28102" cy="29552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511" name="Google Shape;3511;p36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512" name="Google Shape;3512;p36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513" name="Google Shape;3513;p36">
            <a:hlinkClick r:id="rId3" action="ppaction://hlinksldjump"/>
          </p:cNvPr>
          <p:cNvSpPr txBox="1"/>
          <p:nvPr/>
        </p:nvSpPr>
        <p:spPr>
          <a:xfrm>
            <a:off x="11594767" y="835567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1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514" name="Google Shape;3514;p36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515" name="Google Shape;3515;p36">
            <a:hlinkClick r:id="rId4" action="ppaction://hlinksldjump"/>
          </p:cNvPr>
          <p:cNvSpPr txBox="1"/>
          <p:nvPr/>
        </p:nvSpPr>
        <p:spPr>
          <a:xfrm>
            <a:off x="11594767" y="1520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2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516" name="Google Shape;3516;p36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517" name="Google Shape;3517;p36">
            <a:hlinkClick r:id="" action="ppaction://noaction"/>
          </p:cNvPr>
          <p:cNvSpPr txBox="1"/>
          <p:nvPr/>
        </p:nvSpPr>
        <p:spPr>
          <a:xfrm>
            <a:off x="11594767" y="22226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3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518" name="Google Shape;3518;p36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519" name="Google Shape;3519;p36">
            <a:hlinkClick r:id="" action="ppaction://noaction"/>
          </p:cNvPr>
          <p:cNvSpPr txBox="1"/>
          <p:nvPr/>
        </p:nvSpPr>
        <p:spPr>
          <a:xfrm>
            <a:off x="11594767" y="2898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4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520" name="Google Shape;3520;p36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521" name="Google Shape;3521;p36">
            <a:hlinkClick r:id="" action="ppaction://noaction"/>
          </p:cNvPr>
          <p:cNvSpPr txBox="1"/>
          <p:nvPr/>
        </p:nvSpPr>
        <p:spPr>
          <a:xfrm>
            <a:off x="11594767" y="3581800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5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522" name="Google Shape;3522;p36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523" name="Google Shape;3523;p36">
            <a:hlinkClick r:id="" action="ppaction://noaction"/>
          </p:cNvPr>
          <p:cNvSpPr txBox="1"/>
          <p:nvPr/>
        </p:nvSpPr>
        <p:spPr>
          <a:xfrm>
            <a:off x="11594767" y="4276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6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524" name="Google Shape;3524;p36"/>
          <p:cNvSpPr/>
          <p:nvPr/>
        </p:nvSpPr>
        <p:spPr>
          <a:xfrm>
            <a:off x="11685141" y="5500819"/>
            <a:ext cx="242296" cy="260933"/>
          </a:xfrm>
          <a:custGeom>
            <a:avLst/>
            <a:gdLst/>
            <a:ahLst/>
            <a:cxnLst/>
            <a:rect l="l" t="t" r="r" b="b"/>
            <a:pathLst>
              <a:path w="10820" h="11654" extrusionOk="0">
                <a:moveTo>
                  <a:pt x="5410" y="1"/>
                </a:moveTo>
                <a:cubicBezTo>
                  <a:pt x="5383" y="1"/>
                  <a:pt x="5357" y="9"/>
                  <a:pt x="5336" y="26"/>
                </a:cubicBezTo>
                <a:lnTo>
                  <a:pt x="1" y="4673"/>
                </a:lnTo>
                <a:lnTo>
                  <a:pt x="1" y="11335"/>
                </a:lnTo>
                <a:cubicBezTo>
                  <a:pt x="1" y="11510"/>
                  <a:pt x="145" y="11653"/>
                  <a:pt x="320" y="11653"/>
                </a:cubicBezTo>
                <a:lnTo>
                  <a:pt x="10501" y="11653"/>
                </a:lnTo>
                <a:cubicBezTo>
                  <a:pt x="10675" y="11653"/>
                  <a:pt x="10819" y="11510"/>
                  <a:pt x="10819" y="11335"/>
                </a:cubicBezTo>
                <a:lnTo>
                  <a:pt x="10819" y="4673"/>
                </a:lnTo>
                <a:lnTo>
                  <a:pt x="5484" y="26"/>
                </a:lnTo>
                <a:cubicBezTo>
                  <a:pt x="5463" y="9"/>
                  <a:pt x="5437" y="1"/>
                  <a:pt x="541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525" name="Google Shape;3525;p36"/>
          <p:cNvSpPr/>
          <p:nvPr/>
        </p:nvSpPr>
        <p:spPr>
          <a:xfrm>
            <a:off x="11795113" y="5500819"/>
            <a:ext cx="132323" cy="260933"/>
          </a:xfrm>
          <a:custGeom>
            <a:avLst/>
            <a:gdLst/>
            <a:ahLst/>
            <a:cxnLst/>
            <a:rect l="l" t="t" r="r" b="b"/>
            <a:pathLst>
              <a:path w="5909" h="11654" extrusionOk="0">
                <a:moveTo>
                  <a:pt x="499" y="1"/>
                </a:moveTo>
                <a:cubicBezTo>
                  <a:pt x="472" y="1"/>
                  <a:pt x="446" y="9"/>
                  <a:pt x="425" y="26"/>
                </a:cubicBezTo>
                <a:lnTo>
                  <a:pt x="0" y="396"/>
                </a:lnTo>
                <a:cubicBezTo>
                  <a:pt x="1916" y="2031"/>
                  <a:pt x="4959" y="4670"/>
                  <a:pt x="4959" y="4670"/>
                </a:cubicBezTo>
                <a:lnTo>
                  <a:pt x="4959" y="11331"/>
                </a:lnTo>
                <a:cubicBezTo>
                  <a:pt x="4959" y="11510"/>
                  <a:pt x="4815" y="11653"/>
                  <a:pt x="4640" y="11653"/>
                </a:cubicBezTo>
                <a:lnTo>
                  <a:pt x="5590" y="11653"/>
                </a:lnTo>
                <a:cubicBezTo>
                  <a:pt x="5764" y="11653"/>
                  <a:pt x="5908" y="11510"/>
                  <a:pt x="5908" y="11331"/>
                </a:cubicBezTo>
                <a:lnTo>
                  <a:pt x="5908" y="4673"/>
                </a:lnTo>
                <a:lnTo>
                  <a:pt x="573" y="26"/>
                </a:lnTo>
                <a:cubicBezTo>
                  <a:pt x="552" y="9"/>
                  <a:pt x="526" y="1"/>
                  <a:pt x="4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526" name="Google Shape;3526;p36"/>
          <p:cNvSpPr/>
          <p:nvPr/>
        </p:nvSpPr>
        <p:spPr>
          <a:xfrm>
            <a:off x="11645326" y="5466380"/>
            <a:ext cx="321860" cy="142155"/>
          </a:xfrm>
          <a:custGeom>
            <a:avLst/>
            <a:gdLst/>
            <a:ahLst/>
            <a:cxnLst/>
            <a:rect l="l" t="t" r="r" b="b"/>
            <a:pathLst>
              <a:path w="14373" h="6349" extrusionOk="0">
                <a:moveTo>
                  <a:pt x="7187" y="0"/>
                </a:moveTo>
                <a:cubicBezTo>
                  <a:pt x="7161" y="0"/>
                  <a:pt x="7135" y="9"/>
                  <a:pt x="7114" y="26"/>
                </a:cubicBezTo>
                <a:lnTo>
                  <a:pt x="83" y="6149"/>
                </a:lnTo>
                <a:cubicBezTo>
                  <a:pt x="0" y="6218"/>
                  <a:pt x="52" y="6348"/>
                  <a:pt x="158" y="6348"/>
                </a:cubicBezTo>
                <a:lnTo>
                  <a:pt x="1779" y="6348"/>
                </a:lnTo>
                <a:lnTo>
                  <a:pt x="7114" y="1705"/>
                </a:lnTo>
                <a:cubicBezTo>
                  <a:pt x="7135" y="1686"/>
                  <a:pt x="7161" y="1677"/>
                  <a:pt x="7187" y="1677"/>
                </a:cubicBezTo>
                <a:cubicBezTo>
                  <a:pt x="7213" y="1677"/>
                  <a:pt x="7239" y="1686"/>
                  <a:pt x="7262" y="1705"/>
                </a:cubicBezTo>
                <a:lnTo>
                  <a:pt x="12597" y="6348"/>
                </a:lnTo>
                <a:lnTo>
                  <a:pt x="14218" y="6348"/>
                </a:lnTo>
                <a:cubicBezTo>
                  <a:pt x="14324" y="6348"/>
                  <a:pt x="14372" y="6218"/>
                  <a:pt x="14293" y="6149"/>
                </a:cubicBezTo>
                <a:lnTo>
                  <a:pt x="7262" y="26"/>
                </a:lnTo>
                <a:cubicBezTo>
                  <a:pt x="7239" y="9"/>
                  <a:pt x="7213" y="0"/>
                  <a:pt x="718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527" name="Google Shape;3527;p36">
            <a:hlinkClick r:id="rId5" action="ppaction://hlinksldjump"/>
          </p:cNvPr>
          <p:cNvSpPr/>
          <p:nvPr/>
        </p:nvSpPr>
        <p:spPr>
          <a:xfrm>
            <a:off x="11639034" y="5461700"/>
            <a:ext cx="334601" cy="304728"/>
          </a:xfrm>
          <a:custGeom>
            <a:avLst/>
            <a:gdLst/>
            <a:ahLst/>
            <a:cxnLst/>
            <a:rect l="l" t="t" r="r" b="b"/>
            <a:pathLst>
              <a:path w="14942" h="13610" extrusionOk="0">
                <a:moveTo>
                  <a:pt x="4548" y="1571"/>
                </a:moveTo>
                <a:lnTo>
                  <a:pt x="4548" y="2006"/>
                </a:lnTo>
                <a:lnTo>
                  <a:pt x="2272" y="2006"/>
                </a:lnTo>
                <a:lnTo>
                  <a:pt x="2272" y="1571"/>
                </a:lnTo>
                <a:close/>
                <a:moveTo>
                  <a:pt x="4164" y="2424"/>
                </a:moveTo>
                <a:lnTo>
                  <a:pt x="4164" y="2774"/>
                </a:lnTo>
                <a:lnTo>
                  <a:pt x="2728" y="4021"/>
                </a:lnTo>
                <a:lnTo>
                  <a:pt x="2728" y="2424"/>
                </a:lnTo>
                <a:close/>
                <a:moveTo>
                  <a:pt x="8937" y="7822"/>
                </a:moveTo>
                <a:cubicBezTo>
                  <a:pt x="8985" y="7822"/>
                  <a:pt x="9023" y="7859"/>
                  <a:pt x="9023" y="7907"/>
                </a:cubicBezTo>
                <a:lnTo>
                  <a:pt x="9023" y="13191"/>
                </a:lnTo>
                <a:lnTo>
                  <a:pt x="6175" y="13191"/>
                </a:lnTo>
                <a:lnTo>
                  <a:pt x="6175" y="7907"/>
                </a:lnTo>
                <a:cubicBezTo>
                  <a:pt x="6175" y="7859"/>
                  <a:pt x="6213" y="7822"/>
                  <a:pt x="6261" y="7822"/>
                </a:cubicBezTo>
                <a:close/>
                <a:moveTo>
                  <a:pt x="7469" y="1"/>
                </a:moveTo>
                <a:cubicBezTo>
                  <a:pt x="7394" y="1"/>
                  <a:pt x="7318" y="27"/>
                  <a:pt x="7258" y="80"/>
                </a:cubicBezTo>
                <a:lnTo>
                  <a:pt x="4966" y="2075"/>
                </a:lnTo>
                <a:lnTo>
                  <a:pt x="4966" y="1482"/>
                </a:lnTo>
                <a:cubicBezTo>
                  <a:pt x="4962" y="1300"/>
                  <a:pt x="4818" y="1153"/>
                  <a:pt x="4637" y="1153"/>
                </a:cubicBezTo>
                <a:lnTo>
                  <a:pt x="2180" y="1153"/>
                </a:lnTo>
                <a:cubicBezTo>
                  <a:pt x="1998" y="1153"/>
                  <a:pt x="1854" y="1300"/>
                  <a:pt x="1851" y="1482"/>
                </a:cubicBezTo>
                <a:lnTo>
                  <a:pt x="1851" y="2099"/>
                </a:lnTo>
                <a:cubicBezTo>
                  <a:pt x="1854" y="2277"/>
                  <a:pt x="1998" y="2424"/>
                  <a:pt x="2180" y="2424"/>
                </a:cubicBezTo>
                <a:lnTo>
                  <a:pt x="2310" y="2424"/>
                </a:lnTo>
                <a:lnTo>
                  <a:pt x="2310" y="4385"/>
                </a:lnTo>
                <a:lnTo>
                  <a:pt x="226" y="6201"/>
                </a:lnTo>
                <a:cubicBezTo>
                  <a:pt x="0" y="6396"/>
                  <a:pt x="141" y="6766"/>
                  <a:pt x="439" y="6766"/>
                </a:cubicBezTo>
                <a:lnTo>
                  <a:pt x="1851" y="6766"/>
                </a:lnTo>
                <a:lnTo>
                  <a:pt x="1851" y="10484"/>
                </a:lnTo>
                <a:cubicBezTo>
                  <a:pt x="1847" y="10604"/>
                  <a:pt x="1940" y="10704"/>
                  <a:pt x="2060" y="10704"/>
                </a:cubicBezTo>
                <a:cubicBezTo>
                  <a:pt x="2180" y="10704"/>
                  <a:pt x="2276" y="10604"/>
                  <a:pt x="2269" y="10484"/>
                </a:cubicBezTo>
                <a:lnTo>
                  <a:pt x="2269" y="6653"/>
                </a:lnTo>
                <a:lnTo>
                  <a:pt x="7471" y="2126"/>
                </a:lnTo>
                <a:lnTo>
                  <a:pt x="12669" y="6653"/>
                </a:lnTo>
                <a:lnTo>
                  <a:pt x="12669" y="13082"/>
                </a:lnTo>
                <a:cubicBezTo>
                  <a:pt x="12669" y="13140"/>
                  <a:pt x="12618" y="13191"/>
                  <a:pt x="12560" y="13191"/>
                </a:cubicBezTo>
                <a:lnTo>
                  <a:pt x="9441" y="13191"/>
                </a:lnTo>
                <a:lnTo>
                  <a:pt x="9441" y="7907"/>
                </a:lnTo>
                <a:cubicBezTo>
                  <a:pt x="9441" y="7630"/>
                  <a:pt x="9215" y="7404"/>
                  <a:pt x="8937" y="7404"/>
                </a:cubicBezTo>
                <a:lnTo>
                  <a:pt x="6261" y="7404"/>
                </a:lnTo>
                <a:cubicBezTo>
                  <a:pt x="5983" y="7404"/>
                  <a:pt x="5757" y="7630"/>
                  <a:pt x="5757" y="7907"/>
                </a:cubicBezTo>
                <a:lnTo>
                  <a:pt x="5757" y="13191"/>
                </a:lnTo>
                <a:lnTo>
                  <a:pt x="2379" y="13191"/>
                </a:lnTo>
                <a:cubicBezTo>
                  <a:pt x="2320" y="13191"/>
                  <a:pt x="2269" y="13140"/>
                  <a:pt x="2269" y="13082"/>
                </a:cubicBezTo>
                <a:lnTo>
                  <a:pt x="2269" y="11492"/>
                </a:lnTo>
                <a:cubicBezTo>
                  <a:pt x="2264" y="11358"/>
                  <a:pt x="2163" y="11291"/>
                  <a:pt x="2061" y="11291"/>
                </a:cubicBezTo>
                <a:cubicBezTo>
                  <a:pt x="1960" y="11291"/>
                  <a:pt x="1858" y="11358"/>
                  <a:pt x="1851" y="11492"/>
                </a:cubicBezTo>
                <a:lnTo>
                  <a:pt x="1851" y="13082"/>
                </a:lnTo>
                <a:cubicBezTo>
                  <a:pt x="1851" y="13373"/>
                  <a:pt x="2087" y="13609"/>
                  <a:pt x="2379" y="13609"/>
                </a:cubicBezTo>
                <a:lnTo>
                  <a:pt x="12560" y="13609"/>
                </a:lnTo>
                <a:cubicBezTo>
                  <a:pt x="12851" y="13609"/>
                  <a:pt x="13087" y="13373"/>
                  <a:pt x="13087" y="13082"/>
                </a:cubicBezTo>
                <a:lnTo>
                  <a:pt x="13087" y="6766"/>
                </a:lnTo>
                <a:lnTo>
                  <a:pt x="14499" y="6766"/>
                </a:lnTo>
                <a:cubicBezTo>
                  <a:pt x="14801" y="6766"/>
                  <a:pt x="14941" y="6396"/>
                  <a:pt x="14715" y="6201"/>
                </a:cubicBezTo>
                <a:lnTo>
                  <a:pt x="14712" y="6201"/>
                </a:lnTo>
                <a:lnTo>
                  <a:pt x="11675" y="3555"/>
                </a:lnTo>
                <a:cubicBezTo>
                  <a:pt x="11631" y="3517"/>
                  <a:pt x="11583" y="3501"/>
                  <a:pt x="11538" y="3501"/>
                </a:cubicBezTo>
                <a:cubicBezTo>
                  <a:pt x="11369" y="3501"/>
                  <a:pt x="11234" y="3727"/>
                  <a:pt x="11401" y="3871"/>
                </a:cubicBezTo>
                <a:lnTo>
                  <a:pt x="14245" y="6348"/>
                </a:lnTo>
                <a:lnTo>
                  <a:pt x="12954" y="6348"/>
                </a:lnTo>
                <a:lnTo>
                  <a:pt x="7680" y="1756"/>
                </a:lnTo>
                <a:cubicBezTo>
                  <a:pt x="7620" y="1703"/>
                  <a:pt x="7544" y="1677"/>
                  <a:pt x="7469" y="1677"/>
                </a:cubicBezTo>
                <a:cubicBezTo>
                  <a:pt x="7394" y="1677"/>
                  <a:pt x="7318" y="1703"/>
                  <a:pt x="7258" y="1756"/>
                </a:cubicBezTo>
                <a:lnTo>
                  <a:pt x="1981" y="6348"/>
                </a:lnTo>
                <a:lnTo>
                  <a:pt x="693" y="6348"/>
                </a:lnTo>
                <a:lnTo>
                  <a:pt x="2656" y="4638"/>
                </a:lnTo>
                <a:lnTo>
                  <a:pt x="4510" y="3024"/>
                </a:lnTo>
                <a:lnTo>
                  <a:pt x="7467" y="451"/>
                </a:lnTo>
                <a:lnTo>
                  <a:pt x="10644" y="3216"/>
                </a:lnTo>
                <a:cubicBezTo>
                  <a:pt x="10689" y="3254"/>
                  <a:pt x="10736" y="3271"/>
                  <a:pt x="10782" y="3271"/>
                </a:cubicBezTo>
                <a:cubicBezTo>
                  <a:pt x="10951" y="3271"/>
                  <a:pt x="11086" y="3044"/>
                  <a:pt x="10921" y="2901"/>
                </a:cubicBezTo>
                <a:lnTo>
                  <a:pt x="7680" y="80"/>
                </a:lnTo>
                <a:cubicBezTo>
                  <a:pt x="7620" y="27"/>
                  <a:pt x="7544" y="1"/>
                  <a:pt x="74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96805" y="3183687"/>
            <a:ext cx="546393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 smtClean="0">
                <a:solidFill>
                  <a:schemeClr val="accent2">
                    <a:lumMod val="60000"/>
                    <a:lumOff val="4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UTM Showcard" panose="02040603050506020204" pitchFamily="18" charset="0"/>
              </a:rPr>
              <a:t>KHỞI ĐỘNG</a:t>
            </a:r>
            <a:endParaRPr lang="en-US" sz="7200" dirty="0">
              <a:solidFill>
                <a:schemeClr val="accent2">
                  <a:lumMod val="60000"/>
                  <a:lumOff val="40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UTM Showcard" panose="02040603050506020204" pitchFamily="18" charset="0"/>
            </a:endParaRPr>
          </a:p>
        </p:txBody>
      </p:sp>
      <p:pic>
        <p:nvPicPr>
          <p:cNvPr id="156" name="Google Shape;5206;p59"/>
          <p:cNvPicPr preferRelativeResize="0"/>
          <p:nvPr/>
        </p:nvPicPr>
        <p:blipFill rotWithShape="1">
          <a:blip r:embed="rId6">
            <a:alphaModFix/>
          </a:blip>
          <a:srcRect l="2381" t="7558" b="7320"/>
          <a:stretch/>
        </p:blipFill>
        <p:spPr>
          <a:xfrm>
            <a:off x="6550635" y="1159224"/>
            <a:ext cx="5365737" cy="4745259"/>
          </a:xfrm>
          <a:prstGeom prst="rect">
            <a:avLst/>
          </a:prstGeom>
          <a:noFill/>
          <a:ln>
            <a:noFill/>
          </a:ln>
        </p:spPr>
      </p:pic>
      <p:pic>
        <p:nvPicPr>
          <p:cNvPr id="157" name="Google Shape;5376;p60"/>
          <p:cNvPicPr preferRelativeResize="0"/>
          <p:nvPr/>
        </p:nvPicPr>
        <p:blipFill rotWithShape="1">
          <a:blip r:embed="rId7">
            <a:alphaModFix/>
          </a:blip>
          <a:srcRect l="-1560" r="1559"/>
          <a:stretch/>
        </p:blipFill>
        <p:spPr>
          <a:xfrm>
            <a:off x="7070608" y="4341897"/>
            <a:ext cx="1953490" cy="2081051"/>
          </a:xfrm>
          <a:prstGeom prst="rect">
            <a:avLst/>
          </a:prstGeom>
          <a:noFill/>
          <a:ln>
            <a:noFill/>
          </a:ln>
        </p:spPr>
      </p:pic>
      <p:pic>
        <p:nvPicPr>
          <p:cNvPr id="159" name="Google Shape;5824;p65"/>
          <p:cNvPicPr preferRelativeResize="0"/>
          <p:nvPr/>
        </p:nvPicPr>
        <p:blipFill rotWithShape="1">
          <a:blip r:embed="rId8">
            <a:alphaModFix/>
          </a:blip>
          <a:srcRect t="27769" b="13890"/>
          <a:stretch/>
        </p:blipFill>
        <p:spPr>
          <a:xfrm>
            <a:off x="798170" y="750002"/>
            <a:ext cx="1326500" cy="7892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" name="Google Shape;5558;p65"/>
          <p:cNvGrpSpPr/>
          <p:nvPr/>
        </p:nvGrpSpPr>
        <p:grpSpPr>
          <a:xfrm>
            <a:off x="3599110" y="701449"/>
            <a:ext cx="705559" cy="430839"/>
            <a:chOff x="2607718" y="2074930"/>
            <a:chExt cx="705559" cy="430839"/>
          </a:xfrm>
        </p:grpSpPr>
        <p:sp>
          <p:nvSpPr>
            <p:cNvPr id="161" name="Google Shape;5559;p65"/>
            <p:cNvSpPr/>
            <p:nvPr/>
          </p:nvSpPr>
          <p:spPr>
            <a:xfrm>
              <a:off x="2607718" y="2124071"/>
              <a:ext cx="432416" cy="381036"/>
            </a:xfrm>
            <a:custGeom>
              <a:avLst/>
              <a:gdLst/>
              <a:ahLst/>
              <a:cxnLst/>
              <a:rect l="l" t="t" r="r" b="b"/>
              <a:pathLst>
                <a:path w="5218" h="4598" extrusionOk="0">
                  <a:moveTo>
                    <a:pt x="3729" y="0"/>
                  </a:moveTo>
                  <a:cubicBezTo>
                    <a:pt x="3650" y="0"/>
                    <a:pt x="3589" y="18"/>
                    <a:pt x="3561" y="63"/>
                  </a:cubicBezTo>
                  <a:cubicBezTo>
                    <a:pt x="3471" y="179"/>
                    <a:pt x="3507" y="339"/>
                    <a:pt x="3632" y="420"/>
                  </a:cubicBezTo>
                  <a:cubicBezTo>
                    <a:pt x="3632" y="420"/>
                    <a:pt x="3159" y="178"/>
                    <a:pt x="2781" y="178"/>
                  </a:cubicBezTo>
                  <a:cubicBezTo>
                    <a:pt x="2645" y="178"/>
                    <a:pt x="2521" y="210"/>
                    <a:pt x="2436" y="295"/>
                  </a:cubicBezTo>
                  <a:cubicBezTo>
                    <a:pt x="2115" y="607"/>
                    <a:pt x="2329" y="857"/>
                    <a:pt x="2329" y="857"/>
                  </a:cubicBezTo>
                  <a:cubicBezTo>
                    <a:pt x="2329" y="857"/>
                    <a:pt x="2139" y="824"/>
                    <a:pt x="1903" y="824"/>
                  </a:cubicBezTo>
                  <a:cubicBezTo>
                    <a:pt x="1591" y="824"/>
                    <a:pt x="1199" y="882"/>
                    <a:pt x="1062" y="1151"/>
                  </a:cubicBezTo>
                  <a:cubicBezTo>
                    <a:pt x="821" y="1633"/>
                    <a:pt x="1481" y="1705"/>
                    <a:pt x="1481" y="1705"/>
                  </a:cubicBezTo>
                  <a:cubicBezTo>
                    <a:pt x="1481" y="1705"/>
                    <a:pt x="446" y="1901"/>
                    <a:pt x="553" y="2437"/>
                  </a:cubicBezTo>
                  <a:cubicBezTo>
                    <a:pt x="620" y="2779"/>
                    <a:pt x="885" y="2843"/>
                    <a:pt x="1073" y="2843"/>
                  </a:cubicBezTo>
                  <a:cubicBezTo>
                    <a:pt x="1183" y="2843"/>
                    <a:pt x="1267" y="2820"/>
                    <a:pt x="1267" y="2820"/>
                  </a:cubicBezTo>
                  <a:lnTo>
                    <a:pt x="1267" y="2820"/>
                  </a:lnTo>
                  <a:cubicBezTo>
                    <a:pt x="1" y="3445"/>
                    <a:pt x="311" y="4597"/>
                    <a:pt x="1063" y="4597"/>
                  </a:cubicBezTo>
                  <a:cubicBezTo>
                    <a:pt x="1074" y="4597"/>
                    <a:pt x="1086" y="4597"/>
                    <a:pt x="1097" y="4596"/>
                  </a:cubicBezTo>
                  <a:cubicBezTo>
                    <a:pt x="1883" y="4552"/>
                    <a:pt x="2329" y="3650"/>
                    <a:pt x="2329" y="3650"/>
                  </a:cubicBezTo>
                  <a:cubicBezTo>
                    <a:pt x="2329" y="3650"/>
                    <a:pt x="2408" y="4156"/>
                    <a:pt x="2827" y="4156"/>
                  </a:cubicBezTo>
                  <a:cubicBezTo>
                    <a:pt x="2853" y="4156"/>
                    <a:pt x="2880" y="4154"/>
                    <a:pt x="2909" y="4150"/>
                  </a:cubicBezTo>
                  <a:cubicBezTo>
                    <a:pt x="3400" y="4088"/>
                    <a:pt x="3427" y="3320"/>
                    <a:pt x="3427" y="3320"/>
                  </a:cubicBezTo>
                  <a:cubicBezTo>
                    <a:pt x="3427" y="3320"/>
                    <a:pt x="3694" y="3567"/>
                    <a:pt x="3972" y="3567"/>
                  </a:cubicBezTo>
                  <a:cubicBezTo>
                    <a:pt x="4114" y="3567"/>
                    <a:pt x="4259" y="3504"/>
                    <a:pt x="4373" y="3311"/>
                  </a:cubicBezTo>
                  <a:cubicBezTo>
                    <a:pt x="4712" y="2740"/>
                    <a:pt x="4168" y="2178"/>
                    <a:pt x="4167" y="2178"/>
                  </a:cubicBezTo>
                  <a:lnTo>
                    <a:pt x="4167" y="2178"/>
                  </a:lnTo>
                  <a:cubicBezTo>
                    <a:pt x="4168" y="2178"/>
                    <a:pt x="4278" y="2241"/>
                    <a:pt x="4423" y="2241"/>
                  </a:cubicBezTo>
                  <a:cubicBezTo>
                    <a:pt x="4577" y="2241"/>
                    <a:pt x="4770" y="2169"/>
                    <a:pt x="4908" y="1874"/>
                  </a:cubicBezTo>
                  <a:cubicBezTo>
                    <a:pt x="5122" y="1419"/>
                    <a:pt x="4739" y="1018"/>
                    <a:pt x="4739" y="1018"/>
                  </a:cubicBezTo>
                  <a:lnTo>
                    <a:pt x="4739" y="1018"/>
                  </a:lnTo>
                  <a:cubicBezTo>
                    <a:pt x="4772" y="1024"/>
                    <a:pt x="4801" y="1027"/>
                    <a:pt x="4826" y="1027"/>
                  </a:cubicBezTo>
                  <a:cubicBezTo>
                    <a:pt x="5217" y="1027"/>
                    <a:pt x="4649" y="286"/>
                    <a:pt x="4649" y="286"/>
                  </a:cubicBezTo>
                  <a:cubicBezTo>
                    <a:pt x="4649" y="286"/>
                    <a:pt x="4044" y="0"/>
                    <a:pt x="37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5560;p65"/>
            <p:cNvSpPr/>
            <p:nvPr/>
          </p:nvSpPr>
          <p:spPr>
            <a:xfrm>
              <a:off x="2656446" y="2272738"/>
              <a:ext cx="324022" cy="233030"/>
            </a:xfrm>
            <a:custGeom>
              <a:avLst/>
              <a:gdLst/>
              <a:ahLst/>
              <a:cxnLst/>
              <a:rect l="l" t="t" r="r" b="b"/>
              <a:pathLst>
                <a:path w="3910" h="2812" extrusionOk="0">
                  <a:moveTo>
                    <a:pt x="536" y="1044"/>
                  </a:moveTo>
                  <a:cubicBezTo>
                    <a:pt x="590" y="1044"/>
                    <a:pt x="634" y="1035"/>
                    <a:pt x="679" y="1026"/>
                  </a:cubicBezTo>
                  <a:cubicBezTo>
                    <a:pt x="599" y="1062"/>
                    <a:pt x="527" y="1107"/>
                    <a:pt x="447" y="1160"/>
                  </a:cubicBezTo>
                  <a:cubicBezTo>
                    <a:pt x="152" y="1562"/>
                    <a:pt x="1" y="2062"/>
                    <a:pt x="27" y="2570"/>
                  </a:cubicBezTo>
                  <a:cubicBezTo>
                    <a:pt x="27" y="2588"/>
                    <a:pt x="27" y="2606"/>
                    <a:pt x="36" y="2624"/>
                  </a:cubicBezTo>
                  <a:cubicBezTo>
                    <a:pt x="161" y="2749"/>
                    <a:pt x="340" y="2811"/>
                    <a:pt x="518" y="2802"/>
                  </a:cubicBezTo>
                  <a:cubicBezTo>
                    <a:pt x="1286" y="2758"/>
                    <a:pt x="1741" y="1856"/>
                    <a:pt x="1741" y="1856"/>
                  </a:cubicBezTo>
                  <a:cubicBezTo>
                    <a:pt x="1741" y="1856"/>
                    <a:pt x="1830" y="2437"/>
                    <a:pt x="2321" y="2365"/>
                  </a:cubicBezTo>
                  <a:cubicBezTo>
                    <a:pt x="2812" y="2294"/>
                    <a:pt x="2848" y="1535"/>
                    <a:pt x="2848" y="1535"/>
                  </a:cubicBezTo>
                  <a:cubicBezTo>
                    <a:pt x="2848" y="1535"/>
                    <a:pt x="3446" y="2088"/>
                    <a:pt x="3794" y="1517"/>
                  </a:cubicBezTo>
                  <a:cubicBezTo>
                    <a:pt x="3874" y="1383"/>
                    <a:pt x="3910" y="1232"/>
                    <a:pt x="3901" y="1071"/>
                  </a:cubicBezTo>
                  <a:cubicBezTo>
                    <a:pt x="3035" y="18"/>
                    <a:pt x="1429" y="0"/>
                    <a:pt x="545" y="104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5561;p65"/>
            <p:cNvSpPr/>
            <p:nvPr/>
          </p:nvSpPr>
          <p:spPr>
            <a:xfrm>
              <a:off x="2640203" y="2121834"/>
              <a:ext cx="382445" cy="383771"/>
            </a:xfrm>
            <a:custGeom>
              <a:avLst/>
              <a:gdLst/>
              <a:ahLst/>
              <a:cxnLst/>
              <a:rect l="l" t="t" r="r" b="b"/>
              <a:pathLst>
                <a:path w="4615" h="4631" extrusionOk="0">
                  <a:moveTo>
                    <a:pt x="1937" y="3678"/>
                  </a:moveTo>
                  <a:lnTo>
                    <a:pt x="1937" y="3678"/>
                  </a:lnTo>
                  <a:cubicBezTo>
                    <a:pt x="1944" y="3738"/>
                    <a:pt x="1961" y="3798"/>
                    <a:pt x="1987" y="3855"/>
                  </a:cubicBezTo>
                  <a:lnTo>
                    <a:pt x="1987" y="3855"/>
                  </a:lnTo>
                  <a:cubicBezTo>
                    <a:pt x="1962" y="3798"/>
                    <a:pt x="1944" y="3739"/>
                    <a:pt x="1937" y="3678"/>
                  </a:cubicBezTo>
                  <a:close/>
                  <a:moveTo>
                    <a:pt x="1987" y="3855"/>
                  </a:moveTo>
                  <a:lnTo>
                    <a:pt x="1987" y="3855"/>
                  </a:lnTo>
                  <a:cubicBezTo>
                    <a:pt x="2024" y="3940"/>
                    <a:pt x="2078" y="4019"/>
                    <a:pt x="2142" y="4088"/>
                  </a:cubicBezTo>
                  <a:cubicBezTo>
                    <a:pt x="2231" y="4153"/>
                    <a:pt x="2335" y="4187"/>
                    <a:pt x="2441" y="4187"/>
                  </a:cubicBezTo>
                  <a:cubicBezTo>
                    <a:pt x="2442" y="4187"/>
                    <a:pt x="2444" y="4187"/>
                    <a:pt x="2445" y="4186"/>
                  </a:cubicBezTo>
                  <a:lnTo>
                    <a:pt x="2445" y="4186"/>
                  </a:lnTo>
                  <a:cubicBezTo>
                    <a:pt x="2446" y="4187"/>
                    <a:pt x="2447" y="4187"/>
                    <a:pt x="2448" y="4187"/>
                  </a:cubicBezTo>
                  <a:cubicBezTo>
                    <a:pt x="2501" y="4187"/>
                    <a:pt x="2555" y="4178"/>
                    <a:pt x="2606" y="4159"/>
                  </a:cubicBezTo>
                  <a:lnTo>
                    <a:pt x="2606" y="4159"/>
                  </a:lnTo>
                  <a:cubicBezTo>
                    <a:pt x="2553" y="4177"/>
                    <a:pt x="2498" y="4186"/>
                    <a:pt x="2445" y="4186"/>
                  </a:cubicBezTo>
                  <a:lnTo>
                    <a:pt x="2445" y="4186"/>
                  </a:lnTo>
                  <a:cubicBezTo>
                    <a:pt x="2342" y="4186"/>
                    <a:pt x="2242" y="4152"/>
                    <a:pt x="2160" y="4088"/>
                  </a:cubicBezTo>
                  <a:cubicBezTo>
                    <a:pt x="2085" y="4023"/>
                    <a:pt x="2025" y="3942"/>
                    <a:pt x="1987" y="3855"/>
                  </a:cubicBezTo>
                  <a:close/>
                  <a:moveTo>
                    <a:pt x="3329" y="0"/>
                  </a:moveTo>
                  <a:cubicBezTo>
                    <a:pt x="3294" y="0"/>
                    <a:pt x="3258" y="9"/>
                    <a:pt x="3222" y="18"/>
                  </a:cubicBezTo>
                  <a:cubicBezTo>
                    <a:pt x="3186" y="27"/>
                    <a:pt x="3151" y="54"/>
                    <a:pt x="3133" y="90"/>
                  </a:cubicBezTo>
                  <a:cubicBezTo>
                    <a:pt x="3097" y="152"/>
                    <a:pt x="3088" y="223"/>
                    <a:pt x="3106" y="295"/>
                  </a:cubicBezTo>
                  <a:cubicBezTo>
                    <a:pt x="3113" y="322"/>
                    <a:pt x="3124" y="348"/>
                    <a:pt x="3138" y="372"/>
                  </a:cubicBezTo>
                  <a:lnTo>
                    <a:pt x="3138" y="372"/>
                  </a:lnTo>
                  <a:cubicBezTo>
                    <a:pt x="3031" y="326"/>
                    <a:pt x="2922" y="283"/>
                    <a:pt x="2803" y="250"/>
                  </a:cubicBezTo>
                  <a:cubicBezTo>
                    <a:pt x="2651" y="197"/>
                    <a:pt x="2490" y="179"/>
                    <a:pt x="2330" y="179"/>
                  </a:cubicBezTo>
                  <a:cubicBezTo>
                    <a:pt x="2249" y="188"/>
                    <a:pt x="2169" y="206"/>
                    <a:pt x="2098" y="250"/>
                  </a:cubicBezTo>
                  <a:cubicBezTo>
                    <a:pt x="2026" y="295"/>
                    <a:pt x="1964" y="357"/>
                    <a:pt x="1928" y="429"/>
                  </a:cubicBezTo>
                  <a:cubicBezTo>
                    <a:pt x="1832" y="557"/>
                    <a:pt x="1822" y="722"/>
                    <a:pt x="1893" y="858"/>
                  </a:cubicBezTo>
                  <a:lnTo>
                    <a:pt x="1893" y="858"/>
                  </a:lnTo>
                  <a:cubicBezTo>
                    <a:pt x="1770" y="836"/>
                    <a:pt x="1644" y="827"/>
                    <a:pt x="1516" y="827"/>
                  </a:cubicBezTo>
                  <a:cubicBezTo>
                    <a:pt x="1472" y="827"/>
                    <a:pt x="1428" y="828"/>
                    <a:pt x="1384" y="830"/>
                  </a:cubicBezTo>
                  <a:cubicBezTo>
                    <a:pt x="1196" y="839"/>
                    <a:pt x="1009" y="884"/>
                    <a:pt x="839" y="973"/>
                  </a:cubicBezTo>
                  <a:cubicBezTo>
                    <a:pt x="759" y="1027"/>
                    <a:pt x="687" y="1098"/>
                    <a:pt x="652" y="1187"/>
                  </a:cubicBezTo>
                  <a:cubicBezTo>
                    <a:pt x="598" y="1268"/>
                    <a:pt x="589" y="1375"/>
                    <a:pt x="616" y="1473"/>
                  </a:cubicBezTo>
                  <a:cubicBezTo>
                    <a:pt x="652" y="1562"/>
                    <a:pt x="723" y="1634"/>
                    <a:pt x="812" y="1669"/>
                  </a:cubicBezTo>
                  <a:cubicBezTo>
                    <a:pt x="872" y="1699"/>
                    <a:pt x="931" y="1721"/>
                    <a:pt x="993" y="1735"/>
                  </a:cubicBezTo>
                  <a:lnTo>
                    <a:pt x="993" y="1735"/>
                  </a:lnTo>
                  <a:cubicBezTo>
                    <a:pt x="841" y="1772"/>
                    <a:pt x="696" y="1826"/>
                    <a:pt x="563" y="1892"/>
                  </a:cubicBezTo>
                  <a:cubicBezTo>
                    <a:pt x="473" y="1937"/>
                    <a:pt x="393" y="1982"/>
                    <a:pt x="322" y="2044"/>
                  </a:cubicBezTo>
                  <a:cubicBezTo>
                    <a:pt x="250" y="2107"/>
                    <a:pt x="197" y="2187"/>
                    <a:pt x="161" y="2276"/>
                  </a:cubicBezTo>
                  <a:cubicBezTo>
                    <a:pt x="116" y="2464"/>
                    <a:pt x="179" y="2660"/>
                    <a:pt x="339" y="2785"/>
                  </a:cubicBezTo>
                  <a:cubicBezTo>
                    <a:pt x="449" y="2852"/>
                    <a:pt x="576" y="2890"/>
                    <a:pt x="705" y="2890"/>
                  </a:cubicBezTo>
                  <a:cubicBezTo>
                    <a:pt x="721" y="2890"/>
                    <a:pt x="736" y="2890"/>
                    <a:pt x="752" y="2889"/>
                  </a:cubicBezTo>
                  <a:lnTo>
                    <a:pt x="752" y="2889"/>
                  </a:lnTo>
                  <a:cubicBezTo>
                    <a:pt x="481" y="3041"/>
                    <a:pt x="256" y="3260"/>
                    <a:pt x="107" y="3535"/>
                  </a:cubicBezTo>
                  <a:cubicBezTo>
                    <a:pt x="27" y="3686"/>
                    <a:pt x="0" y="3865"/>
                    <a:pt x="18" y="4043"/>
                  </a:cubicBezTo>
                  <a:cubicBezTo>
                    <a:pt x="51" y="4385"/>
                    <a:pt x="335" y="4631"/>
                    <a:pt x="670" y="4631"/>
                  </a:cubicBezTo>
                  <a:cubicBezTo>
                    <a:pt x="702" y="4631"/>
                    <a:pt x="735" y="4628"/>
                    <a:pt x="768" y="4623"/>
                  </a:cubicBezTo>
                  <a:cubicBezTo>
                    <a:pt x="937" y="4606"/>
                    <a:pt x="1107" y="4543"/>
                    <a:pt x="1250" y="4445"/>
                  </a:cubicBezTo>
                  <a:cubicBezTo>
                    <a:pt x="1544" y="4249"/>
                    <a:pt x="1776" y="3981"/>
                    <a:pt x="1937" y="3677"/>
                  </a:cubicBezTo>
                  <a:lnTo>
                    <a:pt x="1937" y="3677"/>
                  </a:lnTo>
                  <a:cubicBezTo>
                    <a:pt x="1767" y="3981"/>
                    <a:pt x="1535" y="4249"/>
                    <a:pt x="1241" y="4436"/>
                  </a:cubicBezTo>
                  <a:cubicBezTo>
                    <a:pt x="1098" y="4525"/>
                    <a:pt x="928" y="4588"/>
                    <a:pt x="759" y="4606"/>
                  </a:cubicBezTo>
                  <a:cubicBezTo>
                    <a:pt x="735" y="4608"/>
                    <a:pt x="710" y="4609"/>
                    <a:pt x="686" y="4609"/>
                  </a:cubicBezTo>
                  <a:cubicBezTo>
                    <a:pt x="541" y="4609"/>
                    <a:pt x="399" y="4564"/>
                    <a:pt x="277" y="4472"/>
                  </a:cubicBezTo>
                  <a:cubicBezTo>
                    <a:pt x="143" y="4365"/>
                    <a:pt x="63" y="4213"/>
                    <a:pt x="45" y="4043"/>
                  </a:cubicBezTo>
                  <a:cubicBezTo>
                    <a:pt x="27" y="3874"/>
                    <a:pt x="54" y="3695"/>
                    <a:pt x="134" y="3544"/>
                  </a:cubicBezTo>
                  <a:cubicBezTo>
                    <a:pt x="296" y="3253"/>
                    <a:pt x="540" y="3020"/>
                    <a:pt x="842" y="2876"/>
                  </a:cubicBezTo>
                  <a:lnTo>
                    <a:pt x="842" y="2876"/>
                  </a:lnTo>
                  <a:cubicBezTo>
                    <a:pt x="856" y="2873"/>
                    <a:pt x="870" y="2869"/>
                    <a:pt x="884" y="2865"/>
                  </a:cubicBezTo>
                  <a:lnTo>
                    <a:pt x="880" y="2858"/>
                  </a:lnTo>
                  <a:lnTo>
                    <a:pt x="880" y="2858"/>
                  </a:lnTo>
                  <a:cubicBezTo>
                    <a:pt x="881" y="2857"/>
                    <a:pt x="883" y="2857"/>
                    <a:pt x="884" y="2856"/>
                  </a:cubicBezTo>
                  <a:lnTo>
                    <a:pt x="1000" y="2803"/>
                  </a:lnTo>
                  <a:lnTo>
                    <a:pt x="866" y="2830"/>
                  </a:lnTo>
                  <a:cubicBezTo>
                    <a:pt x="866" y="2830"/>
                    <a:pt x="866" y="2830"/>
                    <a:pt x="866" y="2830"/>
                  </a:cubicBezTo>
                  <a:lnTo>
                    <a:pt x="866" y="2830"/>
                  </a:lnTo>
                  <a:cubicBezTo>
                    <a:pt x="808" y="2848"/>
                    <a:pt x="749" y="2857"/>
                    <a:pt x="689" y="2857"/>
                  </a:cubicBezTo>
                  <a:cubicBezTo>
                    <a:pt x="573" y="2857"/>
                    <a:pt x="457" y="2823"/>
                    <a:pt x="357" y="2758"/>
                  </a:cubicBezTo>
                  <a:cubicBezTo>
                    <a:pt x="214" y="2642"/>
                    <a:pt x="152" y="2464"/>
                    <a:pt x="197" y="2285"/>
                  </a:cubicBezTo>
                  <a:cubicBezTo>
                    <a:pt x="223" y="2205"/>
                    <a:pt x="277" y="2133"/>
                    <a:pt x="348" y="2071"/>
                  </a:cubicBezTo>
                  <a:cubicBezTo>
                    <a:pt x="420" y="2017"/>
                    <a:pt x="491" y="1964"/>
                    <a:pt x="571" y="1928"/>
                  </a:cubicBezTo>
                  <a:cubicBezTo>
                    <a:pt x="732" y="1848"/>
                    <a:pt x="911" y="1785"/>
                    <a:pt x="1089" y="1750"/>
                  </a:cubicBezTo>
                  <a:lnTo>
                    <a:pt x="1196" y="1732"/>
                  </a:lnTo>
                  <a:lnTo>
                    <a:pt x="1089" y="1714"/>
                  </a:lnTo>
                  <a:cubicBezTo>
                    <a:pt x="1000" y="1696"/>
                    <a:pt x="911" y="1678"/>
                    <a:pt x="830" y="1634"/>
                  </a:cubicBezTo>
                  <a:cubicBezTo>
                    <a:pt x="750" y="1598"/>
                    <a:pt x="687" y="1535"/>
                    <a:pt x="652" y="1455"/>
                  </a:cubicBezTo>
                  <a:cubicBezTo>
                    <a:pt x="625" y="1375"/>
                    <a:pt x="643" y="1277"/>
                    <a:pt x="687" y="1205"/>
                  </a:cubicBezTo>
                  <a:cubicBezTo>
                    <a:pt x="723" y="1125"/>
                    <a:pt x="786" y="1062"/>
                    <a:pt x="866" y="1009"/>
                  </a:cubicBezTo>
                  <a:cubicBezTo>
                    <a:pt x="1027" y="929"/>
                    <a:pt x="1196" y="884"/>
                    <a:pt x="1384" y="875"/>
                  </a:cubicBezTo>
                  <a:cubicBezTo>
                    <a:pt x="1562" y="875"/>
                    <a:pt x="1750" y="884"/>
                    <a:pt x="1928" y="911"/>
                  </a:cubicBezTo>
                  <a:lnTo>
                    <a:pt x="1991" y="920"/>
                  </a:lnTo>
                  <a:lnTo>
                    <a:pt x="1955" y="866"/>
                  </a:lnTo>
                  <a:cubicBezTo>
                    <a:pt x="1910" y="813"/>
                    <a:pt x="1883" y="741"/>
                    <a:pt x="1892" y="661"/>
                  </a:cubicBezTo>
                  <a:cubicBezTo>
                    <a:pt x="1892" y="589"/>
                    <a:pt x="1919" y="518"/>
                    <a:pt x="1964" y="456"/>
                  </a:cubicBezTo>
                  <a:cubicBezTo>
                    <a:pt x="1999" y="393"/>
                    <a:pt x="2053" y="339"/>
                    <a:pt x="2115" y="295"/>
                  </a:cubicBezTo>
                  <a:cubicBezTo>
                    <a:pt x="2187" y="259"/>
                    <a:pt x="2258" y="232"/>
                    <a:pt x="2330" y="232"/>
                  </a:cubicBezTo>
                  <a:cubicBezTo>
                    <a:pt x="2490" y="232"/>
                    <a:pt x="2642" y="250"/>
                    <a:pt x="2785" y="295"/>
                  </a:cubicBezTo>
                  <a:cubicBezTo>
                    <a:pt x="2937" y="339"/>
                    <a:pt x="3088" y="402"/>
                    <a:pt x="3222" y="464"/>
                  </a:cubicBezTo>
                  <a:lnTo>
                    <a:pt x="3224" y="461"/>
                  </a:lnTo>
                  <a:lnTo>
                    <a:pt x="3224" y="461"/>
                  </a:lnTo>
                  <a:cubicBezTo>
                    <a:pt x="3227" y="462"/>
                    <a:pt x="3229" y="463"/>
                    <a:pt x="3231" y="464"/>
                  </a:cubicBezTo>
                  <a:lnTo>
                    <a:pt x="3249" y="420"/>
                  </a:lnTo>
                  <a:cubicBezTo>
                    <a:pt x="3195" y="393"/>
                    <a:pt x="3160" y="339"/>
                    <a:pt x="3142" y="286"/>
                  </a:cubicBezTo>
                  <a:cubicBezTo>
                    <a:pt x="3133" y="223"/>
                    <a:pt x="3142" y="161"/>
                    <a:pt x="3178" y="116"/>
                  </a:cubicBezTo>
                  <a:cubicBezTo>
                    <a:pt x="3195" y="63"/>
                    <a:pt x="3258" y="45"/>
                    <a:pt x="3320" y="45"/>
                  </a:cubicBezTo>
                  <a:cubicBezTo>
                    <a:pt x="3383" y="45"/>
                    <a:pt x="3445" y="54"/>
                    <a:pt x="3508" y="72"/>
                  </a:cubicBezTo>
                  <a:cubicBezTo>
                    <a:pt x="3767" y="134"/>
                    <a:pt x="4008" y="223"/>
                    <a:pt x="4249" y="331"/>
                  </a:cubicBezTo>
                  <a:lnTo>
                    <a:pt x="4240" y="331"/>
                  </a:lnTo>
                  <a:cubicBezTo>
                    <a:pt x="4338" y="456"/>
                    <a:pt x="4427" y="598"/>
                    <a:pt x="4498" y="750"/>
                  </a:cubicBezTo>
                  <a:cubicBezTo>
                    <a:pt x="4534" y="821"/>
                    <a:pt x="4543" y="893"/>
                    <a:pt x="4543" y="973"/>
                  </a:cubicBezTo>
                  <a:cubicBezTo>
                    <a:pt x="4525" y="1009"/>
                    <a:pt x="4498" y="1036"/>
                    <a:pt x="4463" y="1036"/>
                  </a:cubicBezTo>
                  <a:lnTo>
                    <a:pt x="4363" y="1036"/>
                  </a:lnTo>
                  <a:cubicBezTo>
                    <a:pt x="4361" y="1033"/>
                    <a:pt x="4358" y="1030"/>
                    <a:pt x="4356" y="1027"/>
                  </a:cubicBezTo>
                  <a:lnTo>
                    <a:pt x="4349" y="1036"/>
                  </a:lnTo>
                  <a:lnTo>
                    <a:pt x="4347" y="1036"/>
                  </a:lnTo>
                  <a:lnTo>
                    <a:pt x="4293" y="1027"/>
                  </a:lnTo>
                  <a:lnTo>
                    <a:pt x="4329" y="1062"/>
                  </a:lnTo>
                  <a:cubicBezTo>
                    <a:pt x="4427" y="1178"/>
                    <a:pt x="4498" y="1312"/>
                    <a:pt x="4543" y="1455"/>
                  </a:cubicBezTo>
                  <a:cubicBezTo>
                    <a:pt x="4579" y="1607"/>
                    <a:pt x="4561" y="1759"/>
                    <a:pt x="4498" y="1892"/>
                  </a:cubicBezTo>
                  <a:cubicBezTo>
                    <a:pt x="4445" y="2035"/>
                    <a:pt x="4338" y="2151"/>
                    <a:pt x="4204" y="2223"/>
                  </a:cubicBezTo>
                  <a:cubicBezTo>
                    <a:pt x="4147" y="2246"/>
                    <a:pt x="4084" y="2257"/>
                    <a:pt x="4021" y="2257"/>
                  </a:cubicBezTo>
                  <a:cubicBezTo>
                    <a:pt x="3937" y="2257"/>
                    <a:pt x="3852" y="2237"/>
                    <a:pt x="3775" y="2196"/>
                  </a:cubicBezTo>
                  <a:lnTo>
                    <a:pt x="3775" y="2196"/>
                  </a:lnTo>
                  <a:cubicBezTo>
                    <a:pt x="3775" y="2196"/>
                    <a:pt x="3775" y="2196"/>
                    <a:pt x="3775" y="2196"/>
                  </a:cubicBezTo>
                  <a:lnTo>
                    <a:pt x="3695" y="2160"/>
                  </a:lnTo>
                  <a:lnTo>
                    <a:pt x="3758" y="2223"/>
                  </a:lnTo>
                  <a:cubicBezTo>
                    <a:pt x="3892" y="2365"/>
                    <a:pt x="3990" y="2535"/>
                    <a:pt x="4043" y="2722"/>
                  </a:cubicBezTo>
                  <a:cubicBezTo>
                    <a:pt x="4097" y="2910"/>
                    <a:pt x="4079" y="3106"/>
                    <a:pt x="3990" y="3276"/>
                  </a:cubicBezTo>
                  <a:cubicBezTo>
                    <a:pt x="3954" y="3365"/>
                    <a:pt x="3892" y="3445"/>
                    <a:pt x="3820" y="3499"/>
                  </a:cubicBezTo>
                  <a:cubicBezTo>
                    <a:pt x="3740" y="3561"/>
                    <a:pt x="3651" y="3588"/>
                    <a:pt x="3552" y="3588"/>
                  </a:cubicBezTo>
                  <a:cubicBezTo>
                    <a:pt x="3360" y="3562"/>
                    <a:pt x="3184" y="3484"/>
                    <a:pt x="3043" y="3355"/>
                  </a:cubicBezTo>
                  <a:lnTo>
                    <a:pt x="3043" y="3355"/>
                  </a:lnTo>
                  <a:cubicBezTo>
                    <a:pt x="3043" y="3352"/>
                    <a:pt x="3043" y="3350"/>
                    <a:pt x="3044" y="3347"/>
                  </a:cubicBezTo>
                  <a:lnTo>
                    <a:pt x="3044" y="3347"/>
                  </a:lnTo>
                  <a:lnTo>
                    <a:pt x="3038" y="3350"/>
                  </a:lnTo>
                  <a:lnTo>
                    <a:pt x="3038" y="3350"/>
                  </a:lnTo>
                  <a:cubicBezTo>
                    <a:pt x="3037" y="3349"/>
                    <a:pt x="3036" y="3348"/>
                    <a:pt x="3035" y="3347"/>
                  </a:cubicBezTo>
                  <a:lnTo>
                    <a:pt x="3026" y="3329"/>
                  </a:lnTo>
                  <a:lnTo>
                    <a:pt x="3026" y="3356"/>
                  </a:lnTo>
                  <a:cubicBezTo>
                    <a:pt x="3017" y="3517"/>
                    <a:pt x="2981" y="3669"/>
                    <a:pt x="2919" y="3820"/>
                  </a:cubicBezTo>
                  <a:cubicBezTo>
                    <a:pt x="2883" y="3892"/>
                    <a:pt x="2847" y="3963"/>
                    <a:pt x="2794" y="4017"/>
                  </a:cubicBezTo>
                  <a:cubicBezTo>
                    <a:pt x="2740" y="4079"/>
                    <a:pt x="2678" y="4124"/>
                    <a:pt x="2606" y="4159"/>
                  </a:cubicBezTo>
                  <a:cubicBezTo>
                    <a:pt x="2678" y="4133"/>
                    <a:pt x="2749" y="4079"/>
                    <a:pt x="2803" y="4026"/>
                  </a:cubicBezTo>
                  <a:cubicBezTo>
                    <a:pt x="2856" y="3963"/>
                    <a:pt x="2892" y="3892"/>
                    <a:pt x="2928" y="3820"/>
                  </a:cubicBezTo>
                  <a:cubicBezTo>
                    <a:pt x="2987" y="3676"/>
                    <a:pt x="3022" y="3523"/>
                    <a:pt x="3041" y="3370"/>
                  </a:cubicBezTo>
                  <a:lnTo>
                    <a:pt x="3041" y="3370"/>
                  </a:lnTo>
                  <a:cubicBezTo>
                    <a:pt x="3182" y="3496"/>
                    <a:pt x="3363" y="3580"/>
                    <a:pt x="3552" y="3606"/>
                  </a:cubicBezTo>
                  <a:cubicBezTo>
                    <a:pt x="3562" y="3607"/>
                    <a:pt x="3572" y="3607"/>
                    <a:pt x="3582" y="3607"/>
                  </a:cubicBezTo>
                  <a:cubicBezTo>
                    <a:pt x="3671" y="3607"/>
                    <a:pt x="3758" y="3573"/>
                    <a:pt x="3838" y="3517"/>
                  </a:cubicBezTo>
                  <a:cubicBezTo>
                    <a:pt x="3909" y="3454"/>
                    <a:pt x="3972" y="3374"/>
                    <a:pt x="4016" y="3285"/>
                  </a:cubicBezTo>
                  <a:cubicBezTo>
                    <a:pt x="4106" y="3106"/>
                    <a:pt x="4124" y="2901"/>
                    <a:pt x="4070" y="2705"/>
                  </a:cubicBezTo>
                  <a:cubicBezTo>
                    <a:pt x="4023" y="2541"/>
                    <a:pt x="3943" y="2384"/>
                    <a:pt x="3828" y="2252"/>
                  </a:cubicBezTo>
                  <a:lnTo>
                    <a:pt x="3828" y="2252"/>
                  </a:lnTo>
                  <a:cubicBezTo>
                    <a:pt x="3886" y="2272"/>
                    <a:pt x="3948" y="2282"/>
                    <a:pt x="4010" y="2282"/>
                  </a:cubicBezTo>
                  <a:cubicBezTo>
                    <a:pt x="4082" y="2282"/>
                    <a:pt x="4153" y="2269"/>
                    <a:pt x="4222" y="2241"/>
                  </a:cubicBezTo>
                  <a:cubicBezTo>
                    <a:pt x="4365" y="2169"/>
                    <a:pt x="4472" y="2053"/>
                    <a:pt x="4534" y="1901"/>
                  </a:cubicBezTo>
                  <a:cubicBezTo>
                    <a:pt x="4597" y="1759"/>
                    <a:pt x="4614" y="1598"/>
                    <a:pt x="4579" y="1437"/>
                  </a:cubicBezTo>
                  <a:cubicBezTo>
                    <a:pt x="4540" y="1304"/>
                    <a:pt x="4473" y="1177"/>
                    <a:pt x="4390" y="1070"/>
                  </a:cubicBezTo>
                  <a:lnTo>
                    <a:pt x="4390" y="1070"/>
                  </a:lnTo>
                  <a:cubicBezTo>
                    <a:pt x="4415" y="1071"/>
                    <a:pt x="4439" y="1071"/>
                    <a:pt x="4463" y="1071"/>
                  </a:cubicBezTo>
                  <a:cubicBezTo>
                    <a:pt x="4516" y="1062"/>
                    <a:pt x="4561" y="1036"/>
                    <a:pt x="4579" y="982"/>
                  </a:cubicBezTo>
                  <a:cubicBezTo>
                    <a:pt x="4588" y="893"/>
                    <a:pt x="4570" y="804"/>
                    <a:pt x="4534" y="732"/>
                  </a:cubicBezTo>
                  <a:cubicBezTo>
                    <a:pt x="4454" y="572"/>
                    <a:pt x="4373" y="429"/>
                    <a:pt x="4266" y="295"/>
                  </a:cubicBezTo>
                  <a:cubicBezTo>
                    <a:pt x="4025" y="179"/>
                    <a:pt x="3784" y="90"/>
                    <a:pt x="3526" y="27"/>
                  </a:cubicBezTo>
                  <a:cubicBezTo>
                    <a:pt x="3463" y="9"/>
                    <a:pt x="3392" y="0"/>
                    <a:pt x="33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5562;p65"/>
            <p:cNvSpPr/>
            <p:nvPr/>
          </p:nvSpPr>
          <p:spPr>
            <a:xfrm>
              <a:off x="2713378" y="2074930"/>
              <a:ext cx="360402" cy="350954"/>
            </a:xfrm>
            <a:custGeom>
              <a:avLst/>
              <a:gdLst/>
              <a:ahLst/>
              <a:cxnLst/>
              <a:rect l="l" t="t" r="r" b="b"/>
              <a:pathLst>
                <a:path w="4349" h="4235" extrusionOk="0">
                  <a:moveTo>
                    <a:pt x="4234" y="1"/>
                  </a:moveTo>
                  <a:cubicBezTo>
                    <a:pt x="4214" y="1"/>
                    <a:pt x="4195" y="7"/>
                    <a:pt x="4178" y="22"/>
                  </a:cubicBezTo>
                  <a:cubicBezTo>
                    <a:pt x="3731" y="468"/>
                    <a:pt x="3276" y="923"/>
                    <a:pt x="2830" y="1379"/>
                  </a:cubicBezTo>
                  <a:lnTo>
                    <a:pt x="1902" y="1227"/>
                  </a:lnTo>
                  <a:cubicBezTo>
                    <a:pt x="1898" y="1226"/>
                    <a:pt x="1896" y="1226"/>
                    <a:pt x="1894" y="1226"/>
                  </a:cubicBezTo>
                  <a:cubicBezTo>
                    <a:pt x="1846" y="1226"/>
                    <a:pt x="2438" y="1460"/>
                    <a:pt x="2705" y="1503"/>
                  </a:cubicBezTo>
                  <a:lnTo>
                    <a:pt x="2277" y="1932"/>
                  </a:lnTo>
                  <a:cubicBezTo>
                    <a:pt x="2259" y="1950"/>
                    <a:pt x="2232" y="1976"/>
                    <a:pt x="2214" y="1994"/>
                  </a:cubicBezTo>
                  <a:lnTo>
                    <a:pt x="777" y="1878"/>
                  </a:lnTo>
                  <a:lnTo>
                    <a:pt x="777" y="1878"/>
                  </a:lnTo>
                  <a:cubicBezTo>
                    <a:pt x="1206" y="1994"/>
                    <a:pt x="1643" y="2075"/>
                    <a:pt x="2080" y="2128"/>
                  </a:cubicBezTo>
                  <a:lnTo>
                    <a:pt x="1714" y="2503"/>
                  </a:lnTo>
                  <a:lnTo>
                    <a:pt x="224" y="2789"/>
                  </a:lnTo>
                  <a:lnTo>
                    <a:pt x="1" y="2833"/>
                  </a:lnTo>
                  <a:cubicBezTo>
                    <a:pt x="510" y="2815"/>
                    <a:pt x="1018" y="2762"/>
                    <a:pt x="1527" y="2682"/>
                  </a:cubicBezTo>
                  <a:lnTo>
                    <a:pt x="1527" y="2682"/>
                  </a:lnTo>
                  <a:lnTo>
                    <a:pt x="394" y="3842"/>
                  </a:lnTo>
                  <a:lnTo>
                    <a:pt x="1" y="4235"/>
                  </a:lnTo>
                  <a:cubicBezTo>
                    <a:pt x="420" y="3922"/>
                    <a:pt x="831" y="3583"/>
                    <a:pt x="1206" y="3217"/>
                  </a:cubicBezTo>
                  <a:lnTo>
                    <a:pt x="1634" y="2789"/>
                  </a:lnTo>
                  <a:lnTo>
                    <a:pt x="1634" y="2789"/>
                  </a:lnTo>
                  <a:cubicBezTo>
                    <a:pt x="1581" y="3146"/>
                    <a:pt x="1527" y="3503"/>
                    <a:pt x="1465" y="3860"/>
                  </a:cubicBezTo>
                  <a:cubicBezTo>
                    <a:pt x="1456" y="3922"/>
                    <a:pt x="1447" y="3985"/>
                    <a:pt x="1438" y="4047"/>
                  </a:cubicBezTo>
                  <a:cubicBezTo>
                    <a:pt x="1581" y="3628"/>
                    <a:pt x="1697" y="3199"/>
                    <a:pt x="1786" y="2771"/>
                  </a:cubicBezTo>
                  <a:cubicBezTo>
                    <a:pt x="1795" y="2717"/>
                    <a:pt x="1804" y="2655"/>
                    <a:pt x="1813" y="2610"/>
                  </a:cubicBezTo>
                  <a:cubicBezTo>
                    <a:pt x="1938" y="2476"/>
                    <a:pt x="2071" y="2342"/>
                    <a:pt x="2205" y="2217"/>
                  </a:cubicBezTo>
                  <a:cubicBezTo>
                    <a:pt x="2312" y="2637"/>
                    <a:pt x="2455" y="3056"/>
                    <a:pt x="2634" y="3458"/>
                  </a:cubicBezTo>
                  <a:lnTo>
                    <a:pt x="2321" y="2093"/>
                  </a:lnTo>
                  <a:lnTo>
                    <a:pt x="2821" y="1593"/>
                  </a:lnTo>
                  <a:cubicBezTo>
                    <a:pt x="2887" y="1824"/>
                    <a:pt x="3160" y="2316"/>
                    <a:pt x="3179" y="2316"/>
                  </a:cubicBezTo>
                  <a:cubicBezTo>
                    <a:pt x="3180" y="2316"/>
                    <a:pt x="3180" y="2313"/>
                    <a:pt x="3178" y="2307"/>
                  </a:cubicBezTo>
                  <a:cubicBezTo>
                    <a:pt x="3098" y="2030"/>
                    <a:pt x="3017" y="1744"/>
                    <a:pt x="2937" y="1477"/>
                  </a:cubicBezTo>
                  <a:lnTo>
                    <a:pt x="3321" y="1084"/>
                  </a:lnTo>
                  <a:cubicBezTo>
                    <a:pt x="3642" y="763"/>
                    <a:pt x="3972" y="432"/>
                    <a:pt x="4294" y="111"/>
                  </a:cubicBezTo>
                  <a:cubicBezTo>
                    <a:pt x="4348" y="64"/>
                    <a:pt x="4294" y="1"/>
                    <a:pt x="42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5563;p65"/>
            <p:cNvSpPr/>
            <p:nvPr/>
          </p:nvSpPr>
          <p:spPr>
            <a:xfrm>
              <a:off x="3024061" y="2180753"/>
              <a:ext cx="289216" cy="271565"/>
            </a:xfrm>
            <a:custGeom>
              <a:avLst/>
              <a:gdLst/>
              <a:ahLst/>
              <a:cxnLst/>
              <a:rect l="l" t="t" r="r" b="b"/>
              <a:pathLst>
                <a:path w="3490" h="3277" extrusionOk="0">
                  <a:moveTo>
                    <a:pt x="1987" y="0"/>
                  </a:moveTo>
                  <a:cubicBezTo>
                    <a:pt x="1604" y="0"/>
                    <a:pt x="1220" y="70"/>
                    <a:pt x="1053" y="173"/>
                  </a:cubicBezTo>
                  <a:cubicBezTo>
                    <a:pt x="1053" y="173"/>
                    <a:pt x="0" y="1262"/>
                    <a:pt x="420" y="1726"/>
                  </a:cubicBezTo>
                  <a:cubicBezTo>
                    <a:pt x="526" y="1843"/>
                    <a:pt x="615" y="1887"/>
                    <a:pt x="693" y="1887"/>
                  </a:cubicBezTo>
                  <a:cubicBezTo>
                    <a:pt x="922" y="1887"/>
                    <a:pt x="1059" y="1512"/>
                    <a:pt x="1262" y="1512"/>
                  </a:cubicBezTo>
                  <a:cubicBezTo>
                    <a:pt x="1264" y="1512"/>
                    <a:pt x="1266" y="1512"/>
                    <a:pt x="1268" y="1512"/>
                  </a:cubicBezTo>
                  <a:cubicBezTo>
                    <a:pt x="1535" y="1530"/>
                    <a:pt x="875" y="2386"/>
                    <a:pt x="1268" y="2779"/>
                  </a:cubicBezTo>
                  <a:cubicBezTo>
                    <a:pt x="1360" y="2874"/>
                    <a:pt x="1451" y="2910"/>
                    <a:pt x="1534" y="2910"/>
                  </a:cubicBezTo>
                  <a:cubicBezTo>
                    <a:pt x="1796" y="2910"/>
                    <a:pt x="1991" y="2556"/>
                    <a:pt x="1991" y="2556"/>
                  </a:cubicBezTo>
                  <a:cubicBezTo>
                    <a:pt x="1991" y="2556"/>
                    <a:pt x="2285" y="3276"/>
                    <a:pt x="2712" y="3276"/>
                  </a:cubicBezTo>
                  <a:cubicBezTo>
                    <a:pt x="2756" y="3276"/>
                    <a:pt x="2801" y="3269"/>
                    <a:pt x="2847" y="3252"/>
                  </a:cubicBezTo>
                  <a:cubicBezTo>
                    <a:pt x="3311" y="3082"/>
                    <a:pt x="2963" y="2324"/>
                    <a:pt x="2767" y="2244"/>
                  </a:cubicBezTo>
                  <a:cubicBezTo>
                    <a:pt x="2981" y="2208"/>
                    <a:pt x="3490" y="2074"/>
                    <a:pt x="3427" y="1726"/>
                  </a:cubicBezTo>
                  <a:cubicBezTo>
                    <a:pt x="3338" y="1146"/>
                    <a:pt x="2481" y="1369"/>
                    <a:pt x="2544" y="1128"/>
                  </a:cubicBezTo>
                  <a:cubicBezTo>
                    <a:pt x="2660" y="744"/>
                    <a:pt x="3088" y="914"/>
                    <a:pt x="2990" y="396"/>
                  </a:cubicBezTo>
                  <a:cubicBezTo>
                    <a:pt x="2941" y="109"/>
                    <a:pt x="2465" y="0"/>
                    <a:pt x="19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5564;p65"/>
            <p:cNvSpPr/>
            <p:nvPr/>
          </p:nvSpPr>
          <p:spPr>
            <a:xfrm>
              <a:off x="3075192" y="2138905"/>
              <a:ext cx="174524" cy="262532"/>
            </a:xfrm>
            <a:custGeom>
              <a:avLst/>
              <a:gdLst/>
              <a:ahLst/>
              <a:cxnLst/>
              <a:rect l="l" t="t" r="r" b="b"/>
              <a:pathLst>
                <a:path w="2106" h="3168" extrusionOk="0">
                  <a:moveTo>
                    <a:pt x="82" y="1"/>
                  </a:moveTo>
                  <a:cubicBezTo>
                    <a:pt x="42" y="1"/>
                    <a:pt x="1" y="45"/>
                    <a:pt x="26" y="89"/>
                  </a:cubicBezTo>
                  <a:lnTo>
                    <a:pt x="526" y="910"/>
                  </a:lnTo>
                  <a:cubicBezTo>
                    <a:pt x="392" y="1169"/>
                    <a:pt x="258" y="1437"/>
                    <a:pt x="133" y="1695"/>
                  </a:cubicBezTo>
                  <a:cubicBezTo>
                    <a:pt x="303" y="1490"/>
                    <a:pt x="463" y="1267"/>
                    <a:pt x="597" y="1026"/>
                  </a:cubicBezTo>
                  <a:cubicBezTo>
                    <a:pt x="793" y="1356"/>
                    <a:pt x="990" y="1686"/>
                    <a:pt x="1186" y="2017"/>
                  </a:cubicBezTo>
                  <a:cubicBezTo>
                    <a:pt x="1133" y="2267"/>
                    <a:pt x="1070" y="2508"/>
                    <a:pt x="1017" y="2757"/>
                  </a:cubicBezTo>
                  <a:cubicBezTo>
                    <a:pt x="1015" y="2762"/>
                    <a:pt x="1015" y="2765"/>
                    <a:pt x="1016" y="2765"/>
                  </a:cubicBezTo>
                  <a:cubicBezTo>
                    <a:pt x="1029" y="2765"/>
                    <a:pt x="1226" y="2350"/>
                    <a:pt x="1275" y="2159"/>
                  </a:cubicBezTo>
                  <a:lnTo>
                    <a:pt x="1650" y="2793"/>
                  </a:lnTo>
                  <a:lnTo>
                    <a:pt x="1873" y="3168"/>
                  </a:lnTo>
                  <a:cubicBezTo>
                    <a:pt x="1731" y="2802"/>
                    <a:pt x="1552" y="2445"/>
                    <a:pt x="1365" y="2097"/>
                  </a:cubicBezTo>
                  <a:lnTo>
                    <a:pt x="1365" y="2097"/>
                  </a:lnTo>
                  <a:cubicBezTo>
                    <a:pt x="1564" y="2127"/>
                    <a:pt x="1770" y="2144"/>
                    <a:pt x="1977" y="2144"/>
                  </a:cubicBezTo>
                  <a:cubicBezTo>
                    <a:pt x="2020" y="2144"/>
                    <a:pt x="2063" y="2143"/>
                    <a:pt x="2105" y="2142"/>
                  </a:cubicBezTo>
                  <a:lnTo>
                    <a:pt x="1284" y="1954"/>
                  </a:lnTo>
                  <a:cubicBezTo>
                    <a:pt x="1088" y="1633"/>
                    <a:pt x="892" y="1303"/>
                    <a:pt x="695" y="972"/>
                  </a:cubicBezTo>
                  <a:lnTo>
                    <a:pt x="695" y="972"/>
                  </a:lnTo>
                  <a:cubicBezTo>
                    <a:pt x="845" y="984"/>
                    <a:pt x="996" y="989"/>
                    <a:pt x="1148" y="989"/>
                  </a:cubicBezTo>
                  <a:cubicBezTo>
                    <a:pt x="1359" y="989"/>
                    <a:pt x="1571" y="979"/>
                    <a:pt x="1784" y="964"/>
                  </a:cubicBezTo>
                  <a:lnTo>
                    <a:pt x="615" y="847"/>
                  </a:lnTo>
                  <a:lnTo>
                    <a:pt x="347" y="401"/>
                  </a:lnTo>
                  <a:lnTo>
                    <a:pt x="124" y="26"/>
                  </a:lnTo>
                  <a:cubicBezTo>
                    <a:pt x="114" y="8"/>
                    <a:pt x="98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5565;p65"/>
            <p:cNvSpPr/>
            <p:nvPr/>
          </p:nvSpPr>
          <p:spPr>
            <a:xfrm>
              <a:off x="3038812" y="2212078"/>
              <a:ext cx="260460" cy="252256"/>
            </a:xfrm>
            <a:custGeom>
              <a:avLst/>
              <a:gdLst/>
              <a:ahLst/>
              <a:cxnLst/>
              <a:rect l="l" t="t" r="r" b="b"/>
              <a:pathLst>
                <a:path w="3143" h="3044" extrusionOk="0">
                  <a:moveTo>
                    <a:pt x="2678" y="2856"/>
                  </a:moveTo>
                  <a:cubicBezTo>
                    <a:pt x="3142" y="2687"/>
                    <a:pt x="2794" y="1928"/>
                    <a:pt x="2589" y="1857"/>
                  </a:cubicBezTo>
                  <a:cubicBezTo>
                    <a:pt x="2776" y="1830"/>
                    <a:pt x="2955" y="1767"/>
                    <a:pt x="3107" y="1660"/>
                  </a:cubicBezTo>
                  <a:cubicBezTo>
                    <a:pt x="3044" y="1392"/>
                    <a:pt x="2919" y="1143"/>
                    <a:pt x="2759" y="919"/>
                  </a:cubicBezTo>
                  <a:cubicBezTo>
                    <a:pt x="2535" y="875"/>
                    <a:pt x="2339" y="866"/>
                    <a:pt x="2366" y="750"/>
                  </a:cubicBezTo>
                  <a:cubicBezTo>
                    <a:pt x="2384" y="687"/>
                    <a:pt x="2411" y="643"/>
                    <a:pt x="2446" y="598"/>
                  </a:cubicBezTo>
                  <a:cubicBezTo>
                    <a:pt x="1911" y="143"/>
                    <a:pt x="1179" y="0"/>
                    <a:pt x="518" y="223"/>
                  </a:cubicBezTo>
                  <a:cubicBezTo>
                    <a:pt x="260" y="580"/>
                    <a:pt x="1" y="1062"/>
                    <a:pt x="251" y="1339"/>
                  </a:cubicBezTo>
                  <a:cubicBezTo>
                    <a:pt x="670" y="1803"/>
                    <a:pt x="822" y="1116"/>
                    <a:pt x="1090" y="1125"/>
                  </a:cubicBezTo>
                  <a:cubicBezTo>
                    <a:pt x="1357" y="1134"/>
                    <a:pt x="697" y="1999"/>
                    <a:pt x="1090" y="2392"/>
                  </a:cubicBezTo>
                  <a:cubicBezTo>
                    <a:pt x="1482" y="2776"/>
                    <a:pt x="1813" y="2169"/>
                    <a:pt x="1813" y="2169"/>
                  </a:cubicBezTo>
                  <a:cubicBezTo>
                    <a:pt x="1813" y="2169"/>
                    <a:pt x="2178" y="3044"/>
                    <a:pt x="2678" y="285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5566;p65"/>
            <p:cNvSpPr/>
            <p:nvPr/>
          </p:nvSpPr>
          <p:spPr>
            <a:xfrm>
              <a:off x="3049171" y="2179925"/>
              <a:ext cx="259549" cy="271731"/>
            </a:xfrm>
            <a:custGeom>
              <a:avLst/>
              <a:gdLst/>
              <a:ahLst/>
              <a:cxnLst/>
              <a:rect l="l" t="t" r="r" b="b"/>
              <a:pathLst>
                <a:path w="3132" h="3279" extrusionOk="0">
                  <a:moveTo>
                    <a:pt x="3124" y="1736"/>
                  </a:moveTo>
                  <a:cubicBezTo>
                    <a:pt x="3129" y="1756"/>
                    <a:pt x="3131" y="1776"/>
                    <a:pt x="3131" y="1795"/>
                  </a:cubicBezTo>
                  <a:lnTo>
                    <a:pt x="3131" y="1795"/>
                  </a:lnTo>
                  <a:cubicBezTo>
                    <a:pt x="3132" y="1775"/>
                    <a:pt x="3129" y="1755"/>
                    <a:pt x="3124" y="1736"/>
                  </a:cubicBezTo>
                  <a:close/>
                  <a:moveTo>
                    <a:pt x="3131" y="1795"/>
                  </a:moveTo>
                  <a:cubicBezTo>
                    <a:pt x="3131" y="1850"/>
                    <a:pt x="3112" y="1907"/>
                    <a:pt x="3080" y="1959"/>
                  </a:cubicBezTo>
                  <a:cubicBezTo>
                    <a:pt x="3035" y="2021"/>
                    <a:pt x="2973" y="2075"/>
                    <a:pt x="2910" y="2111"/>
                  </a:cubicBezTo>
                  <a:cubicBezTo>
                    <a:pt x="2973" y="2075"/>
                    <a:pt x="3035" y="2030"/>
                    <a:pt x="3080" y="1968"/>
                  </a:cubicBezTo>
                  <a:cubicBezTo>
                    <a:pt x="3113" y="1914"/>
                    <a:pt x="3132" y="1855"/>
                    <a:pt x="3131" y="1795"/>
                  </a:cubicBezTo>
                  <a:close/>
                  <a:moveTo>
                    <a:pt x="2910" y="2111"/>
                  </a:moveTo>
                  <a:lnTo>
                    <a:pt x="2910" y="2111"/>
                  </a:lnTo>
                  <a:cubicBezTo>
                    <a:pt x="2771" y="2180"/>
                    <a:pt x="2624" y="2224"/>
                    <a:pt x="2477" y="2251"/>
                  </a:cubicBezTo>
                  <a:lnTo>
                    <a:pt x="2477" y="2251"/>
                  </a:lnTo>
                  <a:cubicBezTo>
                    <a:pt x="2473" y="2249"/>
                    <a:pt x="2468" y="2247"/>
                    <a:pt x="2464" y="2245"/>
                  </a:cubicBezTo>
                  <a:lnTo>
                    <a:pt x="2464" y="2254"/>
                  </a:lnTo>
                  <a:cubicBezTo>
                    <a:pt x="2468" y="2253"/>
                    <a:pt x="2472" y="2252"/>
                    <a:pt x="2477" y="2251"/>
                  </a:cubicBezTo>
                  <a:lnTo>
                    <a:pt x="2477" y="2251"/>
                  </a:lnTo>
                  <a:cubicBezTo>
                    <a:pt x="2477" y="2251"/>
                    <a:pt x="2478" y="2252"/>
                    <a:pt x="2478" y="2252"/>
                  </a:cubicBezTo>
                  <a:lnTo>
                    <a:pt x="2478" y="2252"/>
                  </a:lnTo>
                  <a:cubicBezTo>
                    <a:pt x="2633" y="2233"/>
                    <a:pt x="2772" y="2180"/>
                    <a:pt x="2910" y="2111"/>
                  </a:cubicBezTo>
                  <a:close/>
                  <a:moveTo>
                    <a:pt x="1642" y="1"/>
                  </a:moveTo>
                  <a:cubicBezTo>
                    <a:pt x="1512" y="1"/>
                    <a:pt x="1383" y="9"/>
                    <a:pt x="1259" y="22"/>
                  </a:cubicBezTo>
                  <a:cubicBezTo>
                    <a:pt x="1081" y="40"/>
                    <a:pt x="902" y="94"/>
                    <a:pt x="750" y="165"/>
                  </a:cubicBezTo>
                  <a:cubicBezTo>
                    <a:pt x="599" y="326"/>
                    <a:pt x="465" y="486"/>
                    <a:pt x="340" y="665"/>
                  </a:cubicBezTo>
                  <a:cubicBezTo>
                    <a:pt x="215" y="834"/>
                    <a:pt x="117" y="1031"/>
                    <a:pt x="45" y="1227"/>
                  </a:cubicBezTo>
                  <a:cubicBezTo>
                    <a:pt x="10" y="1334"/>
                    <a:pt x="1" y="1450"/>
                    <a:pt x="19" y="1557"/>
                  </a:cubicBezTo>
                  <a:cubicBezTo>
                    <a:pt x="28" y="1611"/>
                    <a:pt x="45" y="1664"/>
                    <a:pt x="81" y="1709"/>
                  </a:cubicBezTo>
                  <a:cubicBezTo>
                    <a:pt x="117" y="1754"/>
                    <a:pt x="152" y="1798"/>
                    <a:pt x="188" y="1834"/>
                  </a:cubicBezTo>
                  <a:lnTo>
                    <a:pt x="260" y="1879"/>
                  </a:lnTo>
                  <a:cubicBezTo>
                    <a:pt x="286" y="1888"/>
                    <a:pt x="313" y="1905"/>
                    <a:pt x="340" y="1914"/>
                  </a:cubicBezTo>
                  <a:cubicBezTo>
                    <a:pt x="357" y="1917"/>
                    <a:pt x="373" y="1918"/>
                    <a:pt x="388" y="1918"/>
                  </a:cubicBezTo>
                  <a:cubicBezTo>
                    <a:pt x="431" y="1918"/>
                    <a:pt x="470" y="1910"/>
                    <a:pt x="509" y="1897"/>
                  </a:cubicBezTo>
                  <a:cubicBezTo>
                    <a:pt x="608" y="1834"/>
                    <a:pt x="688" y="1763"/>
                    <a:pt x="759" y="1673"/>
                  </a:cubicBezTo>
                  <a:cubicBezTo>
                    <a:pt x="786" y="1638"/>
                    <a:pt x="831" y="1602"/>
                    <a:pt x="866" y="1575"/>
                  </a:cubicBezTo>
                  <a:cubicBezTo>
                    <a:pt x="884" y="1566"/>
                    <a:pt x="911" y="1548"/>
                    <a:pt x="938" y="1548"/>
                  </a:cubicBezTo>
                  <a:cubicBezTo>
                    <a:pt x="947" y="1544"/>
                    <a:pt x="956" y="1542"/>
                    <a:pt x="965" y="1542"/>
                  </a:cubicBezTo>
                  <a:cubicBezTo>
                    <a:pt x="974" y="1542"/>
                    <a:pt x="982" y="1544"/>
                    <a:pt x="991" y="1548"/>
                  </a:cubicBezTo>
                  <a:cubicBezTo>
                    <a:pt x="1018" y="1566"/>
                    <a:pt x="1018" y="1620"/>
                    <a:pt x="1000" y="1673"/>
                  </a:cubicBezTo>
                  <a:cubicBezTo>
                    <a:pt x="991" y="1727"/>
                    <a:pt x="974" y="1772"/>
                    <a:pt x="965" y="1825"/>
                  </a:cubicBezTo>
                  <a:cubicBezTo>
                    <a:pt x="884" y="2021"/>
                    <a:pt x="831" y="2236"/>
                    <a:pt x="822" y="2450"/>
                  </a:cubicBezTo>
                  <a:cubicBezTo>
                    <a:pt x="822" y="2557"/>
                    <a:pt x="858" y="2673"/>
                    <a:pt x="929" y="2762"/>
                  </a:cubicBezTo>
                  <a:cubicBezTo>
                    <a:pt x="991" y="2843"/>
                    <a:pt x="1090" y="2905"/>
                    <a:pt x="1206" y="2923"/>
                  </a:cubicBezTo>
                  <a:cubicBezTo>
                    <a:pt x="1216" y="2924"/>
                    <a:pt x="1227" y="2924"/>
                    <a:pt x="1238" y="2924"/>
                  </a:cubicBezTo>
                  <a:cubicBezTo>
                    <a:pt x="1334" y="2924"/>
                    <a:pt x="1428" y="2888"/>
                    <a:pt x="1500" y="2816"/>
                  </a:cubicBezTo>
                  <a:cubicBezTo>
                    <a:pt x="1573" y="2751"/>
                    <a:pt x="1639" y="2672"/>
                    <a:pt x="1690" y="2591"/>
                  </a:cubicBezTo>
                  <a:lnTo>
                    <a:pt x="1690" y="2591"/>
                  </a:lnTo>
                  <a:cubicBezTo>
                    <a:pt x="1769" y="2761"/>
                    <a:pt x="1872" y="2930"/>
                    <a:pt x="2000" y="3066"/>
                  </a:cubicBezTo>
                  <a:cubicBezTo>
                    <a:pt x="2071" y="3146"/>
                    <a:pt x="2152" y="3208"/>
                    <a:pt x="2250" y="3244"/>
                  </a:cubicBezTo>
                  <a:cubicBezTo>
                    <a:pt x="2302" y="3268"/>
                    <a:pt x="2356" y="3279"/>
                    <a:pt x="2410" y="3279"/>
                  </a:cubicBezTo>
                  <a:cubicBezTo>
                    <a:pt x="2459" y="3279"/>
                    <a:pt x="2507" y="3270"/>
                    <a:pt x="2553" y="3253"/>
                  </a:cubicBezTo>
                  <a:cubicBezTo>
                    <a:pt x="2651" y="3226"/>
                    <a:pt x="2723" y="3146"/>
                    <a:pt x="2759" y="3048"/>
                  </a:cubicBezTo>
                  <a:cubicBezTo>
                    <a:pt x="2785" y="2950"/>
                    <a:pt x="2794" y="2843"/>
                    <a:pt x="2767" y="2744"/>
                  </a:cubicBezTo>
                  <a:cubicBezTo>
                    <a:pt x="2750" y="2646"/>
                    <a:pt x="2714" y="2548"/>
                    <a:pt x="2669" y="2468"/>
                  </a:cubicBezTo>
                  <a:cubicBezTo>
                    <a:pt x="2627" y="2375"/>
                    <a:pt x="2561" y="2298"/>
                    <a:pt x="2478" y="2252"/>
                  </a:cubicBezTo>
                  <a:lnTo>
                    <a:pt x="2478" y="2252"/>
                  </a:lnTo>
                  <a:cubicBezTo>
                    <a:pt x="2473" y="2252"/>
                    <a:pt x="2469" y="2253"/>
                    <a:pt x="2464" y="2254"/>
                  </a:cubicBezTo>
                  <a:cubicBezTo>
                    <a:pt x="2553" y="2307"/>
                    <a:pt x="2616" y="2387"/>
                    <a:pt x="2660" y="2477"/>
                  </a:cubicBezTo>
                  <a:cubicBezTo>
                    <a:pt x="2705" y="2566"/>
                    <a:pt x="2741" y="2655"/>
                    <a:pt x="2759" y="2753"/>
                  </a:cubicBezTo>
                  <a:cubicBezTo>
                    <a:pt x="2785" y="2851"/>
                    <a:pt x="2776" y="2950"/>
                    <a:pt x="2750" y="3048"/>
                  </a:cubicBezTo>
                  <a:cubicBezTo>
                    <a:pt x="2714" y="3146"/>
                    <a:pt x="2643" y="3217"/>
                    <a:pt x="2544" y="3244"/>
                  </a:cubicBezTo>
                  <a:cubicBezTo>
                    <a:pt x="2505" y="3260"/>
                    <a:pt x="2463" y="3267"/>
                    <a:pt x="2420" y="3267"/>
                  </a:cubicBezTo>
                  <a:cubicBezTo>
                    <a:pt x="2365" y="3267"/>
                    <a:pt x="2309" y="3255"/>
                    <a:pt x="2259" y="3235"/>
                  </a:cubicBezTo>
                  <a:cubicBezTo>
                    <a:pt x="2170" y="3191"/>
                    <a:pt x="2089" y="3137"/>
                    <a:pt x="2027" y="3057"/>
                  </a:cubicBezTo>
                  <a:cubicBezTo>
                    <a:pt x="1893" y="2914"/>
                    <a:pt x="1786" y="2744"/>
                    <a:pt x="1705" y="2557"/>
                  </a:cubicBezTo>
                  <a:lnTo>
                    <a:pt x="1696" y="2530"/>
                  </a:lnTo>
                  <a:lnTo>
                    <a:pt x="1679" y="2557"/>
                  </a:lnTo>
                  <a:cubicBezTo>
                    <a:pt x="1625" y="2646"/>
                    <a:pt x="1563" y="2727"/>
                    <a:pt x="1482" y="2798"/>
                  </a:cubicBezTo>
                  <a:cubicBezTo>
                    <a:pt x="1414" y="2859"/>
                    <a:pt x="1326" y="2900"/>
                    <a:pt x="1236" y="2900"/>
                  </a:cubicBezTo>
                  <a:cubicBezTo>
                    <a:pt x="1220" y="2900"/>
                    <a:pt x="1204" y="2899"/>
                    <a:pt x="1188" y="2896"/>
                  </a:cubicBezTo>
                  <a:cubicBezTo>
                    <a:pt x="1090" y="2878"/>
                    <a:pt x="1000" y="2816"/>
                    <a:pt x="938" y="2735"/>
                  </a:cubicBezTo>
                  <a:cubicBezTo>
                    <a:pt x="875" y="2655"/>
                    <a:pt x="840" y="2557"/>
                    <a:pt x="840" y="2450"/>
                  </a:cubicBezTo>
                  <a:cubicBezTo>
                    <a:pt x="858" y="2245"/>
                    <a:pt x="902" y="2039"/>
                    <a:pt x="982" y="1843"/>
                  </a:cubicBezTo>
                  <a:cubicBezTo>
                    <a:pt x="1000" y="1789"/>
                    <a:pt x="1018" y="1736"/>
                    <a:pt x="1027" y="1682"/>
                  </a:cubicBezTo>
                  <a:cubicBezTo>
                    <a:pt x="1036" y="1656"/>
                    <a:pt x="1036" y="1629"/>
                    <a:pt x="1036" y="1602"/>
                  </a:cubicBezTo>
                  <a:cubicBezTo>
                    <a:pt x="1045" y="1566"/>
                    <a:pt x="1027" y="1531"/>
                    <a:pt x="1000" y="1513"/>
                  </a:cubicBezTo>
                  <a:cubicBezTo>
                    <a:pt x="985" y="1502"/>
                    <a:pt x="966" y="1498"/>
                    <a:pt x="946" y="1498"/>
                  </a:cubicBezTo>
                  <a:cubicBezTo>
                    <a:pt x="932" y="1498"/>
                    <a:pt x="917" y="1500"/>
                    <a:pt x="902" y="1504"/>
                  </a:cubicBezTo>
                  <a:cubicBezTo>
                    <a:pt x="875" y="1504"/>
                    <a:pt x="849" y="1522"/>
                    <a:pt x="822" y="1531"/>
                  </a:cubicBezTo>
                  <a:cubicBezTo>
                    <a:pt x="777" y="1566"/>
                    <a:pt x="733" y="1602"/>
                    <a:pt x="697" y="1647"/>
                  </a:cubicBezTo>
                  <a:cubicBezTo>
                    <a:pt x="634" y="1727"/>
                    <a:pt x="554" y="1798"/>
                    <a:pt x="465" y="1852"/>
                  </a:cubicBezTo>
                  <a:cubicBezTo>
                    <a:pt x="435" y="1864"/>
                    <a:pt x="403" y="1870"/>
                    <a:pt x="372" y="1870"/>
                  </a:cubicBezTo>
                  <a:cubicBezTo>
                    <a:pt x="309" y="1870"/>
                    <a:pt x="248" y="1846"/>
                    <a:pt x="206" y="1798"/>
                  </a:cubicBezTo>
                  <a:cubicBezTo>
                    <a:pt x="161" y="1763"/>
                    <a:pt x="126" y="1727"/>
                    <a:pt x="99" y="1682"/>
                  </a:cubicBezTo>
                  <a:cubicBezTo>
                    <a:pt x="72" y="1647"/>
                    <a:pt x="45" y="1593"/>
                    <a:pt x="36" y="1548"/>
                  </a:cubicBezTo>
                  <a:cubicBezTo>
                    <a:pt x="19" y="1450"/>
                    <a:pt x="28" y="1343"/>
                    <a:pt x="63" y="1245"/>
                  </a:cubicBezTo>
                  <a:cubicBezTo>
                    <a:pt x="126" y="1049"/>
                    <a:pt x="224" y="861"/>
                    <a:pt x="349" y="692"/>
                  </a:cubicBezTo>
                  <a:cubicBezTo>
                    <a:pt x="474" y="513"/>
                    <a:pt x="608" y="352"/>
                    <a:pt x="750" y="192"/>
                  </a:cubicBezTo>
                  <a:cubicBezTo>
                    <a:pt x="902" y="120"/>
                    <a:pt x="1072" y="67"/>
                    <a:pt x="1241" y="49"/>
                  </a:cubicBezTo>
                  <a:cubicBezTo>
                    <a:pt x="1420" y="31"/>
                    <a:pt x="1589" y="22"/>
                    <a:pt x="1768" y="22"/>
                  </a:cubicBezTo>
                  <a:cubicBezTo>
                    <a:pt x="1937" y="31"/>
                    <a:pt x="2116" y="49"/>
                    <a:pt x="2286" y="94"/>
                  </a:cubicBezTo>
                  <a:cubicBezTo>
                    <a:pt x="2366" y="120"/>
                    <a:pt x="2446" y="156"/>
                    <a:pt x="2518" y="201"/>
                  </a:cubicBezTo>
                  <a:cubicBezTo>
                    <a:pt x="2598" y="245"/>
                    <a:pt x="2651" y="317"/>
                    <a:pt x="2669" y="397"/>
                  </a:cubicBezTo>
                  <a:cubicBezTo>
                    <a:pt x="2696" y="486"/>
                    <a:pt x="2696" y="567"/>
                    <a:pt x="2669" y="656"/>
                  </a:cubicBezTo>
                  <a:cubicBezTo>
                    <a:pt x="2643" y="736"/>
                    <a:pt x="2580" y="799"/>
                    <a:pt x="2500" y="834"/>
                  </a:cubicBezTo>
                  <a:cubicBezTo>
                    <a:pt x="2419" y="879"/>
                    <a:pt x="2348" y="933"/>
                    <a:pt x="2294" y="1004"/>
                  </a:cubicBezTo>
                  <a:cubicBezTo>
                    <a:pt x="2268" y="1040"/>
                    <a:pt x="2250" y="1075"/>
                    <a:pt x="2232" y="1120"/>
                  </a:cubicBezTo>
                  <a:cubicBezTo>
                    <a:pt x="2232" y="1147"/>
                    <a:pt x="2232" y="1165"/>
                    <a:pt x="2232" y="1191"/>
                  </a:cubicBezTo>
                  <a:cubicBezTo>
                    <a:pt x="2241" y="1209"/>
                    <a:pt x="2259" y="1227"/>
                    <a:pt x="2286" y="1236"/>
                  </a:cubicBezTo>
                  <a:cubicBezTo>
                    <a:pt x="2366" y="1272"/>
                    <a:pt x="2446" y="1290"/>
                    <a:pt x="2535" y="1299"/>
                  </a:cubicBezTo>
                  <a:cubicBezTo>
                    <a:pt x="2625" y="1316"/>
                    <a:pt x="2705" y="1334"/>
                    <a:pt x="2794" y="1361"/>
                  </a:cubicBezTo>
                  <a:cubicBezTo>
                    <a:pt x="2875" y="1388"/>
                    <a:pt x="2955" y="1432"/>
                    <a:pt x="3017" y="1504"/>
                  </a:cubicBezTo>
                  <a:cubicBezTo>
                    <a:pt x="3071" y="1566"/>
                    <a:pt x="3116" y="1647"/>
                    <a:pt x="3124" y="1736"/>
                  </a:cubicBezTo>
                  <a:cubicBezTo>
                    <a:pt x="3116" y="1647"/>
                    <a:pt x="3080" y="1566"/>
                    <a:pt x="3035" y="1504"/>
                  </a:cubicBezTo>
                  <a:cubicBezTo>
                    <a:pt x="2973" y="1432"/>
                    <a:pt x="2892" y="1388"/>
                    <a:pt x="2812" y="1361"/>
                  </a:cubicBezTo>
                  <a:cubicBezTo>
                    <a:pt x="2723" y="1334"/>
                    <a:pt x="2643" y="1307"/>
                    <a:pt x="2553" y="1299"/>
                  </a:cubicBezTo>
                  <a:cubicBezTo>
                    <a:pt x="2464" y="1281"/>
                    <a:pt x="2384" y="1263"/>
                    <a:pt x="2303" y="1236"/>
                  </a:cubicBezTo>
                  <a:cubicBezTo>
                    <a:pt x="2277" y="1218"/>
                    <a:pt x="2268" y="1209"/>
                    <a:pt x="2259" y="1191"/>
                  </a:cubicBezTo>
                  <a:cubicBezTo>
                    <a:pt x="2250" y="1165"/>
                    <a:pt x="2259" y="1147"/>
                    <a:pt x="2268" y="1129"/>
                  </a:cubicBezTo>
                  <a:cubicBezTo>
                    <a:pt x="2277" y="1084"/>
                    <a:pt x="2294" y="1049"/>
                    <a:pt x="2321" y="1013"/>
                  </a:cubicBezTo>
                  <a:cubicBezTo>
                    <a:pt x="2375" y="950"/>
                    <a:pt x="2446" y="897"/>
                    <a:pt x="2527" y="852"/>
                  </a:cubicBezTo>
                  <a:cubicBezTo>
                    <a:pt x="2607" y="817"/>
                    <a:pt x="2669" y="745"/>
                    <a:pt x="2705" y="665"/>
                  </a:cubicBezTo>
                  <a:cubicBezTo>
                    <a:pt x="2723" y="576"/>
                    <a:pt x="2723" y="486"/>
                    <a:pt x="2705" y="406"/>
                  </a:cubicBezTo>
                  <a:cubicBezTo>
                    <a:pt x="2687" y="317"/>
                    <a:pt x="2625" y="236"/>
                    <a:pt x="2544" y="192"/>
                  </a:cubicBezTo>
                  <a:cubicBezTo>
                    <a:pt x="2473" y="138"/>
                    <a:pt x="2393" y="103"/>
                    <a:pt x="2303" y="76"/>
                  </a:cubicBezTo>
                  <a:cubicBezTo>
                    <a:pt x="2134" y="31"/>
                    <a:pt x="1964" y="4"/>
                    <a:pt x="1786" y="4"/>
                  </a:cubicBezTo>
                  <a:cubicBezTo>
                    <a:pt x="1738" y="2"/>
                    <a:pt x="1690" y="1"/>
                    <a:pt x="1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" name="Google Shape;5572;p65"/>
          <p:cNvGrpSpPr/>
          <p:nvPr/>
        </p:nvGrpSpPr>
        <p:grpSpPr>
          <a:xfrm>
            <a:off x="2975073" y="823291"/>
            <a:ext cx="468708" cy="482499"/>
            <a:chOff x="1983681" y="2196772"/>
            <a:chExt cx="468708" cy="482499"/>
          </a:xfrm>
        </p:grpSpPr>
        <p:sp>
          <p:nvSpPr>
            <p:cNvPr id="170" name="Google Shape;5573;p65"/>
            <p:cNvSpPr/>
            <p:nvPr/>
          </p:nvSpPr>
          <p:spPr>
            <a:xfrm>
              <a:off x="2234290" y="2199345"/>
              <a:ext cx="197158" cy="319569"/>
            </a:xfrm>
            <a:custGeom>
              <a:avLst/>
              <a:gdLst/>
              <a:ahLst/>
              <a:cxnLst/>
              <a:rect l="l" t="t" r="r" b="b"/>
              <a:pathLst>
                <a:path w="2759" h="4472" extrusionOk="0">
                  <a:moveTo>
                    <a:pt x="483" y="0"/>
                  </a:moveTo>
                  <a:lnTo>
                    <a:pt x="483" y="0"/>
                  </a:lnTo>
                  <a:cubicBezTo>
                    <a:pt x="500" y="205"/>
                    <a:pt x="81" y="1464"/>
                    <a:pt x="45" y="1830"/>
                  </a:cubicBezTo>
                  <a:cubicBezTo>
                    <a:pt x="1" y="2196"/>
                    <a:pt x="179" y="2874"/>
                    <a:pt x="652" y="3499"/>
                  </a:cubicBezTo>
                  <a:cubicBezTo>
                    <a:pt x="1134" y="4123"/>
                    <a:pt x="2214" y="4471"/>
                    <a:pt x="2214" y="4471"/>
                  </a:cubicBezTo>
                  <a:cubicBezTo>
                    <a:pt x="2214" y="4471"/>
                    <a:pt x="2268" y="4454"/>
                    <a:pt x="2410" y="4007"/>
                  </a:cubicBezTo>
                  <a:cubicBezTo>
                    <a:pt x="2553" y="3570"/>
                    <a:pt x="2758" y="2570"/>
                    <a:pt x="2562" y="2017"/>
                  </a:cubicBezTo>
                  <a:cubicBezTo>
                    <a:pt x="2357" y="1455"/>
                    <a:pt x="2169" y="1196"/>
                    <a:pt x="1607" y="723"/>
                  </a:cubicBezTo>
                  <a:cubicBezTo>
                    <a:pt x="1268" y="428"/>
                    <a:pt x="893" y="187"/>
                    <a:pt x="4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5574;p65"/>
            <p:cNvSpPr/>
            <p:nvPr/>
          </p:nvSpPr>
          <p:spPr>
            <a:xfrm>
              <a:off x="2236863" y="2199345"/>
              <a:ext cx="185653" cy="425401"/>
            </a:xfrm>
            <a:custGeom>
              <a:avLst/>
              <a:gdLst/>
              <a:ahLst/>
              <a:cxnLst/>
              <a:rect l="l" t="t" r="r" b="b"/>
              <a:pathLst>
                <a:path w="2598" h="5953" extrusionOk="0">
                  <a:moveTo>
                    <a:pt x="438" y="0"/>
                  </a:moveTo>
                  <a:cubicBezTo>
                    <a:pt x="438" y="18"/>
                    <a:pt x="438" y="27"/>
                    <a:pt x="438" y="36"/>
                  </a:cubicBezTo>
                  <a:cubicBezTo>
                    <a:pt x="589" y="312"/>
                    <a:pt x="714" y="598"/>
                    <a:pt x="821" y="893"/>
                  </a:cubicBezTo>
                  <a:cubicBezTo>
                    <a:pt x="652" y="803"/>
                    <a:pt x="482" y="705"/>
                    <a:pt x="313" y="607"/>
                  </a:cubicBezTo>
                  <a:lnTo>
                    <a:pt x="304" y="634"/>
                  </a:lnTo>
                  <a:cubicBezTo>
                    <a:pt x="482" y="741"/>
                    <a:pt x="670" y="839"/>
                    <a:pt x="848" y="955"/>
                  </a:cubicBezTo>
                  <a:cubicBezTo>
                    <a:pt x="929" y="1205"/>
                    <a:pt x="1009" y="1455"/>
                    <a:pt x="1098" y="1714"/>
                  </a:cubicBezTo>
                  <a:cubicBezTo>
                    <a:pt x="750" y="1624"/>
                    <a:pt x="420" y="1482"/>
                    <a:pt x="125" y="1267"/>
                  </a:cubicBezTo>
                  <a:lnTo>
                    <a:pt x="125" y="1294"/>
                  </a:lnTo>
                  <a:cubicBezTo>
                    <a:pt x="232" y="1375"/>
                    <a:pt x="348" y="1446"/>
                    <a:pt x="473" y="1517"/>
                  </a:cubicBezTo>
                  <a:cubicBezTo>
                    <a:pt x="679" y="1624"/>
                    <a:pt x="902" y="1723"/>
                    <a:pt x="1125" y="1803"/>
                  </a:cubicBezTo>
                  <a:cubicBezTo>
                    <a:pt x="1161" y="1910"/>
                    <a:pt x="1205" y="2035"/>
                    <a:pt x="1250" y="2151"/>
                  </a:cubicBezTo>
                  <a:cubicBezTo>
                    <a:pt x="1303" y="2267"/>
                    <a:pt x="1366" y="2401"/>
                    <a:pt x="1419" y="2526"/>
                  </a:cubicBezTo>
                  <a:cubicBezTo>
                    <a:pt x="902" y="2365"/>
                    <a:pt x="429" y="2106"/>
                    <a:pt x="9" y="1767"/>
                  </a:cubicBezTo>
                  <a:cubicBezTo>
                    <a:pt x="9" y="1785"/>
                    <a:pt x="9" y="1794"/>
                    <a:pt x="0" y="1803"/>
                  </a:cubicBezTo>
                  <a:cubicBezTo>
                    <a:pt x="81" y="1865"/>
                    <a:pt x="161" y="1928"/>
                    <a:pt x="241" y="1990"/>
                  </a:cubicBezTo>
                  <a:cubicBezTo>
                    <a:pt x="473" y="2151"/>
                    <a:pt x="714" y="2285"/>
                    <a:pt x="973" y="2401"/>
                  </a:cubicBezTo>
                  <a:cubicBezTo>
                    <a:pt x="1125" y="2463"/>
                    <a:pt x="1277" y="2526"/>
                    <a:pt x="1428" y="2570"/>
                  </a:cubicBezTo>
                  <a:lnTo>
                    <a:pt x="1437" y="2570"/>
                  </a:lnTo>
                  <a:cubicBezTo>
                    <a:pt x="1518" y="2758"/>
                    <a:pt x="1607" y="2945"/>
                    <a:pt x="1687" y="3124"/>
                  </a:cubicBezTo>
                  <a:lnTo>
                    <a:pt x="1669" y="3124"/>
                  </a:lnTo>
                  <a:cubicBezTo>
                    <a:pt x="1579" y="3140"/>
                    <a:pt x="1489" y="3148"/>
                    <a:pt x="1400" y="3148"/>
                  </a:cubicBezTo>
                  <a:cubicBezTo>
                    <a:pt x="966" y="3148"/>
                    <a:pt x="557" y="2964"/>
                    <a:pt x="179" y="2749"/>
                  </a:cubicBezTo>
                  <a:lnTo>
                    <a:pt x="179" y="2749"/>
                  </a:lnTo>
                  <a:lnTo>
                    <a:pt x="215" y="2829"/>
                  </a:lnTo>
                  <a:cubicBezTo>
                    <a:pt x="574" y="3035"/>
                    <a:pt x="1006" y="3192"/>
                    <a:pt x="1435" y="3192"/>
                  </a:cubicBezTo>
                  <a:cubicBezTo>
                    <a:pt x="1528" y="3192"/>
                    <a:pt x="1622" y="3184"/>
                    <a:pt x="1714" y="3168"/>
                  </a:cubicBezTo>
                  <a:cubicBezTo>
                    <a:pt x="1732" y="3222"/>
                    <a:pt x="1750" y="3276"/>
                    <a:pt x="1776" y="3329"/>
                  </a:cubicBezTo>
                  <a:cubicBezTo>
                    <a:pt x="1857" y="3525"/>
                    <a:pt x="1928" y="3722"/>
                    <a:pt x="1991" y="3927"/>
                  </a:cubicBezTo>
                  <a:cubicBezTo>
                    <a:pt x="1955" y="3928"/>
                    <a:pt x="1920" y="3928"/>
                    <a:pt x="1885" y="3928"/>
                  </a:cubicBezTo>
                  <a:cubicBezTo>
                    <a:pt x="1563" y="3928"/>
                    <a:pt x="1242" y="3891"/>
                    <a:pt x="929" y="3811"/>
                  </a:cubicBezTo>
                  <a:lnTo>
                    <a:pt x="929" y="3811"/>
                  </a:lnTo>
                  <a:cubicBezTo>
                    <a:pt x="964" y="3847"/>
                    <a:pt x="1000" y="3874"/>
                    <a:pt x="1036" y="3900"/>
                  </a:cubicBezTo>
                  <a:cubicBezTo>
                    <a:pt x="1205" y="3927"/>
                    <a:pt x="1366" y="3954"/>
                    <a:pt x="1535" y="3963"/>
                  </a:cubicBezTo>
                  <a:cubicBezTo>
                    <a:pt x="1611" y="3967"/>
                    <a:pt x="1689" y="3969"/>
                    <a:pt x="1767" y="3969"/>
                  </a:cubicBezTo>
                  <a:cubicBezTo>
                    <a:pt x="1846" y="3969"/>
                    <a:pt x="1924" y="3967"/>
                    <a:pt x="2000" y="3963"/>
                  </a:cubicBezTo>
                  <a:cubicBezTo>
                    <a:pt x="2017" y="3998"/>
                    <a:pt x="2026" y="4025"/>
                    <a:pt x="2035" y="4061"/>
                  </a:cubicBezTo>
                  <a:cubicBezTo>
                    <a:pt x="2053" y="4123"/>
                    <a:pt x="2071" y="4195"/>
                    <a:pt x="2089" y="4266"/>
                  </a:cubicBezTo>
                  <a:cubicBezTo>
                    <a:pt x="2089" y="4275"/>
                    <a:pt x="2098" y="4293"/>
                    <a:pt x="2107" y="4311"/>
                  </a:cubicBezTo>
                  <a:cubicBezTo>
                    <a:pt x="2124" y="4373"/>
                    <a:pt x="2142" y="4445"/>
                    <a:pt x="2160" y="4516"/>
                  </a:cubicBezTo>
                  <a:cubicBezTo>
                    <a:pt x="2267" y="4971"/>
                    <a:pt x="2348" y="5435"/>
                    <a:pt x="2383" y="5899"/>
                  </a:cubicBezTo>
                  <a:cubicBezTo>
                    <a:pt x="2387" y="5936"/>
                    <a:pt x="2414" y="5952"/>
                    <a:pt x="2440" y="5952"/>
                  </a:cubicBezTo>
                  <a:cubicBezTo>
                    <a:pt x="2472" y="5952"/>
                    <a:pt x="2504" y="5929"/>
                    <a:pt x="2499" y="5891"/>
                  </a:cubicBezTo>
                  <a:cubicBezTo>
                    <a:pt x="2455" y="5471"/>
                    <a:pt x="2383" y="5061"/>
                    <a:pt x="2285" y="4650"/>
                  </a:cubicBezTo>
                  <a:cubicBezTo>
                    <a:pt x="2267" y="4570"/>
                    <a:pt x="2249" y="4489"/>
                    <a:pt x="2223" y="4409"/>
                  </a:cubicBezTo>
                  <a:cubicBezTo>
                    <a:pt x="2223" y="4409"/>
                    <a:pt x="2223" y="4400"/>
                    <a:pt x="2214" y="4391"/>
                  </a:cubicBezTo>
                  <a:cubicBezTo>
                    <a:pt x="2205" y="4355"/>
                    <a:pt x="2196" y="4329"/>
                    <a:pt x="2187" y="4293"/>
                  </a:cubicBezTo>
                  <a:lnTo>
                    <a:pt x="2169" y="4222"/>
                  </a:lnTo>
                  <a:cubicBezTo>
                    <a:pt x="2160" y="4195"/>
                    <a:pt x="2151" y="4177"/>
                    <a:pt x="2151" y="4159"/>
                  </a:cubicBezTo>
                  <a:cubicBezTo>
                    <a:pt x="2133" y="4123"/>
                    <a:pt x="2124" y="4088"/>
                    <a:pt x="2116" y="4052"/>
                  </a:cubicBezTo>
                  <a:lnTo>
                    <a:pt x="2116" y="4043"/>
                  </a:lnTo>
                  <a:cubicBezTo>
                    <a:pt x="2089" y="3954"/>
                    <a:pt x="2062" y="3874"/>
                    <a:pt x="2026" y="3793"/>
                  </a:cubicBezTo>
                  <a:cubicBezTo>
                    <a:pt x="2214" y="3713"/>
                    <a:pt x="2383" y="3597"/>
                    <a:pt x="2517" y="3445"/>
                  </a:cubicBezTo>
                  <a:cubicBezTo>
                    <a:pt x="2526" y="3409"/>
                    <a:pt x="2535" y="3374"/>
                    <a:pt x="2535" y="3329"/>
                  </a:cubicBezTo>
                  <a:lnTo>
                    <a:pt x="2535" y="3329"/>
                  </a:lnTo>
                  <a:cubicBezTo>
                    <a:pt x="2392" y="3508"/>
                    <a:pt x="2214" y="3641"/>
                    <a:pt x="2008" y="3731"/>
                  </a:cubicBezTo>
                  <a:cubicBezTo>
                    <a:pt x="1973" y="3641"/>
                    <a:pt x="1937" y="3543"/>
                    <a:pt x="1901" y="3454"/>
                  </a:cubicBezTo>
                  <a:cubicBezTo>
                    <a:pt x="1875" y="3400"/>
                    <a:pt x="1857" y="3356"/>
                    <a:pt x="1839" y="3302"/>
                  </a:cubicBezTo>
                  <a:cubicBezTo>
                    <a:pt x="2151" y="3070"/>
                    <a:pt x="2410" y="2785"/>
                    <a:pt x="2597" y="2446"/>
                  </a:cubicBezTo>
                  <a:cubicBezTo>
                    <a:pt x="2597" y="2419"/>
                    <a:pt x="2597" y="2383"/>
                    <a:pt x="2589" y="2347"/>
                  </a:cubicBezTo>
                  <a:cubicBezTo>
                    <a:pt x="2571" y="2392"/>
                    <a:pt x="2544" y="2428"/>
                    <a:pt x="2517" y="2472"/>
                  </a:cubicBezTo>
                  <a:cubicBezTo>
                    <a:pt x="2401" y="2669"/>
                    <a:pt x="2267" y="2856"/>
                    <a:pt x="2107" y="3026"/>
                  </a:cubicBezTo>
                  <a:cubicBezTo>
                    <a:pt x="2017" y="3115"/>
                    <a:pt x="1928" y="3204"/>
                    <a:pt x="1830" y="3284"/>
                  </a:cubicBezTo>
                  <a:cubicBezTo>
                    <a:pt x="1750" y="3106"/>
                    <a:pt x="1669" y="2927"/>
                    <a:pt x="1589" y="2749"/>
                  </a:cubicBezTo>
                  <a:cubicBezTo>
                    <a:pt x="1910" y="2446"/>
                    <a:pt x="2187" y="2097"/>
                    <a:pt x="2401" y="1723"/>
                  </a:cubicBezTo>
                  <a:cubicBezTo>
                    <a:pt x="2392" y="1705"/>
                    <a:pt x="2392" y="1687"/>
                    <a:pt x="2383" y="1669"/>
                  </a:cubicBezTo>
                  <a:cubicBezTo>
                    <a:pt x="2348" y="1732"/>
                    <a:pt x="2312" y="1794"/>
                    <a:pt x="2267" y="1856"/>
                  </a:cubicBezTo>
                  <a:cubicBezTo>
                    <a:pt x="2142" y="2062"/>
                    <a:pt x="2008" y="2249"/>
                    <a:pt x="1848" y="2428"/>
                  </a:cubicBezTo>
                  <a:cubicBezTo>
                    <a:pt x="1759" y="2517"/>
                    <a:pt x="1660" y="2615"/>
                    <a:pt x="1562" y="2704"/>
                  </a:cubicBezTo>
                  <a:cubicBezTo>
                    <a:pt x="1500" y="2562"/>
                    <a:pt x="1437" y="2419"/>
                    <a:pt x="1375" y="2285"/>
                  </a:cubicBezTo>
                  <a:cubicBezTo>
                    <a:pt x="1366" y="2267"/>
                    <a:pt x="1839" y="1705"/>
                    <a:pt x="2071" y="1196"/>
                  </a:cubicBezTo>
                  <a:lnTo>
                    <a:pt x="2035" y="1151"/>
                  </a:lnTo>
                  <a:cubicBezTo>
                    <a:pt x="1848" y="1526"/>
                    <a:pt x="1616" y="1883"/>
                    <a:pt x="1339" y="2205"/>
                  </a:cubicBezTo>
                  <a:cubicBezTo>
                    <a:pt x="1339" y="2205"/>
                    <a:pt x="1339" y="2205"/>
                    <a:pt x="1339" y="2213"/>
                  </a:cubicBezTo>
                  <a:cubicBezTo>
                    <a:pt x="1277" y="2071"/>
                    <a:pt x="1143" y="1696"/>
                    <a:pt x="1134" y="1687"/>
                  </a:cubicBezTo>
                  <a:cubicBezTo>
                    <a:pt x="1125" y="1642"/>
                    <a:pt x="1107" y="1607"/>
                    <a:pt x="1098" y="1571"/>
                  </a:cubicBezTo>
                  <a:cubicBezTo>
                    <a:pt x="1205" y="1357"/>
                    <a:pt x="1303" y="1142"/>
                    <a:pt x="1384" y="919"/>
                  </a:cubicBezTo>
                  <a:cubicBezTo>
                    <a:pt x="1419" y="830"/>
                    <a:pt x="1455" y="741"/>
                    <a:pt x="1482" y="643"/>
                  </a:cubicBezTo>
                  <a:lnTo>
                    <a:pt x="1428" y="607"/>
                  </a:lnTo>
                  <a:cubicBezTo>
                    <a:pt x="1393" y="705"/>
                    <a:pt x="1366" y="803"/>
                    <a:pt x="1330" y="901"/>
                  </a:cubicBezTo>
                  <a:cubicBezTo>
                    <a:pt x="1250" y="1116"/>
                    <a:pt x="1169" y="1321"/>
                    <a:pt x="1080" y="1526"/>
                  </a:cubicBezTo>
                  <a:cubicBezTo>
                    <a:pt x="1027" y="1375"/>
                    <a:pt x="982" y="1223"/>
                    <a:pt x="937" y="1071"/>
                  </a:cubicBezTo>
                  <a:cubicBezTo>
                    <a:pt x="920" y="1026"/>
                    <a:pt x="902" y="973"/>
                    <a:pt x="884" y="928"/>
                  </a:cubicBezTo>
                  <a:cubicBezTo>
                    <a:pt x="911" y="812"/>
                    <a:pt x="946" y="696"/>
                    <a:pt x="982" y="580"/>
                  </a:cubicBezTo>
                  <a:cubicBezTo>
                    <a:pt x="1009" y="500"/>
                    <a:pt x="1036" y="420"/>
                    <a:pt x="1062" y="339"/>
                  </a:cubicBezTo>
                  <a:lnTo>
                    <a:pt x="1009" y="312"/>
                  </a:lnTo>
                  <a:cubicBezTo>
                    <a:pt x="982" y="402"/>
                    <a:pt x="946" y="500"/>
                    <a:pt x="920" y="589"/>
                  </a:cubicBezTo>
                  <a:cubicBezTo>
                    <a:pt x="884" y="669"/>
                    <a:pt x="866" y="750"/>
                    <a:pt x="848" y="839"/>
                  </a:cubicBezTo>
                  <a:cubicBezTo>
                    <a:pt x="795" y="687"/>
                    <a:pt x="741" y="544"/>
                    <a:pt x="661" y="402"/>
                  </a:cubicBezTo>
                  <a:cubicBezTo>
                    <a:pt x="589" y="259"/>
                    <a:pt x="536" y="143"/>
                    <a:pt x="464" y="1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5575;p65"/>
            <p:cNvSpPr/>
            <p:nvPr/>
          </p:nvSpPr>
          <p:spPr>
            <a:xfrm>
              <a:off x="2234934" y="2199345"/>
              <a:ext cx="157641" cy="234746"/>
            </a:xfrm>
            <a:custGeom>
              <a:avLst/>
              <a:gdLst/>
              <a:ahLst/>
              <a:cxnLst/>
              <a:rect l="l" t="t" r="r" b="b"/>
              <a:pathLst>
                <a:path w="2206" h="3285" extrusionOk="0">
                  <a:moveTo>
                    <a:pt x="1910" y="1000"/>
                  </a:moveTo>
                  <a:cubicBezTo>
                    <a:pt x="1821" y="910"/>
                    <a:pt x="1723" y="821"/>
                    <a:pt x="1598" y="723"/>
                  </a:cubicBezTo>
                  <a:cubicBezTo>
                    <a:pt x="1259" y="428"/>
                    <a:pt x="884" y="187"/>
                    <a:pt x="474" y="0"/>
                  </a:cubicBezTo>
                  <a:cubicBezTo>
                    <a:pt x="491" y="205"/>
                    <a:pt x="72" y="1464"/>
                    <a:pt x="36" y="1830"/>
                  </a:cubicBezTo>
                  <a:cubicBezTo>
                    <a:pt x="1" y="2151"/>
                    <a:pt x="134" y="2722"/>
                    <a:pt x="491" y="3284"/>
                  </a:cubicBezTo>
                  <a:cubicBezTo>
                    <a:pt x="625" y="3267"/>
                    <a:pt x="759" y="3231"/>
                    <a:pt x="875" y="3186"/>
                  </a:cubicBezTo>
                  <a:cubicBezTo>
                    <a:pt x="1750" y="2847"/>
                    <a:pt x="2205" y="1883"/>
                    <a:pt x="1910" y="100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5576;p65"/>
            <p:cNvSpPr/>
            <p:nvPr/>
          </p:nvSpPr>
          <p:spPr>
            <a:xfrm>
              <a:off x="2234934" y="2196772"/>
              <a:ext cx="190155" cy="322142"/>
            </a:xfrm>
            <a:custGeom>
              <a:avLst/>
              <a:gdLst/>
              <a:ahLst/>
              <a:cxnLst/>
              <a:rect l="l" t="t" r="r" b="b"/>
              <a:pathLst>
                <a:path w="2661" h="4508" extrusionOk="0">
                  <a:moveTo>
                    <a:pt x="447" y="0"/>
                  </a:moveTo>
                  <a:lnTo>
                    <a:pt x="447" y="45"/>
                  </a:lnTo>
                  <a:cubicBezTo>
                    <a:pt x="438" y="161"/>
                    <a:pt x="420" y="268"/>
                    <a:pt x="384" y="384"/>
                  </a:cubicBezTo>
                  <a:cubicBezTo>
                    <a:pt x="358" y="491"/>
                    <a:pt x="331" y="607"/>
                    <a:pt x="295" y="714"/>
                  </a:cubicBezTo>
                  <a:lnTo>
                    <a:pt x="117" y="1384"/>
                  </a:lnTo>
                  <a:cubicBezTo>
                    <a:pt x="90" y="1500"/>
                    <a:pt x="63" y="1607"/>
                    <a:pt x="36" y="1723"/>
                  </a:cubicBezTo>
                  <a:cubicBezTo>
                    <a:pt x="9" y="1830"/>
                    <a:pt x="1" y="1955"/>
                    <a:pt x="9" y="2071"/>
                  </a:cubicBezTo>
                  <a:cubicBezTo>
                    <a:pt x="36" y="2303"/>
                    <a:pt x="90" y="2535"/>
                    <a:pt x="179" y="2749"/>
                  </a:cubicBezTo>
                  <a:cubicBezTo>
                    <a:pt x="268" y="2963"/>
                    <a:pt x="375" y="3169"/>
                    <a:pt x="509" y="3365"/>
                  </a:cubicBezTo>
                  <a:cubicBezTo>
                    <a:pt x="634" y="3561"/>
                    <a:pt x="786" y="3731"/>
                    <a:pt x="973" y="3883"/>
                  </a:cubicBezTo>
                  <a:cubicBezTo>
                    <a:pt x="1348" y="4150"/>
                    <a:pt x="1768" y="4365"/>
                    <a:pt x="2205" y="4507"/>
                  </a:cubicBezTo>
                  <a:cubicBezTo>
                    <a:pt x="1768" y="4356"/>
                    <a:pt x="1357" y="4142"/>
                    <a:pt x="991" y="3856"/>
                  </a:cubicBezTo>
                  <a:cubicBezTo>
                    <a:pt x="813" y="3713"/>
                    <a:pt x="652" y="3544"/>
                    <a:pt x="536" y="3347"/>
                  </a:cubicBezTo>
                  <a:cubicBezTo>
                    <a:pt x="402" y="3151"/>
                    <a:pt x="295" y="2946"/>
                    <a:pt x="215" y="2731"/>
                  </a:cubicBezTo>
                  <a:cubicBezTo>
                    <a:pt x="125" y="2517"/>
                    <a:pt x="72" y="2294"/>
                    <a:pt x="54" y="2062"/>
                  </a:cubicBezTo>
                  <a:cubicBezTo>
                    <a:pt x="45" y="1955"/>
                    <a:pt x="54" y="1839"/>
                    <a:pt x="81" y="1732"/>
                  </a:cubicBezTo>
                  <a:cubicBezTo>
                    <a:pt x="99" y="1616"/>
                    <a:pt x="125" y="1509"/>
                    <a:pt x="161" y="1393"/>
                  </a:cubicBezTo>
                  <a:lnTo>
                    <a:pt x="349" y="723"/>
                  </a:lnTo>
                  <a:cubicBezTo>
                    <a:pt x="375" y="616"/>
                    <a:pt x="411" y="500"/>
                    <a:pt x="438" y="393"/>
                  </a:cubicBezTo>
                  <a:cubicBezTo>
                    <a:pt x="462" y="288"/>
                    <a:pt x="486" y="183"/>
                    <a:pt x="497" y="78"/>
                  </a:cubicBezTo>
                  <a:lnTo>
                    <a:pt x="497" y="78"/>
                  </a:lnTo>
                  <a:cubicBezTo>
                    <a:pt x="896" y="264"/>
                    <a:pt x="1277" y="508"/>
                    <a:pt x="1616" y="795"/>
                  </a:cubicBezTo>
                  <a:cubicBezTo>
                    <a:pt x="1794" y="937"/>
                    <a:pt x="1955" y="1098"/>
                    <a:pt x="2107" y="1277"/>
                  </a:cubicBezTo>
                  <a:cubicBezTo>
                    <a:pt x="2250" y="1446"/>
                    <a:pt x="2366" y="1643"/>
                    <a:pt x="2455" y="1857"/>
                  </a:cubicBezTo>
                  <a:cubicBezTo>
                    <a:pt x="2660" y="2267"/>
                    <a:pt x="2633" y="2749"/>
                    <a:pt x="2580" y="3196"/>
                  </a:cubicBezTo>
                  <a:cubicBezTo>
                    <a:pt x="2544" y="3419"/>
                    <a:pt x="2500" y="3642"/>
                    <a:pt x="2446" y="3865"/>
                  </a:cubicBezTo>
                  <a:cubicBezTo>
                    <a:pt x="2419" y="3972"/>
                    <a:pt x="2384" y="4088"/>
                    <a:pt x="2348" y="4195"/>
                  </a:cubicBezTo>
                  <a:cubicBezTo>
                    <a:pt x="2330" y="4249"/>
                    <a:pt x="2312" y="4311"/>
                    <a:pt x="2285" y="4365"/>
                  </a:cubicBezTo>
                  <a:cubicBezTo>
                    <a:pt x="2312" y="4311"/>
                    <a:pt x="2330" y="4258"/>
                    <a:pt x="2348" y="4204"/>
                  </a:cubicBezTo>
                  <a:cubicBezTo>
                    <a:pt x="2392" y="4097"/>
                    <a:pt x="2428" y="3981"/>
                    <a:pt x="2455" y="3874"/>
                  </a:cubicBezTo>
                  <a:cubicBezTo>
                    <a:pt x="2517" y="3651"/>
                    <a:pt x="2562" y="3428"/>
                    <a:pt x="2598" y="3204"/>
                  </a:cubicBezTo>
                  <a:cubicBezTo>
                    <a:pt x="2633" y="2972"/>
                    <a:pt x="2651" y="2749"/>
                    <a:pt x="2642" y="2517"/>
                  </a:cubicBezTo>
                  <a:cubicBezTo>
                    <a:pt x="2633" y="2401"/>
                    <a:pt x="2624" y="2285"/>
                    <a:pt x="2598" y="2169"/>
                  </a:cubicBezTo>
                  <a:cubicBezTo>
                    <a:pt x="2571" y="2062"/>
                    <a:pt x="2535" y="1946"/>
                    <a:pt x="2491" y="1848"/>
                  </a:cubicBezTo>
                  <a:cubicBezTo>
                    <a:pt x="2401" y="1625"/>
                    <a:pt x="2285" y="1428"/>
                    <a:pt x="2134" y="1250"/>
                  </a:cubicBezTo>
                  <a:cubicBezTo>
                    <a:pt x="1982" y="1071"/>
                    <a:pt x="1821" y="911"/>
                    <a:pt x="1643" y="768"/>
                  </a:cubicBezTo>
                  <a:cubicBezTo>
                    <a:pt x="1295" y="464"/>
                    <a:pt x="902" y="215"/>
                    <a:pt x="482" y="1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5577;p65"/>
            <p:cNvSpPr/>
            <p:nvPr/>
          </p:nvSpPr>
          <p:spPr>
            <a:xfrm>
              <a:off x="1983681" y="2431448"/>
              <a:ext cx="368019" cy="246680"/>
            </a:xfrm>
            <a:custGeom>
              <a:avLst/>
              <a:gdLst/>
              <a:ahLst/>
              <a:cxnLst/>
              <a:rect l="l" t="t" r="r" b="b"/>
              <a:pathLst>
                <a:path w="5150" h="3452" extrusionOk="0">
                  <a:moveTo>
                    <a:pt x="1830" y="1"/>
                  </a:moveTo>
                  <a:cubicBezTo>
                    <a:pt x="1633" y="1"/>
                    <a:pt x="1517" y="224"/>
                    <a:pt x="1517" y="224"/>
                  </a:cubicBezTo>
                  <a:cubicBezTo>
                    <a:pt x="1517" y="224"/>
                    <a:pt x="1325" y="52"/>
                    <a:pt x="1157" y="52"/>
                  </a:cubicBezTo>
                  <a:cubicBezTo>
                    <a:pt x="1134" y="52"/>
                    <a:pt x="1111" y="56"/>
                    <a:pt x="1089" y="63"/>
                  </a:cubicBezTo>
                  <a:cubicBezTo>
                    <a:pt x="919" y="126"/>
                    <a:pt x="794" y="376"/>
                    <a:pt x="794" y="376"/>
                  </a:cubicBezTo>
                  <a:cubicBezTo>
                    <a:pt x="719" y="295"/>
                    <a:pt x="657" y="267"/>
                    <a:pt x="605" y="267"/>
                  </a:cubicBezTo>
                  <a:cubicBezTo>
                    <a:pt x="485" y="267"/>
                    <a:pt x="429" y="420"/>
                    <a:pt x="429" y="420"/>
                  </a:cubicBezTo>
                  <a:cubicBezTo>
                    <a:pt x="429" y="420"/>
                    <a:pt x="371" y="410"/>
                    <a:pt x="301" y="410"/>
                  </a:cubicBezTo>
                  <a:cubicBezTo>
                    <a:pt x="207" y="410"/>
                    <a:pt x="89" y="428"/>
                    <a:pt x="54" y="509"/>
                  </a:cubicBezTo>
                  <a:cubicBezTo>
                    <a:pt x="0" y="643"/>
                    <a:pt x="312" y="866"/>
                    <a:pt x="312" y="866"/>
                  </a:cubicBezTo>
                  <a:cubicBezTo>
                    <a:pt x="250" y="947"/>
                    <a:pt x="223" y="1045"/>
                    <a:pt x="232" y="1134"/>
                  </a:cubicBezTo>
                  <a:cubicBezTo>
                    <a:pt x="250" y="1304"/>
                    <a:pt x="562" y="1464"/>
                    <a:pt x="562" y="1464"/>
                  </a:cubicBezTo>
                  <a:cubicBezTo>
                    <a:pt x="562" y="1464"/>
                    <a:pt x="384" y="1616"/>
                    <a:pt x="437" y="1777"/>
                  </a:cubicBezTo>
                  <a:cubicBezTo>
                    <a:pt x="500" y="1937"/>
                    <a:pt x="803" y="1937"/>
                    <a:pt x="803" y="1937"/>
                  </a:cubicBezTo>
                  <a:cubicBezTo>
                    <a:pt x="803" y="1937"/>
                    <a:pt x="696" y="2250"/>
                    <a:pt x="902" y="2402"/>
                  </a:cubicBezTo>
                  <a:cubicBezTo>
                    <a:pt x="990" y="2465"/>
                    <a:pt x="1093" y="2483"/>
                    <a:pt x="1183" y="2483"/>
                  </a:cubicBezTo>
                  <a:cubicBezTo>
                    <a:pt x="1309" y="2483"/>
                    <a:pt x="1410" y="2446"/>
                    <a:pt x="1410" y="2446"/>
                  </a:cubicBezTo>
                  <a:lnTo>
                    <a:pt x="1410" y="2446"/>
                  </a:lnTo>
                  <a:cubicBezTo>
                    <a:pt x="1410" y="2446"/>
                    <a:pt x="1294" y="2616"/>
                    <a:pt x="1526" y="2839"/>
                  </a:cubicBezTo>
                  <a:cubicBezTo>
                    <a:pt x="1636" y="2948"/>
                    <a:pt x="1781" y="2976"/>
                    <a:pt x="1902" y="2976"/>
                  </a:cubicBezTo>
                  <a:cubicBezTo>
                    <a:pt x="2027" y="2976"/>
                    <a:pt x="2124" y="2946"/>
                    <a:pt x="2124" y="2946"/>
                  </a:cubicBezTo>
                  <a:lnTo>
                    <a:pt x="2124" y="2946"/>
                  </a:lnTo>
                  <a:cubicBezTo>
                    <a:pt x="2035" y="3062"/>
                    <a:pt x="2062" y="3232"/>
                    <a:pt x="2187" y="3312"/>
                  </a:cubicBezTo>
                  <a:cubicBezTo>
                    <a:pt x="2251" y="3365"/>
                    <a:pt x="2341" y="3383"/>
                    <a:pt x="2436" y="3383"/>
                  </a:cubicBezTo>
                  <a:cubicBezTo>
                    <a:pt x="2645" y="3383"/>
                    <a:pt x="2874" y="3294"/>
                    <a:pt x="2874" y="3294"/>
                  </a:cubicBezTo>
                  <a:cubicBezTo>
                    <a:pt x="2883" y="3399"/>
                    <a:pt x="2960" y="3434"/>
                    <a:pt x="3057" y="3434"/>
                  </a:cubicBezTo>
                  <a:cubicBezTo>
                    <a:pt x="3239" y="3434"/>
                    <a:pt x="3490" y="3312"/>
                    <a:pt x="3490" y="3312"/>
                  </a:cubicBezTo>
                  <a:lnTo>
                    <a:pt x="3490" y="3312"/>
                  </a:lnTo>
                  <a:cubicBezTo>
                    <a:pt x="3474" y="3389"/>
                    <a:pt x="3494" y="3451"/>
                    <a:pt x="3576" y="3451"/>
                  </a:cubicBezTo>
                  <a:cubicBezTo>
                    <a:pt x="3676" y="3451"/>
                    <a:pt x="3864" y="3361"/>
                    <a:pt x="4186" y="3098"/>
                  </a:cubicBezTo>
                  <a:cubicBezTo>
                    <a:pt x="4742" y="2658"/>
                    <a:pt x="5097" y="2642"/>
                    <a:pt x="5144" y="2642"/>
                  </a:cubicBezTo>
                  <a:cubicBezTo>
                    <a:pt x="5148" y="2642"/>
                    <a:pt x="5150" y="2643"/>
                    <a:pt x="5150" y="2643"/>
                  </a:cubicBezTo>
                  <a:cubicBezTo>
                    <a:pt x="5150" y="2643"/>
                    <a:pt x="4748" y="2187"/>
                    <a:pt x="4730" y="1911"/>
                  </a:cubicBezTo>
                  <a:cubicBezTo>
                    <a:pt x="4704" y="1634"/>
                    <a:pt x="4605" y="1045"/>
                    <a:pt x="4400" y="902"/>
                  </a:cubicBezTo>
                  <a:cubicBezTo>
                    <a:pt x="4340" y="861"/>
                    <a:pt x="4292" y="845"/>
                    <a:pt x="4253" y="845"/>
                  </a:cubicBezTo>
                  <a:cubicBezTo>
                    <a:pt x="4127" y="845"/>
                    <a:pt x="4106" y="1018"/>
                    <a:pt x="4106" y="1018"/>
                  </a:cubicBezTo>
                  <a:cubicBezTo>
                    <a:pt x="4106" y="1018"/>
                    <a:pt x="4061" y="402"/>
                    <a:pt x="3793" y="349"/>
                  </a:cubicBezTo>
                  <a:cubicBezTo>
                    <a:pt x="3776" y="346"/>
                    <a:pt x="3761" y="345"/>
                    <a:pt x="3746" y="345"/>
                  </a:cubicBezTo>
                  <a:cubicBezTo>
                    <a:pt x="3536" y="345"/>
                    <a:pt x="3543" y="626"/>
                    <a:pt x="3543" y="626"/>
                  </a:cubicBezTo>
                  <a:cubicBezTo>
                    <a:pt x="3543" y="626"/>
                    <a:pt x="3436" y="242"/>
                    <a:pt x="3160" y="188"/>
                  </a:cubicBezTo>
                  <a:cubicBezTo>
                    <a:pt x="3138" y="183"/>
                    <a:pt x="3117" y="181"/>
                    <a:pt x="3097" y="181"/>
                  </a:cubicBezTo>
                  <a:cubicBezTo>
                    <a:pt x="2968" y="181"/>
                    <a:pt x="2851" y="272"/>
                    <a:pt x="2820" y="402"/>
                  </a:cubicBezTo>
                  <a:cubicBezTo>
                    <a:pt x="2820" y="402"/>
                    <a:pt x="2606" y="161"/>
                    <a:pt x="2410" y="144"/>
                  </a:cubicBezTo>
                  <a:cubicBezTo>
                    <a:pt x="2397" y="142"/>
                    <a:pt x="2383" y="141"/>
                    <a:pt x="2370" y="141"/>
                  </a:cubicBezTo>
                  <a:cubicBezTo>
                    <a:pt x="2270" y="141"/>
                    <a:pt x="2181" y="199"/>
                    <a:pt x="2133" y="286"/>
                  </a:cubicBezTo>
                  <a:cubicBezTo>
                    <a:pt x="2133" y="286"/>
                    <a:pt x="2026" y="1"/>
                    <a:pt x="18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5578;p65"/>
            <p:cNvSpPr/>
            <p:nvPr/>
          </p:nvSpPr>
          <p:spPr>
            <a:xfrm>
              <a:off x="1985540" y="2437400"/>
              <a:ext cx="466848" cy="234818"/>
            </a:xfrm>
            <a:custGeom>
              <a:avLst/>
              <a:gdLst/>
              <a:ahLst/>
              <a:cxnLst/>
              <a:rect l="l" t="t" r="r" b="b"/>
              <a:pathLst>
                <a:path w="6533" h="3286" extrusionOk="0">
                  <a:moveTo>
                    <a:pt x="1259" y="1"/>
                  </a:moveTo>
                  <a:cubicBezTo>
                    <a:pt x="1473" y="349"/>
                    <a:pt x="1616" y="733"/>
                    <a:pt x="1678" y="1143"/>
                  </a:cubicBezTo>
                  <a:lnTo>
                    <a:pt x="1286" y="956"/>
                  </a:lnTo>
                  <a:lnTo>
                    <a:pt x="1054" y="849"/>
                  </a:lnTo>
                  <a:cubicBezTo>
                    <a:pt x="964" y="643"/>
                    <a:pt x="857" y="456"/>
                    <a:pt x="732" y="278"/>
                  </a:cubicBezTo>
                  <a:cubicBezTo>
                    <a:pt x="697" y="242"/>
                    <a:pt x="661" y="206"/>
                    <a:pt x="616" y="188"/>
                  </a:cubicBezTo>
                  <a:lnTo>
                    <a:pt x="616" y="188"/>
                  </a:lnTo>
                  <a:lnTo>
                    <a:pt x="679" y="269"/>
                  </a:lnTo>
                  <a:cubicBezTo>
                    <a:pt x="804" y="438"/>
                    <a:pt x="920" y="626"/>
                    <a:pt x="1018" y="822"/>
                  </a:cubicBezTo>
                  <a:lnTo>
                    <a:pt x="27" y="358"/>
                  </a:lnTo>
                  <a:cubicBezTo>
                    <a:pt x="18" y="367"/>
                    <a:pt x="1" y="385"/>
                    <a:pt x="1" y="402"/>
                  </a:cubicBezTo>
                  <a:cubicBezTo>
                    <a:pt x="625" y="706"/>
                    <a:pt x="1259" y="1000"/>
                    <a:pt x="1893" y="1295"/>
                  </a:cubicBezTo>
                  <a:cubicBezTo>
                    <a:pt x="1866" y="1304"/>
                    <a:pt x="1830" y="1313"/>
                    <a:pt x="1803" y="1322"/>
                  </a:cubicBezTo>
                  <a:lnTo>
                    <a:pt x="1705" y="1349"/>
                  </a:lnTo>
                  <a:cubicBezTo>
                    <a:pt x="1634" y="1366"/>
                    <a:pt x="1571" y="1384"/>
                    <a:pt x="1500" y="1402"/>
                  </a:cubicBezTo>
                  <a:cubicBezTo>
                    <a:pt x="1357" y="1438"/>
                    <a:pt x="1205" y="1473"/>
                    <a:pt x="1063" y="1491"/>
                  </a:cubicBezTo>
                  <a:cubicBezTo>
                    <a:pt x="831" y="1527"/>
                    <a:pt x="599" y="1545"/>
                    <a:pt x="367" y="1545"/>
                  </a:cubicBezTo>
                  <a:cubicBezTo>
                    <a:pt x="367" y="1563"/>
                    <a:pt x="367" y="1572"/>
                    <a:pt x="367" y="1581"/>
                  </a:cubicBezTo>
                  <a:cubicBezTo>
                    <a:pt x="406" y="1582"/>
                    <a:pt x="446" y="1583"/>
                    <a:pt x="486" y="1583"/>
                  </a:cubicBezTo>
                  <a:cubicBezTo>
                    <a:pt x="678" y="1583"/>
                    <a:pt x="870" y="1566"/>
                    <a:pt x="1063" y="1536"/>
                  </a:cubicBezTo>
                  <a:cubicBezTo>
                    <a:pt x="1214" y="1518"/>
                    <a:pt x="1357" y="1491"/>
                    <a:pt x="1509" y="1456"/>
                  </a:cubicBezTo>
                  <a:cubicBezTo>
                    <a:pt x="1580" y="1438"/>
                    <a:pt x="1652" y="1420"/>
                    <a:pt x="1723" y="1402"/>
                  </a:cubicBezTo>
                  <a:cubicBezTo>
                    <a:pt x="1759" y="1393"/>
                    <a:pt x="1795" y="1375"/>
                    <a:pt x="1830" y="1366"/>
                  </a:cubicBezTo>
                  <a:lnTo>
                    <a:pt x="1884" y="1349"/>
                  </a:lnTo>
                  <a:cubicBezTo>
                    <a:pt x="1893" y="1349"/>
                    <a:pt x="1928" y="1331"/>
                    <a:pt x="1946" y="1331"/>
                  </a:cubicBezTo>
                  <a:cubicBezTo>
                    <a:pt x="1951" y="1335"/>
                    <a:pt x="1955" y="1337"/>
                    <a:pt x="1960" y="1337"/>
                  </a:cubicBezTo>
                  <a:cubicBezTo>
                    <a:pt x="1964" y="1337"/>
                    <a:pt x="1969" y="1335"/>
                    <a:pt x="1973" y="1331"/>
                  </a:cubicBezTo>
                  <a:lnTo>
                    <a:pt x="2366" y="1500"/>
                  </a:lnTo>
                  <a:lnTo>
                    <a:pt x="2669" y="1643"/>
                  </a:lnTo>
                  <a:cubicBezTo>
                    <a:pt x="2062" y="1929"/>
                    <a:pt x="1411" y="2098"/>
                    <a:pt x="741" y="2143"/>
                  </a:cubicBezTo>
                  <a:lnTo>
                    <a:pt x="724" y="2143"/>
                  </a:lnTo>
                  <a:cubicBezTo>
                    <a:pt x="724" y="2152"/>
                    <a:pt x="732" y="2161"/>
                    <a:pt x="741" y="2170"/>
                  </a:cubicBezTo>
                  <a:cubicBezTo>
                    <a:pt x="1232" y="2143"/>
                    <a:pt x="1723" y="2045"/>
                    <a:pt x="2187" y="1875"/>
                  </a:cubicBezTo>
                  <a:cubicBezTo>
                    <a:pt x="2366" y="1813"/>
                    <a:pt x="2544" y="1741"/>
                    <a:pt x="2714" y="1652"/>
                  </a:cubicBezTo>
                  <a:cubicBezTo>
                    <a:pt x="2964" y="1768"/>
                    <a:pt x="3223" y="1875"/>
                    <a:pt x="3481" y="1973"/>
                  </a:cubicBezTo>
                  <a:cubicBezTo>
                    <a:pt x="2955" y="2357"/>
                    <a:pt x="2375" y="2643"/>
                    <a:pt x="1759" y="2812"/>
                  </a:cubicBezTo>
                  <a:lnTo>
                    <a:pt x="1661" y="2839"/>
                  </a:lnTo>
                  <a:cubicBezTo>
                    <a:pt x="1696" y="2848"/>
                    <a:pt x="1732" y="2857"/>
                    <a:pt x="1768" y="2866"/>
                  </a:cubicBezTo>
                  <a:cubicBezTo>
                    <a:pt x="2223" y="2732"/>
                    <a:pt x="2660" y="2536"/>
                    <a:pt x="3062" y="2286"/>
                  </a:cubicBezTo>
                  <a:cubicBezTo>
                    <a:pt x="3214" y="2196"/>
                    <a:pt x="3365" y="2098"/>
                    <a:pt x="3508" y="1991"/>
                  </a:cubicBezTo>
                  <a:cubicBezTo>
                    <a:pt x="3731" y="2071"/>
                    <a:pt x="3945" y="2161"/>
                    <a:pt x="4160" y="2241"/>
                  </a:cubicBezTo>
                  <a:lnTo>
                    <a:pt x="3972" y="2402"/>
                  </a:lnTo>
                  <a:cubicBezTo>
                    <a:pt x="3615" y="2723"/>
                    <a:pt x="3231" y="3000"/>
                    <a:pt x="2821" y="3232"/>
                  </a:cubicBezTo>
                  <a:cubicBezTo>
                    <a:pt x="2830" y="3250"/>
                    <a:pt x="2839" y="3267"/>
                    <a:pt x="2857" y="3285"/>
                  </a:cubicBezTo>
                  <a:cubicBezTo>
                    <a:pt x="3223" y="3080"/>
                    <a:pt x="3571" y="2830"/>
                    <a:pt x="3883" y="2553"/>
                  </a:cubicBezTo>
                  <a:cubicBezTo>
                    <a:pt x="3999" y="2455"/>
                    <a:pt x="4106" y="2357"/>
                    <a:pt x="4222" y="2259"/>
                  </a:cubicBezTo>
                  <a:cubicBezTo>
                    <a:pt x="4454" y="2348"/>
                    <a:pt x="4686" y="2437"/>
                    <a:pt x="4918" y="2518"/>
                  </a:cubicBezTo>
                  <a:cubicBezTo>
                    <a:pt x="5150" y="2598"/>
                    <a:pt x="5400" y="2678"/>
                    <a:pt x="5650" y="2759"/>
                  </a:cubicBezTo>
                  <a:cubicBezTo>
                    <a:pt x="5775" y="2794"/>
                    <a:pt x="5891" y="2839"/>
                    <a:pt x="6016" y="2884"/>
                  </a:cubicBezTo>
                  <a:cubicBezTo>
                    <a:pt x="6141" y="2919"/>
                    <a:pt x="6266" y="2964"/>
                    <a:pt x="6391" y="3009"/>
                  </a:cubicBezTo>
                  <a:cubicBezTo>
                    <a:pt x="6401" y="3012"/>
                    <a:pt x="6410" y="3013"/>
                    <a:pt x="6418" y="3013"/>
                  </a:cubicBezTo>
                  <a:cubicBezTo>
                    <a:pt x="6505" y="3013"/>
                    <a:pt x="6533" y="2864"/>
                    <a:pt x="6435" y="2848"/>
                  </a:cubicBezTo>
                  <a:cubicBezTo>
                    <a:pt x="6337" y="2830"/>
                    <a:pt x="6212" y="2803"/>
                    <a:pt x="6105" y="2777"/>
                  </a:cubicBezTo>
                  <a:cubicBezTo>
                    <a:pt x="5989" y="2750"/>
                    <a:pt x="5882" y="2723"/>
                    <a:pt x="5766" y="2696"/>
                  </a:cubicBezTo>
                  <a:cubicBezTo>
                    <a:pt x="5543" y="2634"/>
                    <a:pt x="5320" y="2571"/>
                    <a:pt x="5106" y="2500"/>
                  </a:cubicBezTo>
                  <a:lnTo>
                    <a:pt x="5061" y="2482"/>
                  </a:lnTo>
                  <a:lnTo>
                    <a:pt x="5052" y="2482"/>
                  </a:lnTo>
                  <a:lnTo>
                    <a:pt x="4784" y="2393"/>
                  </a:lnTo>
                  <a:lnTo>
                    <a:pt x="4740" y="2375"/>
                  </a:lnTo>
                  <a:lnTo>
                    <a:pt x="4418" y="2268"/>
                  </a:lnTo>
                  <a:lnTo>
                    <a:pt x="4115" y="2152"/>
                  </a:lnTo>
                  <a:lnTo>
                    <a:pt x="3945" y="2089"/>
                  </a:lnTo>
                  <a:cubicBezTo>
                    <a:pt x="3999" y="1706"/>
                    <a:pt x="3990" y="1313"/>
                    <a:pt x="3910" y="929"/>
                  </a:cubicBezTo>
                  <a:cubicBezTo>
                    <a:pt x="3865" y="697"/>
                    <a:pt x="3803" y="465"/>
                    <a:pt x="3731" y="242"/>
                  </a:cubicBezTo>
                  <a:lnTo>
                    <a:pt x="3669" y="242"/>
                  </a:lnTo>
                  <a:lnTo>
                    <a:pt x="3678" y="269"/>
                  </a:lnTo>
                  <a:cubicBezTo>
                    <a:pt x="3812" y="643"/>
                    <a:pt x="3892" y="1045"/>
                    <a:pt x="3919" y="1447"/>
                  </a:cubicBezTo>
                  <a:cubicBezTo>
                    <a:pt x="3936" y="1652"/>
                    <a:pt x="3928" y="1866"/>
                    <a:pt x="3910" y="2080"/>
                  </a:cubicBezTo>
                  <a:lnTo>
                    <a:pt x="3812" y="2045"/>
                  </a:lnTo>
                  <a:cubicBezTo>
                    <a:pt x="3535" y="1938"/>
                    <a:pt x="3258" y="1822"/>
                    <a:pt x="2973" y="1714"/>
                  </a:cubicBezTo>
                  <a:cubicBezTo>
                    <a:pt x="2973" y="1233"/>
                    <a:pt x="2901" y="759"/>
                    <a:pt x="2749" y="304"/>
                  </a:cubicBezTo>
                  <a:cubicBezTo>
                    <a:pt x="2749" y="304"/>
                    <a:pt x="2723" y="269"/>
                    <a:pt x="2678" y="224"/>
                  </a:cubicBezTo>
                  <a:lnTo>
                    <a:pt x="2678" y="224"/>
                  </a:lnTo>
                  <a:cubicBezTo>
                    <a:pt x="2767" y="501"/>
                    <a:pt x="2839" y="777"/>
                    <a:pt x="2892" y="1063"/>
                  </a:cubicBezTo>
                  <a:cubicBezTo>
                    <a:pt x="2928" y="1268"/>
                    <a:pt x="2946" y="1491"/>
                    <a:pt x="2955" y="1706"/>
                  </a:cubicBezTo>
                  <a:cubicBezTo>
                    <a:pt x="2723" y="1607"/>
                    <a:pt x="2500" y="1509"/>
                    <a:pt x="2268" y="1402"/>
                  </a:cubicBezTo>
                  <a:cubicBezTo>
                    <a:pt x="2294" y="1090"/>
                    <a:pt x="2250" y="777"/>
                    <a:pt x="2152" y="483"/>
                  </a:cubicBezTo>
                  <a:cubicBezTo>
                    <a:pt x="2125" y="394"/>
                    <a:pt x="2098" y="295"/>
                    <a:pt x="2071" y="197"/>
                  </a:cubicBezTo>
                  <a:cubicBezTo>
                    <a:pt x="2062" y="162"/>
                    <a:pt x="2035" y="126"/>
                    <a:pt x="2018" y="90"/>
                  </a:cubicBezTo>
                  <a:lnTo>
                    <a:pt x="2018" y="90"/>
                  </a:lnTo>
                  <a:cubicBezTo>
                    <a:pt x="2044" y="197"/>
                    <a:pt x="2071" y="313"/>
                    <a:pt x="2107" y="420"/>
                  </a:cubicBezTo>
                  <a:cubicBezTo>
                    <a:pt x="2143" y="572"/>
                    <a:pt x="2187" y="724"/>
                    <a:pt x="2214" y="867"/>
                  </a:cubicBezTo>
                  <a:cubicBezTo>
                    <a:pt x="2250" y="1036"/>
                    <a:pt x="2259" y="1215"/>
                    <a:pt x="2241" y="1393"/>
                  </a:cubicBezTo>
                  <a:lnTo>
                    <a:pt x="1714" y="1161"/>
                  </a:lnTo>
                  <a:cubicBezTo>
                    <a:pt x="1661" y="759"/>
                    <a:pt x="1518" y="367"/>
                    <a:pt x="1304" y="28"/>
                  </a:cubicBezTo>
                  <a:cubicBezTo>
                    <a:pt x="1286" y="19"/>
                    <a:pt x="1277" y="10"/>
                    <a:pt x="1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5579;p65"/>
            <p:cNvSpPr/>
            <p:nvPr/>
          </p:nvSpPr>
          <p:spPr>
            <a:xfrm>
              <a:off x="1983681" y="2432091"/>
              <a:ext cx="218167" cy="213094"/>
            </a:xfrm>
            <a:custGeom>
              <a:avLst/>
              <a:gdLst/>
              <a:ahLst/>
              <a:cxnLst/>
              <a:rect l="l" t="t" r="r" b="b"/>
              <a:pathLst>
                <a:path w="3053" h="2982" extrusionOk="0">
                  <a:moveTo>
                    <a:pt x="1098" y="54"/>
                  </a:moveTo>
                  <a:cubicBezTo>
                    <a:pt x="919" y="117"/>
                    <a:pt x="794" y="367"/>
                    <a:pt x="794" y="367"/>
                  </a:cubicBezTo>
                  <a:cubicBezTo>
                    <a:pt x="553" y="99"/>
                    <a:pt x="429" y="411"/>
                    <a:pt x="429" y="411"/>
                  </a:cubicBezTo>
                  <a:cubicBezTo>
                    <a:pt x="429" y="411"/>
                    <a:pt x="116" y="367"/>
                    <a:pt x="63" y="500"/>
                  </a:cubicBezTo>
                  <a:cubicBezTo>
                    <a:pt x="0" y="634"/>
                    <a:pt x="312" y="866"/>
                    <a:pt x="312" y="866"/>
                  </a:cubicBezTo>
                  <a:cubicBezTo>
                    <a:pt x="250" y="938"/>
                    <a:pt x="223" y="1036"/>
                    <a:pt x="232" y="1134"/>
                  </a:cubicBezTo>
                  <a:cubicBezTo>
                    <a:pt x="250" y="1304"/>
                    <a:pt x="571" y="1455"/>
                    <a:pt x="571" y="1455"/>
                  </a:cubicBezTo>
                  <a:cubicBezTo>
                    <a:pt x="571" y="1455"/>
                    <a:pt x="384" y="1607"/>
                    <a:pt x="446" y="1777"/>
                  </a:cubicBezTo>
                  <a:cubicBezTo>
                    <a:pt x="500" y="1937"/>
                    <a:pt x="812" y="1928"/>
                    <a:pt x="812" y="1928"/>
                  </a:cubicBezTo>
                  <a:cubicBezTo>
                    <a:pt x="812" y="1928"/>
                    <a:pt x="696" y="2241"/>
                    <a:pt x="910" y="2393"/>
                  </a:cubicBezTo>
                  <a:cubicBezTo>
                    <a:pt x="1116" y="2544"/>
                    <a:pt x="1410" y="2446"/>
                    <a:pt x="1410" y="2446"/>
                  </a:cubicBezTo>
                  <a:cubicBezTo>
                    <a:pt x="1410" y="2446"/>
                    <a:pt x="1294" y="2616"/>
                    <a:pt x="1526" y="2830"/>
                  </a:cubicBezTo>
                  <a:cubicBezTo>
                    <a:pt x="1642" y="2928"/>
                    <a:pt x="1794" y="2982"/>
                    <a:pt x="1946" y="2964"/>
                  </a:cubicBezTo>
                  <a:cubicBezTo>
                    <a:pt x="3052" y="2241"/>
                    <a:pt x="2928" y="572"/>
                    <a:pt x="1723" y="19"/>
                  </a:cubicBezTo>
                  <a:cubicBezTo>
                    <a:pt x="1633" y="63"/>
                    <a:pt x="1571" y="135"/>
                    <a:pt x="1526" y="224"/>
                  </a:cubicBezTo>
                  <a:cubicBezTo>
                    <a:pt x="1526" y="224"/>
                    <a:pt x="1267" y="1"/>
                    <a:pt x="1098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5580;p65"/>
            <p:cNvSpPr/>
            <p:nvPr/>
          </p:nvSpPr>
          <p:spPr>
            <a:xfrm>
              <a:off x="1985539" y="2430376"/>
              <a:ext cx="366161" cy="248895"/>
            </a:xfrm>
            <a:custGeom>
              <a:avLst/>
              <a:gdLst/>
              <a:ahLst/>
              <a:cxnLst/>
              <a:rect l="l" t="t" r="r" b="b"/>
              <a:pathLst>
                <a:path w="5124" h="3483" extrusionOk="0">
                  <a:moveTo>
                    <a:pt x="1788" y="1"/>
                  </a:moveTo>
                  <a:cubicBezTo>
                    <a:pt x="1728" y="1"/>
                    <a:pt x="1668" y="20"/>
                    <a:pt x="1616" y="60"/>
                  </a:cubicBezTo>
                  <a:cubicBezTo>
                    <a:pt x="1561" y="108"/>
                    <a:pt x="1520" y="155"/>
                    <a:pt x="1486" y="209"/>
                  </a:cubicBezTo>
                  <a:lnTo>
                    <a:pt x="1486" y="209"/>
                  </a:lnTo>
                  <a:cubicBezTo>
                    <a:pt x="1436" y="164"/>
                    <a:pt x="1375" y="127"/>
                    <a:pt x="1313" y="96"/>
                  </a:cubicBezTo>
                  <a:cubicBezTo>
                    <a:pt x="1264" y="61"/>
                    <a:pt x="1200" y="48"/>
                    <a:pt x="1136" y="48"/>
                  </a:cubicBezTo>
                  <a:cubicBezTo>
                    <a:pt x="1117" y="48"/>
                    <a:pt x="1099" y="49"/>
                    <a:pt x="1081" y="51"/>
                  </a:cubicBezTo>
                  <a:cubicBezTo>
                    <a:pt x="1000" y="78"/>
                    <a:pt x="938" y="123"/>
                    <a:pt x="884" y="185"/>
                  </a:cubicBezTo>
                  <a:cubicBezTo>
                    <a:pt x="838" y="240"/>
                    <a:pt x="798" y="294"/>
                    <a:pt x="765" y="355"/>
                  </a:cubicBezTo>
                  <a:lnTo>
                    <a:pt x="765" y="355"/>
                  </a:lnTo>
                  <a:cubicBezTo>
                    <a:pt x="745" y="332"/>
                    <a:pt x="723" y="314"/>
                    <a:pt x="697" y="301"/>
                  </a:cubicBezTo>
                  <a:cubicBezTo>
                    <a:pt x="652" y="275"/>
                    <a:pt x="617" y="266"/>
                    <a:pt x="563" y="266"/>
                  </a:cubicBezTo>
                  <a:cubicBezTo>
                    <a:pt x="519" y="266"/>
                    <a:pt x="483" y="292"/>
                    <a:pt x="447" y="328"/>
                  </a:cubicBezTo>
                  <a:cubicBezTo>
                    <a:pt x="425" y="350"/>
                    <a:pt x="403" y="384"/>
                    <a:pt x="386" y="415"/>
                  </a:cubicBezTo>
                  <a:lnTo>
                    <a:pt x="386" y="415"/>
                  </a:lnTo>
                  <a:cubicBezTo>
                    <a:pt x="356" y="412"/>
                    <a:pt x="325" y="411"/>
                    <a:pt x="294" y="411"/>
                  </a:cubicBezTo>
                  <a:cubicBezTo>
                    <a:pt x="257" y="411"/>
                    <a:pt x="220" y="413"/>
                    <a:pt x="179" y="417"/>
                  </a:cubicBezTo>
                  <a:cubicBezTo>
                    <a:pt x="144" y="426"/>
                    <a:pt x="108" y="435"/>
                    <a:pt x="72" y="453"/>
                  </a:cubicBezTo>
                  <a:cubicBezTo>
                    <a:pt x="28" y="480"/>
                    <a:pt x="1" y="516"/>
                    <a:pt x="1" y="569"/>
                  </a:cubicBezTo>
                  <a:cubicBezTo>
                    <a:pt x="1" y="605"/>
                    <a:pt x="19" y="649"/>
                    <a:pt x="37" y="676"/>
                  </a:cubicBezTo>
                  <a:cubicBezTo>
                    <a:pt x="54" y="712"/>
                    <a:pt x="81" y="739"/>
                    <a:pt x="108" y="765"/>
                  </a:cubicBezTo>
                  <a:cubicBezTo>
                    <a:pt x="149" y="814"/>
                    <a:pt x="204" y="863"/>
                    <a:pt x="254" y="905"/>
                  </a:cubicBezTo>
                  <a:lnTo>
                    <a:pt x="254" y="905"/>
                  </a:lnTo>
                  <a:cubicBezTo>
                    <a:pt x="226" y="953"/>
                    <a:pt x="205" y="1008"/>
                    <a:pt x="197" y="1069"/>
                  </a:cubicBezTo>
                  <a:cubicBezTo>
                    <a:pt x="188" y="1105"/>
                    <a:pt x="188" y="1131"/>
                    <a:pt x="197" y="1167"/>
                  </a:cubicBezTo>
                  <a:cubicBezTo>
                    <a:pt x="197" y="1203"/>
                    <a:pt x="206" y="1238"/>
                    <a:pt x="233" y="1265"/>
                  </a:cubicBezTo>
                  <a:cubicBezTo>
                    <a:pt x="269" y="1319"/>
                    <a:pt x="313" y="1372"/>
                    <a:pt x="376" y="1408"/>
                  </a:cubicBezTo>
                  <a:cubicBezTo>
                    <a:pt x="414" y="1438"/>
                    <a:pt x="464" y="1469"/>
                    <a:pt x="511" y="1493"/>
                  </a:cubicBezTo>
                  <a:lnTo>
                    <a:pt x="511" y="1493"/>
                  </a:lnTo>
                  <a:cubicBezTo>
                    <a:pt x="471" y="1533"/>
                    <a:pt x="441" y="1579"/>
                    <a:pt x="411" y="1631"/>
                  </a:cubicBezTo>
                  <a:cubicBezTo>
                    <a:pt x="385" y="1703"/>
                    <a:pt x="385" y="1774"/>
                    <a:pt x="411" y="1845"/>
                  </a:cubicBezTo>
                  <a:cubicBezTo>
                    <a:pt x="456" y="1899"/>
                    <a:pt x="519" y="1944"/>
                    <a:pt x="590" y="1952"/>
                  </a:cubicBezTo>
                  <a:cubicBezTo>
                    <a:pt x="644" y="1968"/>
                    <a:pt x="705" y="1977"/>
                    <a:pt x="760" y="1979"/>
                  </a:cubicBezTo>
                  <a:lnTo>
                    <a:pt x="760" y="1979"/>
                  </a:lnTo>
                  <a:cubicBezTo>
                    <a:pt x="740" y="2052"/>
                    <a:pt x="734" y="2132"/>
                    <a:pt x="742" y="2211"/>
                  </a:cubicBezTo>
                  <a:cubicBezTo>
                    <a:pt x="751" y="2301"/>
                    <a:pt x="804" y="2390"/>
                    <a:pt x="876" y="2434"/>
                  </a:cubicBezTo>
                  <a:cubicBezTo>
                    <a:pt x="956" y="2488"/>
                    <a:pt x="1045" y="2515"/>
                    <a:pt x="1134" y="2515"/>
                  </a:cubicBezTo>
                  <a:cubicBezTo>
                    <a:pt x="1157" y="2517"/>
                    <a:pt x="1179" y="2518"/>
                    <a:pt x="1201" y="2518"/>
                  </a:cubicBezTo>
                  <a:cubicBezTo>
                    <a:pt x="1255" y="2518"/>
                    <a:pt x="1307" y="2512"/>
                    <a:pt x="1357" y="2499"/>
                  </a:cubicBezTo>
                  <a:lnTo>
                    <a:pt x="1357" y="2499"/>
                  </a:lnTo>
                  <a:cubicBezTo>
                    <a:pt x="1335" y="2577"/>
                    <a:pt x="1347" y="2662"/>
                    <a:pt x="1384" y="2729"/>
                  </a:cubicBezTo>
                  <a:cubicBezTo>
                    <a:pt x="1429" y="2809"/>
                    <a:pt x="1500" y="2881"/>
                    <a:pt x="1581" y="2925"/>
                  </a:cubicBezTo>
                  <a:cubicBezTo>
                    <a:pt x="1652" y="2979"/>
                    <a:pt x="1750" y="2997"/>
                    <a:pt x="1839" y="3006"/>
                  </a:cubicBezTo>
                  <a:cubicBezTo>
                    <a:pt x="1862" y="3008"/>
                    <a:pt x="1884" y="3009"/>
                    <a:pt x="1906" y="3009"/>
                  </a:cubicBezTo>
                  <a:cubicBezTo>
                    <a:pt x="1959" y="3009"/>
                    <a:pt x="2012" y="3003"/>
                    <a:pt x="2065" y="2990"/>
                  </a:cubicBezTo>
                  <a:lnTo>
                    <a:pt x="2065" y="2990"/>
                  </a:lnTo>
                  <a:cubicBezTo>
                    <a:pt x="2026" y="3066"/>
                    <a:pt x="2026" y="3162"/>
                    <a:pt x="2071" y="3238"/>
                  </a:cubicBezTo>
                  <a:cubicBezTo>
                    <a:pt x="2116" y="3327"/>
                    <a:pt x="2205" y="3380"/>
                    <a:pt x="2304" y="3398"/>
                  </a:cubicBezTo>
                  <a:cubicBezTo>
                    <a:pt x="2348" y="3407"/>
                    <a:pt x="2395" y="3412"/>
                    <a:pt x="2443" y="3412"/>
                  </a:cubicBezTo>
                  <a:cubicBezTo>
                    <a:pt x="2491" y="3412"/>
                    <a:pt x="2540" y="3407"/>
                    <a:pt x="2589" y="3398"/>
                  </a:cubicBezTo>
                  <a:cubicBezTo>
                    <a:pt x="2674" y="3381"/>
                    <a:pt x="2758" y="3365"/>
                    <a:pt x="2843" y="3332"/>
                  </a:cubicBezTo>
                  <a:lnTo>
                    <a:pt x="2843" y="3332"/>
                  </a:lnTo>
                  <a:lnTo>
                    <a:pt x="2848" y="3363"/>
                  </a:lnTo>
                  <a:cubicBezTo>
                    <a:pt x="2857" y="3372"/>
                    <a:pt x="2866" y="3389"/>
                    <a:pt x="2875" y="3398"/>
                  </a:cubicBezTo>
                  <a:cubicBezTo>
                    <a:pt x="2893" y="3425"/>
                    <a:pt x="2919" y="3443"/>
                    <a:pt x="2955" y="3452"/>
                  </a:cubicBezTo>
                  <a:cubicBezTo>
                    <a:pt x="2986" y="3461"/>
                    <a:pt x="3018" y="3465"/>
                    <a:pt x="3048" y="3465"/>
                  </a:cubicBezTo>
                  <a:cubicBezTo>
                    <a:pt x="3078" y="3465"/>
                    <a:pt x="3107" y="3461"/>
                    <a:pt x="3134" y="3452"/>
                  </a:cubicBezTo>
                  <a:cubicBezTo>
                    <a:pt x="3240" y="3435"/>
                    <a:pt x="3347" y="3404"/>
                    <a:pt x="3447" y="3357"/>
                  </a:cubicBezTo>
                  <a:lnTo>
                    <a:pt x="3447" y="3357"/>
                  </a:lnTo>
                  <a:cubicBezTo>
                    <a:pt x="3442" y="3394"/>
                    <a:pt x="3454" y="3433"/>
                    <a:pt x="3482" y="3461"/>
                  </a:cubicBezTo>
                  <a:cubicBezTo>
                    <a:pt x="3501" y="3476"/>
                    <a:pt x="3526" y="3482"/>
                    <a:pt x="3551" y="3482"/>
                  </a:cubicBezTo>
                  <a:cubicBezTo>
                    <a:pt x="3571" y="3482"/>
                    <a:pt x="3591" y="3478"/>
                    <a:pt x="3607" y="3470"/>
                  </a:cubicBezTo>
                  <a:cubicBezTo>
                    <a:pt x="3687" y="3443"/>
                    <a:pt x="3767" y="3407"/>
                    <a:pt x="3830" y="3363"/>
                  </a:cubicBezTo>
                  <a:cubicBezTo>
                    <a:pt x="3972" y="3273"/>
                    <a:pt x="4106" y="3175"/>
                    <a:pt x="4231" y="3068"/>
                  </a:cubicBezTo>
                  <a:cubicBezTo>
                    <a:pt x="4365" y="2961"/>
                    <a:pt x="4508" y="2872"/>
                    <a:pt x="4651" y="2800"/>
                  </a:cubicBezTo>
                  <a:cubicBezTo>
                    <a:pt x="4803" y="2720"/>
                    <a:pt x="4963" y="2667"/>
                    <a:pt x="5124" y="2658"/>
                  </a:cubicBezTo>
                  <a:lnTo>
                    <a:pt x="5124" y="2658"/>
                  </a:lnTo>
                  <a:cubicBezTo>
                    <a:pt x="4963" y="2667"/>
                    <a:pt x="4803" y="2711"/>
                    <a:pt x="4660" y="2791"/>
                  </a:cubicBezTo>
                  <a:cubicBezTo>
                    <a:pt x="4508" y="2863"/>
                    <a:pt x="4365" y="2952"/>
                    <a:pt x="4231" y="3059"/>
                  </a:cubicBezTo>
                  <a:cubicBezTo>
                    <a:pt x="4106" y="3157"/>
                    <a:pt x="3972" y="3256"/>
                    <a:pt x="3830" y="3345"/>
                  </a:cubicBezTo>
                  <a:cubicBezTo>
                    <a:pt x="3758" y="3389"/>
                    <a:pt x="3687" y="3425"/>
                    <a:pt x="3607" y="3452"/>
                  </a:cubicBezTo>
                  <a:cubicBezTo>
                    <a:pt x="3594" y="3455"/>
                    <a:pt x="3579" y="3457"/>
                    <a:pt x="3565" y="3457"/>
                  </a:cubicBezTo>
                  <a:cubicBezTo>
                    <a:pt x="3541" y="3457"/>
                    <a:pt x="3516" y="3451"/>
                    <a:pt x="3499" y="3434"/>
                  </a:cubicBezTo>
                  <a:cubicBezTo>
                    <a:pt x="3473" y="3407"/>
                    <a:pt x="3464" y="3372"/>
                    <a:pt x="3482" y="3336"/>
                  </a:cubicBezTo>
                  <a:lnTo>
                    <a:pt x="3482" y="3309"/>
                  </a:lnTo>
                  <a:lnTo>
                    <a:pt x="3455" y="3318"/>
                  </a:lnTo>
                  <a:cubicBezTo>
                    <a:pt x="3348" y="3372"/>
                    <a:pt x="3232" y="3407"/>
                    <a:pt x="3116" y="3434"/>
                  </a:cubicBezTo>
                  <a:cubicBezTo>
                    <a:pt x="3089" y="3439"/>
                    <a:pt x="3062" y="3441"/>
                    <a:pt x="3034" y="3441"/>
                  </a:cubicBezTo>
                  <a:cubicBezTo>
                    <a:pt x="3006" y="3441"/>
                    <a:pt x="2977" y="3439"/>
                    <a:pt x="2946" y="3434"/>
                  </a:cubicBezTo>
                  <a:cubicBezTo>
                    <a:pt x="2902" y="3416"/>
                    <a:pt x="2857" y="3372"/>
                    <a:pt x="2857" y="3309"/>
                  </a:cubicBezTo>
                  <a:lnTo>
                    <a:pt x="2857" y="3291"/>
                  </a:lnTo>
                  <a:lnTo>
                    <a:pt x="2839" y="3300"/>
                  </a:lnTo>
                  <a:cubicBezTo>
                    <a:pt x="2750" y="3336"/>
                    <a:pt x="2661" y="3354"/>
                    <a:pt x="2571" y="3372"/>
                  </a:cubicBezTo>
                  <a:cubicBezTo>
                    <a:pt x="2527" y="3380"/>
                    <a:pt x="2482" y="3385"/>
                    <a:pt x="2436" y="3385"/>
                  </a:cubicBezTo>
                  <a:cubicBezTo>
                    <a:pt x="2391" y="3385"/>
                    <a:pt x="2344" y="3380"/>
                    <a:pt x="2295" y="3372"/>
                  </a:cubicBezTo>
                  <a:cubicBezTo>
                    <a:pt x="2214" y="3354"/>
                    <a:pt x="2134" y="3300"/>
                    <a:pt x="2089" y="3220"/>
                  </a:cubicBezTo>
                  <a:cubicBezTo>
                    <a:pt x="2045" y="3140"/>
                    <a:pt x="2054" y="3050"/>
                    <a:pt x="2107" y="2979"/>
                  </a:cubicBezTo>
                  <a:lnTo>
                    <a:pt x="2134" y="2934"/>
                  </a:lnTo>
                  <a:lnTo>
                    <a:pt x="2089" y="2952"/>
                  </a:lnTo>
                  <a:cubicBezTo>
                    <a:pt x="2089" y="2952"/>
                    <a:pt x="2089" y="2952"/>
                    <a:pt x="2089" y="2952"/>
                  </a:cubicBezTo>
                  <a:lnTo>
                    <a:pt x="2089" y="2952"/>
                  </a:lnTo>
                  <a:cubicBezTo>
                    <a:pt x="2031" y="2965"/>
                    <a:pt x="1967" y="2973"/>
                    <a:pt x="1902" y="2973"/>
                  </a:cubicBezTo>
                  <a:cubicBezTo>
                    <a:pt x="1878" y="2973"/>
                    <a:pt x="1854" y="2972"/>
                    <a:pt x="1831" y="2970"/>
                  </a:cubicBezTo>
                  <a:cubicBezTo>
                    <a:pt x="1741" y="2970"/>
                    <a:pt x="1661" y="2943"/>
                    <a:pt x="1590" y="2899"/>
                  </a:cubicBezTo>
                  <a:cubicBezTo>
                    <a:pt x="1509" y="2854"/>
                    <a:pt x="1456" y="2791"/>
                    <a:pt x="1411" y="2720"/>
                  </a:cubicBezTo>
                  <a:cubicBezTo>
                    <a:pt x="1368" y="2652"/>
                    <a:pt x="1358" y="2567"/>
                    <a:pt x="1389" y="2489"/>
                  </a:cubicBezTo>
                  <a:lnTo>
                    <a:pt x="1389" y="2489"/>
                  </a:lnTo>
                  <a:cubicBezTo>
                    <a:pt x="1390" y="2489"/>
                    <a:pt x="1392" y="2488"/>
                    <a:pt x="1393" y="2488"/>
                  </a:cubicBezTo>
                  <a:lnTo>
                    <a:pt x="1391" y="2484"/>
                  </a:lnTo>
                  <a:lnTo>
                    <a:pt x="1391" y="2484"/>
                  </a:lnTo>
                  <a:cubicBezTo>
                    <a:pt x="1392" y="2482"/>
                    <a:pt x="1392" y="2481"/>
                    <a:pt x="1393" y="2479"/>
                  </a:cubicBezTo>
                  <a:lnTo>
                    <a:pt x="1420" y="2434"/>
                  </a:lnTo>
                  <a:lnTo>
                    <a:pt x="1375" y="2452"/>
                  </a:lnTo>
                  <a:cubicBezTo>
                    <a:pt x="1375" y="2452"/>
                    <a:pt x="1375" y="2452"/>
                    <a:pt x="1375" y="2452"/>
                  </a:cubicBezTo>
                  <a:lnTo>
                    <a:pt x="1375" y="2452"/>
                  </a:lnTo>
                  <a:cubicBezTo>
                    <a:pt x="1314" y="2473"/>
                    <a:pt x="1249" y="2483"/>
                    <a:pt x="1185" y="2483"/>
                  </a:cubicBezTo>
                  <a:cubicBezTo>
                    <a:pt x="1083" y="2483"/>
                    <a:pt x="981" y="2457"/>
                    <a:pt x="893" y="2408"/>
                  </a:cubicBezTo>
                  <a:cubicBezTo>
                    <a:pt x="831" y="2363"/>
                    <a:pt x="786" y="2283"/>
                    <a:pt x="777" y="2202"/>
                  </a:cubicBezTo>
                  <a:cubicBezTo>
                    <a:pt x="768" y="2122"/>
                    <a:pt x="768" y="2042"/>
                    <a:pt x="795" y="1961"/>
                  </a:cubicBezTo>
                  <a:lnTo>
                    <a:pt x="813" y="1935"/>
                  </a:lnTo>
                  <a:lnTo>
                    <a:pt x="777" y="1935"/>
                  </a:lnTo>
                  <a:cubicBezTo>
                    <a:pt x="715" y="1935"/>
                    <a:pt x="652" y="1926"/>
                    <a:pt x="590" y="1908"/>
                  </a:cubicBezTo>
                  <a:cubicBezTo>
                    <a:pt x="536" y="1899"/>
                    <a:pt x="483" y="1863"/>
                    <a:pt x="447" y="1810"/>
                  </a:cubicBezTo>
                  <a:cubicBezTo>
                    <a:pt x="420" y="1756"/>
                    <a:pt x="420" y="1694"/>
                    <a:pt x="447" y="1649"/>
                  </a:cubicBezTo>
                  <a:cubicBezTo>
                    <a:pt x="474" y="1587"/>
                    <a:pt x="510" y="1542"/>
                    <a:pt x="554" y="1497"/>
                  </a:cubicBezTo>
                  <a:lnTo>
                    <a:pt x="581" y="1479"/>
                  </a:lnTo>
                  <a:lnTo>
                    <a:pt x="554" y="1462"/>
                  </a:lnTo>
                  <a:cubicBezTo>
                    <a:pt x="492" y="1435"/>
                    <a:pt x="438" y="1399"/>
                    <a:pt x="394" y="1363"/>
                  </a:cubicBezTo>
                  <a:cubicBezTo>
                    <a:pt x="340" y="1328"/>
                    <a:pt x="295" y="1283"/>
                    <a:pt x="260" y="1238"/>
                  </a:cubicBezTo>
                  <a:cubicBezTo>
                    <a:pt x="251" y="1212"/>
                    <a:pt x="242" y="1185"/>
                    <a:pt x="233" y="1158"/>
                  </a:cubicBezTo>
                  <a:cubicBezTo>
                    <a:pt x="233" y="1131"/>
                    <a:pt x="233" y="1096"/>
                    <a:pt x="233" y="1069"/>
                  </a:cubicBezTo>
                  <a:cubicBezTo>
                    <a:pt x="242" y="1006"/>
                    <a:pt x="269" y="953"/>
                    <a:pt x="304" y="908"/>
                  </a:cubicBezTo>
                  <a:lnTo>
                    <a:pt x="322" y="890"/>
                  </a:lnTo>
                  <a:lnTo>
                    <a:pt x="295" y="873"/>
                  </a:lnTo>
                  <a:cubicBezTo>
                    <a:pt x="242" y="828"/>
                    <a:pt x="188" y="783"/>
                    <a:pt x="144" y="730"/>
                  </a:cubicBezTo>
                  <a:cubicBezTo>
                    <a:pt x="90" y="685"/>
                    <a:pt x="63" y="623"/>
                    <a:pt x="54" y="560"/>
                  </a:cubicBezTo>
                  <a:cubicBezTo>
                    <a:pt x="54" y="507"/>
                    <a:pt x="126" y="471"/>
                    <a:pt x="188" y="462"/>
                  </a:cubicBezTo>
                  <a:cubicBezTo>
                    <a:pt x="224" y="458"/>
                    <a:pt x="260" y="455"/>
                    <a:pt x="295" y="455"/>
                  </a:cubicBezTo>
                  <a:cubicBezTo>
                    <a:pt x="331" y="455"/>
                    <a:pt x="367" y="458"/>
                    <a:pt x="403" y="462"/>
                  </a:cubicBezTo>
                  <a:lnTo>
                    <a:pt x="420" y="462"/>
                  </a:lnTo>
                  <a:lnTo>
                    <a:pt x="429" y="444"/>
                  </a:lnTo>
                  <a:cubicBezTo>
                    <a:pt x="456" y="382"/>
                    <a:pt x="510" y="319"/>
                    <a:pt x="572" y="310"/>
                  </a:cubicBezTo>
                  <a:cubicBezTo>
                    <a:pt x="608" y="310"/>
                    <a:pt x="635" y="319"/>
                    <a:pt x="670" y="337"/>
                  </a:cubicBezTo>
                  <a:cubicBezTo>
                    <a:pt x="697" y="355"/>
                    <a:pt x="724" y="382"/>
                    <a:pt x="751" y="408"/>
                  </a:cubicBezTo>
                  <a:lnTo>
                    <a:pt x="777" y="435"/>
                  </a:lnTo>
                  <a:lnTo>
                    <a:pt x="795" y="400"/>
                  </a:lnTo>
                  <a:cubicBezTo>
                    <a:pt x="822" y="337"/>
                    <a:pt x="867" y="275"/>
                    <a:pt x="920" y="221"/>
                  </a:cubicBezTo>
                  <a:cubicBezTo>
                    <a:pt x="965" y="159"/>
                    <a:pt x="1018" y="123"/>
                    <a:pt x="1090" y="96"/>
                  </a:cubicBezTo>
                  <a:cubicBezTo>
                    <a:pt x="1102" y="95"/>
                    <a:pt x="1114" y="94"/>
                    <a:pt x="1126" y="94"/>
                  </a:cubicBezTo>
                  <a:cubicBezTo>
                    <a:pt x="1185" y="94"/>
                    <a:pt x="1243" y="111"/>
                    <a:pt x="1295" y="141"/>
                  </a:cubicBezTo>
                  <a:cubicBezTo>
                    <a:pt x="1357" y="167"/>
                    <a:pt x="1420" y="212"/>
                    <a:pt x="1482" y="257"/>
                  </a:cubicBezTo>
                  <a:lnTo>
                    <a:pt x="1500" y="284"/>
                  </a:lnTo>
                  <a:lnTo>
                    <a:pt x="1518" y="257"/>
                  </a:lnTo>
                  <a:cubicBezTo>
                    <a:pt x="1545" y="194"/>
                    <a:pt x="1590" y="141"/>
                    <a:pt x="1643" y="105"/>
                  </a:cubicBezTo>
                  <a:cubicBezTo>
                    <a:pt x="1680" y="68"/>
                    <a:pt x="1736" y="49"/>
                    <a:pt x="1790" y="49"/>
                  </a:cubicBezTo>
                  <a:cubicBezTo>
                    <a:pt x="1801" y="49"/>
                    <a:pt x="1811" y="50"/>
                    <a:pt x="1822" y="51"/>
                  </a:cubicBezTo>
                  <a:cubicBezTo>
                    <a:pt x="1884" y="60"/>
                    <a:pt x="1947" y="96"/>
                    <a:pt x="1991" y="150"/>
                  </a:cubicBezTo>
                  <a:cubicBezTo>
                    <a:pt x="2031" y="190"/>
                    <a:pt x="2064" y="244"/>
                    <a:pt x="2090" y="300"/>
                  </a:cubicBezTo>
                  <a:lnTo>
                    <a:pt x="2090" y="300"/>
                  </a:lnTo>
                  <a:cubicBezTo>
                    <a:pt x="2090" y="301"/>
                    <a:pt x="2090" y="301"/>
                    <a:pt x="2089" y="301"/>
                  </a:cubicBezTo>
                  <a:lnTo>
                    <a:pt x="2090" y="301"/>
                  </a:lnTo>
                  <a:cubicBezTo>
                    <a:pt x="2093" y="307"/>
                    <a:pt x="2096" y="313"/>
                    <a:pt x="2098" y="319"/>
                  </a:cubicBezTo>
                  <a:lnTo>
                    <a:pt x="2116" y="364"/>
                  </a:lnTo>
                  <a:lnTo>
                    <a:pt x="2134" y="319"/>
                  </a:lnTo>
                  <a:cubicBezTo>
                    <a:pt x="2161" y="257"/>
                    <a:pt x="2205" y="212"/>
                    <a:pt x="2268" y="194"/>
                  </a:cubicBezTo>
                  <a:cubicBezTo>
                    <a:pt x="2299" y="181"/>
                    <a:pt x="2330" y="174"/>
                    <a:pt x="2362" y="174"/>
                  </a:cubicBezTo>
                  <a:cubicBezTo>
                    <a:pt x="2393" y="174"/>
                    <a:pt x="2424" y="181"/>
                    <a:pt x="2455" y="194"/>
                  </a:cubicBezTo>
                  <a:cubicBezTo>
                    <a:pt x="2580" y="248"/>
                    <a:pt x="2687" y="328"/>
                    <a:pt x="2777" y="426"/>
                  </a:cubicBezTo>
                  <a:lnTo>
                    <a:pt x="2803" y="453"/>
                  </a:lnTo>
                  <a:lnTo>
                    <a:pt x="2812" y="417"/>
                  </a:lnTo>
                  <a:cubicBezTo>
                    <a:pt x="2830" y="337"/>
                    <a:pt x="2884" y="266"/>
                    <a:pt x="2964" y="230"/>
                  </a:cubicBezTo>
                  <a:cubicBezTo>
                    <a:pt x="2992" y="219"/>
                    <a:pt x="3023" y="214"/>
                    <a:pt x="3055" y="214"/>
                  </a:cubicBezTo>
                  <a:cubicBezTo>
                    <a:pt x="3104" y="214"/>
                    <a:pt x="3156" y="226"/>
                    <a:pt x="3205" y="248"/>
                  </a:cubicBezTo>
                  <a:cubicBezTo>
                    <a:pt x="3276" y="284"/>
                    <a:pt x="3339" y="337"/>
                    <a:pt x="3383" y="408"/>
                  </a:cubicBezTo>
                  <a:cubicBezTo>
                    <a:pt x="3431" y="472"/>
                    <a:pt x="3465" y="544"/>
                    <a:pt x="3491" y="615"/>
                  </a:cubicBezTo>
                  <a:lnTo>
                    <a:pt x="3491" y="615"/>
                  </a:lnTo>
                  <a:cubicBezTo>
                    <a:pt x="3491" y="621"/>
                    <a:pt x="3491" y="626"/>
                    <a:pt x="3491" y="632"/>
                  </a:cubicBezTo>
                  <a:lnTo>
                    <a:pt x="3496" y="632"/>
                  </a:lnTo>
                  <a:cubicBezTo>
                    <a:pt x="3497" y="635"/>
                    <a:pt x="3498" y="638"/>
                    <a:pt x="3499" y="641"/>
                  </a:cubicBezTo>
                  <a:lnTo>
                    <a:pt x="3526" y="739"/>
                  </a:lnTo>
                  <a:lnTo>
                    <a:pt x="3526" y="641"/>
                  </a:lnTo>
                  <a:cubicBezTo>
                    <a:pt x="3526" y="638"/>
                    <a:pt x="3526" y="635"/>
                    <a:pt x="3526" y="632"/>
                  </a:cubicBezTo>
                  <a:lnTo>
                    <a:pt x="3526" y="632"/>
                  </a:lnTo>
                  <a:cubicBezTo>
                    <a:pt x="3526" y="631"/>
                    <a:pt x="3526" y="630"/>
                    <a:pt x="3525" y="629"/>
                  </a:cubicBezTo>
                  <a:lnTo>
                    <a:pt x="3525" y="629"/>
                  </a:lnTo>
                  <a:cubicBezTo>
                    <a:pt x="3521" y="535"/>
                    <a:pt x="3565" y="442"/>
                    <a:pt x="3642" y="391"/>
                  </a:cubicBezTo>
                  <a:cubicBezTo>
                    <a:pt x="3670" y="380"/>
                    <a:pt x="3697" y="372"/>
                    <a:pt x="3725" y="372"/>
                  </a:cubicBezTo>
                  <a:cubicBezTo>
                    <a:pt x="3742" y="372"/>
                    <a:pt x="3759" y="375"/>
                    <a:pt x="3776" y="382"/>
                  </a:cubicBezTo>
                  <a:cubicBezTo>
                    <a:pt x="3821" y="400"/>
                    <a:pt x="3865" y="426"/>
                    <a:pt x="3892" y="462"/>
                  </a:cubicBezTo>
                  <a:cubicBezTo>
                    <a:pt x="3946" y="542"/>
                    <a:pt x="3990" y="641"/>
                    <a:pt x="4008" y="730"/>
                  </a:cubicBezTo>
                  <a:cubicBezTo>
                    <a:pt x="4032" y="816"/>
                    <a:pt x="4048" y="902"/>
                    <a:pt x="4058" y="994"/>
                  </a:cubicBezTo>
                  <a:lnTo>
                    <a:pt x="4058" y="994"/>
                  </a:lnTo>
                  <a:cubicBezTo>
                    <a:pt x="4056" y="1002"/>
                    <a:pt x="4054" y="1009"/>
                    <a:pt x="4053" y="1015"/>
                  </a:cubicBezTo>
                  <a:lnTo>
                    <a:pt x="4060" y="1015"/>
                  </a:lnTo>
                  <a:cubicBezTo>
                    <a:pt x="4061" y="1021"/>
                    <a:pt x="4061" y="1027"/>
                    <a:pt x="4062" y="1033"/>
                  </a:cubicBezTo>
                  <a:lnTo>
                    <a:pt x="4071" y="1131"/>
                  </a:lnTo>
                  <a:lnTo>
                    <a:pt x="4089" y="1033"/>
                  </a:lnTo>
                  <a:cubicBezTo>
                    <a:pt x="4097" y="989"/>
                    <a:pt x="4115" y="944"/>
                    <a:pt x="4142" y="908"/>
                  </a:cubicBezTo>
                  <a:cubicBezTo>
                    <a:pt x="4168" y="882"/>
                    <a:pt x="4199" y="866"/>
                    <a:pt x="4231" y="866"/>
                  </a:cubicBezTo>
                  <a:cubicBezTo>
                    <a:pt x="4243" y="866"/>
                    <a:pt x="4255" y="868"/>
                    <a:pt x="4267" y="873"/>
                  </a:cubicBezTo>
                  <a:cubicBezTo>
                    <a:pt x="4356" y="899"/>
                    <a:pt x="4437" y="962"/>
                    <a:pt x="4472" y="1051"/>
                  </a:cubicBezTo>
                  <a:cubicBezTo>
                    <a:pt x="4562" y="1221"/>
                    <a:pt x="4615" y="1417"/>
                    <a:pt x="4651" y="1604"/>
                  </a:cubicBezTo>
                  <a:cubicBezTo>
                    <a:pt x="4669" y="1703"/>
                    <a:pt x="4678" y="1801"/>
                    <a:pt x="4686" y="1899"/>
                  </a:cubicBezTo>
                  <a:cubicBezTo>
                    <a:pt x="4704" y="1997"/>
                    <a:pt x="4731" y="2086"/>
                    <a:pt x="4785" y="2176"/>
                  </a:cubicBezTo>
                  <a:cubicBezTo>
                    <a:pt x="4883" y="2345"/>
                    <a:pt x="4990" y="2506"/>
                    <a:pt x="5124" y="2658"/>
                  </a:cubicBezTo>
                  <a:cubicBezTo>
                    <a:pt x="4999" y="2506"/>
                    <a:pt x="4883" y="2336"/>
                    <a:pt x="4785" y="2167"/>
                  </a:cubicBezTo>
                  <a:cubicBezTo>
                    <a:pt x="4678" y="1988"/>
                    <a:pt x="4695" y="1783"/>
                    <a:pt x="4660" y="1595"/>
                  </a:cubicBezTo>
                  <a:cubicBezTo>
                    <a:pt x="4633" y="1399"/>
                    <a:pt x="4570" y="1212"/>
                    <a:pt x="4490" y="1033"/>
                  </a:cubicBezTo>
                  <a:cubicBezTo>
                    <a:pt x="4446" y="935"/>
                    <a:pt x="4365" y="864"/>
                    <a:pt x="4267" y="837"/>
                  </a:cubicBezTo>
                  <a:cubicBezTo>
                    <a:pt x="4253" y="832"/>
                    <a:pt x="4239" y="830"/>
                    <a:pt x="4226" y="830"/>
                  </a:cubicBezTo>
                  <a:cubicBezTo>
                    <a:pt x="4186" y="830"/>
                    <a:pt x="4148" y="848"/>
                    <a:pt x="4115" y="881"/>
                  </a:cubicBezTo>
                  <a:cubicBezTo>
                    <a:pt x="4103" y="898"/>
                    <a:pt x="4091" y="918"/>
                    <a:pt x="4080" y="940"/>
                  </a:cubicBezTo>
                  <a:lnTo>
                    <a:pt x="4080" y="940"/>
                  </a:lnTo>
                  <a:cubicBezTo>
                    <a:pt x="4070" y="867"/>
                    <a:pt x="4055" y="794"/>
                    <a:pt x="4035" y="721"/>
                  </a:cubicBezTo>
                  <a:cubicBezTo>
                    <a:pt x="4008" y="614"/>
                    <a:pt x="3972" y="524"/>
                    <a:pt x="3910" y="435"/>
                  </a:cubicBezTo>
                  <a:cubicBezTo>
                    <a:pt x="3866" y="372"/>
                    <a:pt x="3790" y="336"/>
                    <a:pt x="3715" y="336"/>
                  </a:cubicBezTo>
                  <a:cubicBezTo>
                    <a:pt x="3684" y="336"/>
                    <a:pt x="3653" y="342"/>
                    <a:pt x="3624" y="355"/>
                  </a:cubicBezTo>
                  <a:cubicBezTo>
                    <a:pt x="3571" y="382"/>
                    <a:pt x="3535" y="426"/>
                    <a:pt x="3517" y="471"/>
                  </a:cubicBezTo>
                  <a:cubicBezTo>
                    <a:pt x="3509" y="497"/>
                    <a:pt x="3502" y="523"/>
                    <a:pt x="3498" y="549"/>
                  </a:cubicBezTo>
                  <a:lnTo>
                    <a:pt x="3498" y="549"/>
                  </a:lnTo>
                  <a:cubicBezTo>
                    <a:pt x="3475" y="492"/>
                    <a:pt x="3447" y="439"/>
                    <a:pt x="3410" y="391"/>
                  </a:cubicBezTo>
                  <a:cubicBezTo>
                    <a:pt x="3366" y="310"/>
                    <a:pt x="3294" y="248"/>
                    <a:pt x="3214" y="203"/>
                  </a:cubicBezTo>
                  <a:cubicBezTo>
                    <a:pt x="3169" y="183"/>
                    <a:pt x="3118" y="172"/>
                    <a:pt x="3066" y="172"/>
                  </a:cubicBezTo>
                  <a:cubicBezTo>
                    <a:pt x="3026" y="172"/>
                    <a:pt x="2985" y="179"/>
                    <a:pt x="2946" y="194"/>
                  </a:cubicBezTo>
                  <a:cubicBezTo>
                    <a:pt x="2865" y="235"/>
                    <a:pt x="2806" y="298"/>
                    <a:pt x="2782" y="376"/>
                  </a:cubicBezTo>
                  <a:lnTo>
                    <a:pt x="2782" y="376"/>
                  </a:lnTo>
                  <a:cubicBezTo>
                    <a:pt x="2742" y="332"/>
                    <a:pt x="2697" y="295"/>
                    <a:pt x="2652" y="257"/>
                  </a:cubicBezTo>
                  <a:cubicBezTo>
                    <a:pt x="2598" y="212"/>
                    <a:pt x="2536" y="176"/>
                    <a:pt x="2464" y="150"/>
                  </a:cubicBezTo>
                  <a:cubicBezTo>
                    <a:pt x="2428" y="136"/>
                    <a:pt x="2393" y="130"/>
                    <a:pt x="2357" y="130"/>
                  </a:cubicBezTo>
                  <a:cubicBezTo>
                    <a:pt x="2321" y="130"/>
                    <a:pt x="2286" y="136"/>
                    <a:pt x="2250" y="150"/>
                  </a:cubicBezTo>
                  <a:cubicBezTo>
                    <a:pt x="2194" y="171"/>
                    <a:pt x="2149" y="208"/>
                    <a:pt x="2116" y="257"/>
                  </a:cubicBezTo>
                  <a:lnTo>
                    <a:pt x="2116" y="257"/>
                  </a:lnTo>
                  <a:cubicBezTo>
                    <a:pt x="2091" y="204"/>
                    <a:pt x="2060" y="156"/>
                    <a:pt x="2018" y="114"/>
                  </a:cubicBezTo>
                  <a:cubicBezTo>
                    <a:pt x="1960" y="40"/>
                    <a:pt x="1874" y="1"/>
                    <a:pt x="1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" name="Google Shape;5581;p65"/>
          <p:cNvGrpSpPr/>
          <p:nvPr/>
        </p:nvGrpSpPr>
        <p:grpSpPr>
          <a:xfrm>
            <a:off x="5201249" y="723044"/>
            <a:ext cx="692856" cy="569398"/>
            <a:chOff x="4209857" y="2096525"/>
            <a:chExt cx="692856" cy="569398"/>
          </a:xfrm>
        </p:grpSpPr>
        <p:sp>
          <p:nvSpPr>
            <p:cNvPr id="179" name="Google Shape;5582;p65"/>
            <p:cNvSpPr/>
            <p:nvPr/>
          </p:nvSpPr>
          <p:spPr>
            <a:xfrm>
              <a:off x="4500195" y="2474554"/>
              <a:ext cx="99746" cy="143199"/>
            </a:xfrm>
            <a:custGeom>
              <a:avLst/>
              <a:gdLst/>
              <a:ahLst/>
              <a:cxnLst/>
              <a:rect l="l" t="t" r="r" b="b"/>
              <a:pathLst>
                <a:path w="1524" h="2188" extrusionOk="0">
                  <a:moveTo>
                    <a:pt x="163" y="0"/>
                  </a:moveTo>
                  <a:cubicBezTo>
                    <a:pt x="146" y="0"/>
                    <a:pt x="129" y="12"/>
                    <a:pt x="134" y="34"/>
                  </a:cubicBezTo>
                  <a:cubicBezTo>
                    <a:pt x="152" y="212"/>
                    <a:pt x="18" y="373"/>
                    <a:pt x="9" y="560"/>
                  </a:cubicBezTo>
                  <a:cubicBezTo>
                    <a:pt x="0" y="712"/>
                    <a:pt x="81" y="864"/>
                    <a:pt x="215" y="953"/>
                  </a:cubicBezTo>
                  <a:cubicBezTo>
                    <a:pt x="316" y="1023"/>
                    <a:pt x="445" y="1039"/>
                    <a:pt x="572" y="1039"/>
                  </a:cubicBezTo>
                  <a:cubicBezTo>
                    <a:pt x="623" y="1039"/>
                    <a:pt x="674" y="1036"/>
                    <a:pt x="723" y="1033"/>
                  </a:cubicBezTo>
                  <a:cubicBezTo>
                    <a:pt x="777" y="1033"/>
                    <a:pt x="830" y="1024"/>
                    <a:pt x="884" y="1016"/>
                  </a:cubicBezTo>
                  <a:lnTo>
                    <a:pt x="884" y="1016"/>
                  </a:lnTo>
                  <a:cubicBezTo>
                    <a:pt x="813" y="1087"/>
                    <a:pt x="723" y="1158"/>
                    <a:pt x="652" y="1239"/>
                  </a:cubicBezTo>
                  <a:cubicBezTo>
                    <a:pt x="527" y="1364"/>
                    <a:pt x="447" y="1515"/>
                    <a:pt x="402" y="1676"/>
                  </a:cubicBezTo>
                  <a:cubicBezTo>
                    <a:pt x="357" y="1846"/>
                    <a:pt x="366" y="2033"/>
                    <a:pt x="241" y="2167"/>
                  </a:cubicBezTo>
                  <a:cubicBezTo>
                    <a:pt x="234" y="2174"/>
                    <a:pt x="239" y="2187"/>
                    <a:pt x="250" y="2187"/>
                  </a:cubicBezTo>
                  <a:cubicBezTo>
                    <a:pt x="253" y="2187"/>
                    <a:pt x="256" y="2186"/>
                    <a:pt x="259" y="2185"/>
                  </a:cubicBezTo>
                  <a:cubicBezTo>
                    <a:pt x="375" y="2087"/>
                    <a:pt x="402" y="1935"/>
                    <a:pt x="438" y="1792"/>
                  </a:cubicBezTo>
                  <a:cubicBezTo>
                    <a:pt x="482" y="1622"/>
                    <a:pt x="572" y="1462"/>
                    <a:pt x="705" y="1337"/>
                  </a:cubicBezTo>
                  <a:cubicBezTo>
                    <a:pt x="839" y="1221"/>
                    <a:pt x="991" y="1140"/>
                    <a:pt x="1116" y="1024"/>
                  </a:cubicBezTo>
                  <a:cubicBezTo>
                    <a:pt x="1143" y="998"/>
                    <a:pt x="1178" y="962"/>
                    <a:pt x="1205" y="926"/>
                  </a:cubicBezTo>
                  <a:lnTo>
                    <a:pt x="1205" y="926"/>
                  </a:lnTo>
                  <a:cubicBezTo>
                    <a:pt x="1205" y="944"/>
                    <a:pt x="1187" y="962"/>
                    <a:pt x="1187" y="989"/>
                  </a:cubicBezTo>
                  <a:cubicBezTo>
                    <a:pt x="1152" y="1078"/>
                    <a:pt x="1107" y="1158"/>
                    <a:pt x="1054" y="1239"/>
                  </a:cubicBezTo>
                  <a:cubicBezTo>
                    <a:pt x="938" y="1390"/>
                    <a:pt x="848" y="1569"/>
                    <a:pt x="813" y="1756"/>
                  </a:cubicBezTo>
                  <a:cubicBezTo>
                    <a:pt x="786" y="1923"/>
                    <a:pt x="854" y="2140"/>
                    <a:pt x="1051" y="2140"/>
                  </a:cubicBezTo>
                  <a:cubicBezTo>
                    <a:pt x="1055" y="2140"/>
                    <a:pt x="1058" y="2140"/>
                    <a:pt x="1062" y="2140"/>
                  </a:cubicBezTo>
                  <a:cubicBezTo>
                    <a:pt x="1134" y="2131"/>
                    <a:pt x="1196" y="2104"/>
                    <a:pt x="1241" y="2051"/>
                  </a:cubicBezTo>
                  <a:cubicBezTo>
                    <a:pt x="1303" y="1997"/>
                    <a:pt x="1348" y="1935"/>
                    <a:pt x="1437" y="1935"/>
                  </a:cubicBezTo>
                  <a:cubicBezTo>
                    <a:pt x="1440" y="1936"/>
                    <a:pt x="1443" y="1936"/>
                    <a:pt x="1445" y="1936"/>
                  </a:cubicBezTo>
                  <a:cubicBezTo>
                    <a:pt x="1464" y="1936"/>
                    <a:pt x="1461" y="1907"/>
                    <a:pt x="1437" y="1899"/>
                  </a:cubicBezTo>
                  <a:cubicBezTo>
                    <a:pt x="1433" y="1899"/>
                    <a:pt x="1428" y="1899"/>
                    <a:pt x="1424" y="1899"/>
                  </a:cubicBezTo>
                  <a:cubicBezTo>
                    <a:pt x="1306" y="1899"/>
                    <a:pt x="1228" y="2007"/>
                    <a:pt x="1125" y="2033"/>
                  </a:cubicBezTo>
                  <a:cubicBezTo>
                    <a:pt x="1114" y="2035"/>
                    <a:pt x="1104" y="2036"/>
                    <a:pt x="1093" y="2036"/>
                  </a:cubicBezTo>
                  <a:cubicBezTo>
                    <a:pt x="1025" y="2036"/>
                    <a:pt x="963" y="1988"/>
                    <a:pt x="955" y="1926"/>
                  </a:cubicBezTo>
                  <a:cubicBezTo>
                    <a:pt x="938" y="1837"/>
                    <a:pt x="955" y="1756"/>
                    <a:pt x="1000" y="1685"/>
                  </a:cubicBezTo>
                  <a:cubicBezTo>
                    <a:pt x="1089" y="1542"/>
                    <a:pt x="1205" y="1417"/>
                    <a:pt x="1277" y="1265"/>
                  </a:cubicBezTo>
                  <a:cubicBezTo>
                    <a:pt x="1321" y="1194"/>
                    <a:pt x="1339" y="1114"/>
                    <a:pt x="1348" y="1024"/>
                  </a:cubicBezTo>
                  <a:cubicBezTo>
                    <a:pt x="1339" y="935"/>
                    <a:pt x="1339" y="837"/>
                    <a:pt x="1348" y="748"/>
                  </a:cubicBezTo>
                  <a:cubicBezTo>
                    <a:pt x="1375" y="721"/>
                    <a:pt x="1402" y="703"/>
                    <a:pt x="1428" y="685"/>
                  </a:cubicBezTo>
                  <a:cubicBezTo>
                    <a:pt x="1523" y="620"/>
                    <a:pt x="1469" y="495"/>
                    <a:pt x="1383" y="495"/>
                  </a:cubicBezTo>
                  <a:cubicBezTo>
                    <a:pt x="1364" y="495"/>
                    <a:pt x="1343" y="501"/>
                    <a:pt x="1321" y="516"/>
                  </a:cubicBezTo>
                  <a:cubicBezTo>
                    <a:pt x="1232" y="587"/>
                    <a:pt x="1152" y="676"/>
                    <a:pt x="1098" y="775"/>
                  </a:cubicBezTo>
                  <a:lnTo>
                    <a:pt x="1062" y="775"/>
                  </a:lnTo>
                  <a:cubicBezTo>
                    <a:pt x="1045" y="775"/>
                    <a:pt x="1036" y="783"/>
                    <a:pt x="1018" y="792"/>
                  </a:cubicBezTo>
                  <a:cubicBezTo>
                    <a:pt x="1000" y="792"/>
                    <a:pt x="955" y="801"/>
                    <a:pt x="920" y="810"/>
                  </a:cubicBezTo>
                  <a:cubicBezTo>
                    <a:pt x="848" y="819"/>
                    <a:pt x="777" y="828"/>
                    <a:pt x="705" y="828"/>
                  </a:cubicBezTo>
                  <a:cubicBezTo>
                    <a:pt x="664" y="828"/>
                    <a:pt x="617" y="830"/>
                    <a:pt x="570" y="830"/>
                  </a:cubicBezTo>
                  <a:cubicBezTo>
                    <a:pt x="475" y="830"/>
                    <a:pt x="378" y="822"/>
                    <a:pt x="313" y="775"/>
                  </a:cubicBezTo>
                  <a:cubicBezTo>
                    <a:pt x="215" y="694"/>
                    <a:pt x="161" y="587"/>
                    <a:pt x="161" y="462"/>
                  </a:cubicBezTo>
                  <a:cubicBezTo>
                    <a:pt x="161" y="319"/>
                    <a:pt x="215" y="168"/>
                    <a:pt x="188" y="16"/>
                  </a:cubicBezTo>
                  <a:cubicBezTo>
                    <a:pt x="184" y="5"/>
                    <a:pt x="174" y="0"/>
                    <a:pt x="1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5583;p65"/>
            <p:cNvSpPr/>
            <p:nvPr/>
          </p:nvSpPr>
          <p:spPr>
            <a:xfrm>
              <a:off x="4668009" y="2556953"/>
              <a:ext cx="131947" cy="107465"/>
            </a:xfrm>
            <a:custGeom>
              <a:avLst/>
              <a:gdLst/>
              <a:ahLst/>
              <a:cxnLst/>
              <a:rect l="l" t="t" r="r" b="b"/>
              <a:pathLst>
                <a:path w="2016" h="1642" extrusionOk="0">
                  <a:moveTo>
                    <a:pt x="1046" y="1"/>
                  </a:moveTo>
                  <a:cubicBezTo>
                    <a:pt x="1017" y="1"/>
                    <a:pt x="989" y="19"/>
                    <a:pt x="980" y="51"/>
                  </a:cubicBezTo>
                  <a:cubicBezTo>
                    <a:pt x="935" y="176"/>
                    <a:pt x="873" y="283"/>
                    <a:pt x="783" y="381"/>
                  </a:cubicBezTo>
                  <a:cubicBezTo>
                    <a:pt x="712" y="479"/>
                    <a:pt x="623" y="569"/>
                    <a:pt x="516" y="631"/>
                  </a:cubicBezTo>
                  <a:cubicBezTo>
                    <a:pt x="486" y="646"/>
                    <a:pt x="445" y="660"/>
                    <a:pt x="407" y="660"/>
                  </a:cubicBezTo>
                  <a:cubicBezTo>
                    <a:pt x="398" y="660"/>
                    <a:pt x="390" y="660"/>
                    <a:pt x="382" y="658"/>
                  </a:cubicBezTo>
                  <a:cubicBezTo>
                    <a:pt x="337" y="649"/>
                    <a:pt x="292" y="622"/>
                    <a:pt x="266" y="587"/>
                  </a:cubicBezTo>
                  <a:cubicBezTo>
                    <a:pt x="203" y="515"/>
                    <a:pt x="167" y="426"/>
                    <a:pt x="69" y="399"/>
                  </a:cubicBezTo>
                  <a:cubicBezTo>
                    <a:pt x="67" y="399"/>
                    <a:pt x="65" y="398"/>
                    <a:pt x="62" y="398"/>
                  </a:cubicBezTo>
                  <a:cubicBezTo>
                    <a:pt x="22" y="398"/>
                    <a:pt x="0" y="471"/>
                    <a:pt x="42" y="488"/>
                  </a:cubicBezTo>
                  <a:cubicBezTo>
                    <a:pt x="141" y="524"/>
                    <a:pt x="159" y="649"/>
                    <a:pt x="221" y="729"/>
                  </a:cubicBezTo>
                  <a:cubicBezTo>
                    <a:pt x="280" y="794"/>
                    <a:pt x="363" y="830"/>
                    <a:pt x="448" y="830"/>
                  </a:cubicBezTo>
                  <a:cubicBezTo>
                    <a:pt x="504" y="830"/>
                    <a:pt x="561" y="815"/>
                    <a:pt x="614" y="783"/>
                  </a:cubicBezTo>
                  <a:cubicBezTo>
                    <a:pt x="721" y="729"/>
                    <a:pt x="810" y="640"/>
                    <a:pt x="890" y="542"/>
                  </a:cubicBezTo>
                  <a:lnTo>
                    <a:pt x="890" y="542"/>
                  </a:lnTo>
                  <a:cubicBezTo>
                    <a:pt x="846" y="703"/>
                    <a:pt x="873" y="872"/>
                    <a:pt x="944" y="1015"/>
                  </a:cubicBezTo>
                  <a:cubicBezTo>
                    <a:pt x="971" y="1069"/>
                    <a:pt x="997" y="1122"/>
                    <a:pt x="1024" y="1176"/>
                  </a:cubicBezTo>
                  <a:cubicBezTo>
                    <a:pt x="1060" y="1336"/>
                    <a:pt x="980" y="1461"/>
                    <a:pt x="953" y="1604"/>
                  </a:cubicBezTo>
                  <a:cubicBezTo>
                    <a:pt x="953" y="1623"/>
                    <a:pt x="966" y="1642"/>
                    <a:pt x="984" y="1642"/>
                  </a:cubicBezTo>
                  <a:cubicBezTo>
                    <a:pt x="991" y="1642"/>
                    <a:pt x="999" y="1639"/>
                    <a:pt x="1006" y="1631"/>
                  </a:cubicBezTo>
                  <a:cubicBezTo>
                    <a:pt x="1158" y="1426"/>
                    <a:pt x="1194" y="1149"/>
                    <a:pt x="1113" y="908"/>
                  </a:cubicBezTo>
                  <a:cubicBezTo>
                    <a:pt x="1078" y="792"/>
                    <a:pt x="1078" y="667"/>
                    <a:pt x="1105" y="542"/>
                  </a:cubicBezTo>
                  <a:lnTo>
                    <a:pt x="1105" y="542"/>
                  </a:lnTo>
                  <a:cubicBezTo>
                    <a:pt x="1131" y="613"/>
                    <a:pt x="1194" y="676"/>
                    <a:pt x="1283" y="685"/>
                  </a:cubicBezTo>
                  <a:cubicBezTo>
                    <a:pt x="1316" y="688"/>
                    <a:pt x="1351" y="691"/>
                    <a:pt x="1387" y="691"/>
                  </a:cubicBezTo>
                  <a:cubicBezTo>
                    <a:pt x="1437" y="691"/>
                    <a:pt x="1490" y="686"/>
                    <a:pt x="1542" y="676"/>
                  </a:cubicBezTo>
                  <a:lnTo>
                    <a:pt x="1685" y="667"/>
                  </a:lnTo>
                  <a:cubicBezTo>
                    <a:pt x="1703" y="667"/>
                    <a:pt x="1728" y="663"/>
                    <a:pt x="1751" y="663"/>
                  </a:cubicBezTo>
                  <a:cubicBezTo>
                    <a:pt x="1763" y="663"/>
                    <a:pt x="1774" y="664"/>
                    <a:pt x="1783" y="667"/>
                  </a:cubicBezTo>
                  <a:cubicBezTo>
                    <a:pt x="1801" y="676"/>
                    <a:pt x="1810" y="792"/>
                    <a:pt x="1801" y="828"/>
                  </a:cubicBezTo>
                  <a:cubicBezTo>
                    <a:pt x="1783" y="908"/>
                    <a:pt x="1792" y="988"/>
                    <a:pt x="1810" y="1069"/>
                  </a:cubicBezTo>
                  <a:cubicBezTo>
                    <a:pt x="1836" y="1131"/>
                    <a:pt x="1881" y="1202"/>
                    <a:pt x="1926" y="1256"/>
                  </a:cubicBezTo>
                  <a:cubicBezTo>
                    <a:pt x="1934" y="1269"/>
                    <a:pt x="1945" y="1274"/>
                    <a:pt x="1957" y="1274"/>
                  </a:cubicBezTo>
                  <a:cubicBezTo>
                    <a:pt x="1986" y="1274"/>
                    <a:pt x="2016" y="1243"/>
                    <a:pt x="1997" y="1211"/>
                  </a:cubicBezTo>
                  <a:cubicBezTo>
                    <a:pt x="1952" y="1149"/>
                    <a:pt x="1917" y="1086"/>
                    <a:pt x="1899" y="1015"/>
                  </a:cubicBezTo>
                  <a:cubicBezTo>
                    <a:pt x="1890" y="944"/>
                    <a:pt x="1908" y="863"/>
                    <a:pt x="1944" y="792"/>
                  </a:cubicBezTo>
                  <a:cubicBezTo>
                    <a:pt x="2015" y="640"/>
                    <a:pt x="1908" y="471"/>
                    <a:pt x="1747" y="453"/>
                  </a:cubicBezTo>
                  <a:cubicBezTo>
                    <a:pt x="1667" y="453"/>
                    <a:pt x="1578" y="462"/>
                    <a:pt x="1497" y="471"/>
                  </a:cubicBezTo>
                  <a:lnTo>
                    <a:pt x="1363" y="479"/>
                  </a:lnTo>
                  <a:cubicBezTo>
                    <a:pt x="1354" y="484"/>
                    <a:pt x="1343" y="486"/>
                    <a:pt x="1331" y="486"/>
                  </a:cubicBezTo>
                  <a:cubicBezTo>
                    <a:pt x="1319" y="486"/>
                    <a:pt x="1305" y="484"/>
                    <a:pt x="1292" y="479"/>
                  </a:cubicBezTo>
                  <a:cubicBezTo>
                    <a:pt x="1274" y="471"/>
                    <a:pt x="1274" y="408"/>
                    <a:pt x="1283" y="372"/>
                  </a:cubicBezTo>
                  <a:cubicBezTo>
                    <a:pt x="1292" y="292"/>
                    <a:pt x="1328" y="212"/>
                    <a:pt x="1363" y="140"/>
                  </a:cubicBezTo>
                  <a:cubicBezTo>
                    <a:pt x="1381" y="96"/>
                    <a:pt x="1372" y="51"/>
                    <a:pt x="1328" y="24"/>
                  </a:cubicBezTo>
                  <a:cubicBezTo>
                    <a:pt x="1318" y="20"/>
                    <a:pt x="1307" y="17"/>
                    <a:pt x="1296" y="17"/>
                  </a:cubicBezTo>
                  <a:cubicBezTo>
                    <a:pt x="1266" y="17"/>
                    <a:pt x="1234" y="34"/>
                    <a:pt x="1221" y="60"/>
                  </a:cubicBezTo>
                  <a:cubicBezTo>
                    <a:pt x="1205" y="44"/>
                    <a:pt x="1183" y="35"/>
                    <a:pt x="1161" y="35"/>
                  </a:cubicBezTo>
                  <a:cubicBezTo>
                    <a:pt x="1145" y="35"/>
                    <a:pt x="1128" y="40"/>
                    <a:pt x="1113" y="51"/>
                  </a:cubicBezTo>
                  <a:cubicBezTo>
                    <a:pt x="1101" y="17"/>
                    <a:pt x="1073" y="1"/>
                    <a:pt x="10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5584;p65"/>
            <p:cNvSpPr/>
            <p:nvPr/>
          </p:nvSpPr>
          <p:spPr>
            <a:xfrm>
              <a:off x="4497249" y="2473572"/>
              <a:ext cx="100989" cy="146341"/>
            </a:xfrm>
            <a:custGeom>
              <a:avLst/>
              <a:gdLst/>
              <a:ahLst/>
              <a:cxnLst/>
              <a:rect l="l" t="t" r="r" b="b"/>
              <a:pathLst>
                <a:path w="1543" h="2236" extrusionOk="0">
                  <a:moveTo>
                    <a:pt x="1464" y="709"/>
                  </a:moveTo>
                  <a:lnTo>
                    <a:pt x="1393" y="763"/>
                  </a:lnTo>
                  <a:cubicBezTo>
                    <a:pt x="1393" y="764"/>
                    <a:pt x="1393" y="764"/>
                    <a:pt x="1393" y="765"/>
                  </a:cubicBezTo>
                  <a:lnTo>
                    <a:pt x="1393" y="765"/>
                  </a:lnTo>
                  <a:lnTo>
                    <a:pt x="1464" y="709"/>
                  </a:lnTo>
                  <a:close/>
                  <a:moveTo>
                    <a:pt x="1393" y="765"/>
                  </a:moveTo>
                  <a:lnTo>
                    <a:pt x="1384" y="772"/>
                  </a:lnTo>
                  <a:cubicBezTo>
                    <a:pt x="1375" y="843"/>
                    <a:pt x="1375" y="923"/>
                    <a:pt x="1384" y="1004"/>
                  </a:cubicBezTo>
                  <a:cubicBezTo>
                    <a:pt x="1384" y="1056"/>
                    <a:pt x="1379" y="1113"/>
                    <a:pt x="1363" y="1168"/>
                  </a:cubicBezTo>
                  <a:lnTo>
                    <a:pt x="1363" y="1168"/>
                  </a:lnTo>
                  <a:cubicBezTo>
                    <a:pt x="1381" y="1110"/>
                    <a:pt x="1393" y="1051"/>
                    <a:pt x="1393" y="986"/>
                  </a:cubicBezTo>
                  <a:cubicBezTo>
                    <a:pt x="1384" y="915"/>
                    <a:pt x="1384" y="844"/>
                    <a:pt x="1393" y="765"/>
                  </a:cubicBezTo>
                  <a:close/>
                  <a:moveTo>
                    <a:pt x="1363" y="1168"/>
                  </a:moveTo>
                  <a:cubicBezTo>
                    <a:pt x="1360" y="1176"/>
                    <a:pt x="1357" y="1185"/>
                    <a:pt x="1354" y="1193"/>
                  </a:cubicBezTo>
                  <a:lnTo>
                    <a:pt x="1354" y="1193"/>
                  </a:lnTo>
                  <a:cubicBezTo>
                    <a:pt x="1357" y="1185"/>
                    <a:pt x="1360" y="1176"/>
                    <a:pt x="1363" y="1168"/>
                  </a:cubicBezTo>
                  <a:close/>
                  <a:moveTo>
                    <a:pt x="1354" y="1193"/>
                  </a:moveTo>
                  <a:cubicBezTo>
                    <a:pt x="1350" y="1204"/>
                    <a:pt x="1345" y="1216"/>
                    <a:pt x="1340" y="1227"/>
                  </a:cubicBezTo>
                  <a:cubicBezTo>
                    <a:pt x="1316" y="1278"/>
                    <a:pt x="1290" y="1329"/>
                    <a:pt x="1261" y="1378"/>
                  </a:cubicBezTo>
                  <a:lnTo>
                    <a:pt x="1261" y="1378"/>
                  </a:lnTo>
                  <a:cubicBezTo>
                    <a:pt x="1293" y="1324"/>
                    <a:pt x="1323" y="1267"/>
                    <a:pt x="1348" y="1209"/>
                  </a:cubicBezTo>
                  <a:cubicBezTo>
                    <a:pt x="1350" y="1204"/>
                    <a:pt x="1352" y="1198"/>
                    <a:pt x="1354" y="1193"/>
                  </a:cubicBezTo>
                  <a:close/>
                  <a:moveTo>
                    <a:pt x="1261" y="1378"/>
                  </a:moveTo>
                  <a:cubicBezTo>
                    <a:pt x="1220" y="1447"/>
                    <a:pt x="1175" y="1513"/>
                    <a:pt x="1129" y="1573"/>
                  </a:cubicBezTo>
                  <a:lnTo>
                    <a:pt x="1129" y="1573"/>
                  </a:lnTo>
                  <a:cubicBezTo>
                    <a:pt x="1178" y="1512"/>
                    <a:pt x="1221" y="1446"/>
                    <a:pt x="1261" y="1378"/>
                  </a:cubicBezTo>
                  <a:close/>
                  <a:moveTo>
                    <a:pt x="1129" y="1573"/>
                  </a:moveTo>
                  <a:cubicBezTo>
                    <a:pt x="1119" y="1586"/>
                    <a:pt x="1109" y="1598"/>
                    <a:pt x="1099" y="1611"/>
                  </a:cubicBezTo>
                  <a:cubicBezTo>
                    <a:pt x="1096" y="1615"/>
                    <a:pt x="1093" y="1619"/>
                    <a:pt x="1090" y="1623"/>
                  </a:cubicBezTo>
                  <a:lnTo>
                    <a:pt x="1090" y="1623"/>
                  </a:lnTo>
                  <a:cubicBezTo>
                    <a:pt x="1095" y="1616"/>
                    <a:pt x="1101" y="1609"/>
                    <a:pt x="1107" y="1602"/>
                  </a:cubicBezTo>
                  <a:cubicBezTo>
                    <a:pt x="1115" y="1592"/>
                    <a:pt x="1122" y="1583"/>
                    <a:pt x="1129" y="1573"/>
                  </a:cubicBezTo>
                  <a:close/>
                  <a:moveTo>
                    <a:pt x="1090" y="1623"/>
                  </a:moveTo>
                  <a:cubicBezTo>
                    <a:pt x="1046" y="1679"/>
                    <a:pt x="1016" y="1736"/>
                    <a:pt x="1000" y="1807"/>
                  </a:cubicBezTo>
                  <a:cubicBezTo>
                    <a:pt x="992" y="1828"/>
                    <a:pt x="989" y="1851"/>
                    <a:pt x="990" y="1873"/>
                  </a:cubicBezTo>
                  <a:lnTo>
                    <a:pt x="990" y="1873"/>
                  </a:lnTo>
                  <a:cubicBezTo>
                    <a:pt x="991" y="1854"/>
                    <a:pt x="994" y="1835"/>
                    <a:pt x="1000" y="1816"/>
                  </a:cubicBezTo>
                  <a:cubicBezTo>
                    <a:pt x="1017" y="1749"/>
                    <a:pt x="1049" y="1683"/>
                    <a:pt x="1090" y="1623"/>
                  </a:cubicBezTo>
                  <a:close/>
                  <a:moveTo>
                    <a:pt x="990" y="1873"/>
                  </a:moveTo>
                  <a:cubicBezTo>
                    <a:pt x="988" y="1933"/>
                    <a:pt x="1013" y="1989"/>
                    <a:pt x="1054" y="2030"/>
                  </a:cubicBezTo>
                  <a:cubicBezTo>
                    <a:pt x="1077" y="2047"/>
                    <a:pt x="1100" y="2057"/>
                    <a:pt x="1125" y="2057"/>
                  </a:cubicBezTo>
                  <a:cubicBezTo>
                    <a:pt x="1139" y="2057"/>
                    <a:pt x="1154" y="2054"/>
                    <a:pt x="1170" y="2048"/>
                  </a:cubicBezTo>
                  <a:cubicBezTo>
                    <a:pt x="1206" y="2039"/>
                    <a:pt x="1241" y="2021"/>
                    <a:pt x="1268" y="2003"/>
                  </a:cubicBezTo>
                  <a:cubicBezTo>
                    <a:pt x="1331" y="1950"/>
                    <a:pt x="1402" y="1923"/>
                    <a:pt x="1482" y="1914"/>
                  </a:cubicBezTo>
                  <a:cubicBezTo>
                    <a:pt x="1402" y="1914"/>
                    <a:pt x="1331" y="1941"/>
                    <a:pt x="1268" y="1986"/>
                  </a:cubicBezTo>
                  <a:cubicBezTo>
                    <a:pt x="1232" y="2003"/>
                    <a:pt x="1197" y="2021"/>
                    <a:pt x="1161" y="2030"/>
                  </a:cubicBezTo>
                  <a:cubicBezTo>
                    <a:pt x="1148" y="2036"/>
                    <a:pt x="1135" y="2039"/>
                    <a:pt x="1121" y="2039"/>
                  </a:cubicBezTo>
                  <a:cubicBezTo>
                    <a:pt x="1096" y="2039"/>
                    <a:pt x="1071" y="2030"/>
                    <a:pt x="1054" y="2012"/>
                  </a:cubicBezTo>
                  <a:cubicBezTo>
                    <a:pt x="1016" y="1975"/>
                    <a:pt x="992" y="1924"/>
                    <a:pt x="990" y="1873"/>
                  </a:cubicBezTo>
                  <a:close/>
                  <a:moveTo>
                    <a:pt x="1483" y="1914"/>
                  </a:moveTo>
                  <a:cubicBezTo>
                    <a:pt x="1500" y="1915"/>
                    <a:pt x="1509" y="1959"/>
                    <a:pt x="1482" y="1959"/>
                  </a:cubicBezTo>
                  <a:cubicBezTo>
                    <a:pt x="1464" y="1959"/>
                    <a:pt x="1438" y="1959"/>
                    <a:pt x="1420" y="1968"/>
                  </a:cubicBezTo>
                  <a:cubicBezTo>
                    <a:pt x="1384" y="1986"/>
                    <a:pt x="1348" y="2012"/>
                    <a:pt x="1322" y="2039"/>
                  </a:cubicBezTo>
                  <a:cubicBezTo>
                    <a:pt x="1312" y="2055"/>
                    <a:pt x="1300" y="2069"/>
                    <a:pt x="1288" y="2082"/>
                  </a:cubicBezTo>
                  <a:lnTo>
                    <a:pt x="1288" y="2082"/>
                  </a:lnTo>
                  <a:cubicBezTo>
                    <a:pt x="1303" y="2069"/>
                    <a:pt x="1317" y="2055"/>
                    <a:pt x="1331" y="2039"/>
                  </a:cubicBezTo>
                  <a:cubicBezTo>
                    <a:pt x="1357" y="2003"/>
                    <a:pt x="1393" y="1986"/>
                    <a:pt x="1429" y="1968"/>
                  </a:cubicBezTo>
                  <a:cubicBezTo>
                    <a:pt x="1447" y="1959"/>
                    <a:pt x="1464" y="1959"/>
                    <a:pt x="1491" y="1959"/>
                  </a:cubicBezTo>
                  <a:cubicBezTo>
                    <a:pt x="1509" y="1959"/>
                    <a:pt x="1500" y="1915"/>
                    <a:pt x="1483" y="1914"/>
                  </a:cubicBezTo>
                  <a:close/>
                  <a:moveTo>
                    <a:pt x="216" y="0"/>
                  </a:moveTo>
                  <a:cubicBezTo>
                    <a:pt x="212" y="0"/>
                    <a:pt x="209" y="2"/>
                    <a:pt x="206" y="4"/>
                  </a:cubicBezTo>
                  <a:cubicBezTo>
                    <a:pt x="188" y="4"/>
                    <a:pt x="179" y="13"/>
                    <a:pt x="170" y="22"/>
                  </a:cubicBezTo>
                  <a:cubicBezTo>
                    <a:pt x="161" y="31"/>
                    <a:pt x="161" y="49"/>
                    <a:pt x="161" y="67"/>
                  </a:cubicBezTo>
                  <a:cubicBezTo>
                    <a:pt x="170" y="201"/>
                    <a:pt x="90" y="325"/>
                    <a:pt x="45" y="459"/>
                  </a:cubicBezTo>
                  <a:cubicBezTo>
                    <a:pt x="1" y="602"/>
                    <a:pt x="36" y="763"/>
                    <a:pt x="126" y="888"/>
                  </a:cubicBezTo>
                  <a:cubicBezTo>
                    <a:pt x="170" y="941"/>
                    <a:pt x="224" y="995"/>
                    <a:pt x="295" y="1022"/>
                  </a:cubicBezTo>
                  <a:cubicBezTo>
                    <a:pt x="358" y="1057"/>
                    <a:pt x="429" y="1075"/>
                    <a:pt x="509" y="1084"/>
                  </a:cubicBezTo>
                  <a:cubicBezTo>
                    <a:pt x="629" y="1084"/>
                    <a:pt x="749" y="1084"/>
                    <a:pt x="869" y="1068"/>
                  </a:cubicBezTo>
                  <a:lnTo>
                    <a:pt x="869" y="1068"/>
                  </a:lnTo>
                  <a:cubicBezTo>
                    <a:pt x="790" y="1140"/>
                    <a:pt x="717" y="1207"/>
                    <a:pt x="643" y="1280"/>
                  </a:cubicBezTo>
                  <a:cubicBezTo>
                    <a:pt x="554" y="1379"/>
                    <a:pt x="492" y="1495"/>
                    <a:pt x="447" y="1620"/>
                  </a:cubicBezTo>
                  <a:cubicBezTo>
                    <a:pt x="411" y="1736"/>
                    <a:pt x="385" y="1861"/>
                    <a:pt x="367" y="1986"/>
                  </a:cubicBezTo>
                  <a:cubicBezTo>
                    <a:pt x="358" y="2048"/>
                    <a:pt x="331" y="2102"/>
                    <a:pt x="295" y="2155"/>
                  </a:cubicBezTo>
                  <a:lnTo>
                    <a:pt x="286" y="2173"/>
                  </a:lnTo>
                  <a:lnTo>
                    <a:pt x="277" y="2182"/>
                  </a:lnTo>
                  <a:cubicBezTo>
                    <a:pt x="269" y="2182"/>
                    <a:pt x="269" y="2191"/>
                    <a:pt x="269" y="2200"/>
                  </a:cubicBezTo>
                  <a:cubicBezTo>
                    <a:pt x="269" y="2218"/>
                    <a:pt x="286" y="2235"/>
                    <a:pt x="304" y="2235"/>
                  </a:cubicBezTo>
                  <a:cubicBezTo>
                    <a:pt x="313" y="2226"/>
                    <a:pt x="313" y="2226"/>
                    <a:pt x="322" y="2218"/>
                  </a:cubicBezTo>
                  <a:lnTo>
                    <a:pt x="331" y="2209"/>
                  </a:lnTo>
                  <a:cubicBezTo>
                    <a:pt x="358" y="2191"/>
                    <a:pt x="376" y="2164"/>
                    <a:pt x="393" y="2137"/>
                  </a:cubicBezTo>
                  <a:cubicBezTo>
                    <a:pt x="447" y="2021"/>
                    <a:pt x="483" y="1896"/>
                    <a:pt x="509" y="1780"/>
                  </a:cubicBezTo>
                  <a:cubicBezTo>
                    <a:pt x="545" y="1655"/>
                    <a:pt x="608" y="1548"/>
                    <a:pt x="688" y="1450"/>
                  </a:cubicBezTo>
                  <a:cubicBezTo>
                    <a:pt x="841" y="1272"/>
                    <a:pt x="1074" y="1174"/>
                    <a:pt x="1227" y="989"/>
                  </a:cubicBezTo>
                  <a:lnTo>
                    <a:pt x="1227" y="989"/>
                  </a:lnTo>
                  <a:cubicBezTo>
                    <a:pt x="1174" y="1127"/>
                    <a:pt x="1100" y="1264"/>
                    <a:pt x="1018" y="1379"/>
                  </a:cubicBezTo>
                  <a:cubicBezTo>
                    <a:pt x="920" y="1512"/>
                    <a:pt x="858" y="1673"/>
                    <a:pt x="840" y="1834"/>
                  </a:cubicBezTo>
                  <a:cubicBezTo>
                    <a:pt x="840" y="1923"/>
                    <a:pt x="858" y="2003"/>
                    <a:pt x="902" y="2066"/>
                  </a:cubicBezTo>
                  <a:cubicBezTo>
                    <a:pt x="951" y="2131"/>
                    <a:pt x="1023" y="2174"/>
                    <a:pt x="1096" y="2174"/>
                  </a:cubicBezTo>
                  <a:cubicBezTo>
                    <a:pt x="1103" y="2174"/>
                    <a:pt x="1110" y="2174"/>
                    <a:pt x="1116" y="2173"/>
                  </a:cubicBezTo>
                  <a:cubicBezTo>
                    <a:pt x="1179" y="2159"/>
                    <a:pt x="1242" y="2129"/>
                    <a:pt x="1288" y="2082"/>
                  </a:cubicBezTo>
                  <a:lnTo>
                    <a:pt x="1288" y="2082"/>
                  </a:lnTo>
                  <a:cubicBezTo>
                    <a:pt x="1241" y="2122"/>
                    <a:pt x="1186" y="2151"/>
                    <a:pt x="1125" y="2164"/>
                  </a:cubicBezTo>
                  <a:cubicBezTo>
                    <a:pt x="1117" y="2165"/>
                    <a:pt x="1109" y="2165"/>
                    <a:pt x="1101" y="2165"/>
                  </a:cubicBezTo>
                  <a:cubicBezTo>
                    <a:pt x="1029" y="2165"/>
                    <a:pt x="960" y="2130"/>
                    <a:pt x="920" y="2066"/>
                  </a:cubicBezTo>
                  <a:cubicBezTo>
                    <a:pt x="875" y="1994"/>
                    <a:pt x="858" y="1914"/>
                    <a:pt x="858" y="1834"/>
                  </a:cubicBezTo>
                  <a:cubicBezTo>
                    <a:pt x="875" y="1673"/>
                    <a:pt x="938" y="1521"/>
                    <a:pt x="1027" y="1388"/>
                  </a:cubicBezTo>
                  <a:cubicBezTo>
                    <a:pt x="1134" y="1254"/>
                    <a:pt x="1206" y="1111"/>
                    <a:pt x="1259" y="959"/>
                  </a:cubicBezTo>
                  <a:lnTo>
                    <a:pt x="1268" y="915"/>
                  </a:lnTo>
                  <a:lnTo>
                    <a:pt x="1241" y="950"/>
                  </a:lnTo>
                  <a:cubicBezTo>
                    <a:pt x="1090" y="1147"/>
                    <a:pt x="840" y="1236"/>
                    <a:pt x="670" y="1432"/>
                  </a:cubicBezTo>
                  <a:cubicBezTo>
                    <a:pt x="590" y="1530"/>
                    <a:pt x="527" y="1646"/>
                    <a:pt x="492" y="1771"/>
                  </a:cubicBezTo>
                  <a:cubicBezTo>
                    <a:pt x="465" y="1887"/>
                    <a:pt x="420" y="2003"/>
                    <a:pt x="367" y="2119"/>
                  </a:cubicBezTo>
                  <a:cubicBezTo>
                    <a:pt x="349" y="2146"/>
                    <a:pt x="331" y="2164"/>
                    <a:pt x="313" y="2191"/>
                  </a:cubicBezTo>
                  <a:lnTo>
                    <a:pt x="304" y="2200"/>
                  </a:lnTo>
                  <a:lnTo>
                    <a:pt x="304" y="2200"/>
                  </a:lnTo>
                  <a:lnTo>
                    <a:pt x="313" y="2182"/>
                  </a:lnTo>
                  <a:lnTo>
                    <a:pt x="331" y="2164"/>
                  </a:lnTo>
                  <a:cubicBezTo>
                    <a:pt x="367" y="2110"/>
                    <a:pt x="393" y="2057"/>
                    <a:pt x="411" y="1994"/>
                  </a:cubicBezTo>
                  <a:cubicBezTo>
                    <a:pt x="429" y="1869"/>
                    <a:pt x="456" y="1745"/>
                    <a:pt x="492" y="1629"/>
                  </a:cubicBezTo>
                  <a:cubicBezTo>
                    <a:pt x="536" y="1512"/>
                    <a:pt x="599" y="1405"/>
                    <a:pt x="679" y="1307"/>
                  </a:cubicBezTo>
                  <a:cubicBezTo>
                    <a:pt x="768" y="1218"/>
                    <a:pt x="866" y="1138"/>
                    <a:pt x="956" y="1057"/>
                  </a:cubicBezTo>
                  <a:lnTo>
                    <a:pt x="1000" y="1004"/>
                  </a:lnTo>
                  <a:lnTo>
                    <a:pt x="929" y="1013"/>
                  </a:lnTo>
                  <a:cubicBezTo>
                    <a:pt x="851" y="1023"/>
                    <a:pt x="769" y="1027"/>
                    <a:pt x="688" y="1027"/>
                  </a:cubicBezTo>
                  <a:cubicBezTo>
                    <a:pt x="631" y="1027"/>
                    <a:pt x="574" y="1025"/>
                    <a:pt x="518" y="1022"/>
                  </a:cubicBezTo>
                  <a:cubicBezTo>
                    <a:pt x="447" y="1022"/>
                    <a:pt x="385" y="1004"/>
                    <a:pt x="322" y="977"/>
                  </a:cubicBezTo>
                  <a:cubicBezTo>
                    <a:pt x="260" y="950"/>
                    <a:pt x="206" y="906"/>
                    <a:pt x="170" y="852"/>
                  </a:cubicBezTo>
                  <a:cubicBezTo>
                    <a:pt x="81" y="745"/>
                    <a:pt x="54" y="602"/>
                    <a:pt x="99" y="468"/>
                  </a:cubicBezTo>
                  <a:cubicBezTo>
                    <a:pt x="135" y="343"/>
                    <a:pt x="215" y="209"/>
                    <a:pt x="197" y="58"/>
                  </a:cubicBezTo>
                  <a:lnTo>
                    <a:pt x="197" y="49"/>
                  </a:lnTo>
                  <a:cubicBezTo>
                    <a:pt x="202" y="44"/>
                    <a:pt x="204" y="42"/>
                    <a:pt x="205" y="42"/>
                  </a:cubicBezTo>
                  <a:cubicBezTo>
                    <a:pt x="206" y="42"/>
                    <a:pt x="206" y="44"/>
                    <a:pt x="206" y="49"/>
                  </a:cubicBezTo>
                  <a:lnTo>
                    <a:pt x="215" y="49"/>
                  </a:lnTo>
                  <a:lnTo>
                    <a:pt x="215" y="58"/>
                  </a:lnTo>
                  <a:cubicBezTo>
                    <a:pt x="224" y="93"/>
                    <a:pt x="224" y="120"/>
                    <a:pt x="224" y="156"/>
                  </a:cubicBezTo>
                  <a:cubicBezTo>
                    <a:pt x="224" y="227"/>
                    <a:pt x="206" y="299"/>
                    <a:pt x="197" y="370"/>
                  </a:cubicBezTo>
                  <a:cubicBezTo>
                    <a:pt x="188" y="441"/>
                    <a:pt x="188" y="513"/>
                    <a:pt x="206" y="584"/>
                  </a:cubicBezTo>
                  <a:cubicBezTo>
                    <a:pt x="224" y="656"/>
                    <a:pt x="260" y="718"/>
                    <a:pt x="313" y="772"/>
                  </a:cubicBezTo>
                  <a:cubicBezTo>
                    <a:pt x="367" y="825"/>
                    <a:pt x="438" y="852"/>
                    <a:pt x="518" y="861"/>
                  </a:cubicBezTo>
                  <a:cubicBezTo>
                    <a:pt x="554" y="865"/>
                    <a:pt x="590" y="868"/>
                    <a:pt x="626" y="868"/>
                  </a:cubicBezTo>
                  <a:cubicBezTo>
                    <a:pt x="661" y="868"/>
                    <a:pt x="697" y="865"/>
                    <a:pt x="733" y="861"/>
                  </a:cubicBezTo>
                  <a:cubicBezTo>
                    <a:pt x="804" y="861"/>
                    <a:pt x="875" y="852"/>
                    <a:pt x="947" y="843"/>
                  </a:cubicBezTo>
                  <a:cubicBezTo>
                    <a:pt x="1018" y="843"/>
                    <a:pt x="1081" y="807"/>
                    <a:pt x="1152" y="798"/>
                  </a:cubicBezTo>
                  <a:cubicBezTo>
                    <a:pt x="1179" y="745"/>
                    <a:pt x="1215" y="691"/>
                    <a:pt x="1259" y="638"/>
                  </a:cubicBezTo>
                  <a:cubicBezTo>
                    <a:pt x="1295" y="593"/>
                    <a:pt x="1348" y="549"/>
                    <a:pt x="1402" y="522"/>
                  </a:cubicBezTo>
                  <a:cubicBezTo>
                    <a:pt x="1407" y="521"/>
                    <a:pt x="1411" y="521"/>
                    <a:pt x="1416" y="521"/>
                  </a:cubicBezTo>
                  <a:cubicBezTo>
                    <a:pt x="1473" y="521"/>
                    <a:pt x="1526" y="572"/>
                    <a:pt x="1509" y="638"/>
                  </a:cubicBezTo>
                  <a:cubicBezTo>
                    <a:pt x="1509" y="665"/>
                    <a:pt x="1491" y="691"/>
                    <a:pt x="1464" y="709"/>
                  </a:cubicBezTo>
                  <a:cubicBezTo>
                    <a:pt x="1500" y="691"/>
                    <a:pt x="1518" y="656"/>
                    <a:pt x="1527" y="629"/>
                  </a:cubicBezTo>
                  <a:cubicBezTo>
                    <a:pt x="1543" y="557"/>
                    <a:pt x="1487" y="492"/>
                    <a:pt x="1418" y="492"/>
                  </a:cubicBezTo>
                  <a:cubicBezTo>
                    <a:pt x="1410" y="492"/>
                    <a:pt x="1402" y="493"/>
                    <a:pt x="1393" y="495"/>
                  </a:cubicBezTo>
                  <a:cubicBezTo>
                    <a:pt x="1340" y="522"/>
                    <a:pt x="1286" y="566"/>
                    <a:pt x="1241" y="620"/>
                  </a:cubicBezTo>
                  <a:cubicBezTo>
                    <a:pt x="1206" y="665"/>
                    <a:pt x="1170" y="727"/>
                    <a:pt x="1134" y="772"/>
                  </a:cubicBezTo>
                  <a:lnTo>
                    <a:pt x="1143" y="772"/>
                  </a:lnTo>
                  <a:cubicBezTo>
                    <a:pt x="1072" y="790"/>
                    <a:pt x="1000" y="816"/>
                    <a:pt x="929" y="816"/>
                  </a:cubicBezTo>
                  <a:cubicBezTo>
                    <a:pt x="866" y="825"/>
                    <a:pt x="795" y="834"/>
                    <a:pt x="724" y="834"/>
                  </a:cubicBezTo>
                  <a:lnTo>
                    <a:pt x="509" y="834"/>
                  </a:lnTo>
                  <a:cubicBezTo>
                    <a:pt x="447" y="825"/>
                    <a:pt x="385" y="798"/>
                    <a:pt x="331" y="754"/>
                  </a:cubicBezTo>
                  <a:cubicBezTo>
                    <a:pt x="286" y="700"/>
                    <a:pt x="251" y="647"/>
                    <a:pt x="242" y="575"/>
                  </a:cubicBezTo>
                  <a:cubicBezTo>
                    <a:pt x="224" y="513"/>
                    <a:pt x="224" y="441"/>
                    <a:pt x="242" y="370"/>
                  </a:cubicBezTo>
                  <a:cubicBezTo>
                    <a:pt x="251" y="308"/>
                    <a:pt x="260" y="236"/>
                    <a:pt x="260" y="165"/>
                  </a:cubicBezTo>
                  <a:cubicBezTo>
                    <a:pt x="269" y="120"/>
                    <a:pt x="260" y="84"/>
                    <a:pt x="260" y="49"/>
                  </a:cubicBezTo>
                  <a:lnTo>
                    <a:pt x="260" y="40"/>
                  </a:lnTo>
                  <a:cubicBezTo>
                    <a:pt x="260" y="31"/>
                    <a:pt x="251" y="22"/>
                    <a:pt x="242" y="13"/>
                  </a:cubicBezTo>
                  <a:cubicBezTo>
                    <a:pt x="235" y="7"/>
                    <a:pt x="225" y="0"/>
                    <a:pt x="2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5585;p65"/>
            <p:cNvSpPr/>
            <p:nvPr/>
          </p:nvSpPr>
          <p:spPr>
            <a:xfrm>
              <a:off x="4666700" y="2556430"/>
              <a:ext cx="132078" cy="109494"/>
            </a:xfrm>
            <a:custGeom>
              <a:avLst/>
              <a:gdLst/>
              <a:ahLst/>
              <a:cxnLst/>
              <a:rect l="l" t="t" r="r" b="b"/>
              <a:pathLst>
                <a:path w="2018" h="1673" extrusionOk="0">
                  <a:moveTo>
                    <a:pt x="1978" y="700"/>
                  </a:moveTo>
                  <a:cubicBezTo>
                    <a:pt x="1978" y="715"/>
                    <a:pt x="1976" y="731"/>
                    <a:pt x="1972" y="746"/>
                  </a:cubicBezTo>
                  <a:cubicBezTo>
                    <a:pt x="1946" y="827"/>
                    <a:pt x="1919" y="898"/>
                    <a:pt x="1910" y="987"/>
                  </a:cubicBezTo>
                  <a:cubicBezTo>
                    <a:pt x="1910" y="989"/>
                    <a:pt x="1910" y="991"/>
                    <a:pt x="1911" y="993"/>
                  </a:cubicBezTo>
                  <a:lnTo>
                    <a:pt x="1911" y="993"/>
                  </a:lnTo>
                  <a:cubicBezTo>
                    <a:pt x="1928" y="905"/>
                    <a:pt x="1946" y="826"/>
                    <a:pt x="1972" y="755"/>
                  </a:cubicBezTo>
                  <a:cubicBezTo>
                    <a:pt x="1976" y="737"/>
                    <a:pt x="1978" y="718"/>
                    <a:pt x="1978" y="700"/>
                  </a:cubicBezTo>
                  <a:close/>
                  <a:moveTo>
                    <a:pt x="1911" y="993"/>
                  </a:moveTo>
                  <a:lnTo>
                    <a:pt x="1911" y="993"/>
                  </a:lnTo>
                  <a:cubicBezTo>
                    <a:pt x="1910" y="994"/>
                    <a:pt x="1910" y="995"/>
                    <a:pt x="1910" y="996"/>
                  </a:cubicBezTo>
                  <a:cubicBezTo>
                    <a:pt x="1911" y="1002"/>
                    <a:pt x="1913" y="1008"/>
                    <a:pt x="1914" y="1013"/>
                  </a:cubicBezTo>
                  <a:lnTo>
                    <a:pt x="1914" y="1013"/>
                  </a:lnTo>
                  <a:cubicBezTo>
                    <a:pt x="1913" y="1007"/>
                    <a:pt x="1912" y="1000"/>
                    <a:pt x="1911" y="993"/>
                  </a:cubicBezTo>
                  <a:close/>
                  <a:moveTo>
                    <a:pt x="1914" y="1013"/>
                  </a:moveTo>
                  <a:cubicBezTo>
                    <a:pt x="1929" y="1085"/>
                    <a:pt x="1969" y="1156"/>
                    <a:pt x="2017" y="1219"/>
                  </a:cubicBezTo>
                  <a:cubicBezTo>
                    <a:pt x="1967" y="1153"/>
                    <a:pt x="1933" y="1087"/>
                    <a:pt x="1914" y="1013"/>
                  </a:cubicBezTo>
                  <a:close/>
                  <a:moveTo>
                    <a:pt x="1059" y="1"/>
                  </a:moveTo>
                  <a:cubicBezTo>
                    <a:pt x="1029" y="1"/>
                    <a:pt x="999" y="17"/>
                    <a:pt x="982" y="50"/>
                  </a:cubicBezTo>
                  <a:cubicBezTo>
                    <a:pt x="964" y="104"/>
                    <a:pt x="946" y="157"/>
                    <a:pt x="919" y="202"/>
                  </a:cubicBezTo>
                  <a:cubicBezTo>
                    <a:pt x="857" y="300"/>
                    <a:pt x="785" y="389"/>
                    <a:pt x="705" y="470"/>
                  </a:cubicBezTo>
                  <a:cubicBezTo>
                    <a:pt x="643" y="559"/>
                    <a:pt x="553" y="621"/>
                    <a:pt x="446" y="648"/>
                  </a:cubicBezTo>
                  <a:cubicBezTo>
                    <a:pt x="437" y="650"/>
                    <a:pt x="428" y="650"/>
                    <a:pt x="420" y="650"/>
                  </a:cubicBezTo>
                  <a:cubicBezTo>
                    <a:pt x="376" y="650"/>
                    <a:pt x="335" y="632"/>
                    <a:pt x="312" y="595"/>
                  </a:cubicBezTo>
                  <a:cubicBezTo>
                    <a:pt x="268" y="559"/>
                    <a:pt x="241" y="505"/>
                    <a:pt x="196" y="461"/>
                  </a:cubicBezTo>
                  <a:cubicBezTo>
                    <a:pt x="179" y="443"/>
                    <a:pt x="152" y="425"/>
                    <a:pt x="125" y="407"/>
                  </a:cubicBezTo>
                  <a:cubicBezTo>
                    <a:pt x="107" y="398"/>
                    <a:pt x="98" y="398"/>
                    <a:pt x="80" y="389"/>
                  </a:cubicBezTo>
                  <a:cubicBezTo>
                    <a:pt x="62" y="389"/>
                    <a:pt x="36" y="398"/>
                    <a:pt x="18" y="416"/>
                  </a:cubicBezTo>
                  <a:cubicBezTo>
                    <a:pt x="9" y="425"/>
                    <a:pt x="0" y="452"/>
                    <a:pt x="0" y="470"/>
                  </a:cubicBezTo>
                  <a:cubicBezTo>
                    <a:pt x="9" y="487"/>
                    <a:pt x="18" y="514"/>
                    <a:pt x="45" y="523"/>
                  </a:cubicBezTo>
                  <a:cubicBezTo>
                    <a:pt x="62" y="532"/>
                    <a:pt x="80" y="541"/>
                    <a:pt x="98" y="559"/>
                  </a:cubicBezTo>
                  <a:cubicBezTo>
                    <a:pt x="125" y="612"/>
                    <a:pt x="152" y="657"/>
                    <a:pt x="179" y="711"/>
                  </a:cubicBezTo>
                  <a:cubicBezTo>
                    <a:pt x="205" y="764"/>
                    <a:pt x="250" y="809"/>
                    <a:pt x="312" y="836"/>
                  </a:cubicBezTo>
                  <a:cubicBezTo>
                    <a:pt x="358" y="858"/>
                    <a:pt x="409" y="870"/>
                    <a:pt x="461" y="870"/>
                  </a:cubicBezTo>
                  <a:cubicBezTo>
                    <a:pt x="529" y="870"/>
                    <a:pt x="599" y="850"/>
                    <a:pt x="660" y="809"/>
                  </a:cubicBezTo>
                  <a:cubicBezTo>
                    <a:pt x="738" y="759"/>
                    <a:pt x="805" y="699"/>
                    <a:pt x="864" y="627"/>
                  </a:cubicBezTo>
                  <a:lnTo>
                    <a:pt x="864" y="627"/>
                  </a:lnTo>
                  <a:cubicBezTo>
                    <a:pt x="858" y="700"/>
                    <a:pt x="861" y="772"/>
                    <a:pt x="875" y="844"/>
                  </a:cubicBezTo>
                  <a:cubicBezTo>
                    <a:pt x="893" y="943"/>
                    <a:pt x="928" y="1041"/>
                    <a:pt x="982" y="1121"/>
                  </a:cubicBezTo>
                  <a:cubicBezTo>
                    <a:pt x="1035" y="1201"/>
                    <a:pt x="1044" y="1300"/>
                    <a:pt x="1009" y="1389"/>
                  </a:cubicBezTo>
                  <a:cubicBezTo>
                    <a:pt x="1000" y="1434"/>
                    <a:pt x="982" y="1478"/>
                    <a:pt x="973" y="1523"/>
                  </a:cubicBezTo>
                  <a:cubicBezTo>
                    <a:pt x="964" y="1550"/>
                    <a:pt x="955" y="1576"/>
                    <a:pt x="955" y="1594"/>
                  </a:cubicBezTo>
                  <a:lnTo>
                    <a:pt x="955" y="1612"/>
                  </a:lnTo>
                  <a:cubicBezTo>
                    <a:pt x="946" y="1621"/>
                    <a:pt x="946" y="1639"/>
                    <a:pt x="955" y="1639"/>
                  </a:cubicBezTo>
                  <a:cubicBezTo>
                    <a:pt x="964" y="1661"/>
                    <a:pt x="980" y="1672"/>
                    <a:pt x="995" y="1672"/>
                  </a:cubicBezTo>
                  <a:cubicBezTo>
                    <a:pt x="1011" y="1672"/>
                    <a:pt x="1026" y="1661"/>
                    <a:pt x="1035" y="1639"/>
                  </a:cubicBezTo>
                  <a:lnTo>
                    <a:pt x="1053" y="1612"/>
                  </a:lnTo>
                  <a:cubicBezTo>
                    <a:pt x="1071" y="1594"/>
                    <a:pt x="1089" y="1567"/>
                    <a:pt x="1098" y="1550"/>
                  </a:cubicBezTo>
                  <a:cubicBezTo>
                    <a:pt x="1116" y="1505"/>
                    <a:pt x="1133" y="1460"/>
                    <a:pt x="1151" y="1407"/>
                  </a:cubicBezTo>
                  <a:cubicBezTo>
                    <a:pt x="1178" y="1317"/>
                    <a:pt x="1178" y="1219"/>
                    <a:pt x="1169" y="1121"/>
                  </a:cubicBezTo>
                  <a:cubicBezTo>
                    <a:pt x="1160" y="1023"/>
                    <a:pt x="1142" y="925"/>
                    <a:pt x="1116" y="836"/>
                  </a:cubicBezTo>
                  <a:cubicBezTo>
                    <a:pt x="1099" y="746"/>
                    <a:pt x="1098" y="656"/>
                    <a:pt x="1118" y="574"/>
                  </a:cubicBezTo>
                  <a:lnTo>
                    <a:pt x="1118" y="574"/>
                  </a:lnTo>
                  <a:cubicBezTo>
                    <a:pt x="1145" y="624"/>
                    <a:pt x="1186" y="661"/>
                    <a:pt x="1241" y="684"/>
                  </a:cubicBezTo>
                  <a:cubicBezTo>
                    <a:pt x="1280" y="701"/>
                    <a:pt x="1320" y="707"/>
                    <a:pt x="1359" y="707"/>
                  </a:cubicBezTo>
                  <a:cubicBezTo>
                    <a:pt x="1382" y="707"/>
                    <a:pt x="1405" y="705"/>
                    <a:pt x="1428" y="702"/>
                  </a:cubicBezTo>
                  <a:cubicBezTo>
                    <a:pt x="1490" y="693"/>
                    <a:pt x="1553" y="684"/>
                    <a:pt x="1624" y="684"/>
                  </a:cubicBezTo>
                  <a:lnTo>
                    <a:pt x="1714" y="675"/>
                  </a:lnTo>
                  <a:cubicBezTo>
                    <a:pt x="1727" y="675"/>
                    <a:pt x="1745" y="673"/>
                    <a:pt x="1762" y="673"/>
                  </a:cubicBezTo>
                  <a:cubicBezTo>
                    <a:pt x="1778" y="673"/>
                    <a:pt x="1794" y="675"/>
                    <a:pt x="1803" y="684"/>
                  </a:cubicBezTo>
                  <a:cubicBezTo>
                    <a:pt x="1821" y="746"/>
                    <a:pt x="1821" y="809"/>
                    <a:pt x="1803" y="871"/>
                  </a:cubicBezTo>
                  <a:cubicBezTo>
                    <a:pt x="1794" y="934"/>
                    <a:pt x="1803" y="996"/>
                    <a:pt x="1821" y="1059"/>
                  </a:cubicBezTo>
                  <a:cubicBezTo>
                    <a:pt x="1839" y="1121"/>
                    <a:pt x="1874" y="1175"/>
                    <a:pt x="1910" y="1228"/>
                  </a:cubicBezTo>
                  <a:cubicBezTo>
                    <a:pt x="1928" y="1246"/>
                    <a:pt x="1946" y="1282"/>
                    <a:pt x="1981" y="1282"/>
                  </a:cubicBezTo>
                  <a:cubicBezTo>
                    <a:pt x="1955" y="1282"/>
                    <a:pt x="1937" y="1246"/>
                    <a:pt x="1919" y="1228"/>
                  </a:cubicBezTo>
                  <a:cubicBezTo>
                    <a:pt x="1874" y="1175"/>
                    <a:pt x="1847" y="1121"/>
                    <a:pt x="1830" y="1059"/>
                  </a:cubicBezTo>
                  <a:cubicBezTo>
                    <a:pt x="1812" y="996"/>
                    <a:pt x="1803" y="934"/>
                    <a:pt x="1821" y="871"/>
                  </a:cubicBezTo>
                  <a:cubicBezTo>
                    <a:pt x="1839" y="809"/>
                    <a:pt x="1839" y="746"/>
                    <a:pt x="1812" y="684"/>
                  </a:cubicBezTo>
                  <a:cubicBezTo>
                    <a:pt x="1795" y="667"/>
                    <a:pt x="1774" y="661"/>
                    <a:pt x="1755" y="661"/>
                  </a:cubicBezTo>
                  <a:cubicBezTo>
                    <a:pt x="1743" y="661"/>
                    <a:pt x="1732" y="663"/>
                    <a:pt x="1723" y="666"/>
                  </a:cubicBezTo>
                  <a:cubicBezTo>
                    <a:pt x="1687" y="675"/>
                    <a:pt x="1660" y="675"/>
                    <a:pt x="1624" y="675"/>
                  </a:cubicBezTo>
                  <a:cubicBezTo>
                    <a:pt x="1562" y="684"/>
                    <a:pt x="1499" y="684"/>
                    <a:pt x="1437" y="693"/>
                  </a:cubicBezTo>
                  <a:cubicBezTo>
                    <a:pt x="1420" y="695"/>
                    <a:pt x="1403" y="696"/>
                    <a:pt x="1387" y="696"/>
                  </a:cubicBezTo>
                  <a:cubicBezTo>
                    <a:pt x="1341" y="696"/>
                    <a:pt x="1295" y="688"/>
                    <a:pt x="1250" y="675"/>
                  </a:cubicBezTo>
                  <a:cubicBezTo>
                    <a:pt x="1196" y="648"/>
                    <a:pt x="1151" y="603"/>
                    <a:pt x="1125" y="541"/>
                  </a:cubicBezTo>
                  <a:lnTo>
                    <a:pt x="1116" y="514"/>
                  </a:lnTo>
                  <a:lnTo>
                    <a:pt x="1116" y="550"/>
                  </a:lnTo>
                  <a:lnTo>
                    <a:pt x="1107" y="550"/>
                  </a:lnTo>
                  <a:cubicBezTo>
                    <a:pt x="1108" y="554"/>
                    <a:pt x="1110" y="558"/>
                    <a:pt x="1112" y="562"/>
                  </a:cubicBezTo>
                  <a:lnTo>
                    <a:pt x="1112" y="562"/>
                  </a:lnTo>
                  <a:cubicBezTo>
                    <a:pt x="1088" y="649"/>
                    <a:pt x="1081" y="750"/>
                    <a:pt x="1098" y="836"/>
                  </a:cubicBezTo>
                  <a:cubicBezTo>
                    <a:pt x="1125" y="934"/>
                    <a:pt x="1142" y="1023"/>
                    <a:pt x="1151" y="1121"/>
                  </a:cubicBezTo>
                  <a:cubicBezTo>
                    <a:pt x="1160" y="1219"/>
                    <a:pt x="1151" y="1309"/>
                    <a:pt x="1125" y="1407"/>
                  </a:cubicBezTo>
                  <a:cubicBezTo>
                    <a:pt x="1116" y="1451"/>
                    <a:pt x="1098" y="1496"/>
                    <a:pt x="1071" y="1532"/>
                  </a:cubicBezTo>
                  <a:cubicBezTo>
                    <a:pt x="1062" y="1558"/>
                    <a:pt x="1053" y="1576"/>
                    <a:pt x="1035" y="1594"/>
                  </a:cubicBezTo>
                  <a:cubicBezTo>
                    <a:pt x="1026" y="1612"/>
                    <a:pt x="1009" y="1639"/>
                    <a:pt x="1000" y="1639"/>
                  </a:cubicBezTo>
                  <a:cubicBezTo>
                    <a:pt x="991" y="1639"/>
                    <a:pt x="991" y="1630"/>
                    <a:pt x="991" y="1621"/>
                  </a:cubicBezTo>
                  <a:lnTo>
                    <a:pt x="991" y="1603"/>
                  </a:lnTo>
                  <a:cubicBezTo>
                    <a:pt x="991" y="1576"/>
                    <a:pt x="1000" y="1550"/>
                    <a:pt x="1009" y="1532"/>
                  </a:cubicBezTo>
                  <a:cubicBezTo>
                    <a:pt x="1017" y="1487"/>
                    <a:pt x="1035" y="1442"/>
                    <a:pt x="1053" y="1389"/>
                  </a:cubicBezTo>
                  <a:cubicBezTo>
                    <a:pt x="1080" y="1291"/>
                    <a:pt x="1071" y="1193"/>
                    <a:pt x="1017" y="1094"/>
                  </a:cubicBezTo>
                  <a:cubicBezTo>
                    <a:pt x="973" y="1014"/>
                    <a:pt x="937" y="925"/>
                    <a:pt x="919" y="836"/>
                  </a:cubicBezTo>
                  <a:cubicBezTo>
                    <a:pt x="901" y="746"/>
                    <a:pt x="910" y="648"/>
                    <a:pt x="928" y="559"/>
                  </a:cubicBezTo>
                  <a:lnTo>
                    <a:pt x="946" y="461"/>
                  </a:lnTo>
                  <a:lnTo>
                    <a:pt x="884" y="532"/>
                  </a:lnTo>
                  <a:cubicBezTo>
                    <a:pt x="821" y="621"/>
                    <a:pt x="741" y="702"/>
                    <a:pt x="643" y="755"/>
                  </a:cubicBezTo>
                  <a:cubicBezTo>
                    <a:pt x="588" y="794"/>
                    <a:pt x="523" y="812"/>
                    <a:pt x="458" y="812"/>
                  </a:cubicBezTo>
                  <a:cubicBezTo>
                    <a:pt x="417" y="812"/>
                    <a:pt x="377" y="805"/>
                    <a:pt x="339" y="791"/>
                  </a:cubicBezTo>
                  <a:cubicBezTo>
                    <a:pt x="295" y="764"/>
                    <a:pt x="259" y="728"/>
                    <a:pt x="232" y="684"/>
                  </a:cubicBezTo>
                  <a:cubicBezTo>
                    <a:pt x="205" y="630"/>
                    <a:pt x="179" y="577"/>
                    <a:pt x="143" y="532"/>
                  </a:cubicBezTo>
                  <a:cubicBezTo>
                    <a:pt x="125" y="505"/>
                    <a:pt x="98" y="487"/>
                    <a:pt x="71" y="470"/>
                  </a:cubicBezTo>
                  <a:cubicBezTo>
                    <a:pt x="54" y="470"/>
                    <a:pt x="54" y="452"/>
                    <a:pt x="71" y="434"/>
                  </a:cubicBezTo>
                  <a:cubicBezTo>
                    <a:pt x="71" y="434"/>
                    <a:pt x="75" y="430"/>
                    <a:pt x="78" y="430"/>
                  </a:cubicBezTo>
                  <a:cubicBezTo>
                    <a:pt x="79" y="430"/>
                    <a:pt x="80" y="431"/>
                    <a:pt x="80" y="434"/>
                  </a:cubicBezTo>
                  <a:lnTo>
                    <a:pt x="116" y="443"/>
                  </a:lnTo>
                  <a:cubicBezTo>
                    <a:pt x="143" y="452"/>
                    <a:pt x="161" y="470"/>
                    <a:pt x="179" y="487"/>
                  </a:cubicBezTo>
                  <a:cubicBezTo>
                    <a:pt x="223" y="532"/>
                    <a:pt x="250" y="577"/>
                    <a:pt x="295" y="621"/>
                  </a:cubicBezTo>
                  <a:cubicBezTo>
                    <a:pt x="312" y="648"/>
                    <a:pt x="339" y="666"/>
                    <a:pt x="366" y="675"/>
                  </a:cubicBezTo>
                  <a:cubicBezTo>
                    <a:pt x="385" y="681"/>
                    <a:pt x="408" y="688"/>
                    <a:pt x="433" y="688"/>
                  </a:cubicBezTo>
                  <a:cubicBezTo>
                    <a:pt x="443" y="688"/>
                    <a:pt x="454" y="686"/>
                    <a:pt x="464" y="684"/>
                  </a:cubicBezTo>
                  <a:cubicBezTo>
                    <a:pt x="580" y="657"/>
                    <a:pt x="678" y="586"/>
                    <a:pt x="750" y="487"/>
                  </a:cubicBezTo>
                  <a:cubicBezTo>
                    <a:pt x="821" y="407"/>
                    <a:pt x="893" y="309"/>
                    <a:pt x="955" y="211"/>
                  </a:cubicBezTo>
                  <a:cubicBezTo>
                    <a:pt x="982" y="166"/>
                    <a:pt x="1009" y="113"/>
                    <a:pt x="1017" y="59"/>
                  </a:cubicBezTo>
                  <a:cubicBezTo>
                    <a:pt x="1031" y="32"/>
                    <a:pt x="1053" y="19"/>
                    <a:pt x="1075" y="19"/>
                  </a:cubicBezTo>
                  <a:cubicBezTo>
                    <a:pt x="1095" y="19"/>
                    <a:pt x="1114" y="29"/>
                    <a:pt x="1127" y="48"/>
                  </a:cubicBezTo>
                  <a:lnTo>
                    <a:pt x="1127" y="48"/>
                  </a:lnTo>
                  <a:cubicBezTo>
                    <a:pt x="1126" y="49"/>
                    <a:pt x="1125" y="50"/>
                    <a:pt x="1125" y="50"/>
                  </a:cubicBezTo>
                  <a:lnTo>
                    <a:pt x="1130" y="53"/>
                  </a:lnTo>
                  <a:lnTo>
                    <a:pt x="1130" y="53"/>
                  </a:lnTo>
                  <a:cubicBezTo>
                    <a:pt x="1131" y="55"/>
                    <a:pt x="1132" y="57"/>
                    <a:pt x="1133" y="59"/>
                  </a:cubicBezTo>
                  <a:lnTo>
                    <a:pt x="1133" y="68"/>
                  </a:lnTo>
                  <a:lnTo>
                    <a:pt x="1142" y="59"/>
                  </a:lnTo>
                  <a:cubicBezTo>
                    <a:pt x="1152" y="53"/>
                    <a:pt x="1164" y="50"/>
                    <a:pt x="1176" y="50"/>
                  </a:cubicBezTo>
                  <a:cubicBezTo>
                    <a:pt x="1193" y="50"/>
                    <a:pt x="1211" y="56"/>
                    <a:pt x="1223" y="67"/>
                  </a:cubicBezTo>
                  <a:lnTo>
                    <a:pt x="1223" y="67"/>
                  </a:lnTo>
                  <a:cubicBezTo>
                    <a:pt x="1223" y="67"/>
                    <a:pt x="1223" y="68"/>
                    <a:pt x="1223" y="68"/>
                  </a:cubicBezTo>
                  <a:lnTo>
                    <a:pt x="1224" y="68"/>
                  </a:lnTo>
                  <a:cubicBezTo>
                    <a:pt x="1227" y="71"/>
                    <a:pt x="1230" y="74"/>
                    <a:pt x="1232" y="77"/>
                  </a:cubicBezTo>
                  <a:lnTo>
                    <a:pt x="1241" y="86"/>
                  </a:lnTo>
                  <a:lnTo>
                    <a:pt x="1250" y="77"/>
                  </a:lnTo>
                  <a:cubicBezTo>
                    <a:pt x="1263" y="40"/>
                    <a:pt x="1291" y="24"/>
                    <a:pt x="1318" y="24"/>
                  </a:cubicBezTo>
                  <a:cubicBezTo>
                    <a:pt x="1362" y="24"/>
                    <a:pt x="1406" y="66"/>
                    <a:pt x="1383" y="122"/>
                  </a:cubicBezTo>
                  <a:cubicBezTo>
                    <a:pt x="1348" y="193"/>
                    <a:pt x="1321" y="273"/>
                    <a:pt x="1303" y="354"/>
                  </a:cubicBezTo>
                  <a:cubicBezTo>
                    <a:pt x="1285" y="398"/>
                    <a:pt x="1294" y="443"/>
                    <a:pt x="1312" y="487"/>
                  </a:cubicBezTo>
                  <a:cubicBezTo>
                    <a:pt x="1325" y="494"/>
                    <a:pt x="1342" y="500"/>
                    <a:pt x="1357" y="500"/>
                  </a:cubicBezTo>
                  <a:cubicBezTo>
                    <a:pt x="1363" y="500"/>
                    <a:pt x="1369" y="499"/>
                    <a:pt x="1374" y="496"/>
                  </a:cubicBezTo>
                  <a:lnTo>
                    <a:pt x="1437" y="496"/>
                  </a:lnTo>
                  <a:lnTo>
                    <a:pt x="1687" y="470"/>
                  </a:lnTo>
                  <a:cubicBezTo>
                    <a:pt x="1700" y="468"/>
                    <a:pt x="1713" y="467"/>
                    <a:pt x="1726" y="467"/>
                  </a:cubicBezTo>
                  <a:cubicBezTo>
                    <a:pt x="1793" y="467"/>
                    <a:pt x="1858" y="487"/>
                    <a:pt x="1910" y="532"/>
                  </a:cubicBezTo>
                  <a:cubicBezTo>
                    <a:pt x="1951" y="573"/>
                    <a:pt x="1977" y="636"/>
                    <a:pt x="1978" y="700"/>
                  </a:cubicBezTo>
                  <a:lnTo>
                    <a:pt x="1978" y="700"/>
                  </a:lnTo>
                  <a:cubicBezTo>
                    <a:pt x="1979" y="633"/>
                    <a:pt x="1953" y="565"/>
                    <a:pt x="1910" y="514"/>
                  </a:cubicBezTo>
                  <a:cubicBezTo>
                    <a:pt x="1874" y="479"/>
                    <a:pt x="1839" y="461"/>
                    <a:pt x="1794" y="452"/>
                  </a:cubicBezTo>
                  <a:lnTo>
                    <a:pt x="1669" y="452"/>
                  </a:lnTo>
                  <a:lnTo>
                    <a:pt x="1419" y="470"/>
                  </a:lnTo>
                  <a:cubicBezTo>
                    <a:pt x="1395" y="470"/>
                    <a:pt x="1364" y="482"/>
                    <a:pt x="1340" y="482"/>
                  </a:cubicBezTo>
                  <a:cubicBezTo>
                    <a:pt x="1328" y="482"/>
                    <a:pt x="1318" y="479"/>
                    <a:pt x="1312" y="470"/>
                  </a:cubicBezTo>
                  <a:cubicBezTo>
                    <a:pt x="1294" y="452"/>
                    <a:pt x="1303" y="398"/>
                    <a:pt x="1312" y="363"/>
                  </a:cubicBezTo>
                  <a:cubicBezTo>
                    <a:pt x="1330" y="282"/>
                    <a:pt x="1357" y="202"/>
                    <a:pt x="1401" y="130"/>
                  </a:cubicBezTo>
                  <a:cubicBezTo>
                    <a:pt x="1410" y="86"/>
                    <a:pt x="1383" y="41"/>
                    <a:pt x="1339" y="23"/>
                  </a:cubicBezTo>
                  <a:cubicBezTo>
                    <a:pt x="1327" y="19"/>
                    <a:pt x="1316" y="17"/>
                    <a:pt x="1304" y="17"/>
                  </a:cubicBezTo>
                  <a:cubicBezTo>
                    <a:pt x="1276" y="17"/>
                    <a:pt x="1250" y="31"/>
                    <a:pt x="1230" y="57"/>
                  </a:cubicBezTo>
                  <a:lnTo>
                    <a:pt x="1230" y="57"/>
                  </a:lnTo>
                  <a:cubicBezTo>
                    <a:pt x="1214" y="42"/>
                    <a:pt x="1193" y="35"/>
                    <a:pt x="1172" y="35"/>
                  </a:cubicBezTo>
                  <a:cubicBezTo>
                    <a:pt x="1159" y="35"/>
                    <a:pt x="1147" y="37"/>
                    <a:pt x="1135" y="44"/>
                  </a:cubicBezTo>
                  <a:lnTo>
                    <a:pt x="1135" y="44"/>
                  </a:lnTo>
                  <a:cubicBezTo>
                    <a:pt x="1118" y="16"/>
                    <a:pt x="1089" y="1"/>
                    <a:pt x="10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5586;p65"/>
            <p:cNvSpPr/>
            <p:nvPr/>
          </p:nvSpPr>
          <p:spPr>
            <a:xfrm>
              <a:off x="4631357" y="2166162"/>
              <a:ext cx="271356" cy="306425"/>
            </a:xfrm>
            <a:custGeom>
              <a:avLst/>
              <a:gdLst/>
              <a:ahLst/>
              <a:cxnLst/>
              <a:rect l="l" t="t" r="r" b="b"/>
              <a:pathLst>
                <a:path w="4146" h="4682" extrusionOk="0">
                  <a:moveTo>
                    <a:pt x="4085" y="0"/>
                  </a:moveTo>
                  <a:cubicBezTo>
                    <a:pt x="4075" y="0"/>
                    <a:pt x="4065" y="5"/>
                    <a:pt x="4056" y="16"/>
                  </a:cubicBezTo>
                  <a:cubicBezTo>
                    <a:pt x="3807" y="319"/>
                    <a:pt x="3592" y="649"/>
                    <a:pt x="3414" y="1006"/>
                  </a:cubicBezTo>
                  <a:cubicBezTo>
                    <a:pt x="3244" y="1363"/>
                    <a:pt x="3093" y="1747"/>
                    <a:pt x="2762" y="1988"/>
                  </a:cubicBezTo>
                  <a:cubicBezTo>
                    <a:pt x="2611" y="2095"/>
                    <a:pt x="2450" y="2175"/>
                    <a:pt x="2289" y="2274"/>
                  </a:cubicBezTo>
                  <a:cubicBezTo>
                    <a:pt x="2147" y="2363"/>
                    <a:pt x="2004" y="2461"/>
                    <a:pt x="1870" y="2568"/>
                  </a:cubicBezTo>
                  <a:cubicBezTo>
                    <a:pt x="1593" y="2782"/>
                    <a:pt x="1343" y="3014"/>
                    <a:pt x="1076" y="3229"/>
                  </a:cubicBezTo>
                  <a:cubicBezTo>
                    <a:pt x="772" y="3487"/>
                    <a:pt x="424" y="3693"/>
                    <a:pt x="49" y="3844"/>
                  </a:cubicBezTo>
                  <a:cubicBezTo>
                    <a:pt x="0" y="3861"/>
                    <a:pt x="18" y="3936"/>
                    <a:pt x="62" y="3936"/>
                  </a:cubicBezTo>
                  <a:cubicBezTo>
                    <a:pt x="66" y="3936"/>
                    <a:pt x="71" y="3935"/>
                    <a:pt x="76" y="3934"/>
                  </a:cubicBezTo>
                  <a:cubicBezTo>
                    <a:pt x="745" y="3710"/>
                    <a:pt x="1263" y="3211"/>
                    <a:pt x="1807" y="2773"/>
                  </a:cubicBezTo>
                  <a:cubicBezTo>
                    <a:pt x="2093" y="2559"/>
                    <a:pt x="2387" y="2354"/>
                    <a:pt x="2700" y="2175"/>
                  </a:cubicBezTo>
                  <a:lnTo>
                    <a:pt x="2700" y="2175"/>
                  </a:lnTo>
                  <a:cubicBezTo>
                    <a:pt x="2530" y="2515"/>
                    <a:pt x="2557" y="2952"/>
                    <a:pt x="2512" y="3318"/>
                  </a:cubicBezTo>
                  <a:cubicBezTo>
                    <a:pt x="2486" y="3523"/>
                    <a:pt x="2432" y="3728"/>
                    <a:pt x="2379" y="3934"/>
                  </a:cubicBezTo>
                  <a:cubicBezTo>
                    <a:pt x="2298" y="4157"/>
                    <a:pt x="2209" y="4371"/>
                    <a:pt x="2102" y="4594"/>
                  </a:cubicBezTo>
                  <a:cubicBezTo>
                    <a:pt x="2078" y="4642"/>
                    <a:pt x="2118" y="4681"/>
                    <a:pt x="2157" y="4681"/>
                  </a:cubicBezTo>
                  <a:cubicBezTo>
                    <a:pt x="2177" y="4681"/>
                    <a:pt x="2197" y="4671"/>
                    <a:pt x="2209" y="4648"/>
                  </a:cubicBezTo>
                  <a:cubicBezTo>
                    <a:pt x="2432" y="4264"/>
                    <a:pt x="2575" y="3844"/>
                    <a:pt x="2637" y="3416"/>
                  </a:cubicBezTo>
                  <a:cubicBezTo>
                    <a:pt x="2664" y="3193"/>
                    <a:pt x="2673" y="2970"/>
                    <a:pt x="2682" y="2747"/>
                  </a:cubicBezTo>
                  <a:cubicBezTo>
                    <a:pt x="2700" y="2515"/>
                    <a:pt x="2762" y="2274"/>
                    <a:pt x="2869" y="2059"/>
                  </a:cubicBezTo>
                  <a:cubicBezTo>
                    <a:pt x="3101" y="1854"/>
                    <a:pt x="3280" y="1604"/>
                    <a:pt x="3405" y="1328"/>
                  </a:cubicBezTo>
                  <a:cubicBezTo>
                    <a:pt x="3610" y="890"/>
                    <a:pt x="3851" y="471"/>
                    <a:pt x="4119" y="78"/>
                  </a:cubicBezTo>
                  <a:cubicBezTo>
                    <a:pt x="4146" y="44"/>
                    <a:pt x="4117" y="0"/>
                    <a:pt x="40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5587;p65"/>
            <p:cNvSpPr/>
            <p:nvPr/>
          </p:nvSpPr>
          <p:spPr>
            <a:xfrm>
              <a:off x="4546926" y="2403085"/>
              <a:ext cx="125075" cy="132793"/>
            </a:xfrm>
            <a:custGeom>
              <a:avLst/>
              <a:gdLst/>
              <a:ahLst/>
              <a:cxnLst/>
              <a:rect l="l" t="t" r="r" b="b"/>
              <a:pathLst>
                <a:path w="1911" h="2029" extrusionOk="0">
                  <a:moveTo>
                    <a:pt x="1092" y="1"/>
                  </a:moveTo>
                  <a:cubicBezTo>
                    <a:pt x="1079" y="1"/>
                    <a:pt x="1067" y="1"/>
                    <a:pt x="1054" y="1"/>
                  </a:cubicBezTo>
                  <a:cubicBezTo>
                    <a:pt x="259" y="28"/>
                    <a:pt x="0" y="715"/>
                    <a:pt x="152" y="1251"/>
                  </a:cubicBezTo>
                  <a:cubicBezTo>
                    <a:pt x="290" y="1746"/>
                    <a:pt x="258" y="1769"/>
                    <a:pt x="251" y="1769"/>
                  </a:cubicBezTo>
                  <a:cubicBezTo>
                    <a:pt x="251" y="1769"/>
                    <a:pt x="250" y="1768"/>
                    <a:pt x="250" y="1768"/>
                  </a:cubicBezTo>
                  <a:lnTo>
                    <a:pt x="250" y="1768"/>
                  </a:lnTo>
                  <a:cubicBezTo>
                    <a:pt x="258" y="1880"/>
                    <a:pt x="457" y="2029"/>
                    <a:pt x="606" y="2029"/>
                  </a:cubicBezTo>
                  <a:cubicBezTo>
                    <a:pt x="636" y="2029"/>
                    <a:pt x="664" y="2023"/>
                    <a:pt x="688" y="2009"/>
                  </a:cubicBezTo>
                  <a:cubicBezTo>
                    <a:pt x="813" y="1929"/>
                    <a:pt x="946" y="2018"/>
                    <a:pt x="1402" y="1795"/>
                  </a:cubicBezTo>
                  <a:cubicBezTo>
                    <a:pt x="1857" y="1581"/>
                    <a:pt x="1910" y="1286"/>
                    <a:pt x="1901" y="894"/>
                  </a:cubicBezTo>
                  <a:cubicBezTo>
                    <a:pt x="1893" y="516"/>
                    <a:pt x="1841" y="1"/>
                    <a:pt x="10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5588;p65"/>
            <p:cNvSpPr/>
            <p:nvPr/>
          </p:nvSpPr>
          <p:spPr>
            <a:xfrm>
              <a:off x="4694124" y="2429133"/>
              <a:ext cx="128020" cy="147519"/>
            </a:xfrm>
            <a:custGeom>
              <a:avLst/>
              <a:gdLst/>
              <a:ahLst/>
              <a:cxnLst/>
              <a:rect l="l" t="t" r="r" b="b"/>
              <a:pathLst>
                <a:path w="1956" h="2254" extrusionOk="0">
                  <a:moveTo>
                    <a:pt x="1185" y="1"/>
                  </a:moveTo>
                  <a:cubicBezTo>
                    <a:pt x="830" y="1"/>
                    <a:pt x="273" y="333"/>
                    <a:pt x="143" y="781"/>
                  </a:cubicBezTo>
                  <a:cubicBezTo>
                    <a:pt x="0" y="1317"/>
                    <a:pt x="393" y="1852"/>
                    <a:pt x="393" y="1852"/>
                  </a:cubicBezTo>
                  <a:cubicBezTo>
                    <a:pt x="563" y="2156"/>
                    <a:pt x="688" y="2254"/>
                    <a:pt x="822" y="2254"/>
                  </a:cubicBezTo>
                  <a:cubicBezTo>
                    <a:pt x="947" y="2254"/>
                    <a:pt x="1161" y="2147"/>
                    <a:pt x="1437" y="1915"/>
                  </a:cubicBezTo>
                  <a:cubicBezTo>
                    <a:pt x="1714" y="1683"/>
                    <a:pt x="1955" y="1379"/>
                    <a:pt x="1910" y="987"/>
                  </a:cubicBezTo>
                  <a:cubicBezTo>
                    <a:pt x="1857" y="594"/>
                    <a:pt x="1661" y="174"/>
                    <a:pt x="1348" y="32"/>
                  </a:cubicBezTo>
                  <a:cubicBezTo>
                    <a:pt x="1302" y="11"/>
                    <a:pt x="1246" y="1"/>
                    <a:pt x="1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5589;p65"/>
            <p:cNvSpPr/>
            <p:nvPr/>
          </p:nvSpPr>
          <p:spPr>
            <a:xfrm>
              <a:off x="4598894" y="2448833"/>
              <a:ext cx="53800" cy="55238"/>
            </a:xfrm>
            <a:custGeom>
              <a:avLst/>
              <a:gdLst/>
              <a:ahLst/>
              <a:cxnLst/>
              <a:rect l="l" t="t" r="r" b="b"/>
              <a:pathLst>
                <a:path w="822" h="844" extrusionOk="0">
                  <a:moveTo>
                    <a:pt x="439" y="0"/>
                  </a:moveTo>
                  <a:cubicBezTo>
                    <a:pt x="371" y="0"/>
                    <a:pt x="301" y="19"/>
                    <a:pt x="242" y="52"/>
                  </a:cubicBezTo>
                  <a:cubicBezTo>
                    <a:pt x="161" y="105"/>
                    <a:pt x="99" y="177"/>
                    <a:pt x="63" y="257"/>
                  </a:cubicBezTo>
                  <a:cubicBezTo>
                    <a:pt x="10" y="373"/>
                    <a:pt x="1" y="498"/>
                    <a:pt x="45" y="614"/>
                  </a:cubicBezTo>
                  <a:cubicBezTo>
                    <a:pt x="72" y="695"/>
                    <a:pt x="135" y="766"/>
                    <a:pt x="215" y="811"/>
                  </a:cubicBezTo>
                  <a:cubicBezTo>
                    <a:pt x="264" y="832"/>
                    <a:pt x="315" y="844"/>
                    <a:pt x="369" y="844"/>
                  </a:cubicBezTo>
                  <a:cubicBezTo>
                    <a:pt x="403" y="844"/>
                    <a:pt x="439" y="839"/>
                    <a:pt x="474" y="828"/>
                  </a:cubicBezTo>
                  <a:cubicBezTo>
                    <a:pt x="509" y="819"/>
                    <a:pt x="536" y="802"/>
                    <a:pt x="572" y="784"/>
                  </a:cubicBezTo>
                  <a:cubicBezTo>
                    <a:pt x="617" y="766"/>
                    <a:pt x="670" y="730"/>
                    <a:pt x="706" y="695"/>
                  </a:cubicBezTo>
                  <a:cubicBezTo>
                    <a:pt x="759" y="641"/>
                    <a:pt x="786" y="570"/>
                    <a:pt x="804" y="507"/>
                  </a:cubicBezTo>
                  <a:cubicBezTo>
                    <a:pt x="822" y="418"/>
                    <a:pt x="813" y="338"/>
                    <a:pt x="786" y="266"/>
                  </a:cubicBezTo>
                  <a:cubicBezTo>
                    <a:pt x="777" y="213"/>
                    <a:pt x="750" y="159"/>
                    <a:pt x="715" y="114"/>
                  </a:cubicBezTo>
                  <a:cubicBezTo>
                    <a:pt x="670" y="61"/>
                    <a:pt x="608" y="25"/>
                    <a:pt x="545" y="16"/>
                  </a:cubicBezTo>
                  <a:cubicBezTo>
                    <a:pt x="527" y="16"/>
                    <a:pt x="518" y="7"/>
                    <a:pt x="509" y="7"/>
                  </a:cubicBezTo>
                  <a:cubicBezTo>
                    <a:pt x="486" y="3"/>
                    <a:pt x="463" y="0"/>
                    <a:pt x="4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5590;p65"/>
            <p:cNvSpPr/>
            <p:nvPr/>
          </p:nvSpPr>
          <p:spPr>
            <a:xfrm>
              <a:off x="4632797" y="2499490"/>
              <a:ext cx="5301" cy="2422"/>
            </a:xfrm>
            <a:custGeom>
              <a:avLst/>
              <a:gdLst/>
              <a:ahLst/>
              <a:cxnLst/>
              <a:rect l="l" t="t" r="r" b="b"/>
              <a:pathLst>
                <a:path w="81" h="37" extrusionOk="0">
                  <a:moveTo>
                    <a:pt x="81" y="1"/>
                  </a:moveTo>
                  <a:cubicBezTo>
                    <a:pt x="72" y="1"/>
                    <a:pt x="63" y="10"/>
                    <a:pt x="54" y="10"/>
                  </a:cubicBezTo>
                  <a:lnTo>
                    <a:pt x="0" y="37"/>
                  </a:lnTo>
                  <a:lnTo>
                    <a:pt x="0" y="37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F094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5591;p65"/>
            <p:cNvSpPr/>
            <p:nvPr/>
          </p:nvSpPr>
          <p:spPr>
            <a:xfrm>
              <a:off x="4749626" y="2485615"/>
              <a:ext cx="52033" cy="54649"/>
            </a:xfrm>
            <a:custGeom>
              <a:avLst/>
              <a:gdLst/>
              <a:ahLst/>
              <a:cxnLst/>
              <a:rect l="l" t="t" r="r" b="b"/>
              <a:pathLst>
                <a:path w="795" h="835" extrusionOk="0">
                  <a:moveTo>
                    <a:pt x="768" y="498"/>
                  </a:moveTo>
                  <a:cubicBezTo>
                    <a:pt x="764" y="510"/>
                    <a:pt x="759" y="521"/>
                    <a:pt x="754" y="532"/>
                  </a:cubicBezTo>
                  <a:lnTo>
                    <a:pt x="754" y="532"/>
                  </a:lnTo>
                  <a:cubicBezTo>
                    <a:pt x="755" y="527"/>
                    <a:pt x="757" y="522"/>
                    <a:pt x="759" y="516"/>
                  </a:cubicBezTo>
                  <a:lnTo>
                    <a:pt x="768" y="498"/>
                  </a:lnTo>
                  <a:close/>
                  <a:moveTo>
                    <a:pt x="421" y="1"/>
                  </a:moveTo>
                  <a:cubicBezTo>
                    <a:pt x="395" y="1"/>
                    <a:pt x="371" y="3"/>
                    <a:pt x="348" y="8"/>
                  </a:cubicBezTo>
                  <a:cubicBezTo>
                    <a:pt x="304" y="17"/>
                    <a:pt x="250" y="34"/>
                    <a:pt x="215" y="61"/>
                  </a:cubicBezTo>
                  <a:lnTo>
                    <a:pt x="179" y="88"/>
                  </a:lnTo>
                  <a:cubicBezTo>
                    <a:pt x="152" y="106"/>
                    <a:pt x="134" y="124"/>
                    <a:pt x="116" y="150"/>
                  </a:cubicBezTo>
                  <a:cubicBezTo>
                    <a:pt x="36" y="231"/>
                    <a:pt x="0" y="338"/>
                    <a:pt x="0" y="445"/>
                  </a:cubicBezTo>
                  <a:cubicBezTo>
                    <a:pt x="9" y="525"/>
                    <a:pt x="27" y="597"/>
                    <a:pt x="72" y="659"/>
                  </a:cubicBezTo>
                  <a:cubicBezTo>
                    <a:pt x="90" y="686"/>
                    <a:pt x="107" y="704"/>
                    <a:pt x="125" y="731"/>
                  </a:cubicBezTo>
                  <a:lnTo>
                    <a:pt x="134" y="739"/>
                  </a:lnTo>
                  <a:cubicBezTo>
                    <a:pt x="170" y="775"/>
                    <a:pt x="215" y="802"/>
                    <a:pt x="268" y="811"/>
                  </a:cubicBezTo>
                  <a:cubicBezTo>
                    <a:pt x="308" y="828"/>
                    <a:pt x="351" y="834"/>
                    <a:pt x="393" y="834"/>
                  </a:cubicBezTo>
                  <a:cubicBezTo>
                    <a:pt x="418" y="834"/>
                    <a:pt x="442" y="832"/>
                    <a:pt x="464" y="829"/>
                  </a:cubicBezTo>
                  <a:cubicBezTo>
                    <a:pt x="500" y="829"/>
                    <a:pt x="527" y="820"/>
                    <a:pt x="554" y="802"/>
                  </a:cubicBezTo>
                  <a:cubicBezTo>
                    <a:pt x="598" y="784"/>
                    <a:pt x="643" y="748"/>
                    <a:pt x="670" y="713"/>
                  </a:cubicBezTo>
                  <a:cubicBezTo>
                    <a:pt x="705" y="677"/>
                    <a:pt x="741" y="623"/>
                    <a:pt x="750" y="570"/>
                  </a:cubicBezTo>
                  <a:cubicBezTo>
                    <a:pt x="768" y="534"/>
                    <a:pt x="786" y="498"/>
                    <a:pt x="786" y="463"/>
                  </a:cubicBezTo>
                  <a:lnTo>
                    <a:pt x="786" y="454"/>
                  </a:lnTo>
                  <a:cubicBezTo>
                    <a:pt x="795" y="400"/>
                    <a:pt x="795" y="347"/>
                    <a:pt x="786" y="302"/>
                  </a:cubicBezTo>
                  <a:cubicBezTo>
                    <a:pt x="777" y="266"/>
                    <a:pt x="768" y="240"/>
                    <a:pt x="750" y="213"/>
                  </a:cubicBezTo>
                  <a:cubicBezTo>
                    <a:pt x="732" y="168"/>
                    <a:pt x="705" y="133"/>
                    <a:pt x="670" y="97"/>
                  </a:cubicBezTo>
                  <a:cubicBezTo>
                    <a:pt x="616" y="61"/>
                    <a:pt x="563" y="25"/>
                    <a:pt x="500" y="8"/>
                  </a:cubicBezTo>
                  <a:cubicBezTo>
                    <a:pt x="473" y="3"/>
                    <a:pt x="447" y="1"/>
                    <a:pt x="4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5592;p65"/>
            <p:cNvSpPr/>
            <p:nvPr/>
          </p:nvSpPr>
          <p:spPr>
            <a:xfrm>
              <a:off x="4552162" y="2401972"/>
              <a:ext cx="121017" cy="134560"/>
            </a:xfrm>
            <a:custGeom>
              <a:avLst/>
              <a:gdLst/>
              <a:ahLst/>
              <a:cxnLst/>
              <a:rect l="l" t="t" r="r" b="b"/>
              <a:pathLst>
                <a:path w="1849" h="2056" extrusionOk="0">
                  <a:moveTo>
                    <a:pt x="171" y="1697"/>
                  </a:moveTo>
                  <a:lnTo>
                    <a:pt x="171" y="1697"/>
                  </a:lnTo>
                  <a:cubicBezTo>
                    <a:pt x="172" y="1726"/>
                    <a:pt x="172" y="1756"/>
                    <a:pt x="170" y="1785"/>
                  </a:cubicBezTo>
                  <a:cubicBezTo>
                    <a:pt x="188" y="1776"/>
                    <a:pt x="179" y="1759"/>
                    <a:pt x="179" y="1741"/>
                  </a:cubicBezTo>
                  <a:cubicBezTo>
                    <a:pt x="179" y="1723"/>
                    <a:pt x="179" y="1714"/>
                    <a:pt x="171" y="1697"/>
                  </a:cubicBezTo>
                  <a:close/>
                  <a:moveTo>
                    <a:pt x="956" y="0"/>
                  </a:moveTo>
                  <a:cubicBezTo>
                    <a:pt x="822" y="9"/>
                    <a:pt x="688" y="36"/>
                    <a:pt x="572" y="81"/>
                  </a:cubicBezTo>
                  <a:cubicBezTo>
                    <a:pt x="447" y="134"/>
                    <a:pt x="340" y="206"/>
                    <a:pt x="251" y="304"/>
                  </a:cubicBezTo>
                  <a:cubicBezTo>
                    <a:pt x="81" y="509"/>
                    <a:pt x="1" y="768"/>
                    <a:pt x="19" y="1036"/>
                  </a:cubicBezTo>
                  <a:cubicBezTo>
                    <a:pt x="36" y="1161"/>
                    <a:pt x="63" y="1295"/>
                    <a:pt x="108" y="1411"/>
                  </a:cubicBezTo>
                  <a:cubicBezTo>
                    <a:pt x="117" y="1473"/>
                    <a:pt x="135" y="1535"/>
                    <a:pt x="152" y="1598"/>
                  </a:cubicBezTo>
                  <a:cubicBezTo>
                    <a:pt x="161" y="1634"/>
                    <a:pt x="170" y="1678"/>
                    <a:pt x="170" y="1696"/>
                  </a:cubicBezTo>
                  <a:cubicBezTo>
                    <a:pt x="170" y="1696"/>
                    <a:pt x="171" y="1697"/>
                    <a:pt x="171" y="1697"/>
                  </a:cubicBezTo>
                  <a:lnTo>
                    <a:pt x="171" y="1697"/>
                  </a:lnTo>
                  <a:cubicBezTo>
                    <a:pt x="158" y="1476"/>
                    <a:pt x="53" y="1255"/>
                    <a:pt x="45" y="1027"/>
                  </a:cubicBezTo>
                  <a:cubicBezTo>
                    <a:pt x="27" y="777"/>
                    <a:pt x="117" y="518"/>
                    <a:pt x="286" y="331"/>
                  </a:cubicBezTo>
                  <a:cubicBezTo>
                    <a:pt x="367" y="232"/>
                    <a:pt x="474" y="161"/>
                    <a:pt x="590" y="116"/>
                  </a:cubicBezTo>
                  <a:cubicBezTo>
                    <a:pt x="706" y="72"/>
                    <a:pt x="831" y="45"/>
                    <a:pt x="956" y="45"/>
                  </a:cubicBezTo>
                  <a:cubicBezTo>
                    <a:pt x="978" y="43"/>
                    <a:pt x="1000" y="43"/>
                    <a:pt x="1022" y="43"/>
                  </a:cubicBezTo>
                  <a:cubicBezTo>
                    <a:pt x="1125" y="43"/>
                    <a:pt x="1228" y="59"/>
                    <a:pt x="1331" y="81"/>
                  </a:cubicBezTo>
                  <a:cubicBezTo>
                    <a:pt x="1447" y="116"/>
                    <a:pt x="1554" y="188"/>
                    <a:pt x="1634" y="277"/>
                  </a:cubicBezTo>
                  <a:cubicBezTo>
                    <a:pt x="1705" y="384"/>
                    <a:pt x="1759" y="500"/>
                    <a:pt x="1768" y="625"/>
                  </a:cubicBezTo>
                  <a:cubicBezTo>
                    <a:pt x="1786" y="750"/>
                    <a:pt x="1795" y="875"/>
                    <a:pt x="1795" y="1000"/>
                  </a:cubicBezTo>
                  <a:cubicBezTo>
                    <a:pt x="1795" y="1134"/>
                    <a:pt x="1777" y="1259"/>
                    <a:pt x="1741" y="1375"/>
                  </a:cubicBezTo>
                  <a:cubicBezTo>
                    <a:pt x="1696" y="1491"/>
                    <a:pt x="1616" y="1589"/>
                    <a:pt x="1518" y="1669"/>
                  </a:cubicBezTo>
                  <a:cubicBezTo>
                    <a:pt x="1411" y="1741"/>
                    <a:pt x="1304" y="1803"/>
                    <a:pt x="1179" y="1848"/>
                  </a:cubicBezTo>
                  <a:cubicBezTo>
                    <a:pt x="1063" y="1901"/>
                    <a:pt x="938" y="1937"/>
                    <a:pt x="813" y="1964"/>
                  </a:cubicBezTo>
                  <a:cubicBezTo>
                    <a:pt x="750" y="1964"/>
                    <a:pt x="688" y="1982"/>
                    <a:pt x="625" y="2009"/>
                  </a:cubicBezTo>
                  <a:cubicBezTo>
                    <a:pt x="591" y="2026"/>
                    <a:pt x="553" y="2036"/>
                    <a:pt x="513" y="2036"/>
                  </a:cubicBezTo>
                  <a:cubicBezTo>
                    <a:pt x="491" y="2036"/>
                    <a:pt x="469" y="2033"/>
                    <a:pt x="447" y="2026"/>
                  </a:cubicBezTo>
                  <a:cubicBezTo>
                    <a:pt x="384" y="2009"/>
                    <a:pt x="322" y="1982"/>
                    <a:pt x="277" y="1937"/>
                  </a:cubicBezTo>
                  <a:cubicBezTo>
                    <a:pt x="224" y="1901"/>
                    <a:pt x="188" y="1848"/>
                    <a:pt x="170" y="1785"/>
                  </a:cubicBezTo>
                  <a:lnTo>
                    <a:pt x="170" y="1785"/>
                  </a:lnTo>
                  <a:cubicBezTo>
                    <a:pt x="179" y="1857"/>
                    <a:pt x="224" y="1910"/>
                    <a:pt x="277" y="1955"/>
                  </a:cubicBezTo>
                  <a:cubicBezTo>
                    <a:pt x="322" y="1991"/>
                    <a:pt x="384" y="2026"/>
                    <a:pt x="447" y="2044"/>
                  </a:cubicBezTo>
                  <a:cubicBezTo>
                    <a:pt x="473" y="2052"/>
                    <a:pt x="500" y="2056"/>
                    <a:pt x="527" y="2056"/>
                  </a:cubicBezTo>
                  <a:cubicBezTo>
                    <a:pt x="566" y="2056"/>
                    <a:pt x="603" y="2047"/>
                    <a:pt x="634" y="2026"/>
                  </a:cubicBezTo>
                  <a:cubicBezTo>
                    <a:pt x="697" y="2009"/>
                    <a:pt x="759" y="2000"/>
                    <a:pt x="822" y="1991"/>
                  </a:cubicBezTo>
                  <a:cubicBezTo>
                    <a:pt x="956" y="1973"/>
                    <a:pt x="1081" y="1946"/>
                    <a:pt x="1197" y="1892"/>
                  </a:cubicBezTo>
                  <a:cubicBezTo>
                    <a:pt x="1322" y="1848"/>
                    <a:pt x="1438" y="1785"/>
                    <a:pt x="1545" y="1714"/>
                  </a:cubicBezTo>
                  <a:cubicBezTo>
                    <a:pt x="1652" y="1634"/>
                    <a:pt x="1732" y="1527"/>
                    <a:pt x="1786" y="1402"/>
                  </a:cubicBezTo>
                  <a:cubicBezTo>
                    <a:pt x="1830" y="1277"/>
                    <a:pt x="1848" y="1152"/>
                    <a:pt x="1848" y="1018"/>
                  </a:cubicBezTo>
                  <a:cubicBezTo>
                    <a:pt x="1848" y="884"/>
                    <a:pt x="1839" y="759"/>
                    <a:pt x="1821" y="625"/>
                  </a:cubicBezTo>
                  <a:cubicBezTo>
                    <a:pt x="1812" y="491"/>
                    <a:pt x="1759" y="366"/>
                    <a:pt x="1679" y="259"/>
                  </a:cubicBezTo>
                  <a:cubicBezTo>
                    <a:pt x="1589" y="152"/>
                    <a:pt x="1473" y="81"/>
                    <a:pt x="1348" y="45"/>
                  </a:cubicBezTo>
                  <a:cubicBezTo>
                    <a:pt x="1215" y="9"/>
                    <a:pt x="1081" y="0"/>
                    <a:pt x="956" y="0"/>
                  </a:cubicBezTo>
                  <a:close/>
                </a:path>
              </a:pathLst>
            </a:custGeom>
            <a:solidFill>
              <a:srgbClr val="C02A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5593;p65"/>
            <p:cNvSpPr/>
            <p:nvPr/>
          </p:nvSpPr>
          <p:spPr>
            <a:xfrm>
              <a:off x="4699360" y="2427693"/>
              <a:ext cx="121017" cy="148566"/>
            </a:xfrm>
            <a:custGeom>
              <a:avLst/>
              <a:gdLst/>
              <a:ahLst/>
              <a:cxnLst/>
              <a:rect l="l" t="t" r="r" b="b"/>
              <a:pathLst>
                <a:path w="1849" h="2270" extrusionOk="0">
                  <a:moveTo>
                    <a:pt x="315" y="1878"/>
                  </a:moveTo>
                  <a:cubicBezTo>
                    <a:pt x="377" y="1993"/>
                    <a:pt x="448" y="2098"/>
                    <a:pt x="536" y="2187"/>
                  </a:cubicBezTo>
                  <a:cubicBezTo>
                    <a:pt x="561" y="2211"/>
                    <a:pt x="590" y="2230"/>
                    <a:pt x="623" y="2244"/>
                  </a:cubicBezTo>
                  <a:lnTo>
                    <a:pt x="623" y="2244"/>
                  </a:lnTo>
                  <a:cubicBezTo>
                    <a:pt x="594" y="2229"/>
                    <a:pt x="568" y="2209"/>
                    <a:pt x="545" y="2187"/>
                  </a:cubicBezTo>
                  <a:cubicBezTo>
                    <a:pt x="448" y="2098"/>
                    <a:pt x="377" y="1993"/>
                    <a:pt x="315" y="1878"/>
                  </a:cubicBezTo>
                  <a:close/>
                  <a:moveTo>
                    <a:pt x="623" y="2244"/>
                  </a:moveTo>
                  <a:lnTo>
                    <a:pt x="623" y="2244"/>
                  </a:lnTo>
                  <a:cubicBezTo>
                    <a:pt x="652" y="2258"/>
                    <a:pt x="684" y="2267"/>
                    <a:pt x="715" y="2267"/>
                  </a:cubicBezTo>
                  <a:cubicBezTo>
                    <a:pt x="682" y="2263"/>
                    <a:pt x="651" y="2255"/>
                    <a:pt x="623" y="2244"/>
                  </a:cubicBezTo>
                  <a:close/>
                  <a:moveTo>
                    <a:pt x="1125" y="0"/>
                  </a:moveTo>
                  <a:cubicBezTo>
                    <a:pt x="1063" y="0"/>
                    <a:pt x="991" y="9"/>
                    <a:pt x="929" y="27"/>
                  </a:cubicBezTo>
                  <a:cubicBezTo>
                    <a:pt x="670" y="98"/>
                    <a:pt x="447" y="241"/>
                    <a:pt x="269" y="437"/>
                  </a:cubicBezTo>
                  <a:cubicBezTo>
                    <a:pt x="90" y="634"/>
                    <a:pt x="1" y="893"/>
                    <a:pt x="37" y="1160"/>
                  </a:cubicBezTo>
                  <a:cubicBezTo>
                    <a:pt x="28" y="1026"/>
                    <a:pt x="37" y="902"/>
                    <a:pt x="81" y="777"/>
                  </a:cubicBezTo>
                  <a:cubicBezTo>
                    <a:pt x="126" y="652"/>
                    <a:pt x="197" y="545"/>
                    <a:pt x="286" y="455"/>
                  </a:cubicBezTo>
                  <a:cubicBezTo>
                    <a:pt x="456" y="268"/>
                    <a:pt x="688" y="134"/>
                    <a:pt x="938" y="71"/>
                  </a:cubicBezTo>
                  <a:cubicBezTo>
                    <a:pt x="984" y="57"/>
                    <a:pt x="1032" y="50"/>
                    <a:pt x="1080" y="50"/>
                  </a:cubicBezTo>
                  <a:cubicBezTo>
                    <a:pt x="1152" y="50"/>
                    <a:pt x="1225" y="66"/>
                    <a:pt x="1295" y="98"/>
                  </a:cubicBezTo>
                  <a:cubicBezTo>
                    <a:pt x="1402" y="161"/>
                    <a:pt x="1491" y="250"/>
                    <a:pt x="1563" y="357"/>
                  </a:cubicBezTo>
                  <a:cubicBezTo>
                    <a:pt x="1705" y="571"/>
                    <a:pt x="1786" y="821"/>
                    <a:pt x="1795" y="1080"/>
                  </a:cubicBezTo>
                  <a:cubicBezTo>
                    <a:pt x="1795" y="1330"/>
                    <a:pt x="1697" y="1580"/>
                    <a:pt x="1509" y="1758"/>
                  </a:cubicBezTo>
                  <a:cubicBezTo>
                    <a:pt x="1420" y="1856"/>
                    <a:pt x="1331" y="1946"/>
                    <a:pt x="1224" y="2026"/>
                  </a:cubicBezTo>
                  <a:cubicBezTo>
                    <a:pt x="1125" y="2106"/>
                    <a:pt x="1018" y="2178"/>
                    <a:pt x="893" y="2231"/>
                  </a:cubicBezTo>
                  <a:cubicBezTo>
                    <a:pt x="840" y="2258"/>
                    <a:pt x="777" y="2267"/>
                    <a:pt x="715" y="2267"/>
                  </a:cubicBezTo>
                  <a:cubicBezTo>
                    <a:pt x="726" y="2269"/>
                    <a:pt x="737" y="2269"/>
                    <a:pt x="749" y="2269"/>
                  </a:cubicBezTo>
                  <a:cubicBezTo>
                    <a:pt x="802" y="2269"/>
                    <a:pt x="860" y="2253"/>
                    <a:pt x="911" y="2231"/>
                  </a:cubicBezTo>
                  <a:cubicBezTo>
                    <a:pt x="1027" y="2178"/>
                    <a:pt x="1134" y="2115"/>
                    <a:pt x="1241" y="2035"/>
                  </a:cubicBezTo>
                  <a:cubicBezTo>
                    <a:pt x="1348" y="1955"/>
                    <a:pt x="1447" y="1874"/>
                    <a:pt x="1536" y="1776"/>
                  </a:cubicBezTo>
                  <a:cubicBezTo>
                    <a:pt x="1732" y="1598"/>
                    <a:pt x="1839" y="1339"/>
                    <a:pt x="1848" y="1080"/>
                  </a:cubicBezTo>
                  <a:cubicBezTo>
                    <a:pt x="1839" y="812"/>
                    <a:pt x="1750" y="553"/>
                    <a:pt x="1607" y="330"/>
                  </a:cubicBezTo>
                  <a:cubicBezTo>
                    <a:pt x="1536" y="223"/>
                    <a:pt x="1438" y="125"/>
                    <a:pt x="1322" y="63"/>
                  </a:cubicBezTo>
                  <a:cubicBezTo>
                    <a:pt x="1259" y="27"/>
                    <a:pt x="1197" y="0"/>
                    <a:pt x="1125" y="0"/>
                  </a:cubicBezTo>
                  <a:close/>
                </a:path>
              </a:pathLst>
            </a:custGeom>
            <a:solidFill>
              <a:srgbClr val="C02A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5594;p65"/>
            <p:cNvSpPr/>
            <p:nvPr/>
          </p:nvSpPr>
          <p:spPr>
            <a:xfrm>
              <a:off x="4209857" y="2148425"/>
              <a:ext cx="289224" cy="323703"/>
            </a:xfrm>
            <a:custGeom>
              <a:avLst/>
              <a:gdLst/>
              <a:ahLst/>
              <a:cxnLst/>
              <a:rect l="l" t="t" r="r" b="b"/>
              <a:pathLst>
                <a:path w="4419" h="4946" extrusionOk="0">
                  <a:moveTo>
                    <a:pt x="2276" y="1"/>
                  </a:moveTo>
                  <a:cubicBezTo>
                    <a:pt x="2271" y="1"/>
                    <a:pt x="2265" y="1"/>
                    <a:pt x="2259" y="1"/>
                  </a:cubicBezTo>
                  <a:cubicBezTo>
                    <a:pt x="1848" y="1"/>
                    <a:pt x="1482" y="251"/>
                    <a:pt x="1322" y="635"/>
                  </a:cubicBezTo>
                  <a:cubicBezTo>
                    <a:pt x="733" y="635"/>
                    <a:pt x="1" y="1090"/>
                    <a:pt x="72" y="2188"/>
                  </a:cubicBezTo>
                  <a:cubicBezTo>
                    <a:pt x="135" y="3276"/>
                    <a:pt x="402" y="3321"/>
                    <a:pt x="402" y="3321"/>
                  </a:cubicBezTo>
                  <a:cubicBezTo>
                    <a:pt x="518" y="3169"/>
                    <a:pt x="608" y="3071"/>
                    <a:pt x="608" y="3071"/>
                  </a:cubicBezTo>
                  <a:cubicBezTo>
                    <a:pt x="652" y="3384"/>
                    <a:pt x="795" y="3678"/>
                    <a:pt x="1018" y="3910"/>
                  </a:cubicBezTo>
                  <a:cubicBezTo>
                    <a:pt x="1107" y="3794"/>
                    <a:pt x="1188" y="3660"/>
                    <a:pt x="1259" y="3535"/>
                  </a:cubicBezTo>
                  <a:lnTo>
                    <a:pt x="1259" y="3535"/>
                  </a:lnTo>
                  <a:cubicBezTo>
                    <a:pt x="1223" y="4133"/>
                    <a:pt x="1500" y="4303"/>
                    <a:pt x="1500" y="4303"/>
                  </a:cubicBezTo>
                  <a:cubicBezTo>
                    <a:pt x="1589" y="4205"/>
                    <a:pt x="1670" y="4080"/>
                    <a:pt x="1732" y="3955"/>
                  </a:cubicBezTo>
                  <a:cubicBezTo>
                    <a:pt x="1786" y="4133"/>
                    <a:pt x="1893" y="4294"/>
                    <a:pt x="2045" y="4419"/>
                  </a:cubicBezTo>
                  <a:lnTo>
                    <a:pt x="2205" y="4071"/>
                  </a:lnTo>
                  <a:cubicBezTo>
                    <a:pt x="2223" y="4321"/>
                    <a:pt x="2330" y="4553"/>
                    <a:pt x="2500" y="4740"/>
                  </a:cubicBezTo>
                  <a:cubicBezTo>
                    <a:pt x="2553" y="4651"/>
                    <a:pt x="2598" y="4544"/>
                    <a:pt x="2625" y="4437"/>
                  </a:cubicBezTo>
                  <a:cubicBezTo>
                    <a:pt x="2741" y="4642"/>
                    <a:pt x="2928" y="4812"/>
                    <a:pt x="3142" y="4910"/>
                  </a:cubicBezTo>
                  <a:cubicBezTo>
                    <a:pt x="3169" y="4794"/>
                    <a:pt x="3178" y="4678"/>
                    <a:pt x="3169" y="4562"/>
                  </a:cubicBezTo>
                  <a:lnTo>
                    <a:pt x="3169" y="4562"/>
                  </a:lnTo>
                  <a:cubicBezTo>
                    <a:pt x="3553" y="4937"/>
                    <a:pt x="3905" y="4945"/>
                    <a:pt x="3935" y="4945"/>
                  </a:cubicBezTo>
                  <a:cubicBezTo>
                    <a:pt x="3936" y="4945"/>
                    <a:pt x="3937" y="4945"/>
                    <a:pt x="3937" y="4945"/>
                  </a:cubicBezTo>
                  <a:cubicBezTo>
                    <a:pt x="3883" y="4410"/>
                    <a:pt x="3669" y="4187"/>
                    <a:pt x="3669" y="4187"/>
                  </a:cubicBezTo>
                  <a:lnTo>
                    <a:pt x="3669" y="4187"/>
                  </a:lnTo>
                  <a:cubicBezTo>
                    <a:pt x="3710" y="4193"/>
                    <a:pt x="3751" y="4196"/>
                    <a:pt x="3791" y="4196"/>
                  </a:cubicBezTo>
                  <a:cubicBezTo>
                    <a:pt x="3872" y="4196"/>
                    <a:pt x="3951" y="4184"/>
                    <a:pt x="4035" y="4160"/>
                  </a:cubicBezTo>
                  <a:cubicBezTo>
                    <a:pt x="3937" y="3857"/>
                    <a:pt x="3838" y="3767"/>
                    <a:pt x="3838" y="3767"/>
                  </a:cubicBezTo>
                  <a:cubicBezTo>
                    <a:pt x="3990" y="3749"/>
                    <a:pt x="4142" y="3705"/>
                    <a:pt x="4285" y="3642"/>
                  </a:cubicBezTo>
                  <a:cubicBezTo>
                    <a:pt x="4249" y="3446"/>
                    <a:pt x="4142" y="3267"/>
                    <a:pt x="3972" y="3151"/>
                  </a:cubicBezTo>
                  <a:cubicBezTo>
                    <a:pt x="4115" y="3151"/>
                    <a:pt x="4249" y="3116"/>
                    <a:pt x="4374" y="3044"/>
                  </a:cubicBezTo>
                  <a:cubicBezTo>
                    <a:pt x="4285" y="2794"/>
                    <a:pt x="3946" y="2661"/>
                    <a:pt x="3946" y="2661"/>
                  </a:cubicBezTo>
                  <a:cubicBezTo>
                    <a:pt x="4124" y="2643"/>
                    <a:pt x="4419" y="2268"/>
                    <a:pt x="4419" y="2268"/>
                  </a:cubicBezTo>
                  <a:cubicBezTo>
                    <a:pt x="4303" y="2027"/>
                    <a:pt x="3812" y="1848"/>
                    <a:pt x="3812" y="1848"/>
                  </a:cubicBezTo>
                  <a:lnTo>
                    <a:pt x="3812" y="1848"/>
                  </a:lnTo>
                  <a:cubicBezTo>
                    <a:pt x="3816" y="1849"/>
                    <a:pt x="3821" y="1849"/>
                    <a:pt x="3825" y="1849"/>
                  </a:cubicBezTo>
                  <a:cubicBezTo>
                    <a:pt x="4037" y="1849"/>
                    <a:pt x="4285" y="1652"/>
                    <a:pt x="4285" y="1652"/>
                  </a:cubicBezTo>
                  <a:cubicBezTo>
                    <a:pt x="4142" y="1482"/>
                    <a:pt x="3946" y="1366"/>
                    <a:pt x="3731" y="1322"/>
                  </a:cubicBezTo>
                  <a:lnTo>
                    <a:pt x="4062" y="1036"/>
                  </a:lnTo>
                  <a:cubicBezTo>
                    <a:pt x="3919" y="867"/>
                    <a:pt x="3740" y="733"/>
                    <a:pt x="3535" y="652"/>
                  </a:cubicBezTo>
                  <a:lnTo>
                    <a:pt x="3660" y="519"/>
                  </a:lnTo>
                  <a:cubicBezTo>
                    <a:pt x="3660" y="519"/>
                    <a:pt x="2975" y="1"/>
                    <a:pt x="22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5595;p65"/>
            <p:cNvSpPr/>
            <p:nvPr/>
          </p:nvSpPr>
          <p:spPr>
            <a:xfrm>
              <a:off x="4224387" y="2096525"/>
              <a:ext cx="258331" cy="375603"/>
            </a:xfrm>
            <a:custGeom>
              <a:avLst/>
              <a:gdLst/>
              <a:ahLst/>
              <a:cxnLst/>
              <a:rect l="l" t="t" r="r" b="b"/>
              <a:pathLst>
                <a:path w="3947" h="5739" extrusionOk="0">
                  <a:moveTo>
                    <a:pt x="110" y="0"/>
                  </a:moveTo>
                  <a:cubicBezTo>
                    <a:pt x="51" y="0"/>
                    <a:pt x="0" y="87"/>
                    <a:pt x="55" y="142"/>
                  </a:cubicBezTo>
                  <a:cubicBezTo>
                    <a:pt x="368" y="490"/>
                    <a:pt x="644" y="865"/>
                    <a:pt x="894" y="1258"/>
                  </a:cubicBezTo>
                  <a:cubicBezTo>
                    <a:pt x="939" y="1312"/>
                    <a:pt x="975" y="1374"/>
                    <a:pt x="1010" y="1428"/>
                  </a:cubicBezTo>
                  <a:cubicBezTo>
                    <a:pt x="1117" y="1588"/>
                    <a:pt x="1225" y="1758"/>
                    <a:pt x="1332" y="1918"/>
                  </a:cubicBezTo>
                  <a:lnTo>
                    <a:pt x="1564" y="2284"/>
                  </a:lnTo>
                  <a:cubicBezTo>
                    <a:pt x="1546" y="2311"/>
                    <a:pt x="1537" y="2338"/>
                    <a:pt x="1519" y="2374"/>
                  </a:cubicBezTo>
                  <a:cubicBezTo>
                    <a:pt x="1349" y="2722"/>
                    <a:pt x="1100" y="3016"/>
                    <a:pt x="876" y="3329"/>
                  </a:cubicBezTo>
                  <a:cubicBezTo>
                    <a:pt x="752" y="3498"/>
                    <a:pt x="644" y="3668"/>
                    <a:pt x="555" y="3855"/>
                  </a:cubicBezTo>
                  <a:cubicBezTo>
                    <a:pt x="511" y="3944"/>
                    <a:pt x="475" y="4043"/>
                    <a:pt x="439" y="4132"/>
                  </a:cubicBezTo>
                  <a:cubicBezTo>
                    <a:pt x="457" y="4168"/>
                    <a:pt x="466" y="4203"/>
                    <a:pt x="484" y="4239"/>
                  </a:cubicBezTo>
                  <a:cubicBezTo>
                    <a:pt x="511" y="4141"/>
                    <a:pt x="546" y="4034"/>
                    <a:pt x="591" y="3936"/>
                  </a:cubicBezTo>
                  <a:cubicBezTo>
                    <a:pt x="769" y="3552"/>
                    <a:pt x="1037" y="3222"/>
                    <a:pt x="1278" y="2873"/>
                  </a:cubicBezTo>
                  <a:cubicBezTo>
                    <a:pt x="1403" y="2704"/>
                    <a:pt x="1510" y="2516"/>
                    <a:pt x="1599" y="2329"/>
                  </a:cubicBezTo>
                  <a:cubicBezTo>
                    <a:pt x="1626" y="2383"/>
                    <a:pt x="1662" y="2427"/>
                    <a:pt x="1698" y="2481"/>
                  </a:cubicBezTo>
                  <a:lnTo>
                    <a:pt x="1733" y="2525"/>
                  </a:lnTo>
                  <a:cubicBezTo>
                    <a:pt x="1858" y="2722"/>
                    <a:pt x="1983" y="2909"/>
                    <a:pt x="2117" y="3088"/>
                  </a:cubicBezTo>
                  <a:cubicBezTo>
                    <a:pt x="2233" y="3248"/>
                    <a:pt x="2331" y="3418"/>
                    <a:pt x="2420" y="3587"/>
                  </a:cubicBezTo>
                  <a:cubicBezTo>
                    <a:pt x="2412" y="3927"/>
                    <a:pt x="2215" y="4212"/>
                    <a:pt x="2197" y="4551"/>
                  </a:cubicBezTo>
                  <a:cubicBezTo>
                    <a:pt x="2197" y="4721"/>
                    <a:pt x="2215" y="4891"/>
                    <a:pt x="2242" y="5051"/>
                  </a:cubicBezTo>
                  <a:cubicBezTo>
                    <a:pt x="2269" y="5212"/>
                    <a:pt x="2278" y="5372"/>
                    <a:pt x="2278" y="5533"/>
                  </a:cubicBezTo>
                  <a:cubicBezTo>
                    <a:pt x="2304" y="5488"/>
                    <a:pt x="2322" y="5444"/>
                    <a:pt x="2340" y="5408"/>
                  </a:cubicBezTo>
                  <a:cubicBezTo>
                    <a:pt x="2340" y="5319"/>
                    <a:pt x="2331" y="5230"/>
                    <a:pt x="2322" y="5140"/>
                  </a:cubicBezTo>
                  <a:cubicBezTo>
                    <a:pt x="2304" y="4971"/>
                    <a:pt x="2269" y="4810"/>
                    <a:pt x="2260" y="4632"/>
                  </a:cubicBezTo>
                  <a:cubicBezTo>
                    <a:pt x="2269" y="4462"/>
                    <a:pt x="2296" y="4293"/>
                    <a:pt x="2358" y="4132"/>
                  </a:cubicBezTo>
                  <a:cubicBezTo>
                    <a:pt x="2412" y="3989"/>
                    <a:pt x="2447" y="3846"/>
                    <a:pt x="2474" y="3703"/>
                  </a:cubicBezTo>
                  <a:cubicBezTo>
                    <a:pt x="2563" y="3909"/>
                    <a:pt x="2653" y="4123"/>
                    <a:pt x="2760" y="4319"/>
                  </a:cubicBezTo>
                  <a:cubicBezTo>
                    <a:pt x="2849" y="4507"/>
                    <a:pt x="2956" y="4685"/>
                    <a:pt x="3072" y="4855"/>
                  </a:cubicBezTo>
                  <a:cubicBezTo>
                    <a:pt x="3206" y="5042"/>
                    <a:pt x="3340" y="5230"/>
                    <a:pt x="3456" y="5426"/>
                  </a:cubicBezTo>
                  <a:cubicBezTo>
                    <a:pt x="3518" y="5524"/>
                    <a:pt x="3572" y="5622"/>
                    <a:pt x="3625" y="5729"/>
                  </a:cubicBezTo>
                  <a:cubicBezTo>
                    <a:pt x="3652" y="5729"/>
                    <a:pt x="3679" y="5738"/>
                    <a:pt x="3715" y="5738"/>
                  </a:cubicBezTo>
                  <a:cubicBezTo>
                    <a:pt x="3670" y="5649"/>
                    <a:pt x="3616" y="5560"/>
                    <a:pt x="3572" y="5480"/>
                  </a:cubicBezTo>
                  <a:cubicBezTo>
                    <a:pt x="3456" y="5301"/>
                    <a:pt x="3349" y="5123"/>
                    <a:pt x="3233" y="4953"/>
                  </a:cubicBezTo>
                  <a:cubicBezTo>
                    <a:pt x="3108" y="4783"/>
                    <a:pt x="3001" y="4614"/>
                    <a:pt x="2894" y="4426"/>
                  </a:cubicBezTo>
                  <a:cubicBezTo>
                    <a:pt x="2867" y="4382"/>
                    <a:pt x="2831" y="4319"/>
                    <a:pt x="2804" y="4266"/>
                  </a:cubicBezTo>
                  <a:lnTo>
                    <a:pt x="2804" y="4266"/>
                  </a:lnTo>
                  <a:cubicBezTo>
                    <a:pt x="3045" y="4373"/>
                    <a:pt x="3313" y="4391"/>
                    <a:pt x="3554" y="4480"/>
                  </a:cubicBezTo>
                  <a:cubicBezTo>
                    <a:pt x="3607" y="4507"/>
                    <a:pt x="3670" y="4525"/>
                    <a:pt x="3715" y="4551"/>
                  </a:cubicBezTo>
                  <a:cubicBezTo>
                    <a:pt x="3741" y="4551"/>
                    <a:pt x="3759" y="4542"/>
                    <a:pt x="3786" y="4534"/>
                  </a:cubicBezTo>
                  <a:cubicBezTo>
                    <a:pt x="3724" y="4498"/>
                    <a:pt x="3652" y="4471"/>
                    <a:pt x="3581" y="4444"/>
                  </a:cubicBezTo>
                  <a:cubicBezTo>
                    <a:pt x="3447" y="4400"/>
                    <a:pt x="3313" y="4364"/>
                    <a:pt x="3170" y="4337"/>
                  </a:cubicBezTo>
                  <a:cubicBezTo>
                    <a:pt x="3018" y="4310"/>
                    <a:pt x="2876" y="4248"/>
                    <a:pt x="2760" y="4150"/>
                  </a:cubicBezTo>
                  <a:lnTo>
                    <a:pt x="2751" y="4141"/>
                  </a:lnTo>
                  <a:cubicBezTo>
                    <a:pt x="2697" y="4034"/>
                    <a:pt x="2653" y="3918"/>
                    <a:pt x="2599" y="3811"/>
                  </a:cubicBezTo>
                  <a:cubicBezTo>
                    <a:pt x="2456" y="3480"/>
                    <a:pt x="2296" y="3150"/>
                    <a:pt x="2108" y="2838"/>
                  </a:cubicBezTo>
                  <a:lnTo>
                    <a:pt x="2108" y="2838"/>
                  </a:lnTo>
                  <a:cubicBezTo>
                    <a:pt x="2420" y="2900"/>
                    <a:pt x="2688" y="3150"/>
                    <a:pt x="2974" y="3275"/>
                  </a:cubicBezTo>
                  <a:cubicBezTo>
                    <a:pt x="3286" y="3418"/>
                    <a:pt x="3625" y="3480"/>
                    <a:pt x="3947" y="3579"/>
                  </a:cubicBezTo>
                  <a:cubicBezTo>
                    <a:pt x="3875" y="3534"/>
                    <a:pt x="3804" y="3489"/>
                    <a:pt x="3724" y="3454"/>
                  </a:cubicBezTo>
                  <a:lnTo>
                    <a:pt x="3625" y="3427"/>
                  </a:lnTo>
                  <a:cubicBezTo>
                    <a:pt x="3420" y="3382"/>
                    <a:pt x="3224" y="3320"/>
                    <a:pt x="3036" y="3239"/>
                  </a:cubicBezTo>
                  <a:cubicBezTo>
                    <a:pt x="2858" y="3159"/>
                    <a:pt x="2688" y="3070"/>
                    <a:pt x="2528" y="2963"/>
                  </a:cubicBezTo>
                  <a:cubicBezTo>
                    <a:pt x="2385" y="2873"/>
                    <a:pt x="2242" y="2820"/>
                    <a:pt x="2081" y="2793"/>
                  </a:cubicBezTo>
                  <a:cubicBezTo>
                    <a:pt x="2028" y="2704"/>
                    <a:pt x="1974" y="2615"/>
                    <a:pt x="1921" y="2534"/>
                  </a:cubicBezTo>
                  <a:cubicBezTo>
                    <a:pt x="1751" y="2249"/>
                    <a:pt x="1573" y="1972"/>
                    <a:pt x="1403" y="1704"/>
                  </a:cubicBezTo>
                  <a:cubicBezTo>
                    <a:pt x="1430" y="1704"/>
                    <a:pt x="1457" y="1695"/>
                    <a:pt x="1483" y="1695"/>
                  </a:cubicBezTo>
                  <a:lnTo>
                    <a:pt x="1742" y="1695"/>
                  </a:lnTo>
                  <a:cubicBezTo>
                    <a:pt x="2010" y="1722"/>
                    <a:pt x="2278" y="1785"/>
                    <a:pt x="2537" y="1874"/>
                  </a:cubicBezTo>
                  <a:cubicBezTo>
                    <a:pt x="2733" y="1936"/>
                    <a:pt x="2929" y="1999"/>
                    <a:pt x="3126" y="2043"/>
                  </a:cubicBezTo>
                  <a:cubicBezTo>
                    <a:pt x="3250" y="2079"/>
                    <a:pt x="3384" y="2097"/>
                    <a:pt x="3509" y="2106"/>
                  </a:cubicBezTo>
                  <a:lnTo>
                    <a:pt x="3572" y="2052"/>
                  </a:lnTo>
                  <a:cubicBezTo>
                    <a:pt x="3456" y="2043"/>
                    <a:pt x="3340" y="2035"/>
                    <a:pt x="3224" y="2008"/>
                  </a:cubicBezTo>
                  <a:cubicBezTo>
                    <a:pt x="2813" y="1927"/>
                    <a:pt x="2429" y="1758"/>
                    <a:pt x="2010" y="1678"/>
                  </a:cubicBezTo>
                  <a:cubicBezTo>
                    <a:pt x="1912" y="1651"/>
                    <a:pt x="1814" y="1642"/>
                    <a:pt x="1715" y="1633"/>
                  </a:cubicBezTo>
                  <a:lnTo>
                    <a:pt x="1457" y="1633"/>
                  </a:lnTo>
                  <a:lnTo>
                    <a:pt x="1367" y="1642"/>
                  </a:lnTo>
                  <a:cubicBezTo>
                    <a:pt x="1296" y="1535"/>
                    <a:pt x="1225" y="1419"/>
                    <a:pt x="1153" y="1312"/>
                  </a:cubicBezTo>
                  <a:lnTo>
                    <a:pt x="1135" y="1285"/>
                  </a:lnTo>
                  <a:cubicBezTo>
                    <a:pt x="859" y="830"/>
                    <a:pt x="528" y="410"/>
                    <a:pt x="162" y="26"/>
                  </a:cubicBezTo>
                  <a:cubicBezTo>
                    <a:pt x="146" y="8"/>
                    <a:pt x="128" y="0"/>
                    <a:pt x="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5596;p65"/>
            <p:cNvSpPr/>
            <p:nvPr/>
          </p:nvSpPr>
          <p:spPr>
            <a:xfrm>
              <a:off x="4251352" y="2253601"/>
              <a:ext cx="238958" cy="219118"/>
            </a:xfrm>
            <a:custGeom>
              <a:avLst/>
              <a:gdLst/>
              <a:ahLst/>
              <a:cxnLst/>
              <a:rect l="l" t="t" r="r" b="b"/>
              <a:pathLst>
                <a:path w="3651" h="3348" extrusionOk="0">
                  <a:moveTo>
                    <a:pt x="866" y="2705"/>
                  </a:moveTo>
                  <a:cubicBezTo>
                    <a:pt x="955" y="2598"/>
                    <a:pt x="1036" y="2482"/>
                    <a:pt x="1098" y="2348"/>
                  </a:cubicBezTo>
                  <a:cubicBezTo>
                    <a:pt x="1152" y="2535"/>
                    <a:pt x="1259" y="2696"/>
                    <a:pt x="1402" y="2812"/>
                  </a:cubicBezTo>
                  <a:lnTo>
                    <a:pt x="1562" y="2464"/>
                  </a:lnTo>
                  <a:cubicBezTo>
                    <a:pt x="1589" y="2714"/>
                    <a:pt x="1687" y="2955"/>
                    <a:pt x="1857" y="3142"/>
                  </a:cubicBezTo>
                  <a:cubicBezTo>
                    <a:pt x="1919" y="3044"/>
                    <a:pt x="1964" y="2937"/>
                    <a:pt x="1991" y="2830"/>
                  </a:cubicBezTo>
                  <a:cubicBezTo>
                    <a:pt x="2107" y="3044"/>
                    <a:pt x="2294" y="3205"/>
                    <a:pt x="2508" y="3312"/>
                  </a:cubicBezTo>
                  <a:cubicBezTo>
                    <a:pt x="2535" y="3196"/>
                    <a:pt x="2544" y="3080"/>
                    <a:pt x="2535" y="2964"/>
                  </a:cubicBezTo>
                  <a:cubicBezTo>
                    <a:pt x="2937" y="3347"/>
                    <a:pt x="3303" y="3338"/>
                    <a:pt x="3303" y="3338"/>
                  </a:cubicBezTo>
                  <a:cubicBezTo>
                    <a:pt x="3249" y="2812"/>
                    <a:pt x="3035" y="2580"/>
                    <a:pt x="3035" y="2580"/>
                  </a:cubicBezTo>
                  <a:cubicBezTo>
                    <a:pt x="3160" y="2598"/>
                    <a:pt x="3276" y="2589"/>
                    <a:pt x="3392" y="2562"/>
                  </a:cubicBezTo>
                  <a:cubicBezTo>
                    <a:pt x="3294" y="2258"/>
                    <a:pt x="3204" y="2169"/>
                    <a:pt x="3204" y="2169"/>
                  </a:cubicBezTo>
                  <a:cubicBezTo>
                    <a:pt x="3356" y="2142"/>
                    <a:pt x="3508" y="2107"/>
                    <a:pt x="3651" y="2044"/>
                  </a:cubicBezTo>
                  <a:cubicBezTo>
                    <a:pt x="3615" y="1839"/>
                    <a:pt x="3499" y="1660"/>
                    <a:pt x="3338" y="1553"/>
                  </a:cubicBezTo>
                  <a:cubicBezTo>
                    <a:pt x="3436" y="1553"/>
                    <a:pt x="3535" y="1536"/>
                    <a:pt x="3624" y="1500"/>
                  </a:cubicBezTo>
                  <a:cubicBezTo>
                    <a:pt x="3544" y="1348"/>
                    <a:pt x="3454" y="1205"/>
                    <a:pt x="3347" y="1071"/>
                  </a:cubicBezTo>
                  <a:lnTo>
                    <a:pt x="3312" y="1063"/>
                  </a:lnTo>
                  <a:lnTo>
                    <a:pt x="3329" y="1063"/>
                  </a:lnTo>
                  <a:cubicBezTo>
                    <a:pt x="2401" y="0"/>
                    <a:pt x="697" y="232"/>
                    <a:pt x="72" y="1491"/>
                  </a:cubicBezTo>
                  <a:cubicBezTo>
                    <a:pt x="45" y="1544"/>
                    <a:pt x="27" y="1607"/>
                    <a:pt x="0" y="1660"/>
                  </a:cubicBezTo>
                  <a:cubicBezTo>
                    <a:pt x="81" y="1901"/>
                    <a:pt x="206" y="2125"/>
                    <a:pt x="375" y="2312"/>
                  </a:cubicBezTo>
                  <a:cubicBezTo>
                    <a:pt x="464" y="2187"/>
                    <a:pt x="545" y="2062"/>
                    <a:pt x="625" y="1937"/>
                  </a:cubicBezTo>
                  <a:cubicBezTo>
                    <a:pt x="589" y="2526"/>
                    <a:pt x="866" y="2705"/>
                    <a:pt x="866" y="27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5597;p65"/>
            <p:cNvSpPr/>
            <p:nvPr/>
          </p:nvSpPr>
          <p:spPr>
            <a:xfrm>
              <a:off x="4212213" y="2147640"/>
              <a:ext cx="288045" cy="326845"/>
            </a:xfrm>
            <a:custGeom>
              <a:avLst/>
              <a:gdLst/>
              <a:ahLst/>
              <a:cxnLst/>
              <a:rect l="l" t="t" r="r" b="b"/>
              <a:pathLst>
                <a:path w="4401" h="4994" extrusionOk="0">
                  <a:moveTo>
                    <a:pt x="2239" y="1"/>
                  </a:moveTo>
                  <a:cubicBezTo>
                    <a:pt x="2067" y="1"/>
                    <a:pt x="1896" y="45"/>
                    <a:pt x="1746" y="126"/>
                  </a:cubicBezTo>
                  <a:lnTo>
                    <a:pt x="1746" y="126"/>
                  </a:lnTo>
                  <a:cubicBezTo>
                    <a:pt x="1905" y="47"/>
                    <a:pt x="2076" y="5"/>
                    <a:pt x="2252" y="5"/>
                  </a:cubicBezTo>
                  <a:cubicBezTo>
                    <a:pt x="2296" y="5"/>
                    <a:pt x="2339" y="8"/>
                    <a:pt x="2383" y="13"/>
                  </a:cubicBezTo>
                  <a:cubicBezTo>
                    <a:pt x="2458" y="22"/>
                    <a:pt x="2532" y="34"/>
                    <a:pt x="2606" y="49"/>
                  </a:cubicBezTo>
                  <a:lnTo>
                    <a:pt x="2606" y="49"/>
                  </a:lnTo>
                  <a:cubicBezTo>
                    <a:pt x="2535" y="34"/>
                    <a:pt x="2464" y="22"/>
                    <a:pt x="2392" y="13"/>
                  </a:cubicBezTo>
                  <a:cubicBezTo>
                    <a:pt x="2341" y="5"/>
                    <a:pt x="2290" y="1"/>
                    <a:pt x="2239" y="1"/>
                  </a:cubicBezTo>
                  <a:close/>
                  <a:moveTo>
                    <a:pt x="2606" y="49"/>
                  </a:moveTo>
                  <a:cubicBezTo>
                    <a:pt x="2712" y="73"/>
                    <a:pt x="2816" y="103"/>
                    <a:pt x="2918" y="141"/>
                  </a:cubicBezTo>
                  <a:lnTo>
                    <a:pt x="2918" y="141"/>
                  </a:lnTo>
                  <a:cubicBezTo>
                    <a:pt x="2816" y="102"/>
                    <a:pt x="2712" y="72"/>
                    <a:pt x="2606" y="49"/>
                  </a:cubicBezTo>
                  <a:close/>
                  <a:moveTo>
                    <a:pt x="1746" y="126"/>
                  </a:moveTo>
                  <a:cubicBezTo>
                    <a:pt x="1738" y="130"/>
                    <a:pt x="1730" y="134"/>
                    <a:pt x="1723" y="138"/>
                  </a:cubicBezTo>
                  <a:cubicBezTo>
                    <a:pt x="1661" y="174"/>
                    <a:pt x="1604" y="217"/>
                    <a:pt x="1551" y="265"/>
                  </a:cubicBezTo>
                  <a:lnTo>
                    <a:pt x="1551" y="265"/>
                  </a:lnTo>
                  <a:cubicBezTo>
                    <a:pt x="1609" y="213"/>
                    <a:pt x="1672" y="168"/>
                    <a:pt x="1741" y="129"/>
                  </a:cubicBezTo>
                  <a:cubicBezTo>
                    <a:pt x="1742" y="128"/>
                    <a:pt x="1744" y="127"/>
                    <a:pt x="1746" y="126"/>
                  </a:cubicBezTo>
                  <a:close/>
                  <a:moveTo>
                    <a:pt x="2918" y="141"/>
                  </a:moveTo>
                  <a:cubicBezTo>
                    <a:pt x="2957" y="156"/>
                    <a:pt x="2996" y="173"/>
                    <a:pt x="3035" y="191"/>
                  </a:cubicBezTo>
                  <a:cubicBezTo>
                    <a:pt x="3094" y="216"/>
                    <a:pt x="3152" y="242"/>
                    <a:pt x="3208" y="269"/>
                  </a:cubicBezTo>
                  <a:lnTo>
                    <a:pt x="3208" y="269"/>
                  </a:lnTo>
                  <a:cubicBezTo>
                    <a:pt x="3154" y="242"/>
                    <a:pt x="3099" y="216"/>
                    <a:pt x="3044" y="191"/>
                  </a:cubicBezTo>
                  <a:cubicBezTo>
                    <a:pt x="3002" y="173"/>
                    <a:pt x="2960" y="157"/>
                    <a:pt x="2918" y="141"/>
                  </a:cubicBezTo>
                  <a:close/>
                  <a:moveTo>
                    <a:pt x="1551" y="265"/>
                  </a:moveTo>
                  <a:lnTo>
                    <a:pt x="1551" y="265"/>
                  </a:lnTo>
                  <a:cubicBezTo>
                    <a:pt x="1436" y="369"/>
                    <a:pt x="1345" y="498"/>
                    <a:pt x="1286" y="647"/>
                  </a:cubicBezTo>
                  <a:cubicBezTo>
                    <a:pt x="1347" y="500"/>
                    <a:pt x="1437" y="370"/>
                    <a:pt x="1551" y="265"/>
                  </a:cubicBezTo>
                  <a:close/>
                  <a:moveTo>
                    <a:pt x="3208" y="269"/>
                  </a:moveTo>
                  <a:lnTo>
                    <a:pt x="3208" y="269"/>
                  </a:lnTo>
                  <a:cubicBezTo>
                    <a:pt x="3348" y="342"/>
                    <a:pt x="3483" y="426"/>
                    <a:pt x="3609" y="520"/>
                  </a:cubicBezTo>
                  <a:lnTo>
                    <a:pt x="3609" y="520"/>
                  </a:lnTo>
                  <a:lnTo>
                    <a:pt x="3499" y="638"/>
                  </a:lnTo>
                  <a:lnTo>
                    <a:pt x="3490" y="647"/>
                  </a:lnTo>
                  <a:lnTo>
                    <a:pt x="3508" y="656"/>
                  </a:lnTo>
                  <a:lnTo>
                    <a:pt x="3508" y="673"/>
                  </a:lnTo>
                  <a:lnTo>
                    <a:pt x="3520" y="660"/>
                  </a:lnTo>
                  <a:lnTo>
                    <a:pt x="3520" y="660"/>
                  </a:lnTo>
                  <a:cubicBezTo>
                    <a:pt x="3714" y="739"/>
                    <a:pt x="3884" y="865"/>
                    <a:pt x="4013" y="1032"/>
                  </a:cubicBezTo>
                  <a:lnTo>
                    <a:pt x="4013" y="1032"/>
                  </a:lnTo>
                  <a:lnTo>
                    <a:pt x="3695" y="1307"/>
                  </a:lnTo>
                  <a:lnTo>
                    <a:pt x="3669" y="1325"/>
                  </a:lnTo>
                  <a:lnTo>
                    <a:pt x="3704" y="1325"/>
                  </a:lnTo>
                  <a:cubicBezTo>
                    <a:pt x="3705" y="1325"/>
                    <a:pt x="3706" y="1325"/>
                    <a:pt x="3707" y="1325"/>
                  </a:cubicBezTo>
                  <a:lnTo>
                    <a:pt x="3707" y="1325"/>
                  </a:lnTo>
                  <a:lnTo>
                    <a:pt x="3713" y="1343"/>
                  </a:lnTo>
                  <a:lnTo>
                    <a:pt x="3729" y="1329"/>
                  </a:lnTo>
                  <a:lnTo>
                    <a:pt x="3729" y="1329"/>
                  </a:lnTo>
                  <a:cubicBezTo>
                    <a:pt x="3826" y="1350"/>
                    <a:pt x="3916" y="1392"/>
                    <a:pt x="3999" y="1450"/>
                  </a:cubicBezTo>
                  <a:cubicBezTo>
                    <a:pt x="4082" y="1500"/>
                    <a:pt x="4158" y="1566"/>
                    <a:pt x="4226" y="1647"/>
                  </a:cubicBezTo>
                  <a:lnTo>
                    <a:pt x="4226" y="1647"/>
                  </a:lnTo>
                  <a:cubicBezTo>
                    <a:pt x="4159" y="1696"/>
                    <a:pt x="4092" y="1738"/>
                    <a:pt x="4017" y="1771"/>
                  </a:cubicBezTo>
                  <a:cubicBezTo>
                    <a:pt x="3936" y="1807"/>
                    <a:pt x="3856" y="1825"/>
                    <a:pt x="3776" y="1825"/>
                  </a:cubicBezTo>
                  <a:lnTo>
                    <a:pt x="3669" y="1825"/>
                  </a:lnTo>
                  <a:lnTo>
                    <a:pt x="3767" y="1860"/>
                  </a:lnTo>
                  <a:cubicBezTo>
                    <a:pt x="3771" y="1862"/>
                    <a:pt x="3776" y="1864"/>
                    <a:pt x="3781" y="1866"/>
                  </a:cubicBezTo>
                  <a:lnTo>
                    <a:pt x="3781" y="1866"/>
                  </a:lnTo>
                  <a:lnTo>
                    <a:pt x="3776" y="1887"/>
                  </a:lnTo>
                  <a:cubicBezTo>
                    <a:pt x="3793" y="1887"/>
                    <a:pt x="3810" y="1886"/>
                    <a:pt x="3827" y="1884"/>
                  </a:cubicBezTo>
                  <a:lnTo>
                    <a:pt x="3827" y="1884"/>
                  </a:lnTo>
                  <a:cubicBezTo>
                    <a:pt x="3923" y="1924"/>
                    <a:pt x="4017" y="1969"/>
                    <a:pt x="4106" y="2021"/>
                  </a:cubicBezTo>
                  <a:cubicBezTo>
                    <a:pt x="4159" y="2057"/>
                    <a:pt x="4204" y="2092"/>
                    <a:pt x="4249" y="2137"/>
                  </a:cubicBezTo>
                  <a:cubicBezTo>
                    <a:pt x="4297" y="2169"/>
                    <a:pt x="4331" y="2209"/>
                    <a:pt x="4357" y="2263"/>
                  </a:cubicBezTo>
                  <a:lnTo>
                    <a:pt x="4357" y="2263"/>
                  </a:lnTo>
                  <a:cubicBezTo>
                    <a:pt x="4296" y="2340"/>
                    <a:pt x="4228" y="2417"/>
                    <a:pt x="4159" y="2485"/>
                  </a:cubicBezTo>
                  <a:cubicBezTo>
                    <a:pt x="4124" y="2521"/>
                    <a:pt x="4088" y="2557"/>
                    <a:pt x="4043" y="2583"/>
                  </a:cubicBezTo>
                  <a:cubicBezTo>
                    <a:pt x="4008" y="2610"/>
                    <a:pt x="3963" y="2628"/>
                    <a:pt x="3918" y="2637"/>
                  </a:cubicBezTo>
                  <a:lnTo>
                    <a:pt x="3847" y="2646"/>
                  </a:lnTo>
                  <a:lnTo>
                    <a:pt x="3910" y="2682"/>
                  </a:lnTo>
                  <a:cubicBezTo>
                    <a:pt x="3914" y="2683"/>
                    <a:pt x="3918" y="2685"/>
                    <a:pt x="3922" y="2687"/>
                  </a:cubicBezTo>
                  <a:lnTo>
                    <a:pt x="3922" y="2687"/>
                  </a:lnTo>
                  <a:lnTo>
                    <a:pt x="3918" y="2699"/>
                  </a:lnTo>
                  <a:cubicBezTo>
                    <a:pt x="3926" y="2698"/>
                    <a:pt x="3933" y="2697"/>
                    <a:pt x="3940" y="2695"/>
                  </a:cubicBezTo>
                  <a:lnTo>
                    <a:pt x="3940" y="2695"/>
                  </a:lnTo>
                  <a:cubicBezTo>
                    <a:pt x="4017" y="2730"/>
                    <a:pt x="4087" y="2777"/>
                    <a:pt x="4150" y="2824"/>
                  </a:cubicBezTo>
                  <a:cubicBezTo>
                    <a:pt x="4228" y="2884"/>
                    <a:pt x="4280" y="2961"/>
                    <a:pt x="4316" y="3038"/>
                  </a:cubicBezTo>
                  <a:lnTo>
                    <a:pt x="4316" y="3038"/>
                  </a:lnTo>
                  <a:cubicBezTo>
                    <a:pt x="4203" y="3104"/>
                    <a:pt x="4074" y="3137"/>
                    <a:pt x="3936" y="3137"/>
                  </a:cubicBezTo>
                  <a:lnTo>
                    <a:pt x="3865" y="3137"/>
                  </a:lnTo>
                  <a:lnTo>
                    <a:pt x="3927" y="3181"/>
                  </a:lnTo>
                  <a:cubicBezTo>
                    <a:pt x="3928" y="3182"/>
                    <a:pt x="3930" y="3183"/>
                    <a:pt x="3931" y="3184"/>
                  </a:cubicBezTo>
                  <a:lnTo>
                    <a:pt x="3931" y="3184"/>
                  </a:lnTo>
                  <a:lnTo>
                    <a:pt x="3927" y="3190"/>
                  </a:lnTo>
                  <a:cubicBezTo>
                    <a:pt x="3932" y="3191"/>
                    <a:pt x="3937" y="3191"/>
                    <a:pt x="3942" y="3192"/>
                  </a:cubicBezTo>
                  <a:lnTo>
                    <a:pt x="3942" y="3192"/>
                  </a:lnTo>
                  <a:cubicBezTo>
                    <a:pt x="4017" y="3244"/>
                    <a:pt x="4082" y="3311"/>
                    <a:pt x="4133" y="3387"/>
                  </a:cubicBezTo>
                  <a:cubicBezTo>
                    <a:pt x="4182" y="3461"/>
                    <a:pt x="4209" y="3551"/>
                    <a:pt x="4227" y="3641"/>
                  </a:cubicBezTo>
                  <a:lnTo>
                    <a:pt x="4227" y="3641"/>
                  </a:lnTo>
                  <a:cubicBezTo>
                    <a:pt x="4160" y="3667"/>
                    <a:pt x="4093" y="3692"/>
                    <a:pt x="4026" y="3717"/>
                  </a:cubicBezTo>
                  <a:cubicBezTo>
                    <a:pt x="3954" y="3735"/>
                    <a:pt x="3883" y="3753"/>
                    <a:pt x="3802" y="3761"/>
                  </a:cubicBezTo>
                  <a:lnTo>
                    <a:pt x="3749" y="3761"/>
                  </a:lnTo>
                  <a:lnTo>
                    <a:pt x="3785" y="3797"/>
                  </a:lnTo>
                  <a:cubicBezTo>
                    <a:pt x="3789" y="3801"/>
                    <a:pt x="3793" y="3805"/>
                    <a:pt x="3796" y="3809"/>
                  </a:cubicBezTo>
                  <a:lnTo>
                    <a:pt x="3796" y="3809"/>
                  </a:lnTo>
                  <a:lnTo>
                    <a:pt x="3793" y="3815"/>
                  </a:lnTo>
                  <a:cubicBezTo>
                    <a:pt x="3796" y="3815"/>
                    <a:pt x="3798" y="3814"/>
                    <a:pt x="3801" y="3814"/>
                  </a:cubicBezTo>
                  <a:lnTo>
                    <a:pt x="3801" y="3814"/>
                  </a:lnTo>
                  <a:cubicBezTo>
                    <a:pt x="3819" y="3835"/>
                    <a:pt x="3833" y="3856"/>
                    <a:pt x="3847" y="3877"/>
                  </a:cubicBezTo>
                  <a:cubicBezTo>
                    <a:pt x="3865" y="3913"/>
                    <a:pt x="3883" y="3940"/>
                    <a:pt x="3901" y="3976"/>
                  </a:cubicBezTo>
                  <a:cubicBezTo>
                    <a:pt x="3924" y="4039"/>
                    <a:pt x="3948" y="4096"/>
                    <a:pt x="3966" y="4158"/>
                  </a:cubicBezTo>
                  <a:lnTo>
                    <a:pt x="3966" y="4158"/>
                  </a:lnTo>
                  <a:cubicBezTo>
                    <a:pt x="3918" y="4166"/>
                    <a:pt x="3866" y="4173"/>
                    <a:pt x="3820" y="4181"/>
                  </a:cubicBezTo>
                  <a:cubicBezTo>
                    <a:pt x="3758" y="4181"/>
                    <a:pt x="3704" y="4181"/>
                    <a:pt x="3642" y="4172"/>
                  </a:cubicBezTo>
                  <a:lnTo>
                    <a:pt x="3579" y="4163"/>
                  </a:lnTo>
                  <a:lnTo>
                    <a:pt x="3624" y="4208"/>
                  </a:lnTo>
                  <a:cubicBezTo>
                    <a:pt x="3628" y="4214"/>
                    <a:pt x="3632" y="4220"/>
                    <a:pt x="3636" y="4226"/>
                  </a:cubicBezTo>
                  <a:lnTo>
                    <a:pt x="3636" y="4226"/>
                  </a:lnTo>
                  <a:lnTo>
                    <a:pt x="3633" y="4234"/>
                  </a:lnTo>
                  <a:cubicBezTo>
                    <a:pt x="3636" y="4235"/>
                    <a:pt x="3639" y="4236"/>
                    <a:pt x="3643" y="4236"/>
                  </a:cubicBezTo>
                  <a:lnTo>
                    <a:pt x="3643" y="4236"/>
                  </a:lnTo>
                  <a:cubicBezTo>
                    <a:pt x="3672" y="4280"/>
                    <a:pt x="3700" y="4326"/>
                    <a:pt x="3722" y="4377"/>
                  </a:cubicBezTo>
                  <a:cubicBezTo>
                    <a:pt x="3758" y="4440"/>
                    <a:pt x="3776" y="4502"/>
                    <a:pt x="3802" y="4565"/>
                  </a:cubicBezTo>
                  <a:cubicBezTo>
                    <a:pt x="3835" y="4678"/>
                    <a:pt x="3860" y="4799"/>
                    <a:pt x="3871" y="4921"/>
                  </a:cubicBezTo>
                  <a:lnTo>
                    <a:pt x="3871" y="4921"/>
                  </a:lnTo>
                  <a:cubicBezTo>
                    <a:pt x="3811" y="4919"/>
                    <a:pt x="3757" y="4909"/>
                    <a:pt x="3695" y="4886"/>
                  </a:cubicBezTo>
                  <a:cubicBezTo>
                    <a:pt x="3633" y="4868"/>
                    <a:pt x="3561" y="4841"/>
                    <a:pt x="3499" y="4806"/>
                  </a:cubicBezTo>
                  <a:cubicBezTo>
                    <a:pt x="3436" y="4770"/>
                    <a:pt x="3374" y="4734"/>
                    <a:pt x="3320" y="4699"/>
                  </a:cubicBezTo>
                  <a:cubicBezTo>
                    <a:pt x="3258" y="4654"/>
                    <a:pt x="3204" y="4609"/>
                    <a:pt x="3151" y="4556"/>
                  </a:cubicBezTo>
                  <a:lnTo>
                    <a:pt x="3097" y="4511"/>
                  </a:lnTo>
                  <a:lnTo>
                    <a:pt x="3106" y="4583"/>
                  </a:lnTo>
                  <a:cubicBezTo>
                    <a:pt x="3108" y="4588"/>
                    <a:pt x="3109" y="4593"/>
                    <a:pt x="3110" y="4598"/>
                  </a:cubicBezTo>
                  <a:lnTo>
                    <a:pt x="3110" y="4598"/>
                  </a:lnTo>
                  <a:lnTo>
                    <a:pt x="3106" y="4600"/>
                  </a:lnTo>
                  <a:cubicBezTo>
                    <a:pt x="3108" y="4602"/>
                    <a:pt x="3110" y="4604"/>
                    <a:pt x="3112" y="4606"/>
                  </a:cubicBezTo>
                  <a:lnTo>
                    <a:pt x="3112" y="4606"/>
                  </a:lnTo>
                  <a:cubicBezTo>
                    <a:pt x="3114" y="4625"/>
                    <a:pt x="3113" y="4644"/>
                    <a:pt x="3106" y="4663"/>
                  </a:cubicBezTo>
                  <a:lnTo>
                    <a:pt x="3106" y="4743"/>
                  </a:lnTo>
                  <a:cubicBezTo>
                    <a:pt x="3106" y="4792"/>
                    <a:pt x="3101" y="4835"/>
                    <a:pt x="3094" y="4882"/>
                  </a:cubicBezTo>
                  <a:lnTo>
                    <a:pt x="3094" y="4882"/>
                  </a:lnTo>
                  <a:cubicBezTo>
                    <a:pt x="2999" y="4838"/>
                    <a:pt x="2910" y="4780"/>
                    <a:pt x="2830" y="4707"/>
                  </a:cubicBezTo>
                  <a:cubicBezTo>
                    <a:pt x="2749" y="4627"/>
                    <a:pt x="2669" y="4538"/>
                    <a:pt x="2606" y="4440"/>
                  </a:cubicBezTo>
                  <a:lnTo>
                    <a:pt x="2580" y="4386"/>
                  </a:lnTo>
                  <a:lnTo>
                    <a:pt x="2571" y="4440"/>
                  </a:lnTo>
                  <a:cubicBezTo>
                    <a:pt x="2553" y="4493"/>
                    <a:pt x="2535" y="4547"/>
                    <a:pt x="2517" y="4591"/>
                  </a:cubicBezTo>
                  <a:cubicBezTo>
                    <a:pt x="2496" y="4634"/>
                    <a:pt x="2475" y="4676"/>
                    <a:pt x="2454" y="4714"/>
                  </a:cubicBezTo>
                  <a:lnTo>
                    <a:pt x="2454" y="4714"/>
                  </a:lnTo>
                  <a:cubicBezTo>
                    <a:pt x="2377" y="4631"/>
                    <a:pt x="2316" y="4535"/>
                    <a:pt x="2276" y="4440"/>
                  </a:cubicBezTo>
                  <a:cubicBezTo>
                    <a:pt x="2232" y="4324"/>
                    <a:pt x="2196" y="4199"/>
                    <a:pt x="2187" y="4083"/>
                  </a:cubicBezTo>
                  <a:lnTo>
                    <a:pt x="2178" y="4011"/>
                  </a:lnTo>
                  <a:lnTo>
                    <a:pt x="2142" y="4074"/>
                  </a:lnTo>
                  <a:lnTo>
                    <a:pt x="1984" y="4383"/>
                  </a:lnTo>
                  <a:lnTo>
                    <a:pt x="1984" y="4383"/>
                  </a:lnTo>
                  <a:cubicBezTo>
                    <a:pt x="1919" y="4331"/>
                    <a:pt x="1862" y="4265"/>
                    <a:pt x="1821" y="4199"/>
                  </a:cubicBezTo>
                  <a:cubicBezTo>
                    <a:pt x="1776" y="4118"/>
                    <a:pt x="1732" y="4038"/>
                    <a:pt x="1696" y="3949"/>
                  </a:cubicBezTo>
                  <a:lnTo>
                    <a:pt x="1687" y="3904"/>
                  </a:lnTo>
                  <a:lnTo>
                    <a:pt x="1660" y="3949"/>
                  </a:lnTo>
                  <a:cubicBezTo>
                    <a:pt x="1609" y="4069"/>
                    <a:pt x="1541" y="4180"/>
                    <a:pt x="1449" y="4284"/>
                  </a:cubicBezTo>
                  <a:lnTo>
                    <a:pt x="1449" y="4284"/>
                  </a:lnTo>
                  <a:cubicBezTo>
                    <a:pt x="1404" y="4242"/>
                    <a:pt x="1371" y="4194"/>
                    <a:pt x="1339" y="4145"/>
                  </a:cubicBezTo>
                  <a:cubicBezTo>
                    <a:pt x="1312" y="4083"/>
                    <a:pt x="1286" y="4020"/>
                    <a:pt x="1268" y="3949"/>
                  </a:cubicBezTo>
                  <a:cubicBezTo>
                    <a:pt x="1250" y="3886"/>
                    <a:pt x="1241" y="3815"/>
                    <a:pt x="1241" y="3744"/>
                  </a:cubicBezTo>
                  <a:cubicBezTo>
                    <a:pt x="1232" y="3681"/>
                    <a:pt x="1232" y="3610"/>
                    <a:pt x="1241" y="3538"/>
                  </a:cubicBezTo>
                  <a:lnTo>
                    <a:pt x="1241" y="3467"/>
                  </a:lnTo>
                  <a:lnTo>
                    <a:pt x="1205" y="3529"/>
                  </a:lnTo>
                  <a:cubicBezTo>
                    <a:pt x="1129" y="3657"/>
                    <a:pt x="1052" y="3777"/>
                    <a:pt x="968" y="3888"/>
                  </a:cubicBezTo>
                  <a:lnTo>
                    <a:pt x="968" y="3888"/>
                  </a:lnTo>
                  <a:cubicBezTo>
                    <a:pt x="867" y="3777"/>
                    <a:pt x="783" y="3657"/>
                    <a:pt x="714" y="3520"/>
                  </a:cubicBezTo>
                  <a:cubicBezTo>
                    <a:pt x="679" y="3449"/>
                    <a:pt x="652" y="3378"/>
                    <a:pt x="625" y="3306"/>
                  </a:cubicBezTo>
                  <a:cubicBezTo>
                    <a:pt x="598" y="3235"/>
                    <a:pt x="589" y="3155"/>
                    <a:pt x="572" y="3083"/>
                  </a:cubicBezTo>
                  <a:lnTo>
                    <a:pt x="572" y="3047"/>
                  </a:lnTo>
                  <a:lnTo>
                    <a:pt x="554" y="3074"/>
                  </a:lnTo>
                  <a:lnTo>
                    <a:pt x="354" y="3317"/>
                  </a:lnTo>
                  <a:lnTo>
                    <a:pt x="354" y="3317"/>
                  </a:lnTo>
                  <a:cubicBezTo>
                    <a:pt x="298" y="3281"/>
                    <a:pt x="257" y="3231"/>
                    <a:pt x="232" y="3172"/>
                  </a:cubicBezTo>
                  <a:cubicBezTo>
                    <a:pt x="206" y="3110"/>
                    <a:pt x="179" y="3039"/>
                    <a:pt x="161" y="2976"/>
                  </a:cubicBezTo>
                  <a:cubicBezTo>
                    <a:pt x="116" y="2833"/>
                    <a:pt x="90" y="2690"/>
                    <a:pt x="72" y="2548"/>
                  </a:cubicBezTo>
                  <a:cubicBezTo>
                    <a:pt x="27" y="2262"/>
                    <a:pt x="27" y="1968"/>
                    <a:pt x="72" y="1691"/>
                  </a:cubicBezTo>
                  <a:cubicBezTo>
                    <a:pt x="125" y="1396"/>
                    <a:pt x="277" y="1137"/>
                    <a:pt x="491" y="950"/>
                  </a:cubicBezTo>
                  <a:cubicBezTo>
                    <a:pt x="714" y="754"/>
                    <a:pt x="991" y="647"/>
                    <a:pt x="1285" y="647"/>
                  </a:cubicBezTo>
                  <a:lnTo>
                    <a:pt x="1285" y="647"/>
                  </a:lnTo>
                  <a:cubicBezTo>
                    <a:pt x="991" y="647"/>
                    <a:pt x="705" y="754"/>
                    <a:pt x="482" y="941"/>
                  </a:cubicBezTo>
                  <a:cubicBezTo>
                    <a:pt x="259" y="1137"/>
                    <a:pt x="107" y="1396"/>
                    <a:pt x="54" y="1691"/>
                  </a:cubicBezTo>
                  <a:cubicBezTo>
                    <a:pt x="9" y="1976"/>
                    <a:pt x="0" y="2271"/>
                    <a:pt x="45" y="2557"/>
                  </a:cubicBezTo>
                  <a:cubicBezTo>
                    <a:pt x="63" y="2699"/>
                    <a:pt x="90" y="2842"/>
                    <a:pt x="134" y="2985"/>
                  </a:cubicBezTo>
                  <a:cubicBezTo>
                    <a:pt x="152" y="3056"/>
                    <a:pt x="179" y="3128"/>
                    <a:pt x="206" y="3190"/>
                  </a:cubicBezTo>
                  <a:cubicBezTo>
                    <a:pt x="232" y="3262"/>
                    <a:pt x="286" y="3324"/>
                    <a:pt x="357" y="3360"/>
                  </a:cubicBezTo>
                  <a:lnTo>
                    <a:pt x="366" y="3360"/>
                  </a:lnTo>
                  <a:lnTo>
                    <a:pt x="375" y="3351"/>
                  </a:lnTo>
                  <a:lnTo>
                    <a:pt x="550" y="3129"/>
                  </a:lnTo>
                  <a:lnTo>
                    <a:pt x="550" y="3129"/>
                  </a:lnTo>
                  <a:cubicBezTo>
                    <a:pt x="559" y="3197"/>
                    <a:pt x="576" y="3265"/>
                    <a:pt x="598" y="3333"/>
                  </a:cubicBezTo>
                  <a:cubicBezTo>
                    <a:pt x="625" y="3404"/>
                    <a:pt x="652" y="3485"/>
                    <a:pt x="688" y="3556"/>
                  </a:cubicBezTo>
                  <a:cubicBezTo>
                    <a:pt x="759" y="3699"/>
                    <a:pt x="857" y="3824"/>
                    <a:pt x="964" y="3949"/>
                  </a:cubicBezTo>
                  <a:lnTo>
                    <a:pt x="973" y="3958"/>
                  </a:lnTo>
                  <a:lnTo>
                    <a:pt x="991" y="3940"/>
                  </a:lnTo>
                  <a:cubicBezTo>
                    <a:pt x="1067" y="3841"/>
                    <a:pt x="1136" y="3736"/>
                    <a:pt x="1199" y="3624"/>
                  </a:cubicBezTo>
                  <a:lnTo>
                    <a:pt x="1199" y="3624"/>
                  </a:lnTo>
                  <a:cubicBezTo>
                    <a:pt x="1197" y="3673"/>
                    <a:pt x="1199" y="3722"/>
                    <a:pt x="1205" y="3770"/>
                  </a:cubicBezTo>
                  <a:cubicBezTo>
                    <a:pt x="1205" y="3842"/>
                    <a:pt x="1214" y="3913"/>
                    <a:pt x="1232" y="3976"/>
                  </a:cubicBezTo>
                  <a:cubicBezTo>
                    <a:pt x="1250" y="4047"/>
                    <a:pt x="1277" y="4118"/>
                    <a:pt x="1312" y="4181"/>
                  </a:cubicBezTo>
                  <a:cubicBezTo>
                    <a:pt x="1339" y="4243"/>
                    <a:pt x="1384" y="4297"/>
                    <a:pt x="1446" y="4342"/>
                  </a:cubicBezTo>
                  <a:lnTo>
                    <a:pt x="1455" y="4350"/>
                  </a:lnTo>
                  <a:lnTo>
                    <a:pt x="1473" y="4342"/>
                  </a:lnTo>
                  <a:cubicBezTo>
                    <a:pt x="1553" y="4245"/>
                    <a:pt x="1626" y="4142"/>
                    <a:pt x="1686" y="4025"/>
                  </a:cubicBezTo>
                  <a:lnTo>
                    <a:pt x="1686" y="4025"/>
                  </a:lnTo>
                  <a:cubicBezTo>
                    <a:pt x="1716" y="4100"/>
                    <a:pt x="1749" y="4175"/>
                    <a:pt x="1794" y="4243"/>
                  </a:cubicBezTo>
                  <a:cubicBezTo>
                    <a:pt x="1848" y="4324"/>
                    <a:pt x="1910" y="4395"/>
                    <a:pt x="1991" y="4458"/>
                  </a:cubicBezTo>
                  <a:lnTo>
                    <a:pt x="2009" y="4467"/>
                  </a:lnTo>
                  <a:lnTo>
                    <a:pt x="2017" y="4449"/>
                  </a:lnTo>
                  <a:lnTo>
                    <a:pt x="2150" y="4161"/>
                  </a:lnTo>
                  <a:lnTo>
                    <a:pt x="2150" y="4161"/>
                  </a:lnTo>
                  <a:cubicBezTo>
                    <a:pt x="2165" y="4263"/>
                    <a:pt x="2195" y="4363"/>
                    <a:pt x="2232" y="4458"/>
                  </a:cubicBezTo>
                  <a:cubicBezTo>
                    <a:pt x="2285" y="4583"/>
                    <a:pt x="2348" y="4690"/>
                    <a:pt x="2437" y="4779"/>
                  </a:cubicBezTo>
                  <a:lnTo>
                    <a:pt x="2455" y="4806"/>
                  </a:lnTo>
                  <a:lnTo>
                    <a:pt x="2473" y="4779"/>
                  </a:lnTo>
                  <a:cubicBezTo>
                    <a:pt x="2499" y="4725"/>
                    <a:pt x="2526" y="4681"/>
                    <a:pt x="2553" y="4627"/>
                  </a:cubicBezTo>
                  <a:cubicBezTo>
                    <a:pt x="2565" y="4590"/>
                    <a:pt x="2578" y="4553"/>
                    <a:pt x="2590" y="4513"/>
                  </a:cubicBezTo>
                  <a:lnTo>
                    <a:pt x="2590" y="4513"/>
                  </a:lnTo>
                  <a:cubicBezTo>
                    <a:pt x="2646" y="4602"/>
                    <a:pt x="2709" y="4684"/>
                    <a:pt x="2785" y="4752"/>
                  </a:cubicBezTo>
                  <a:cubicBezTo>
                    <a:pt x="2874" y="4841"/>
                    <a:pt x="2981" y="4904"/>
                    <a:pt x="3088" y="4957"/>
                  </a:cubicBezTo>
                  <a:lnTo>
                    <a:pt x="3124" y="4966"/>
                  </a:lnTo>
                  <a:lnTo>
                    <a:pt x="3124" y="4940"/>
                  </a:lnTo>
                  <a:cubicBezTo>
                    <a:pt x="3124" y="4877"/>
                    <a:pt x="3142" y="4824"/>
                    <a:pt x="3142" y="4761"/>
                  </a:cubicBezTo>
                  <a:cubicBezTo>
                    <a:pt x="3142" y="4734"/>
                    <a:pt x="3142" y="4707"/>
                    <a:pt x="3142" y="4672"/>
                  </a:cubicBezTo>
                  <a:cubicBezTo>
                    <a:pt x="3145" y="4663"/>
                    <a:pt x="3147" y="4652"/>
                    <a:pt x="3148" y="4642"/>
                  </a:cubicBezTo>
                  <a:lnTo>
                    <a:pt x="3148" y="4642"/>
                  </a:lnTo>
                  <a:cubicBezTo>
                    <a:pt x="3188" y="4681"/>
                    <a:pt x="3230" y="4719"/>
                    <a:pt x="3276" y="4752"/>
                  </a:cubicBezTo>
                  <a:cubicBezTo>
                    <a:pt x="3338" y="4797"/>
                    <a:pt x="3401" y="4832"/>
                    <a:pt x="3463" y="4868"/>
                  </a:cubicBezTo>
                  <a:cubicBezTo>
                    <a:pt x="3526" y="4904"/>
                    <a:pt x="3597" y="4931"/>
                    <a:pt x="3669" y="4948"/>
                  </a:cubicBezTo>
                  <a:cubicBezTo>
                    <a:pt x="3740" y="4975"/>
                    <a:pt x="3820" y="4993"/>
                    <a:pt x="3892" y="4993"/>
                  </a:cubicBezTo>
                  <a:lnTo>
                    <a:pt x="3918" y="4993"/>
                  </a:lnTo>
                  <a:lnTo>
                    <a:pt x="3918" y="4957"/>
                  </a:lnTo>
                  <a:cubicBezTo>
                    <a:pt x="3910" y="4824"/>
                    <a:pt x="3883" y="4690"/>
                    <a:pt x="3838" y="4556"/>
                  </a:cubicBezTo>
                  <a:cubicBezTo>
                    <a:pt x="3820" y="4493"/>
                    <a:pt x="3793" y="4431"/>
                    <a:pt x="3758" y="4368"/>
                  </a:cubicBezTo>
                  <a:cubicBezTo>
                    <a:pt x="3739" y="4325"/>
                    <a:pt x="3716" y="4281"/>
                    <a:pt x="3689" y="4240"/>
                  </a:cubicBezTo>
                  <a:lnTo>
                    <a:pt x="3689" y="4240"/>
                  </a:lnTo>
                  <a:cubicBezTo>
                    <a:pt x="3698" y="4241"/>
                    <a:pt x="3709" y="4241"/>
                    <a:pt x="3719" y="4241"/>
                  </a:cubicBezTo>
                  <a:cubicBezTo>
                    <a:pt x="3749" y="4241"/>
                    <a:pt x="3780" y="4239"/>
                    <a:pt x="3811" y="4234"/>
                  </a:cubicBezTo>
                  <a:cubicBezTo>
                    <a:pt x="3874" y="4234"/>
                    <a:pt x="3936" y="4226"/>
                    <a:pt x="3999" y="4208"/>
                  </a:cubicBezTo>
                  <a:lnTo>
                    <a:pt x="4017" y="4199"/>
                  </a:lnTo>
                  <a:lnTo>
                    <a:pt x="4017" y="4181"/>
                  </a:lnTo>
                  <a:cubicBezTo>
                    <a:pt x="3990" y="4110"/>
                    <a:pt x="3963" y="4038"/>
                    <a:pt x="3936" y="3967"/>
                  </a:cubicBezTo>
                  <a:cubicBezTo>
                    <a:pt x="3918" y="3940"/>
                    <a:pt x="3901" y="3904"/>
                    <a:pt x="3883" y="3869"/>
                  </a:cubicBezTo>
                  <a:cubicBezTo>
                    <a:pt x="3872" y="3846"/>
                    <a:pt x="3857" y="3827"/>
                    <a:pt x="3841" y="3810"/>
                  </a:cubicBezTo>
                  <a:lnTo>
                    <a:pt x="3841" y="3810"/>
                  </a:lnTo>
                  <a:cubicBezTo>
                    <a:pt x="3905" y="3802"/>
                    <a:pt x="3970" y="3792"/>
                    <a:pt x="4034" y="3770"/>
                  </a:cubicBezTo>
                  <a:cubicBezTo>
                    <a:pt x="4106" y="3744"/>
                    <a:pt x="4186" y="3717"/>
                    <a:pt x="4258" y="3690"/>
                  </a:cubicBezTo>
                  <a:lnTo>
                    <a:pt x="4275" y="3681"/>
                  </a:lnTo>
                  <a:lnTo>
                    <a:pt x="4275" y="3663"/>
                  </a:lnTo>
                  <a:cubicBezTo>
                    <a:pt x="4258" y="3556"/>
                    <a:pt x="4222" y="3458"/>
                    <a:pt x="4159" y="3378"/>
                  </a:cubicBezTo>
                  <a:cubicBezTo>
                    <a:pt x="4117" y="3307"/>
                    <a:pt x="4058" y="3242"/>
                    <a:pt x="3996" y="3192"/>
                  </a:cubicBezTo>
                  <a:lnTo>
                    <a:pt x="3996" y="3192"/>
                  </a:lnTo>
                  <a:cubicBezTo>
                    <a:pt x="4049" y="3189"/>
                    <a:pt x="4100" y="3176"/>
                    <a:pt x="4150" y="3163"/>
                  </a:cubicBezTo>
                  <a:cubicBezTo>
                    <a:pt x="4213" y="3146"/>
                    <a:pt x="4284" y="3119"/>
                    <a:pt x="4347" y="3074"/>
                  </a:cubicBezTo>
                  <a:lnTo>
                    <a:pt x="4356" y="3065"/>
                  </a:lnTo>
                  <a:lnTo>
                    <a:pt x="4356" y="3056"/>
                  </a:lnTo>
                  <a:cubicBezTo>
                    <a:pt x="4320" y="2958"/>
                    <a:pt x="4258" y="2878"/>
                    <a:pt x="4177" y="2815"/>
                  </a:cubicBezTo>
                  <a:cubicBezTo>
                    <a:pt x="4111" y="2764"/>
                    <a:pt x="4045" y="2719"/>
                    <a:pt x="3974" y="2684"/>
                  </a:cubicBezTo>
                  <a:lnTo>
                    <a:pt x="3974" y="2684"/>
                  </a:lnTo>
                  <a:cubicBezTo>
                    <a:pt x="4008" y="2672"/>
                    <a:pt x="4041" y="2654"/>
                    <a:pt x="4070" y="2637"/>
                  </a:cubicBezTo>
                  <a:cubicBezTo>
                    <a:pt x="4115" y="2601"/>
                    <a:pt x="4150" y="2565"/>
                    <a:pt x="4186" y="2530"/>
                  </a:cubicBezTo>
                  <a:cubicBezTo>
                    <a:pt x="4267" y="2458"/>
                    <a:pt x="4329" y="2378"/>
                    <a:pt x="4400" y="2298"/>
                  </a:cubicBezTo>
                  <a:lnTo>
                    <a:pt x="4400" y="2289"/>
                  </a:lnTo>
                  <a:lnTo>
                    <a:pt x="4400" y="2280"/>
                  </a:lnTo>
                  <a:cubicBezTo>
                    <a:pt x="4374" y="2217"/>
                    <a:pt x="4329" y="2173"/>
                    <a:pt x="4284" y="2128"/>
                  </a:cubicBezTo>
                  <a:cubicBezTo>
                    <a:pt x="4231" y="2084"/>
                    <a:pt x="4186" y="2048"/>
                    <a:pt x="4124" y="2012"/>
                  </a:cubicBezTo>
                  <a:cubicBezTo>
                    <a:pt x="4039" y="1963"/>
                    <a:pt x="3948" y="1919"/>
                    <a:pt x="3856" y="1880"/>
                  </a:cubicBezTo>
                  <a:lnTo>
                    <a:pt x="3856" y="1880"/>
                  </a:lnTo>
                  <a:cubicBezTo>
                    <a:pt x="3918" y="1870"/>
                    <a:pt x="3978" y="1850"/>
                    <a:pt x="4034" y="1825"/>
                  </a:cubicBezTo>
                  <a:cubicBezTo>
                    <a:pt x="4115" y="1789"/>
                    <a:pt x="4186" y="1744"/>
                    <a:pt x="4258" y="1691"/>
                  </a:cubicBezTo>
                  <a:lnTo>
                    <a:pt x="4275" y="1682"/>
                  </a:lnTo>
                  <a:lnTo>
                    <a:pt x="4258" y="1664"/>
                  </a:lnTo>
                  <a:cubicBezTo>
                    <a:pt x="4252" y="1657"/>
                    <a:pt x="4246" y="1649"/>
                    <a:pt x="4240" y="1642"/>
                  </a:cubicBezTo>
                  <a:lnTo>
                    <a:pt x="4240" y="1642"/>
                  </a:lnTo>
                  <a:lnTo>
                    <a:pt x="4240" y="1637"/>
                  </a:lnTo>
                  <a:cubicBezTo>
                    <a:pt x="4239" y="1638"/>
                    <a:pt x="4238" y="1639"/>
                    <a:pt x="4237" y="1639"/>
                  </a:cubicBezTo>
                  <a:lnTo>
                    <a:pt x="4237" y="1639"/>
                  </a:lnTo>
                  <a:cubicBezTo>
                    <a:pt x="4171" y="1561"/>
                    <a:pt x="4097" y="1498"/>
                    <a:pt x="4008" y="1441"/>
                  </a:cubicBezTo>
                  <a:cubicBezTo>
                    <a:pt x="3927" y="1384"/>
                    <a:pt x="3832" y="1350"/>
                    <a:pt x="3735" y="1324"/>
                  </a:cubicBezTo>
                  <a:lnTo>
                    <a:pt x="3735" y="1324"/>
                  </a:lnTo>
                  <a:lnTo>
                    <a:pt x="4034" y="1066"/>
                  </a:lnTo>
                  <a:lnTo>
                    <a:pt x="4052" y="1057"/>
                  </a:lnTo>
                  <a:lnTo>
                    <a:pt x="4043" y="1039"/>
                  </a:lnTo>
                  <a:cubicBezTo>
                    <a:pt x="3972" y="950"/>
                    <a:pt x="3892" y="879"/>
                    <a:pt x="3802" y="807"/>
                  </a:cubicBezTo>
                  <a:cubicBezTo>
                    <a:pt x="3718" y="748"/>
                    <a:pt x="3626" y="697"/>
                    <a:pt x="3526" y="654"/>
                  </a:cubicBezTo>
                  <a:lnTo>
                    <a:pt x="3526" y="654"/>
                  </a:lnTo>
                  <a:lnTo>
                    <a:pt x="3633" y="540"/>
                  </a:lnTo>
                  <a:lnTo>
                    <a:pt x="3642" y="531"/>
                  </a:lnTo>
                  <a:lnTo>
                    <a:pt x="3633" y="522"/>
                  </a:lnTo>
                  <a:cubicBezTo>
                    <a:pt x="3630" y="520"/>
                    <a:pt x="3627" y="517"/>
                    <a:pt x="3624" y="515"/>
                  </a:cubicBezTo>
                  <a:lnTo>
                    <a:pt x="3624" y="515"/>
                  </a:lnTo>
                  <a:lnTo>
                    <a:pt x="3624" y="504"/>
                  </a:lnTo>
                  <a:lnTo>
                    <a:pt x="3617" y="511"/>
                  </a:lnTo>
                  <a:lnTo>
                    <a:pt x="3617" y="511"/>
                  </a:lnTo>
                  <a:cubicBezTo>
                    <a:pt x="3486" y="418"/>
                    <a:pt x="3351" y="339"/>
                    <a:pt x="3208" y="2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" name="Google Shape;5598;p65"/>
          <p:cNvGrpSpPr/>
          <p:nvPr/>
        </p:nvGrpSpPr>
        <p:grpSpPr>
          <a:xfrm>
            <a:off x="4459998" y="782242"/>
            <a:ext cx="563179" cy="482500"/>
            <a:chOff x="3468606" y="2155723"/>
            <a:chExt cx="563179" cy="482500"/>
          </a:xfrm>
        </p:grpSpPr>
        <p:sp>
          <p:nvSpPr>
            <p:cNvPr id="196" name="Google Shape;5599;p65"/>
            <p:cNvSpPr/>
            <p:nvPr/>
          </p:nvSpPr>
          <p:spPr>
            <a:xfrm>
              <a:off x="3469288" y="2219950"/>
              <a:ext cx="166599" cy="379302"/>
            </a:xfrm>
            <a:custGeom>
              <a:avLst/>
              <a:gdLst/>
              <a:ahLst/>
              <a:cxnLst/>
              <a:rect l="l" t="t" r="r" b="b"/>
              <a:pathLst>
                <a:path w="2197" h="5002" extrusionOk="0">
                  <a:moveTo>
                    <a:pt x="1607" y="0"/>
                  </a:moveTo>
                  <a:cubicBezTo>
                    <a:pt x="1348" y="18"/>
                    <a:pt x="1125" y="179"/>
                    <a:pt x="1018" y="420"/>
                  </a:cubicBezTo>
                  <a:cubicBezTo>
                    <a:pt x="911" y="661"/>
                    <a:pt x="688" y="759"/>
                    <a:pt x="411" y="1071"/>
                  </a:cubicBezTo>
                  <a:cubicBezTo>
                    <a:pt x="125" y="1375"/>
                    <a:pt x="170" y="1812"/>
                    <a:pt x="170" y="2080"/>
                  </a:cubicBezTo>
                  <a:cubicBezTo>
                    <a:pt x="170" y="2347"/>
                    <a:pt x="215" y="2347"/>
                    <a:pt x="117" y="2615"/>
                  </a:cubicBezTo>
                  <a:cubicBezTo>
                    <a:pt x="27" y="2847"/>
                    <a:pt x="1" y="3097"/>
                    <a:pt x="45" y="3338"/>
                  </a:cubicBezTo>
                  <a:cubicBezTo>
                    <a:pt x="63" y="3525"/>
                    <a:pt x="117" y="3713"/>
                    <a:pt x="197" y="3882"/>
                  </a:cubicBezTo>
                  <a:cubicBezTo>
                    <a:pt x="197" y="3882"/>
                    <a:pt x="152" y="4239"/>
                    <a:pt x="268" y="4418"/>
                  </a:cubicBezTo>
                  <a:cubicBezTo>
                    <a:pt x="384" y="4596"/>
                    <a:pt x="366" y="4793"/>
                    <a:pt x="438" y="4953"/>
                  </a:cubicBezTo>
                  <a:cubicBezTo>
                    <a:pt x="454" y="4987"/>
                    <a:pt x="472" y="5002"/>
                    <a:pt x="491" y="5002"/>
                  </a:cubicBezTo>
                  <a:cubicBezTo>
                    <a:pt x="560" y="5002"/>
                    <a:pt x="647" y="4822"/>
                    <a:pt x="723" y="4641"/>
                  </a:cubicBezTo>
                  <a:cubicBezTo>
                    <a:pt x="795" y="4454"/>
                    <a:pt x="911" y="4284"/>
                    <a:pt x="1054" y="4141"/>
                  </a:cubicBezTo>
                  <a:cubicBezTo>
                    <a:pt x="1196" y="3981"/>
                    <a:pt x="1330" y="3802"/>
                    <a:pt x="1464" y="3633"/>
                  </a:cubicBezTo>
                  <a:cubicBezTo>
                    <a:pt x="1634" y="3418"/>
                    <a:pt x="1732" y="3160"/>
                    <a:pt x="1759" y="2892"/>
                  </a:cubicBezTo>
                  <a:cubicBezTo>
                    <a:pt x="1750" y="2678"/>
                    <a:pt x="1830" y="2463"/>
                    <a:pt x="1982" y="2312"/>
                  </a:cubicBezTo>
                  <a:cubicBezTo>
                    <a:pt x="2134" y="2133"/>
                    <a:pt x="2196" y="1812"/>
                    <a:pt x="2044" y="1339"/>
                  </a:cubicBezTo>
                  <a:cubicBezTo>
                    <a:pt x="1937" y="1035"/>
                    <a:pt x="1866" y="723"/>
                    <a:pt x="1848" y="402"/>
                  </a:cubicBezTo>
                  <a:cubicBezTo>
                    <a:pt x="1812" y="9"/>
                    <a:pt x="1607" y="0"/>
                    <a:pt x="16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5600;p65"/>
            <p:cNvSpPr/>
            <p:nvPr/>
          </p:nvSpPr>
          <p:spPr>
            <a:xfrm>
              <a:off x="3475354" y="2162092"/>
              <a:ext cx="151053" cy="437312"/>
            </a:xfrm>
            <a:custGeom>
              <a:avLst/>
              <a:gdLst/>
              <a:ahLst/>
              <a:cxnLst/>
              <a:rect l="l" t="t" r="r" b="b"/>
              <a:pathLst>
                <a:path w="1992" h="5767" extrusionOk="0">
                  <a:moveTo>
                    <a:pt x="1772" y="1"/>
                  </a:moveTo>
                  <a:cubicBezTo>
                    <a:pt x="1747" y="1"/>
                    <a:pt x="1722" y="15"/>
                    <a:pt x="1714" y="49"/>
                  </a:cubicBezTo>
                  <a:cubicBezTo>
                    <a:pt x="1643" y="299"/>
                    <a:pt x="1545" y="540"/>
                    <a:pt x="1429" y="772"/>
                  </a:cubicBezTo>
                  <a:lnTo>
                    <a:pt x="1366" y="924"/>
                  </a:lnTo>
                  <a:cubicBezTo>
                    <a:pt x="1357" y="942"/>
                    <a:pt x="1349" y="959"/>
                    <a:pt x="1340" y="977"/>
                  </a:cubicBezTo>
                  <a:lnTo>
                    <a:pt x="1322" y="1040"/>
                  </a:lnTo>
                  <a:cubicBezTo>
                    <a:pt x="1313" y="1058"/>
                    <a:pt x="1295" y="1084"/>
                    <a:pt x="1286" y="1111"/>
                  </a:cubicBezTo>
                  <a:cubicBezTo>
                    <a:pt x="1277" y="1138"/>
                    <a:pt x="1277" y="1138"/>
                    <a:pt x="1277" y="1156"/>
                  </a:cubicBezTo>
                  <a:cubicBezTo>
                    <a:pt x="1259" y="1183"/>
                    <a:pt x="1250" y="1209"/>
                    <a:pt x="1241" y="1245"/>
                  </a:cubicBezTo>
                  <a:cubicBezTo>
                    <a:pt x="1241" y="1245"/>
                    <a:pt x="1241" y="1254"/>
                    <a:pt x="1233" y="1263"/>
                  </a:cubicBezTo>
                  <a:lnTo>
                    <a:pt x="1215" y="1334"/>
                  </a:lnTo>
                  <a:cubicBezTo>
                    <a:pt x="1170" y="1361"/>
                    <a:pt x="1134" y="1397"/>
                    <a:pt x="1090" y="1424"/>
                  </a:cubicBezTo>
                  <a:cubicBezTo>
                    <a:pt x="1027" y="1459"/>
                    <a:pt x="965" y="1486"/>
                    <a:pt x="902" y="1522"/>
                  </a:cubicBezTo>
                  <a:cubicBezTo>
                    <a:pt x="768" y="1593"/>
                    <a:pt x="643" y="1673"/>
                    <a:pt x="536" y="1772"/>
                  </a:cubicBezTo>
                  <a:cubicBezTo>
                    <a:pt x="429" y="1870"/>
                    <a:pt x="340" y="1995"/>
                    <a:pt x="224" y="2084"/>
                  </a:cubicBezTo>
                  <a:cubicBezTo>
                    <a:pt x="197" y="2102"/>
                    <a:pt x="170" y="2129"/>
                    <a:pt x="135" y="2138"/>
                  </a:cubicBezTo>
                  <a:cubicBezTo>
                    <a:pt x="126" y="2155"/>
                    <a:pt x="126" y="2173"/>
                    <a:pt x="117" y="2182"/>
                  </a:cubicBezTo>
                  <a:cubicBezTo>
                    <a:pt x="153" y="2173"/>
                    <a:pt x="188" y="2155"/>
                    <a:pt x="215" y="2146"/>
                  </a:cubicBezTo>
                  <a:cubicBezTo>
                    <a:pt x="331" y="2057"/>
                    <a:pt x="429" y="1959"/>
                    <a:pt x="519" y="1852"/>
                  </a:cubicBezTo>
                  <a:cubicBezTo>
                    <a:pt x="635" y="1736"/>
                    <a:pt x="759" y="1647"/>
                    <a:pt x="902" y="1566"/>
                  </a:cubicBezTo>
                  <a:cubicBezTo>
                    <a:pt x="974" y="1531"/>
                    <a:pt x="1045" y="1504"/>
                    <a:pt x="1116" y="1459"/>
                  </a:cubicBezTo>
                  <a:cubicBezTo>
                    <a:pt x="1152" y="1441"/>
                    <a:pt x="1179" y="1432"/>
                    <a:pt x="1206" y="1415"/>
                  </a:cubicBezTo>
                  <a:lnTo>
                    <a:pt x="1206" y="1415"/>
                  </a:lnTo>
                  <a:cubicBezTo>
                    <a:pt x="1161" y="1575"/>
                    <a:pt x="1125" y="1736"/>
                    <a:pt x="1099" y="1905"/>
                  </a:cubicBezTo>
                  <a:cubicBezTo>
                    <a:pt x="1072" y="2066"/>
                    <a:pt x="1054" y="2218"/>
                    <a:pt x="1036" y="2370"/>
                  </a:cubicBezTo>
                  <a:cubicBezTo>
                    <a:pt x="893" y="2423"/>
                    <a:pt x="759" y="2486"/>
                    <a:pt x="626" y="2575"/>
                  </a:cubicBezTo>
                  <a:cubicBezTo>
                    <a:pt x="563" y="2619"/>
                    <a:pt x="501" y="2673"/>
                    <a:pt x="447" y="2736"/>
                  </a:cubicBezTo>
                  <a:cubicBezTo>
                    <a:pt x="394" y="2798"/>
                    <a:pt x="340" y="2860"/>
                    <a:pt x="278" y="2923"/>
                  </a:cubicBezTo>
                  <a:cubicBezTo>
                    <a:pt x="224" y="2976"/>
                    <a:pt x="162" y="3021"/>
                    <a:pt x="99" y="3057"/>
                  </a:cubicBezTo>
                  <a:lnTo>
                    <a:pt x="99" y="3128"/>
                  </a:lnTo>
                  <a:cubicBezTo>
                    <a:pt x="170" y="3093"/>
                    <a:pt x="242" y="3039"/>
                    <a:pt x="304" y="2985"/>
                  </a:cubicBezTo>
                  <a:cubicBezTo>
                    <a:pt x="420" y="2878"/>
                    <a:pt x="501" y="2718"/>
                    <a:pt x="635" y="2619"/>
                  </a:cubicBezTo>
                  <a:cubicBezTo>
                    <a:pt x="751" y="2530"/>
                    <a:pt x="884" y="2468"/>
                    <a:pt x="1018" y="2423"/>
                  </a:cubicBezTo>
                  <a:lnTo>
                    <a:pt x="1018" y="2423"/>
                  </a:lnTo>
                  <a:cubicBezTo>
                    <a:pt x="1018" y="2468"/>
                    <a:pt x="1009" y="2512"/>
                    <a:pt x="1000" y="2566"/>
                  </a:cubicBezTo>
                  <a:cubicBezTo>
                    <a:pt x="965" y="2780"/>
                    <a:pt x="920" y="2994"/>
                    <a:pt x="867" y="3209"/>
                  </a:cubicBezTo>
                  <a:cubicBezTo>
                    <a:pt x="822" y="3351"/>
                    <a:pt x="786" y="3494"/>
                    <a:pt x="742" y="3637"/>
                  </a:cubicBezTo>
                  <a:cubicBezTo>
                    <a:pt x="697" y="3664"/>
                    <a:pt x="652" y="3690"/>
                    <a:pt x="599" y="3717"/>
                  </a:cubicBezTo>
                  <a:cubicBezTo>
                    <a:pt x="545" y="3735"/>
                    <a:pt x="483" y="3771"/>
                    <a:pt x="438" y="3807"/>
                  </a:cubicBezTo>
                  <a:cubicBezTo>
                    <a:pt x="340" y="3887"/>
                    <a:pt x="251" y="3976"/>
                    <a:pt x="179" y="4074"/>
                  </a:cubicBezTo>
                  <a:cubicBezTo>
                    <a:pt x="117" y="4155"/>
                    <a:pt x="63" y="4244"/>
                    <a:pt x="1" y="4333"/>
                  </a:cubicBezTo>
                  <a:cubicBezTo>
                    <a:pt x="1" y="4360"/>
                    <a:pt x="10" y="4387"/>
                    <a:pt x="19" y="4413"/>
                  </a:cubicBezTo>
                  <a:cubicBezTo>
                    <a:pt x="90" y="4324"/>
                    <a:pt x="153" y="4226"/>
                    <a:pt x="215" y="4137"/>
                  </a:cubicBezTo>
                  <a:cubicBezTo>
                    <a:pt x="286" y="4030"/>
                    <a:pt x="367" y="3931"/>
                    <a:pt x="465" y="3842"/>
                  </a:cubicBezTo>
                  <a:cubicBezTo>
                    <a:pt x="545" y="3780"/>
                    <a:pt x="643" y="3744"/>
                    <a:pt x="724" y="3682"/>
                  </a:cubicBezTo>
                  <a:lnTo>
                    <a:pt x="724" y="3682"/>
                  </a:lnTo>
                  <a:cubicBezTo>
                    <a:pt x="715" y="3726"/>
                    <a:pt x="706" y="3771"/>
                    <a:pt x="688" y="3815"/>
                  </a:cubicBezTo>
                  <a:cubicBezTo>
                    <a:pt x="599" y="4137"/>
                    <a:pt x="545" y="4467"/>
                    <a:pt x="483" y="4797"/>
                  </a:cubicBezTo>
                  <a:cubicBezTo>
                    <a:pt x="447" y="4994"/>
                    <a:pt x="420" y="5190"/>
                    <a:pt x="394" y="5395"/>
                  </a:cubicBezTo>
                  <a:cubicBezTo>
                    <a:pt x="385" y="5502"/>
                    <a:pt x="367" y="5618"/>
                    <a:pt x="349" y="5716"/>
                  </a:cubicBezTo>
                  <a:cubicBezTo>
                    <a:pt x="366" y="5751"/>
                    <a:pt x="383" y="5767"/>
                    <a:pt x="403" y="5767"/>
                  </a:cubicBezTo>
                  <a:cubicBezTo>
                    <a:pt x="414" y="5767"/>
                    <a:pt x="425" y="5762"/>
                    <a:pt x="438" y="5752"/>
                  </a:cubicBezTo>
                  <a:cubicBezTo>
                    <a:pt x="456" y="5663"/>
                    <a:pt x="465" y="5565"/>
                    <a:pt x="474" y="5467"/>
                  </a:cubicBezTo>
                  <a:cubicBezTo>
                    <a:pt x="501" y="5288"/>
                    <a:pt x="527" y="5118"/>
                    <a:pt x="554" y="4940"/>
                  </a:cubicBezTo>
                  <a:cubicBezTo>
                    <a:pt x="599" y="4610"/>
                    <a:pt x="652" y="4262"/>
                    <a:pt x="724" y="3931"/>
                  </a:cubicBezTo>
                  <a:cubicBezTo>
                    <a:pt x="742" y="3860"/>
                    <a:pt x="759" y="3789"/>
                    <a:pt x="777" y="3717"/>
                  </a:cubicBezTo>
                  <a:cubicBezTo>
                    <a:pt x="804" y="3914"/>
                    <a:pt x="893" y="4110"/>
                    <a:pt x="1027" y="4253"/>
                  </a:cubicBezTo>
                  <a:cubicBezTo>
                    <a:pt x="1116" y="4351"/>
                    <a:pt x="1188" y="4458"/>
                    <a:pt x="1241" y="4574"/>
                  </a:cubicBezTo>
                  <a:lnTo>
                    <a:pt x="1250" y="4556"/>
                  </a:lnTo>
                  <a:cubicBezTo>
                    <a:pt x="1215" y="4467"/>
                    <a:pt x="1161" y="4387"/>
                    <a:pt x="1108" y="4306"/>
                  </a:cubicBezTo>
                  <a:cubicBezTo>
                    <a:pt x="1018" y="4208"/>
                    <a:pt x="938" y="4101"/>
                    <a:pt x="884" y="3985"/>
                  </a:cubicBezTo>
                  <a:cubicBezTo>
                    <a:pt x="831" y="3869"/>
                    <a:pt x="804" y="3735"/>
                    <a:pt x="813" y="3610"/>
                  </a:cubicBezTo>
                  <a:cubicBezTo>
                    <a:pt x="831" y="3530"/>
                    <a:pt x="867" y="3450"/>
                    <a:pt x="893" y="3378"/>
                  </a:cubicBezTo>
                  <a:cubicBezTo>
                    <a:pt x="956" y="3164"/>
                    <a:pt x="1009" y="2950"/>
                    <a:pt x="1054" y="2736"/>
                  </a:cubicBezTo>
                  <a:cubicBezTo>
                    <a:pt x="1072" y="2655"/>
                    <a:pt x="1081" y="2584"/>
                    <a:pt x="1099" y="2503"/>
                  </a:cubicBezTo>
                  <a:cubicBezTo>
                    <a:pt x="1116" y="2530"/>
                    <a:pt x="1134" y="2566"/>
                    <a:pt x="1152" y="2602"/>
                  </a:cubicBezTo>
                  <a:cubicBezTo>
                    <a:pt x="1188" y="2673"/>
                    <a:pt x="1215" y="2744"/>
                    <a:pt x="1233" y="2825"/>
                  </a:cubicBezTo>
                  <a:cubicBezTo>
                    <a:pt x="1259" y="2959"/>
                    <a:pt x="1304" y="3093"/>
                    <a:pt x="1375" y="3217"/>
                  </a:cubicBezTo>
                  <a:cubicBezTo>
                    <a:pt x="1482" y="3378"/>
                    <a:pt x="1581" y="3539"/>
                    <a:pt x="1670" y="3699"/>
                  </a:cubicBezTo>
                  <a:lnTo>
                    <a:pt x="1670" y="3655"/>
                  </a:lnTo>
                  <a:cubicBezTo>
                    <a:pt x="1607" y="3512"/>
                    <a:pt x="1500" y="3378"/>
                    <a:pt x="1420" y="3235"/>
                  </a:cubicBezTo>
                  <a:cubicBezTo>
                    <a:pt x="1349" y="3110"/>
                    <a:pt x="1295" y="2968"/>
                    <a:pt x="1277" y="2816"/>
                  </a:cubicBezTo>
                  <a:cubicBezTo>
                    <a:pt x="1259" y="2736"/>
                    <a:pt x="1241" y="2664"/>
                    <a:pt x="1215" y="2593"/>
                  </a:cubicBezTo>
                  <a:cubicBezTo>
                    <a:pt x="1179" y="2530"/>
                    <a:pt x="1143" y="2477"/>
                    <a:pt x="1108" y="2414"/>
                  </a:cubicBezTo>
                  <a:cubicBezTo>
                    <a:pt x="1170" y="2084"/>
                    <a:pt x="1241" y="1754"/>
                    <a:pt x="1331" y="1432"/>
                  </a:cubicBezTo>
                  <a:cubicBezTo>
                    <a:pt x="1331" y="1424"/>
                    <a:pt x="1331" y="1424"/>
                    <a:pt x="1331" y="1415"/>
                  </a:cubicBezTo>
                  <a:cubicBezTo>
                    <a:pt x="1349" y="1450"/>
                    <a:pt x="1366" y="1486"/>
                    <a:pt x="1375" y="1513"/>
                  </a:cubicBezTo>
                  <a:cubicBezTo>
                    <a:pt x="1402" y="1584"/>
                    <a:pt x="1420" y="1656"/>
                    <a:pt x="1438" y="1718"/>
                  </a:cubicBezTo>
                  <a:cubicBezTo>
                    <a:pt x="1465" y="1861"/>
                    <a:pt x="1509" y="1995"/>
                    <a:pt x="1554" y="2129"/>
                  </a:cubicBezTo>
                  <a:cubicBezTo>
                    <a:pt x="1661" y="2370"/>
                    <a:pt x="1795" y="2602"/>
                    <a:pt x="1929" y="2825"/>
                  </a:cubicBezTo>
                  <a:cubicBezTo>
                    <a:pt x="1947" y="2860"/>
                    <a:pt x="1964" y="2896"/>
                    <a:pt x="1982" y="2923"/>
                  </a:cubicBezTo>
                  <a:lnTo>
                    <a:pt x="1991" y="2905"/>
                  </a:lnTo>
                  <a:cubicBezTo>
                    <a:pt x="1929" y="2780"/>
                    <a:pt x="1866" y="2655"/>
                    <a:pt x="1795" y="2539"/>
                  </a:cubicBezTo>
                  <a:cubicBezTo>
                    <a:pt x="1714" y="2414"/>
                    <a:pt x="1643" y="2289"/>
                    <a:pt x="1590" y="2155"/>
                  </a:cubicBezTo>
                  <a:cubicBezTo>
                    <a:pt x="1545" y="2022"/>
                    <a:pt x="1500" y="1879"/>
                    <a:pt x="1473" y="1736"/>
                  </a:cubicBezTo>
                  <a:cubicBezTo>
                    <a:pt x="1447" y="1656"/>
                    <a:pt x="1429" y="1584"/>
                    <a:pt x="1402" y="1513"/>
                  </a:cubicBezTo>
                  <a:cubicBezTo>
                    <a:pt x="1384" y="1468"/>
                    <a:pt x="1366" y="1424"/>
                    <a:pt x="1340" y="1388"/>
                  </a:cubicBezTo>
                  <a:lnTo>
                    <a:pt x="1375" y="1281"/>
                  </a:lnTo>
                  <a:cubicBezTo>
                    <a:pt x="1393" y="1236"/>
                    <a:pt x="1411" y="1200"/>
                    <a:pt x="1420" y="1156"/>
                  </a:cubicBezTo>
                  <a:lnTo>
                    <a:pt x="1420" y="1147"/>
                  </a:lnTo>
                  <a:cubicBezTo>
                    <a:pt x="1438" y="1111"/>
                    <a:pt x="1456" y="1067"/>
                    <a:pt x="1473" y="1040"/>
                  </a:cubicBezTo>
                  <a:lnTo>
                    <a:pt x="1482" y="995"/>
                  </a:lnTo>
                  <a:lnTo>
                    <a:pt x="1518" y="915"/>
                  </a:lnTo>
                  <a:cubicBezTo>
                    <a:pt x="1536" y="870"/>
                    <a:pt x="1554" y="826"/>
                    <a:pt x="1572" y="790"/>
                  </a:cubicBezTo>
                  <a:cubicBezTo>
                    <a:pt x="1572" y="781"/>
                    <a:pt x="1581" y="772"/>
                    <a:pt x="1581" y="763"/>
                  </a:cubicBezTo>
                  <a:cubicBezTo>
                    <a:pt x="1688" y="549"/>
                    <a:pt x="1777" y="317"/>
                    <a:pt x="1830" y="76"/>
                  </a:cubicBezTo>
                  <a:cubicBezTo>
                    <a:pt x="1841" y="29"/>
                    <a:pt x="1806" y="1"/>
                    <a:pt x="17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5601;p65"/>
            <p:cNvSpPr/>
            <p:nvPr/>
          </p:nvSpPr>
          <p:spPr>
            <a:xfrm>
              <a:off x="3468606" y="2349845"/>
              <a:ext cx="130048" cy="257291"/>
            </a:xfrm>
            <a:custGeom>
              <a:avLst/>
              <a:gdLst/>
              <a:ahLst/>
              <a:cxnLst/>
              <a:rect l="l" t="t" r="r" b="b"/>
              <a:pathLst>
                <a:path w="1715" h="3393" extrusionOk="0">
                  <a:moveTo>
                    <a:pt x="447" y="45"/>
                  </a:moveTo>
                  <a:cubicBezTo>
                    <a:pt x="358" y="19"/>
                    <a:pt x="268" y="10"/>
                    <a:pt x="179" y="1"/>
                  </a:cubicBezTo>
                  <a:cubicBezTo>
                    <a:pt x="170" y="135"/>
                    <a:pt x="179" y="268"/>
                    <a:pt x="179" y="367"/>
                  </a:cubicBezTo>
                  <a:cubicBezTo>
                    <a:pt x="179" y="634"/>
                    <a:pt x="215" y="634"/>
                    <a:pt x="126" y="902"/>
                  </a:cubicBezTo>
                  <a:cubicBezTo>
                    <a:pt x="27" y="1134"/>
                    <a:pt x="1" y="1384"/>
                    <a:pt x="45" y="1625"/>
                  </a:cubicBezTo>
                  <a:cubicBezTo>
                    <a:pt x="63" y="1812"/>
                    <a:pt x="117" y="2000"/>
                    <a:pt x="206" y="2169"/>
                  </a:cubicBezTo>
                  <a:cubicBezTo>
                    <a:pt x="206" y="2169"/>
                    <a:pt x="161" y="2526"/>
                    <a:pt x="268" y="2705"/>
                  </a:cubicBezTo>
                  <a:cubicBezTo>
                    <a:pt x="384" y="2892"/>
                    <a:pt x="375" y="3089"/>
                    <a:pt x="447" y="3240"/>
                  </a:cubicBezTo>
                  <a:cubicBezTo>
                    <a:pt x="518" y="3392"/>
                    <a:pt x="625" y="3160"/>
                    <a:pt x="732" y="2928"/>
                  </a:cubicBezTo>
                  <a:cubicBezTo>
                    <a:pt x="804" y="2741"/>
                    <a:pt x="911" y="2571"/>
                    <a:pt x="1063" y="2428"/>
                  </a:cubicBezTo>
                  <a:cubicBezTo>
                    <a:pt x="1205" y="2268"/>
                    <a:pt x="1339" y="2089"/>
                    <a:pt x="1464" y="1920"/>
                  </a:cubicBezTo>
                  <a:cubicBezTo>
                    <a:pt x="1571" y="1786"/>
                    <a:pt x="1652" y="1625"/>
                    <a:pt x="1714" y="1464"/>
                  </a:cubicBezTo>
                  <a:cubicBezTo>
                    <a:pt x="1616" y="777"/>
                    <a:pt x="1116" y="215"/>
                    <a:pt x="447" y="4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5602;p65"/>
            <p:cNvSpPr/>
            <p:nvPr/>
          </p:nvSpPr>
          <p:spPr>
            <a:xfrm>
              <a:off x="3468606" y="2219950"/>
              <a:ext cx="163869" cy="381122"/>
            </a:xfrm>
            <a:custGeom>
              <a:avLst/>
              <a:gdLst/>
              <a:ahLst/>
              <a:cxnLst/>
              <a:rect l="l" t="t" r="r" b="b"/>
              <a:pathLst>
                <a:path w="2161" h="5026" extrusionOk="0">
                  <a:moveTo>
                    <a:pt x="1616" y="0"/>
                  </a:moveTo>
                  <a:lnTo>
                    <a:pt x="1616" y="0"/>
                  </a:lnTo>
                  <a:cubicBezTo>
                    <a:pt x="1466" y="7"/>
                    <a:pt x="1327" y="65"/>
                    <a:pt x="1218" y="160"/>
                  </a:cubicBezTo>
                  <a:lnTo>
                    <a:pt x="1218" y="160"/>
                  </a:lnTo>
                  <a:cubicBezTo>
                    <a:pt x="1332" y="67"/>
                    <a:pt x="1471" y="7"/>
                    <a:pt x="1616" y="0"/>
                  </a:cubicBezTo>
                  <a:close/>
                  <a:moveTo>
                    <a:pt x="1218" y="160"/>
                  </a:moveTo>
                  <a:cubicBezTo>
                    <a:pt x="1185" y="187"/>
                    <a:pt x="1154" y="218"/>
                    <a:pt x="1125" y="250"/>
                  </a:cubicBezTo>
                  <a:cubicBezTo>
                    <a:pt x="1089" y="286"/>
                    <a:pt x="1063" y="330"/>
                    <a:pt x="1045" y="366"/>
                  </a:cubicBezTo>
                  <a:cubicBezTo>
                    <a:pt x="1027" y="411"/>
                    <a:pt x="1000" y="455"/>
                    <a:pt x="982" y="500"/>
                  </a:cubicBezTo>
                  <a:cubicBezTo>
                    <a:pt x="1009" y="464"/>
                    <a:pt x="1027" y="420"/>
                    <a:pt x="1045" y="375"/>
                  </a:cubicBezTo>
                  <a:cubicBezTo>
                    <a:pt x="1063" y="330"/>
                    <a:pt x="1089" y="295"/>
                    <a:pt x="1125" y="259"/>
                  </a:cubicBezTo>
                  <a:cubicBezTo>
                    <a:pt x="1153" y="223"/>
                    <a:pt x="1184" y="190"/>
                    <a:pt x="1218" y="160"/>
                  </a:cubicBezTo>
                  <a:close/>
                  <a:moveTo>
                    <a:pt x="1616" y="0"/>
                  </a:moveTo>
                  <a:lnTo>
                    <a:pt x="1616" y="0"/>
                  </a:lnTo>
                  <a:cubicBezTo>
                    <a:pt x="1679" y="18"/>
                    <a:pt x="1741" y="63"/>
                    <a:pt x="1768" y="125"/>
                  </a:cubicBezTo>
                  <a:cubicBezTo>
                    <a:pt x="1803" y="188"/>
                    <a:pt x="1830" y="250"/>
                    <a:pt x="1839" y="321"/>
                  </a:cubicBezTo>
                  <a:cubicBezTo>
                    <a:pt x="1857" y="464"/>
                    <a:pt x="1857" y="607"/>
                    <a:pt x="1884" y="750"/>
                  </a:cubicBezTo>
                  <a:cubicBezTo>
                    <a:pt x="1928" y="1026"/>
                    <a:pt x="2044" y="1294"/>
                    <a:pt x="2098" y="1571"/>
                  </a:cubicBezTo>
                  <a:cubicBezTo>
                    <a:pt x="2125" y="1705"/>
                    <a:pt x="2125" y="1848"/>
                    <a:pt x="2107" y="1990"/>
                  </a:cubicBezTo>
                  <a:cubicBezTo>
                    <a:pt x="2098" y="2062"/>
                    <a:pt x="2080" y="2124"/>
                    <a:pt x="2053" y="2187"/>
                  </a:cubicBezTo>
                  <a:cubicBezTo>
                    <a:pt x="2018" y="2249"/>
                    <a:pt x="1973" y="2312"/>
                    <a:pt x="1928" y="2356"/>
                  </a:cubicBezTo>
                  <a:cubicBezTo>
                    <a:pt x="1884" y="2419"/>
                    <a:pt x="1848" y="2481"/>
                    <a:pt x="1812" y="2544"/>
                  </a:cubicBezTo>
                  <a:cubicBezTo>
                    <a:pt x="1786" y="2606"/>
                    <a:pt x="1768" y="2678"/>
                    <a:pt x="1759" y="2749"/>
                  </a:cubicBezTo>
                  <a:cubicBezTo>
                    <a:pt x="1750" y="2820"/>
                    <a:pt x="1750" y="2892"/>
                    <a:pt x="1741" y="2963"/>
                  </a:cubicBezTo>
                  <a:cubicBezTo>
                    <a:pt x="1732" y="3035"/>
                    <a:pt x="1714" y="3106"/>
                    <a:pt x="1696" y="3168"/>
                  </a:cubicBezTo>
                  <a:cubicBezTo>
                    <a:pt x="1652" y="3302"/>
                    <a:pt x="1589" y="3427"/>
                    <a:pt x="1500" y="3543"/>
                  </a:cubicBezTo>
                  <a:cubicBezTo>
                    <a:pt x="1464" y="3597"/>
                    <a:pt x="1420" y="3650"/>
                    <a:pt x="1375" y="3713"/>
                  </a:cubicBezTo>
                  <a:lnTo>
                    <a:pt x="1250" y="3882"/>
                  </a:lnTo>
                  <a:cubicBezTo>
                    <a:pt x="1161" y="3998"/>
                    <a:pt x="1072" y="4106"/>
                    <a:pt x="973" y="4204"/>
                  </a:cubicBezTo>
                  <a:cubicBezTo>
                    <a:pt x="875" y="4311"/>
                    <a:pt x="795" y="4427"/>
                    <a:pt x="732" y="4561"/>
                  </a:cubicBezTo>
                  <a:cubicBezTo>
                    <a:pt x="679" y="4695"/>
                    <a:pt x="616" y="4820"/>
                    <a:pt x="545" y="4936"/>
                  </a:cubicBezTo>
                  <a:cubicBezTo>
                    <a:pt x="530" y="4958"/>
                    <a:pt x="510" y="4974"/>
                    <a:pt x="498" y="4974"/>
                  </a:cubicBezTo>
                  <a:cubicBezTo>
                    <a:pt x="495" y="4974"/>
                    <a:pt x="493" y="4973"/>
                    <a:pt x="491" y="4971"/>
                  </a:cubicBezTo>
                  <a:cubicBezTo>
                    <a:pt x="474" y="4962"/>
                    <a:pt x="456" y="4927"/>
                    <a:pt x="447" y="4900"/>
                  </a:cubicBezTo>
                  <a:cubicBezTo>
                    <a:pt x="429" y="4829"/>
                    <a:pt x="411" y="4766"/>
                    <a:pt x="393" y="4695"/>
                  </a:cubicBezTo>
                  <a:cubicBezTo>
                    <a:pt x="384" y="4623"/>
                    <a:pt x="358" y="4552"/>
                    <a:pt x="331" y="4489"/>
                  </a:cubicBezTo>
                  <a:cubicBezTo>
                    <a:pt x="313" y="4454"/>
                    <a:pt x="295" y="4418"/>
                    <a:pt x="277" y="4391"/>
                  </a:cubicBezTo>
                  <a:cubicBezTo>
                    <a:pt x="259" y="4364"/>
                    <a:pt x="251" y="4329"/>
                    <a:pt x="242" y="4293"/>
                  </a:cubicBezTo>
                  <a:cubicBezTo>
                    <a:pt x="215" y="4159"/>
                    <a:pt x="206" y="4025"/>
                    <a:pt x="224" y="3882"/>
                  </a:cubicBezTo>
                  <a:lnTo>
                    <a:pt x="224" y="3874"/>
                  </a:lnTo>
                  <a:cubicBezTo>
                    <a:pt x="143" y="3704"/>
                    <a:pt x="90" y="3517"/>
                    <a:pt x="63" y="3329"/>
                  </a:cubicBezTo>
                  <a:cubicBezTo>
                    <a:pt x="36" y="3142"/>
                    <a:pt x="36" y="2954"/>
                    <a:pt x="90" y="2776"/>
                  </a:cubicBezTo>
                  <a:cubicBezTo>
                    <a:pt x="117" y="2678"/>
                    <a:pt x="152" y="2588"/>
                    <a:pt x="179" y="2499"/>
                  </a:cubicBezTo>
                  <a:cubicBezTo>
                    <a:pt x="197" y="2401"/>
                    <a:pt x="206" y="2312"/>
                    <a:pt x="197" y="2213"/>
                  </a:cubicBezTo>
                  <a:cubicBezTo>
                    <a:pt x="179" y="2017"/>
                    <a:pt x="179" y="1830"/>
                    <a:pt x="197" y="1642"/>
                  </a:cubicBezTo>
                  <a:cubicBezTo>
                    <a:pt x="206" y="1455"/>
                    <a:pt x="268" y="1267"/>
                    <a:pt x="384" y="1116"/>
                  </a:cubicBezTo>
                  <a:cubicBezTo>
                    <a:pt x="509" y="973"/>
                    <a:pt x="643" y="839"/>
                    <a:pt x="795" y="723"/>
                  </a:cubicBezTo>
                  <a:cubicBezTo>
                    <a:pt x="866" y="661"/>
                    <a:pt x="929" y="580"/>
                    <a:pt x="982" y="500"/>
                  </a:cubicBezTo>
                  <a:lnTo>
                    <a:pt x="982" y="500"/>
                  </a:lnTo>
                  <a:cubicBezTo>
                    <a:pt x="929" y="580"/>
                    <a:pt x="866" y="652"/>
                    <a:pt x="795" y="714"/>
                  </a:cubicBezTo>
                  <a:cubicBezTo>
                    <a:pt x="643" y="830"/>
                    <a:pt x="500" y="964"/>
                    <a:pt x="367" y="1107"/>
                  </a:cubicBezTo>
                  <a:cubicBezTo>
                    <a:pt x="251" y="1259"/>
                    <a:pt x="188" y="1446"/>
                    <a:pt x="170" y="1633"/>
                  </a:cubicBezTo>
                  <a:cubicBezTo>
                    <a:pt x="161" y="1830"/>
                    <a:pt x="161" y="2017"/>
                    <a:pt x="170" y="2213"/>
                  </a:cubicBezTo>
                  <a:cubicBezTo>
                    <a:pt x="179" y="2303"/>
                    <a:pt x="179" y="2401"/>
                    <a:pt x="152" y="2490"/>
                  </a:cubicBezTo>
                  <a:cubicBezTo>
                    <a:pt x="126" y="2579"/>
                    <a:pt x="90" y="2669"/>
                    <a:pt x="63" y="2758"/>
                  </a:cubicBezTo>
                  <a:cubicBezTo>
                    <a:pt x="10" y="2945"/>
                    <a:pt x="1" y="3142"/>
                    <a:pt x="36" y="3338"/>
                  </a:cubicBezTo>
                  <a:cubicBezTo>
                    <a:pt x="54" y="3525"/>
                    <a:pt x="107" y="3712"/>
                    <a:pt x="187" y="3889"/>
                  </a:cubicBezTo>
                  <a:lnTo>
                    <a:pt x="187" y="3889"/>
                  </a:lnTo>
                  <a:cubicBezTo>
                    <a:pt x="170" y="4030"/>
                    <a:pt x="180" y="4170"/>
                    <a:pt x="206" y="4311"/>
                  </a:cubicBezTo>
                  <a:cubicBezTo>
                    <a:pt x="215" y="4347"/>
                    <a:pt x="233" y="4382"/>
                    <a:pt x="251" y="4418"/>
                  </a:cubicBezTo>
                  <a:cubicBezTo>
                    <a:pt x="268" y="4445"/>
                    <a:pt x="286" y="4480"/>
                    <a:pt x="295" y="4507"/>
                  </a:cubicBezTo>
                  <a:cubicBezTo>
                    <a:pt x="322" y="4570"/>
                    <a:pt x="340" y="4641"/>
                    <a:pt x="358" y="4704"/>
                  </a:cubicBezTo>
                  <a:cubicBezTo>
                    <a:pt x="367" y="4775"/>
                    <a:pt x="384" y="4846"/>
                    <a:pt x="411" y="4918"/>
                  </a:cubicBezTo>
                  <a:cubicBezTo>
                    <a:pt x="420" y="4953"/>
                    <a:pt x="438" y="4998"/>
                    <a:pt x="474" y="5016"/>
                  </a:cubicBezTo>
                  <a:cubicBezTo>
                    <a:pt x="484" y="5023"/>
                    <a:pt x="494" y="5026"/>
                    <a:pt x="504" y="5026"/>
                  </a:cubicBezTo>
                  <a:cubicBezTo>
                    <a:pt x="521" y="5026"/>
                    <a:pt x="537" y="5018"/>
                    <a:pt x="554" y="5007"/>
                  </a:cubicBezTo>
                  <a:cubicBezTo>
                    <a:pt x="563" y="4998"/>
                    <a:pt x="581" y="4980"/>
                    <a:pt x="590" y="4971"/>
                  </a:cubicBezTo>
                  <a:cubicBezTo>
                    <a:pt x="670" y="4846"/>
                    <a:pt x="732" y="4721"/>
                    <a:pt x="786" y="4588"/>
                  </a:cubicBezTo>
                  <a:cubicBezTo>
                    <a:pt x="840" y="4454"/>
                    <a:pt x="920" y="4338"/>
                    <a:pt x="1009" y="4231"/>
                  </a:cubicBezTo>
                  <a:cubicBezTo>
                    <a:pt x="1107" y="4132"/>
                    <a:pt x="1205" y="4025"/>
                    <a:pt x="1286" y="3909"/>
                  </a:cubicBezTo>
                  <a:lnTo>
                    <a:pt x="1411" y="3740"/>
                  </a:lnTo>
                  <a:cubicBezTo>
                    <a:pt x="1455" y="3677"/>
                    <a:pt x="1500" y="3624"/>
                    <a:pt x="1545" y="3561"/>
                  </a:cubicBezTo>
                  <a:cubicBezTo>
                    <a:pt x="1625" y="3445"/>
                    <a:pt x="1687" y="3320"/>
                    <a:pt x="1732" y="3177"/>
                  </a:cubicBezTo>
                  <a:cubicBezTo>
                    <a:pt x="1750" y="3115"/>
                    <a:pt x="1768" y="3044"/>
                    <a:pt x="1777" y="2972"/>
                  </a:cubicBezTo>
                  <a:cubicBezTo>
                    <a:pt x="1786" y="2901"/>
                    <a:pt x="1786" y="2829"/>
                    <a:pt x="1795" y="2758"/>
                  </a:cubicBezTo>
                  <a:cubicBezTo>
                    <a:pt x="1812" y="2615"/>
                    <a:pt x="1866" y="2481"/>
                    <a:pt x="1955" y="2374"/>
                  </a:cubicBezTo>
                  <a:cubicBezTo>
                    <a:pt x="2009" y="2321"/>
                    <a:pt x="2044" y="2267"/>
                    <a:pt x="2080" y="2205"/>
                  </a:cubicBezTo>
                  <a:cubicBezTo>
                    <a:pt x="2107" y="2133"/>
                    <a:pt x="2134" y="2071"/>
                    <a:pt x="2143" y="1999"/>
                  </a:cubicBezTo>
                  <a:cubicBezTo>
                    <a:pt x="2160" y="1856"/>
                    <a:pt x="2152" y="1714"/>
                    <a:pt x="2125" y="1571"/>
                  </a:cubicBezTo>
                  <a:cubicBezTo>
                    <a:pt x="2062" y="1285"/>
                    <a:pt x="1946" y="1026"/>
                    <a:pt x="1902" y="750"/>
                  </a:cubicBezTo>
                  <a:cubicBezTo>
                    <a:pt x="1875" y="607"/>
                    <a:pt x="1866" y="464"/>
                    <a:pt x="1848" y="321"/>
                  </a:cubicBezTo>
                  <a:cubicBezTo>
                    <a:pt x="1839" y="250"/>
                    <a:pt x="1812" y="188"/>
                    <a:pt x="1777" y="125"/>
                  </a:cubicBezTo>
                  <a:cubicBezTo>
                    <a:pt x="1750" y="63"/>
                    <a:pt x="1687" y="18"/>
                    <a:pt x="16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5603;p65"/>
            <p:cNvSpPr/>
            <p:nvPr/>
          </p:nvSpPr>
          <p:spPr>
            <a:xfrm>
              <a:off x="3599334" y="2155723"/>
              <a:ext cx="352989" cy="362392"/>
            </a:xfrm>
            <a:custGeom>
              <a:avLst/>
              <a:gdLst/>
              <a:ahLst/>
              <a:cxnLst/>
              <a:rect l="l" t="t" r="r" b="b"/>
              <a:pathLst>
                <a:path w="4655" h="4779" extrusionOk="0">
                  <a:moveTo>
                    <a:pt x="134" y="0"/>
                  </a:moveTo>
                  <a:cubicBezTo>
                    <a:pt x="61" y="0"/>
                    <a:pt x="0" y="91"/>
                    <a:pt x="79" y="142"/>
                  </a:cubicBezTo>
                  <a:cubicBezTo>
                    <a:pt x="383" y="365"/>
                    <a:pt x="722" y="544"/>
                    <a:pt x="1070" y="678"/>
                  </a:cubicBezTo>
                  <a:cubicBezTo>
                    <a:pt x="1365" y="802"/>
                    <a:pt x="1677" y="918"/>
                    <a:pt x="1963" y="1061"/>
                  </a:cubicBezTo>
                  <a:cubicBezTo>
                    <a:pt x="1998" y="1347"/>
                    <a:pt x="2016" y="1632"/>
                    <a:pt x="2007" y="1918"/>
                  </a:cubicBezTo>
                  <a:cubicBezTo>
                    <a:pt x="2007" y="2061"/>
                    <a:pt x="2007" y="2204"/>
                    <a:pt x="1989" y="2355"/>
                  </a:cubicBezTo>
                  <a:cubicBezTo>
                    <a:pt x="1980" y="2391"/>
                    <a:pt x="1972" y="2436"/>
                    <a:pt x="1954" y="2480"/>
                  </a:cubicBezTo>
                  <a:cubicBezTo>
                    <a:pt x="1882" y="2623"/>
                    <a:pt x="1757" y="2739"/>
                    <a:pt x="1686" y="2864"/>
                  </a:cubicBezTo>
                  <a:cubicBezTo>
                    <a:pt x="1579" y="3052"/>
                    <a:pt x="1516" y="3248"/>
                    <a:pt x="1490" y="3453"/>
                  </a:cubicBezTo>
                  <a:cubicBezTo>
                    <a:pt x="1463" y="3685"/>
                    <a:pt x="1507" y="3908"/>
                    <a:pt x="1418" y="4123"/>
                  </a:cubicBezTo>
                  <a:cubicBezTo>
                    <a:pt x="1338" y="4319"/>
                    <a:pt x="1240" y="4497"/>
                    <a:pt x="1258" y="4721"/>
                  </a:cubicBezTo>
                  <a:cubicBezTo>
                    <a:pt x="1261" y="4761"/>
                    <a:pt x="1291" y="4779"/>
                    <a:pt x="1322" y="4779"/>
                  </a:cubicBezTo>
                  <a:cubicBezTo>
                    <a:pt x="1367" y="4779"/>
                    <a:pt x="1416" y="4743"/>
                    <a:pt x="1400" y="4685"/>
                  </a:cubicBezTo>
                  <a:cubicBezTo>
                    <a:pt x="1320" y="4480"/>
                    <a:pt x="1499" y="4256"/>
                    <a:pt x="1561" y="4051"/>
                  </a:cubicBezTo>
                  <a:cubicBezTo>
                    <a:pt x="1623" y="3846"/>
                    <a:pt x="1579" y="3632"/>
                    <a:pt x="1606" y="3417"/>
                  </a:cubicBezTo>
                  <a:cubicBezTo>
                    <a:pt x="1641" y="3203"/>
                    <a:pt x="1713" y="2998"/>
                    <a:pt x="1829" y="2811"/>
                  </a:cubicBezTo>
                  <a:cubicBezTo>
                    <a:pt x="1847" y="2784"/>
                    <a:pt x="1864" y="2757"/>
                    <a:pt x="1882" y="2730"/>
                  </a:cubicBezTo>
                  <a:lnTo>
                    <a:pt x="1882" y="2730"/>
                  </a:lnTo>
                  <a:cubicBezTo>
                    <a:pt x="1829" y="2953"/>
                    <a:pt x="1847" y="3194"/>
                    <a:pt x="1936" y="3409"/>
                  </a:cubicBezTo>
                  <a:cubicBezTo>
                    <a:pt x="1980" y="3542"/>
                    <a:pt x="2043" y="3676"/>
                    <a:pt x="2105" y="3810"/>
                  </a:cubicBezTo>
                  <a:cubicBezTo>
                    <a:pt x="2132" y="3873"/>
                    <a:pt x="2168" y="3935"/>
                    <a:pt x="2195" y="3998"/>
                  </a:cubicBezTo>
                  <a:cubicBezTo>
                    <a:pt x="2221" y="4069"/>
                    <a:pt x="2230" y="4131"/>
                    <a:pt x="2266" y="4194"/>
                  </a:cubicBezTo>
                  <a:cubicBezTo>
                    <a:pt x="2277" y="4214"/>
                    <a:pt x="2294" y="4222"/>
                    <a:pt x="2311" y="4222"/>
                  </a:cubicBezTo>
                  <a:cubicBezTo>
                    <a:pt x="2347" y="4222"/>
                    <a:pt x="2385" y="4183"/>
                    <a:pt x="2373" y="4140"/>
                  </a:cubicBezTo>
                  <a:cubicBezTo>
                    <a:pt x="2346" y="4078"/>
                    <a:pt x="2311" y="4015"/>
                    <a:pt x="2275" y="3962"/>
                  </a:cubicBezTo>
                  <a:cubicBezTo>
                    <a:pt x="2248" y="3882"/>
                    <a:pt x="2204" y="3819"/>
                    <a:pt x="2177" y="3739"/>
                  </a:cubicBezTo>
                  <a:cubicBezTo>
                    <a:pt x="2114" y="3623"/>
                    <a:pt x="2061" y="3507"/>
                    <a:pt x="2016" y="3382"/>
                  </a:cubicBezTo>
                  <a:cubicBezTo>
                    <a:pt x="1927" y="3141"/>
                    <a:pt x="1918" y="2864"/>
                    <a:pt x="1998" y="2614"/>
                  </a:cubicBezTo>
                  <a:cubicBezTo>
                    <a:pt x="2070" y="2373"/>
                    <a:pt x="2096" y="2123"/>
                    <a:pt x="2079" y="1873"/>
                  </a:cubicBezTo>
                  <a:cubicBezTo>
                    <a:pt x="2088" y="1615"/>
                    <a:pt x="2070" y="1356"/>
                    <a:pt x="2025" y="1097"/>
                  </a:cubicBezTo>
                  <a:lnTo>
                    <a:pt x="2025" y="1097"/>
                  </a:lnTo>
                  <a:cubicBezTo>
                    <a:pt x="2293" y="1231"/>
                    <a:pt x="2543" y="1400"/>
                    <a:pt x="2766" y="1597"/>
                  </a:cubicBezTo>
                  <a:cubicBezTo>
                    <a:pt x="2864" y="1802"/>
                    <a:pt x="2944" y="2025"/>
                    <a:pt x="2989" y="2257"/>
                  </a:cubicBezTo>
                  <a:cubicBezTo>
                    <a:pt x="3034" y="2463"/>
                    <a:pt x="3096" y="2677"/>
                    <a:pt x="3167" y="2873"/>
                  </a:cubicBezTo>
                  <a:cubicBezTo>
                    <a:pt x="3319" y="3284"/>
                    <a:pt x="3560" y="3685"/>
                    <a:pt x="3605" y="4123"/>
                  </a:cubicBezTo>
                  <a:cubicBezTo>
                    <a:pt x="3612" y="4161"/>
                    <a:pt x="3640" y="4178"/>
                    <a:pt x="3667" y="4178"/>
                  </a:cubicBezTo>
                  <a:cubicBezTo>
                    <a:pt x="3703" y="4178"/>
                    <a:pt x="3740" y="4147"/>
                    <a:pt x="3730" y="4096"/>
                  </a:cubicBezTo>
                  <a:cubicBezTo>
                    <a:pt x="3632" y="3650"/>
                    <a:pt x="3417" y="3257"/>
                    <a:pt x="3257" y="2828"/>
                  </a:cubicBezTo>
                  <a:cubicBezTo>
                    <a:pt x="3176" y="2605"/>
                    <a:pt x="3114" y="2382"/>
                    <a:pt x="3060" y="2150"/>
                  </a:cubicBezTo>
                  <a:cubicBezTo>
                    <a:pt x="3025" y="2007"/>
                    <a:pt x="2980" y="1865"/>
                    <a:pt x="2918" y="1722"/>
                  </a:cubicBezTo>
                  <a:lnTo>
                    <a:pt x="2918" y="1722"/>
                  </a:lnTo>
                  <a:cubicBezTo>
                    <a:pt x="3194" y="1972"/>
                    <a:pt x="3480" y="2204"/>
                    <a:pt x="3765" y="2445"/>
                  </a:cubicBezTo>
                  <a:cubicBezTo>
                    <a:pt x="4060" y="2695"/>
                    <a:pt x="4337" y="2953"/>
                    <a:pt x="4595" y="3230"/>
                  </a:cubicBezTo>
                  <a:cubicBezTo>
                    <a:pt x="4601" y="3236"/>
                    <a:pt x="4608" y="3238"/>
                    <a:pt x="4614" y="3238"/>
                  </a:cubicBezTo>
                  <a:cubicBezTo>
                    <a:pt x="4635" y="3238"/>
                    <a:pt x="4654" y="3208"/>
                    <a:pt x="4640" y="3194"/>
                  </a:cubicBezTo>
                  <a:cubicBezTo>
                    <a:pt x="4390" y="2846"/>
                    <a:pt x="4051" y="2561"/>
                    <a:pt x="3721" y="2293"/>
                  </a:cubicBezTo>
                  <a:cubicBezTo>
                    <a:pt x="3435" y="2052"/>
                    <a:pt x="3159" y="1793"/>
                    <a:pt x="2873" y="1543"/>
                  </a:cubicBezTo>
                  <a:cubicBezTo>
                    <a:pt x="2614" y="1302"/>
                    <a:pt x="2329" y="1097"/>
                    <a:pt x="2016" y="927"/>
                  </a:cubicBezTo>
                  <a:cubicBezTo>
                    <a:pt x="1722" y="767"/>
                    <a:pt x="1409" y="642"/>
                    <a:pt x="1097" y="499"/>
                  </a:cubicBezTo>
                  <a:cubicBezTo>
                    <a:pt x="785" y="365"/>
                    <a:pt x="472" y="204"/>
                    <a:pt x="187" y="17"/>
                  </a:cubicBezTo>
                  <a:cubicBezTo>
                    <a:pt x="170" y="5"/>
                    <a:pt x="151" y="0"/>
                    <a:pt x="1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5604;p65"/>
            <p:cNvSpPr/>
            <p:nvPr/>
          </p:nvSpPr>
          <p:spPr>
            <a:xfrm>
              <a:off x="4003273" y="2475721"/>
              <a:ext cx="28512" cy="27299"/>
            </a:xfrm>
            <a:custGeom>
              <a:avLst/>
              <a:gdLst/>
              <a:ahLst/>
              <a:cxnLst/>
              <a:rect l="l" t="t" r="r" b="b"/>
              <a:pathLst>
                <a:path w="376" h="360" extrusionOk="0">
                  <a:moveTo>
                    <a:pt x="170" y="1"/>
                  </a:moveTo>
                  <a:cubicBezTo>
                    <a:pt x="152" y="1"/>
                    <a:pt x="134" y="19"/>
                    <a:pt x="125" y="36"/>
                  </a:cubicBezTo>
                  <a:cubicBezTo>
                    <a:pt x="107" y="45"/>
                    <a:pt x="90" y="54"/>
                    <a:pt x="72" y="72"/>
                  </a:cubicBezTo>
                  <a:cubicBezTo>
                    <a:pt x="27" y="126"/>
                    <a:pt x="0" y="188"/>
                    <a:pt x="0" y="260"/>
                  </a:cubicBezTo>
                  <a:lnTo>
                    <a:pt x="0" y="277"/>
                  </a:lnTo>
                  <a:cubicBezTo>
                    <a:pt x="0" y="286"/>
                    <a:pt x="0" y="286"/>
                    <a:pt x="0" y="295"/>
                  </a:cubicBezTo>
                  <a:lnTo>
                    <a:pt x="0" y="304"/>
                  </a:lnTo>
                  <a:cubicBezTo>
                    <a:pt x="0" y="331"/>
                    <a:pt x="27" y="349"/>
                    <a:pt x="45" y="358"/>
                  </a:cubicBezTo>
                  <a:cubicBezTo>
                    <a:pt x="50" y="359"/>
                    <a:pt x="55" y="359"/>
                    <a:pt x="59" y="359"/>
                  </a:cubicBezTo>
                  <a:cubicBezTo>
                    <a:pt x="90" y="359"/>
                    <a:pt x="116" y="336"/>
                    <a:pt x="116" y="313"/>
                  </a:cubicBezTo>
                  <a:cubicBezTo>
                    <a:pt x="125" y="295"/>
                    <a:pt x="134" y="277"/>
                    <a:pt x="134" y="260"/>
                  </a:cubicBezTo>
                  <a:cubicBezTo>
                    <a:pt x="143" y="268"/>
                    <a:pt x="143" y="277"/>
                    <a:pt x="143" y="286"/>
                  </a:cubicBezTo>
                  <a:cubicBezTo>
                    <a:pt x="152" y="304"/>
                    <a:pt x="170" y="322"/>
                    <a:pt x="197" y="322"/>
                  </a:cubicBezTo>
                  <a:cubicBezTo>
                    <a:pt x="215" y="322"/>
                    <a:pt x="241" y="304"/>
                    <a:pt x="241" y="277"/>
                  </a:cubicBezTo>
                  <a:cubicBezTo>
                    <a:pt x="241" y="251"/>
                    <a:pt x="241" y="224"/>
                    <a:pt x="232" y="197"/>
                  </a:cubicBezTo>
                  <a:lnTo>
                    <a:pt x="250" y="197"/>
                  </a:lnTo>
                  <a:cubicBezTo>
                    <a:pt x="268" y="206"/>
                    <a:pt x="286" y="215"/>
                    <a:pt x="304" y="224"/>
                  </a:cubicBezTo>
                  <a:cubicBezTo>
                    <a:pt x="311" y="228"/>
                    <a:pt x="319" y="230"/>
                    <a:pt x="326" y="230"/>
                  </a:cubicBezTo>
                  <a:cubicBezTo>
                    <a:pt x="336" y="230"/>
                    <a:pt x="347" y="225"/>
                    <a:pt x="357" y="215"/>
                  </a:cubicBezTo>
                  <a:cubicBezTo>
                    <a:pt x="366" y="197"/>
                    <a:pt x="366" y="179"/>
                    <a:pt x="357" y="161"/>
                  </a:cubicBezTo>
                  <a:cubicBezTo>
                    <a:pt x="348" y="144"/>
                    <a:pt x="339" y="135"/>
                    <a:pt x="331" y="126"/>
                  </a:cubicBezTo>
                  <a:lnTo>
                    <a:pt x="339" y="126"/>
                  </a:lnTo>
                  <a:cubicBezTo>
                    <a:pt x="366" y="108"/>
                    <a:pt x="375" y="81"/>
                    <a:pt x="366" y="45"/>
                  </a:cubicBezTo>
                  <a:cubicBezTo>
                    <a:pt x="357" y="19"/>
                    <a:pt x="322" y="1"/>
                    <a:pt x="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5605;p65"/>
            <p:cNvSpPr/>
            <p:nvPr/>
          </p:nvSpPr>
          <p:spPr>
            <a:xfrm>
              <a:off x="3888241" y="2538887"/>
              <a:ext cx="35943" cy="23962"/>
            </a:xfrm>
            <a:custGeom>
              <a:avLst/>
              <a:gdLst/>
              <a:ahLst/>
              <a:cxnLst/>
              <a:rect l="l" t="t" r="r" b="b"/>
              <a:pathLst>
                <a:path w="474" h="316" extrusionOk="0">
                  <a:moveTo>
                    <a:pt x="268" y="0"/>
                  </a:moveTo>
                  <a:cubicBezTo>
                    <a:pt x="261" y="0"/>
                    <a:pt x="254" y="2"/>
                    <a:pt x="250" y="7"/>
                  </a:cubicBezTo>
                  <a:lnTo>
                    <a:pt x="214" y="7"/>
                  </a:lnTo>
                  <a:cubicBezTo>
                    <a:pt x="212" y="4"/>
                    <a:pt x="208" y="3"/>
                    <a:pt x="204" y="3"/>
                  </a:cubicBezTo>
                  <a:cubicBezTo>
                    <a:pt x="195" y="3"/>
                    <a:pt x="182" y="9"/>
                    <a:pt x="170" y="16"/>
                  </a:cubicBezTo>
                  <a:cubicBezTo>
                    <a:pt x="134" y="42"/>
                    <a:pt x="98" y="78"/>
                    <a:pt x="71" y="114"/>
                  </a:cubicBezTo>
                  <a:cubicBezTo>
                    <a:pt x="63" y="132"/>
                    <a:pt x="45" y="149"/>
                    <a:pt x="36" y="176"/>
                  </a:cubicBezTo>
                  <a:cubicBezTo>
                    <a:pt x="27" y="194"/>
                    <a:pt x="18" y="212"/>
                    <a:pt x="9" y="230"/>
                  </a:cubicBezTo>
                  <a:cubicBezTo>
                    <a:pt x="0" y="266"/>
                    <a:pt x="18" y="301"/>
                    <a:pt x="63" y="310"/>
                  </a:cubicBezTo>
                  <a:cubicBezTo>
                    <a:pt x="70" y="314"/>
                    <a:pt x="78" y="316"/>
                    <a:pt x="86" y="316"/>
                  </a:cubicBezTo>
                  <a:cubicBezTo>
                    <a:pt x="116" y="316"/>
                    <a:pt x="145" y="292"/>
                    <a:pt x="152" y="257"/>
                  </a:cubicBezTo>
                  <a:lnTo>
                    <a:pt x="152" y="248"/>
                  </a:lnTo>
                  <a:cubicBezTo>
                    <a:pt x="152" y="239"/>
                    <a:pt x="161" y="230"/>
                    <a:pt x="161" y="221"/>
                  </a:cubicBezTo>
                  <a:lnTo>
                    <a:pt x="179" y="203"/>
                  </a:lnTo>
                  <a:cubicBezTo>
                    <a:pt x="179" y="221"/>
                    <a:pt x="188" y="239"/>
                    <a:pt x="196" y="266"/>
                  </a:cubicBezTo>
                  <a:cubicBezTo>
                    <a:pt x="204" y="288"/>
                    <a:pt x="223" y="304"/>
                    <a:pt x="245" y="304"/>
                  </a:cubicBezTo>
                  <a:cubicBezTo>
                    <a:pt x="249" y="304"/>
                    <a:pt x="254" y="303"/>
                    <a:pt x="259" y="301"/>
                  </a:cubicBezTo>
                  <a:cubicBezTo>
                    <a:pt x="295" y="301"/>
                    <a:pt x="321" y="274"/>
                    <a:pt x="321" y="239"/>
                  </a:cubicBezTo>
                  <a:lnTo>
                    <a:pt x="321" y="221"/>
                  </a:lnTo>
                  <a:cubicBezTo>
                    <a:pt x="312" y="203"/>
                    <a:pt x="304" y="185"/>
                    <a:pt x="304" y="167"/>
                  </a:cubicBezTo>
                  <a:lnTo>
                    <a:pt x="304" y="167"/>
                  </a:lnTo>
                  <a:cubicBezTo>
                    <a:pt x="330" y="185"/>
                    <a:pt x="366" y="203"/>
                    <a:pt x="393" y="212"/>
                  </a:cubicBezTo>
                  <a:cubicBezTo>
                    <a:pt x="402" y="218"/>
                    <a:pt x="412" y="221"/>
                    <a:pt x="421" y="221"/>
                  </a:cubicBezTo>
                  <a:cubicBezTo>
                    <a:pt x="437" y="221"/>
                    <a:pt x="453" y="211"/>
                    <a:pt x="464" y="194"/>
                  </a:cubicBezTo>
                  <a:cubicBezTo>
                    <a:pt x="473" y="176"/>
                    <a:pt x="473" y="141"/>
                    <a:pt x="455" y="123"/>
                  </a:cubicBezTo>
                  <a:cubicBezTo>
                    <a:pt x="420" y="96"/>
                    <a:pt x="384" y="60"/>
                    <a:pt x="339" y="42"/>
                  </a:cubicBezTo>
                  <a:cubicBezTo>
                    <a:pt x="321" y="33"/>
                    <a:pt x="304" y="16"/>
                    <a:pt x="286" y="7"/>
                  </a:cubicBezTo>
                  <a:cubicBezTo>
                    <a:pt x="281" y="2"/>
                    <a:pt x="275" y="0"/>
                    <a:pt x="2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5606;p65"/>
            <p:cNvSpPr/>
            <p:nvPr/>
          </p:nvSpPr>
          <p:spPr>
            <a:xfrm>
              <a:off x="3780185" y="2544346"/>
              <a:ext cx="37688" cy="27071"/>
            </a:xfrm>
            <a:custGeom>
              <a:avLst/>
              <a:gdLst/>
              <a:ahLst/>
              <a:cxnLst/>
              <a:rect l="l" t="t" r="r" b="b"/>
              <a:pathLst>
                <a:path w="497" h="357" extrusionOk="0">
                  <a:moveTo>
                    <a:pt x="280" y="1"/>
                  </a:moveTo>
                  <a:cubicBezTo>
                    <a:pt x="263" y="1"/>
                    <a:pt x="246" y="7"/>
                    <a:pt x="229" y="24"/>
                  </a:cubicBezTo>
                  <a:cubicBezTo>
                    <a:pt x="229" y="24"/>
                    <a:pt x="220" y="24"/>
                    <a:pt x="211" y="33"/>
                  </a:cubicBezTo>
                  <a:cubicBezTo>
                    <a:pt x="202" y="33"/>
                    <a:pt x="193" y="33"/>
                    <a:pt x="193" y="42"/>
                  </a:cubicBezTo>
                  <a:cubicBezTo>
                    <a:pt x="167" y="42"/>
                    <a:pt x="140" y="51"/>
                    <a:pt x="131" y="69"/>
                  </a:cubicBezTo>
                  <a:cubicBezTo>
                    <a:pt x="86" y="122"/>
                    <a:pt x="51" y="185"/>
                    <a:pt x="33" y="247"/>
                  </a:cubicBezTo>
                  <a:lnTo>
                    <a:pt x="24" y="247"/>
                  </a:lnTo>
                  <a:cubicBezTo>
                    <a:pt x="0" y="306"/>
                    <a:pt x="46" y="349"/>
                    <a:pt x="93" y="349"/>
                  </a:cubicBezTo>
                  <a:cubicBezTo>
                    <a:pt x="118" y="349"/>
                    <a:pt x="142" y="337"/>
                    <a:pt x="158" y="310"/>
                  </a:cubicBezTo>
                  <a:cubicBezTo>
                    <a:pt x="165" y="339"/>
                    <a:pt x="191" y="356"/>
                    <a:pt x="215" y="356"/>
                  </a:cubicBezTo>
                  <a:cubicBezTo>
                    <a:pt x="220" y="356"/>
                    <a:pt x="225" y="356"/>
                    <a:pt x="229" y="354"/>
                  </a:cubicBezTo>
                  <a:cubicBezTo>
                    <a:pt x="247" y="354"/>
                    <a:pt x="265" y="345"/>
                    <a:pt x="274" y="327"/>
                  </a:cubicBezTo>
                  <a:cubicBezTo>
                    <a:pt x="292" y="310"/>
                    <a:pt x="292" y="292"/>
                    <a:pt x="292" y="274"/>
                  </a:cubicBezTo>
                  <a:lnTo>
                    <a:pt x="292" y="247"/>
                  </a:lnTo>
                  <a:lnTo>
                    <a:pt x="327" y="292"/>
                  </a:lnTo>
                  <a:cubicBezTo>
                    <a:pt x="337" y="306"/>
                    <a:pt x="355" y="313"/>
                    <a:pt x="374" y="313"/>
                  </a:cubicBezTo>
                  <a:cubicBezTo>
                    <a:pt x="389" y="313"/>
                    <a:pt x="405" y="309"/>
                    <a:pt x="417" y="301"/>
                  </a:cubicBezTo>
                  <a:cubicBezTo>
                    <a:pt x="434" y="283"/>
                    <a:pt x="443" y="247"/>
                    <a:pt x="434" y="229"/>
                  </a:cubicBezTo>
                  <a:cubicBezTo>
                    <a:pt x="417" y="202"/>
                    <a:pt x="408" y="185"/>
                    <a:pt x="390" y="158"/>
                  </a:cubicBezTo>
                  <a:lnTo>
                    <a:pt x="390" y="158"/>
                  </a:lnTo>
                  <a:cubicBezTo>
                    <a:pt x="408" y="167"/>
                    <a:pt x="425" y="176"/>
                    <a:pt x="434" y="185"/>
                  </a:cubicBezTo>
                  <a:cubicBezTo>
                    <a:pt x="461" y="185"/>
                    <a:pt x="479" y="176"/>
                    <a:pt x="488" y="158"/>
                  </a:cubicBezTo>
                  <a:cubicBezTo>
                    <a:pt x="497" y="140"/>
                    <a:pt x="497" y="113"/>
                    <a:pt x="479" y="104"/>
                  </a:cubicBezTo>
                  <a:cubicBezTo>
                    <a:pt x="443" y="77"/>
                    <a:pt x="408" y="51"/>
                    <a:pt x="363" y="33"/>
                  </a:cubicBezTo>
                  <a:cubicBezTo>
                    <a:pt x="354" y="24"/>
                    <a:pt x="327" y="6"/>
                    <a:pt x="309" y="6"/>
                  </a:cubicBezTo>
                  <a:cubicBezTo>
                    <a:pt x="300" y="3"/>
                    <a:pt x="290" y="1"/>
                    <a:pt x="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5607;p65"/>
            <p:cNvSpPr/>
            <p:nvPr/>
          </p:nvSpPr>
          <p:spPr>
            <a:xfrm>
              <a:off x="3725134" y="2609711"/>
              <a:ext cx="37839" cy="28512"/>
            </a:xfrm>
            <a:custGeom>
              <a:avLst/>
              <a:gdLst/>
              <a:ahLst/>
              <a:cxnLst/>
              <a:rect l="l" t="t" r="r" b="b"/>
              <a:pathLst>
                <a:path w="499" h="376" extrusionOk="0">
                  <a:moveTo>
                    <a:pt x="268" y="1"/>
                  </a:moveTo>
                  <a:cubicBezTo>
                    <a:pt x="250" y="1"/>
                    <a:pt x="232" y="1"/>
                    <a:pt x="214" y="10"/>
                  </a:cubicBezTo>
                  <a:cubicBezTo>
                    <a:pt x="209" y="7"/>
                    <a:pt x="203" y="6"/>
                    <a:pt x="197" y="6"/>
                  </a:cubicBezTo>
                  <a:cubicBezTo>
                    <a:pt x="182" y="6"/>
                    <a:pt x="165" y="12"/>
                    <a:pt x="152" y="19"/>
                  </a:cubicBezTo>
                  <a:cubicBezTo>
                    <a:pt x="143" y="19"/>
                    <a:pt x="143" y="28"/>
                    <a:pt x="134" y="28"/>
                  </a:cubicBezTo>
                  <a:cubicBezTo>
                    <a:pt x="98" y="46"/>
                    <a:pt x="63" y="72"/>
                    <a:pt x="45" y="108"/>
                  </a:cubicBezTo>
                  <a:cubicBezTo>
                    <a:pt x="18" y="144"/>
                    <a:pt x="0" y="188"/>
                    <a:pt x="0" y="242"/>
                  </a:cubicBezTo>
                  <a:cubicBezTo>
                    <a:pt x="0" y="278"/>
                    <a:pt x="18" y="304"/>
                    <a:pt x="54" y="304"/>
                  </a:cubicBezTo>
                  <a:cubicBezTo>
                    <a:pt x="63" y="309"/>
                    <a:pt x="72" y="311"/>
                    <a:pt x="80" y="311"/>
                  </a:cubicBezTo>
                  <a:cubicBezTo>
                    <a:pt x="89" y="311"/>
                    <a:pt x="98" y="309"/>
                    <a:pt x="107" y="304"/>
                  </a:cubicBezTo>
                  <a:cubicBezTo>
                    <a:pt x="107" y="304"/>
                    <a:pt x="107" y="304"/>
                    <a:pt x="107" y="313"/>
                  </a:cubicBezTo>
                  <a:cubicBezTo>
                    <a:pt x="107" y="349"/>
                    <a:pt x="143" y="376"/>
                    <a:pt x="188" y="376"/>
                  </a:cubicBezTo>
                  <a:cubicBezTo>
                    <a:pt x="223" y="376"/>
                    <a:pt x="259" y="340"/>
                    <a:pt x="250" y="304"/>
                  </a:cubicBezTo>
                  <a:lnTo>
                    <a:pt x="250" y="304"/>
                  </a:lnTo>
                  <a:cubicBezTo>
                    <a:pt x="263" y="313"/>
                    <a:pt x="277" y="317"/>
                    <a:pt x="291" y="317"/>
                  </a:cubicBezTo>
                  <a:cubicBezTo>
                    <a:pt x="334" y="317"/>
                    <a:pt x="373" y="280"/>
                    <a:pt x="366" y="233"/>
                  </a:cubicBezTo>
                  <a:cubicBezTo>
                    <a:pt x="348" y="206"/>
                    <a:pt x="339" y="179"/>
                    <a:pt x="321" y="144"/>
                  </a:cubicBezTo>
                  <a:lnTo>
                    <a:pt x="321" y="144"/>
                  </a:lnTo>
                  <a:cubicBezTo>
                    <a:pt x="330" y="153"/>
                    <a:pt x="348" y="153"/>
                    <a:pt x="357" y="162"/>
                  </a:cubicBezTo>
                  <a:cubicBezTo>
                    <a:pt x="375" y="179"/>
                    <a:pt x="384" y="188"/>
                    <a:pt x="402" y="197"/>
                  </a:cubicBezTo>
                  <a:cubicBezTo>
                    <a:pt x="411" y="206"/>
                    <a:pt x="429" y="215"/>
                    <a:pt x="446" y="233"/>
                  </a:cubicBezTo>
                  <a:cubicBezTo>
                    <a:pt x="450" y="235"/>
                    <a:pt x="453" y="235"/>
                    <a:pt x="457" y="235"/>
                  </a:cubicBezTo>
                  <a:cubicBezTo>
                    <a:pt x="476" y="235"/>
                    <a:pt x="498" y="219"/>
                    <a:pt x="491" y="197"/>
                  </a:cubicBezTo>
                  <a:cubicBezTo>
                    <a:pt x="482" y="170"/>
                    <a:pt x="473" y="153"/>
                    <a:pt x="455" y="126"/>
                  </a:cubicBezTo>
                  <a:cubicBezTo>
                    <a:pt x="437" y="108"/>
                    <a:pt x="420" y="90"/>
                    <a:pt x="402" y="81"/>
                  </a:cubicBezTo>
                  <a:cubicBezTo>
                    <a:pt x="384" y="63"/>
                    <a:pt x="357" y="46"/>
                    <a:pt x="339" y="37"/>
                  </a:cubicBezTo>
                  <a:cubicBezTo>
                    <a:pt x="313" y="19"/>
                    <a:pt x="295" y="10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5608;p65"/>
            <p:cNvSpPr/>
            <p:nvPr/>
          </p:nvSpPr>
          <p:spPr>
            <a:xfrm>
              <a:off x="3827957" y="2428707"/>
              <a:ext cx="100247" cy="121480"/>
            </a:xfrm>
            <a:custGeom>
              <a:avLst/>
              <a:gdLst/>
              <a:ahLst/>
              <a:cxnLst/>
              <a:rect l="l" t="t" r="r" b="b"/>
              <a:pathLst>
                <a:path w="1322" h="1602" extrusionOk="0">
                  <a:moveTo>
                    <a:pt x="628" y="0"/>
                  </a:moveTo>
                  <a:cubicBezTo>
                    <a:pt x="595" y="0"/>
                    <a:pt x="561" y="4"/>
                    <a:pt x="527" y="14"/>
                  </a:cubicBezTo>
                  <a:cubicBezTo>
                    <a:pt x="322" y="76"/>
                    <a:pt x="161" y="228"/>
                    <a:pt x="81" y="424"/>
                  </a:cubicBezTo>
                  <a:cubicBezTo>
                    <a:pt x="1" y="630"/>
                    <a:pt x="10" y="871"/>
                    <a:pt x="99" y="1076"/>
                  </a:cubicBezTo>
                  <a:cubicBezTo>
                    <a:pt x="188" y="1290"/>
                    <a:pt x="349" y="1469"/>
                    <a:pt x="563" y="1567"/>
                  </a:cubicBezTo>
                  <a:cubicBezTo>
                    <a:pt x="620" y="1590"/>
                    <a:pt x="679" y="1601"/>
                    <a:pt x="737" y="1601"/>
                  </a:cubicBezTo>
                  <a:cubicBezTo>
                    <a:pt x="814" y="1601"/>
                    <a:pt x="889" y="1581"/>
                    <a:pt x="956" y="1540"/>
                  </a:cubicBezTo>
                  <a:cubicBezTo>
                    <a:pt x="1018" y="1504"/>
                    <a:pt x="1063" y="1460"/>
                    <a:pt x="1099" y="1397"/>
                  </a:cubicBezTo>
                  <a:lnTo>
                    <a:pt x="1116" y="1388"/>
                  </a:lnTo>
                  <a:cubicBezTo>
                    <a:pt x="1161" y="1353"/>
                    <a:pt x="1188" y="1308"/>
                    <a:pt x="1223" y="1254"/>
                  </a:cubicBezTo>
                  <a:cubicBezTo>
                    <a:pt x="1268" y="1147"/>
                    <a:pt x="1304" y="1031"/>
                    <a:pt x="1304" y="915"/>
                  </a:cubicBezTo>
                  <a:cubicBezTo>
                    <a:pt x="1322" y="683"/>
                    <a:pt x="1250" y="451"/>
                    <a:pt x="1107" y="273"/>
                  </a:cubicBezTo>
                  <a:cubicBezTo>
                    <a:pt x="994" y="136"/>
                    <a:pt x="816" y="0"/>
                    <a:pt x="6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609;p65"/>
            <p:cNvSpPr/>
            <p:nvPr/>
          </p:nvSpPr>
          <p:spPr>
            <a:xfrm>
              <a:off x="3920695" y="2380859"/>
              <a:ext cx="107679" cy="114655"/>
            </a:xfrm>
            <a:custGeom>
              <a:avLst/>
              <a:gdLst/>
              <a:ahLst/>
              <a:cxnLst/>
              <a:rect l="l" t="t" r="r" b="b"/>
              <a:pathLst>
                <a:path w="1420" h="1512" extrusionOk="0">
                  <a:moveTo>
                    <a:pt x="562" y="0"/>
                  </a:moveTo>
                  <a:cubicBezTo>
                    <a:pt x="505" y="0"/>
                    <a:pt x="447" y="10"/>
                    <a:pt x="393" y="29"/>
                  </a:cubicBezTo>
                  <a:cubicBezTo>
                    <a:pt x="357" y="47"/>
                    <a:pt x="322" y="65"/>
                    <a:pt x="295" y="91"/>
                  </a:cubicBezTo>
                  <a:cubicBezTo>
                    <a:pt x="285" y="97"/>
                    <a:pt x="262" y="114"/>
                    <a:pt x="250" y="123"/>
                  </a:cubicBezTo>
                  <a:lnTo>
                    <a:pt x="250" y="123"/>
                  </a:lnTo>
                  <a:cubicBezTo>
                    <a:pt x="255" y="118"/>
                    <a:pt x="258" y="115"/>
                    <a:pt x="257" y="115"/>
                  </a:cubicBezTo>
                  <a:cubicBezTo>
                    <a:pt x="256" y="115"/>
                    <a:pt x="254" y="116"/>
                    <a:pt x="250" y="118"/>
                  </a:cubicBezTo>
                  <a:cubicBezTo>
                    <a:pt x="244" y="124"/>
                    <a:pt x="242" y="127"/>
                    <a:pt x="243" y="127"/>
                  </a:cubicBezTo>
                  <a:cubicBezTo>
                    <a:pt x="244" y="127"/>
                    <a:pt x="246" y="125"/>
                    <a:pt x="250" y="123"/>
                  </a:cubicBezTo>
                  <a:lnTo>
                    <a:pt x="250" y="123"/>
                  </a:lnTo>
                  <a:cubicBezTo>
                    <a:pt x="237" y="135"/>
                    <a:pt x="211" y="157"/>
                    <a:pt x="206" y="163"/>
                  </a:cubicBezTo>
                  <a:cubicBezTo>
                    <a:pt x="170" y="208"/>
                    <a:pt x="134" y="261"/>
                    <a:pt x="108" y="315"/>
                  </a:cubicBezTo>
                  <a:cubicBezTo>
                    <a:pt x="0" y="573"/>
                    <a:pt x="81" y="868"/>
                    <a:pt x="206" y="1109"/>
                  </a:cubicBezTo>
                  <a:cubicBezTo>
                    <a:pt x="327" y="1352"/>
                    <a:pt x="584" y="1511"/>
                    <a:pt x="861" y="1511"/>
                  </a:cubicBezTo>
                  <a:cubicBezTo>
                    <a:pt x="869" y="1511"/>
                    <a:pt x="877" y="1511"/>
                    <a:pt x="884" y="1511"/>
                  </a:cubicBezTo>
                  <a:cubicBezTo>
                    <a:pt x="892" y="1511"/>
                    <a:pt x="900" y="1511"/>
                    <a:pt x="907" y="1511"/>
                  </a:cubicBezTo>
                  <a:cubicBezTo>
                    <a:pt x="1068" y="1511"/>
                    <a:pt x="1218" y="1424"/>
                    <a:pt x="1304" y="1287"/>
                  </a:cubicBezTo>
                  <a:cubicBezTo>
                    <a:pt x="1321" y="1252"/>
                    <a:pt x="1330" y="1207"/>
                    <a:pt x="1339" y="1171"/>
                  </a:cubicBezTo>
                  <a:cubicBezTo>
                    <a:pt x="1357" y="1127"/>
                    <a:pt x="1375" y="1091"/>
                    <a:pt x="1393" y="1046"/>
                  </a:cubicBezTo>
                  <a:cubicBezTo>
                    <a:pt x="1420" y="913"/>
                    <a:pt x="1411" y="779"/>
                    <a:pt x="1375" y="654"/>
                  </a:cubicBezTo>
                  <a:cubicBezTo>
                    <a:pt x="1277" y="377"/>
                    <a:pt x="1063" y="154"/>
                    <a:pt x="786" y="47"/>
                  </a:cubicBezTo>
                  <a:cubicBezTo>
                    <a:pt x="715" y="16"/>
                    <a:pt x="638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610;p65"/>
            <p:cNvSpPr/>
            <p:nvPr/>
          </p:nvSpPr>
          <p:spPr>
            <a:xfrm>
              <a:off x="3742726" y="2447285"/>
              <a:ext cx="85309" cy="107375"/>
            </a:xfrm>
            <a:custGeom>
              <a:avLst/>
              <a:gdLst/>
              <a:ahLst/>
              <a:cxnLst/>
              <a:rect l="l" t="t" r="r" b="b"/>
              <a:pathLst>
                <a:path w="1125" h="1416" extrusionOk="0">
                  <a:moveTo>
                    <a:pt x="484" y="0"/>
                  </a:moveTo>
                  <a:cubicBezTo>
                    <a:pt x="440" y="0"/>
                    <a:pt x="395" y="6"/>
                    <a:pt x="348" y="19"/>
                  </a:cubicBezTo>
                  <a:cubicBezTo>
                    <a:pt x="188" y="72"/>
                    <a:pt x="63" y="206"/>
                    <a:pt x="27" y="385"/>
                  </a:cubicBezTo>
                  <a:cubicBezTo>
                    <a:pt x="0" y="527"/>
                    <a:pt x="9" y="679"/>
                    <a:pt x="54" y="822"/>
                  </a:cubicBezTo>
                  <a:cubicBezTo>
                    <a:pt x="98" y="956"/>
                    <a:pt x="161" y="1090"/>
                    <a:pt x="241" y="1206"/>
                  </a:cubicBezTo>
                  <a:cubicBezTo>
                    <a:pt x="295" y="1304"/>
                    <a:pt x="384" y="1375"/>
                    <a:pt x="491" y="1402"/>
                  </a:cubicBezTo>
                  <a:cubicBezTo>
                    <a:pt x="521" y="1411"/>
                    <a:pt x="552" y="1416"/>
                    <a:pt x="582" y="1416"/>
                  </a:cubicBezTo>
                  <a:cubicBezTo>
                    <a:pt x="669" y="1416"/>
                    <a:pt x="753" y="1379"/>
                    <a:pt x="812" y="1313"/>
                  </a:cubicBezTo>
                  <a:lnTo>
                    <a:pt x="821" y="1304"/>
                  </a:lnTo>
                  <a:cubicBezTo>
                    <a:pt x="839" y="1295"/>
                    <a:pt x="857" y="1286"/>
                    <a:pt x="875" y="1268"/>
                  </a:cubicBezTo>
                  <a:cubicBezTo>
                    <a:pt x="902" y="1250"/>
                    <a:pt x="928" y="1215"/>
                    <a:pt x="955" y="1188"/>
                  </a:cubicBezTo>
                  <a:cubicBezTo>
                    <a:pt x="1009" y="1117"/>
                    <a:pt x="1053" y="1036"/>
                    <a:pt x="1071" y="947"/>
                  </a:cubicBezTo>
                  <a:cubicBezTo>
                    <a:pt x="1125" y="786"/>
                    <a:pt x="1116" y="617"/>
                    <a:pt x="1062" y="465"/>
                  </a:cubicBezTo>
                  <a:cubicBezTo>
                    <a:pt x="970" y="219"/>
                    <a:pt x="753" y="0"/>
                    <a:pt x="4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611;p65"/>
            <p:cNvSpPr/>
            <p:nvPr/>
          </p:nvSpPr>
          <p:spPr>
            <a:xfrm>
              <a:off x="3668945" y="2503626"/>
              <a:ext cx="93498" cy="115944"/>
            </a:xfrm>
            <a:custGeom>
              <a:avLst/>
              <a:gdLst/>
              <a:ahLst/>
              <a:cxnLst/>
              <a:rect l="l" t="t" r="r" b="b"/>
              <a:pathLst>
                <a:path w="1233" h="1529" extrusionOk="0">
                  <a:moveTo>
                    <a:pt x="450" y="1"/>
                  </a:moveTo>
                  <a:cubicBezTo>
                    <a:pt x="381" y="1"/>
                    <a:pt x="311" y="21"/>
                    <a:pt x="250" y="61"/>
                  </a:cubicBezTo>
                  <a:cubicBezTo>
                    <a:pt x="107" y="168"/>
                    <a:pt x="18" y="329"/>
                    <a:pt x="9" y="498"/>
                  </a:cubicBezTo>
                  <a:cubicBezTo>
                    <a:pt x="0" y="686"/>
                    <a:pt x="45" y="882"/>
                    <a:pt x="143" y="1043"/>
                  </a:cubicBezTo>
                  <a:cubicBezTo>
                    <a:pt x="179" y="1114"/>
                    <a:pt x="224" y="1186"/>
                    <a:pt x="277" y="1248"/>
                  </a:cubicBezTo>
                  <a:cubicBezTo>
                    <a:pt x="322" y="1320"/>
                    <a:pt x="384" y="1382"/>
                    <a:pt x="447" y="1436"/>
                  </a:cubicBezTo>
                  <a:cubicBezTo>
                    <a:pt x="520" y="1496"/>
                    <a:pt x="613" y="1528"/>
                    <a:pt x="708" y="1528"/>
                  </a:cubicBezTo>
                  <a:cubicBezTo>
                    <a:pt x="752" y="1528"/>
                    <a:pt x="797" y="1521"/>
                    <a:pt x="839" y="1507"/>
                  </a:cubicBezTo>
                  <a:cubicBezTo>
                    <a:pt x="884" y="1489"/>
                    <a:pt x="929" y="1462"/>
                    <a:pt x="964" y="1427"/>
                  </a:cubicBezTo>
                  <a:cubicBezTo>
                    <a:pt x="1000" y="1409"/>
                    <a:pt x="1027" y="1391"/>
                    <a:pt x="1062" y="1364"/>
                  </a:cubicBezTo>
                  <a:cubicBezTo>
                    <a:pt x="1143" y="1293"/>
                    <a:pt x="1196" y="1204"/>
                    <a:pt x="1223" y="1088"/>
                  </a:cubicBezTo>
                  <a:cubicBezTo>
                    <a:pt x="1232" y="1007"/>
                    <a:pt x="1232" y="918"/>
                    <a:pt x="1223" y="829"/>
                  </a:cubicBezTo>
                  <a:cubicBezTo>
                    <a:pt x="1205" y="731"/>
                    <a:pt x="1178" y="632"/>
                    <a:pt x="1134" y="543"/>
                  </a:cubicBezTo>
                  <a:cubicBezTo>
                    <a:pt x="1062" y="382"/>
                    <a:pt x="938" y="249"/>
                    <a:pt x="795" y="150"/>
                  </a:cubicBezTo>
                  <a:cubicBezTo>
                    <a:pt x="714" y="88"/>
                    <a:pt x="616" y="34"/>
                    <a:pt x="518" y="8"/>
                  </a:cubicBezTo>
                  <a:cubicBezTo>
                    <a:pt x="496" y="3"/>
                    <a:pt x="473" y="1"/>
                    <a:pt x="4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612;p65"/>
            <p:cNvSpPr/>
            <p:nvPr/>
          </p:nvSpPr>
          <p:spPr>
            <a:xfrm>
              <a:off x="3674328" y="2534489"/>
              <a:ext cx="34578" cy="45119"/>
            </a:xfrm>
            <a:custGeom>
              <a:avLst/>
              <a:gdLst/>
              <a:ahLst/>
              <a:cxnLst/>
              <a:rect l="l" t="t" r="r" b="b"/>
              <a:pathLst>
                <a:path w="456" h="595" extrusionOk="0">
                  <a:moveTo>
                    <a:pt x="194" y="0"/>
                  </a:moveTo>
                  <a:cubicBezTo>
                    <a:pt x="142" y="0"/>
                    <a:pt x="92" y="20"/>
                    <a:pt x="54" y="65"/>
                  </a:cubicBezTo>
                  <a:cubicBezTo>
                    <a:pt x="45" y="65"/>
                    <a:pt x="45" y="74"/>
                    <a:pt x="36" y="83"/>
                  </a:cubicBezTo>
                  <a:cubicBezTo>
                    <a:pt x="28" y="91"/>
                    <a:pt x="28" y="100"/>
                    <a:pt x="19" y="109"/>
                  </a:cubicBezTo>
                  <a:cubicBezTo>
                    <a:pt x="19" y="118"/>
                    <a:pt x="19" y="127"/>
                    <a:pt x="10" y="136"/>
                  </a:cubicBezTo>
                  <a:cubicBezTo>
                    <a:pt x="10" y="145"/>
                    <a:pt x="1" y="154"/>
                    <a:pt x="1" y="163"/>
                  </a:cubicBezTo>
                  <a:cubicBezTo>
                    <a:pt x="1" y="181"/>
                    <a:pt x="1" y="207"/>
                    <a:pt x="1" y="234"/>
                  </a:cubicBezTo>
                  <a:cubicBezTo>
                    <a:pt x="10" y="270"/>
                    <a:pt x="19" y="306"/>
                    <a:pt x="28" y="341"/>
                  </a:cubicBezTo>
                  <a:cubicBezTo>
                    <a:pt x="54" y="395"/>
                    <a:pt x="81" y="457"/>
                    <a:pt x="117" y="511"/>
                  </a:cubicBezTo>
                  <a:cubicBezTo>
                    <a:pt x="150" y="567"/>
                    <a:pt x="208" y="595"/>
                    <a:pt x="266" y="595"/>
                  </a:cubicBezTo>
                  <a:cubicBezTo>
                    <a:pt x="301" y="595"/>
                    <a:pt x="337" y="585"/>
                    <a:pt x="367" y="564"/>
                  </a:cubicBezTo>
                  <a:cubicBezTo>
                    <a:pt x="385" y="556"/>
                    <a:pt x="402" y="538"/>
                    <a:pt x="411" y="529"/>
                  </a:cubicBezTo>
                  <a:lnTo>
                    <a:pt x="411" y="520"/>
                  </a:lnTo>
                  <a:lnTo>
                    <a:pt x="420" y="502"/>
                  </a:lnTo>
                  <a:cubicBezTo>
                    <a:pt x="429" y="502"/>
                    <a:pt x="429" y="493"/>
                    <a:pt x="429" y="484"/>
                  </a:cubicBezTo>
                  <a:cubicBezTo>
                    <a:pt x="456" y="440"/>
                    <a:pt x="456" y="386"/>
                    <a:pt x="429" y="341"/>
                  </a:cubicBezTo>
                  <a:cubicBezTo>
                    <a:pt x="429" y="315"/>
                    <a:pt x="420" y="288"/>
                    <a:pt x="411" y="270"/>
                  </a:cubicBezTo>
                  <a:cubicBezTo>
                    <a:pt x="393" y="216"/>
                    <a:pt x="376" y="172"/>
                    <a:pt x="358" y="118"/>
                  </a:cubicBezTo>
                  <a:cubicBezTo>
                    <a:pt x="340" y="65"/>
                    <a:pt x="286" y="11"/>
                    <a:pt x="224" y="2"/>
                  </a:cubicBezTo>
                  <a:cubicBezTo>
                    <a:pt x="214" y="1"/>
                    <a:pt x="204" y="0"/>
                    <a:pt x="19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5613;p65"/>
            <p:cNvSpPr/>
            <p:nvPr/>
          </p:nvSpPr>
          <p:spPr>
            <a:xfrm>
              <a:off x="3748110" y="2480498"/>
              <a:ext cx="29877" cy="36853"/>
            </a:xfrm>
            <a:custGeom>
              <a:avLst/>
              <a:gdLst/>
              <a:ahLst/>
              <a:cxnLst/>
              <a:rect l="l" t="t" r="r" b="b"/>
              <a:pathLst>
                <a:path w="394" h="486" extrusionOk="0">
                  <a:moveTo>
                    <a:pt x="134" y="0"/>
                  </a:moveTo>
                  <a:cubicBezTo>
                    <a:pt x="108" y="9"/>
                    <a:pt x="90" y="18"/>
                    <a:pt x="72" y="27"/>
                  </a:cubicBezTo>
                  <a:lnTo>
                    <a:pt x="36" y="54"/>
                  </a:lnTo>
                  <a:cubicBezTo>
                    <a:pt x="27" y="72"/>
                    <a:pt x="18" y="89"/>
                    <a:pt x="10" y="107"/>
                  </a:cubicBezTo>
                  <a:cubicBezTo>
                    <a:pt x="1" y="125"/>
                    <a:pt x="1" y="152"/>
                    <a:pt x="1" y="170"/>
                  </a:cubicBezTo>
                  <a:cubicBezTo>
                    <a:pt x="10" y="197"/>
                    <a:pt x="10" y="223"/>
                    <a:pt x="18" y="250"/>
                  </a:cubicBezTo>
                  <a:cubicBezTo>
                    <a:pt x="18" y="268"/>
                    <a:pt x="27" y="277"/>
                    <a:pt x="27" y="295"/>
                  </a:cubicBezTo>
                  <a:cubicBezTo>
                    <a:pt x="39" y="319"/>
                    <a:pt x="51" y="342"/>
                    <a:pt x="63" y="366"/>
                  </a:cubicBezTo>
                  <a:lnTo>
                    <a:pt x="63" y="366"/>
                  </a:lnTo>
                  <a:cubicBezTo>
                    <a:pt x="81" y="402"/>
                    <a:pt x="99" y="429"/>
                    <a:pt x="117" y="446"/>
                  </a:cubicBezTo>
                  <a:cubicBezTo>
                    <a:pt x="143" y="464"/>
                    <a:pt x="170" y="473"/>
                    <a:pt x="197" y="482"/>
                  </a:cubicBezTo>
                  <a:cubicBezTo>
                    <a:pt x="208" y="484"/>
                    <a:pt x="219" y="486"/>
                    <a:pt x="230" y="486"/>
                  </a:cubicBezTo>
                  <a:cubicBezTo>
                    <a:pt x="263" y="486"/>
                    <a:pt x="295" y="475"/>
                    <a:pt x="322" y="455"/>
                  </a:cubicBezTo>
                  <a:cubicBezTo>
                    <a:pt x="340" y="446"/>
                    <a:pt x="358" y="429"/>
                    <a:pt x="367" y="411"/>
                  </a:cubicBezTo>
                  <a:cubicBezTo>
                    <a:pt x="375" y="393"/>
                    <a:pt x="384" y="375"/>
                    <a:pt x="384" y="357"/>
                  </a:cubicBezTo>
                  <a:cubicBezTo>
                    <a:pt x="393" y="339"/>
                    <a:pt x="393" y="322"/>
                    <a:pt x="384" y="313"/>
                  </a:cubicBezTo>
                  <a:cubicBezTo>
                    <a:pt x="384" y="295"/>
                    <a:pt x="375" y="286"/>
                    <a:pt x="375" y="268"/>
                  </a:cubicBezTo>
                  <a:cubicBezTo>
                    <a:pt x="375" y="250"/>
                    <a:pt x="367" y="241"/>
                    <a:pt x="358" y="223"/>
                  </a:cubicBezTo>
                  <a:cubicBezTo>
                    <a:pt x="340" y="188"/>
                    <a:pt x="331" y="152"/>
                    <a:pt x="313" y="116"/>
                  </a:cubicBezTo>
                  <a:cubicBezTo>
                    <a:pt x="304" y="89"/>
                    <a:pt x="286" y="63"/>
                    <a:pt x="268" y="45"/>
                  </a:cubicBezTo>
                  <a:lnTo>
                    <a:pt x="233" y="18"/>
                  </a:lnTo>
                  <a:cubicBezTo>
                    <a:pt x="215" y="9"/>
                    <a:pt x="197" y="0"/>
                    <a:pt x="170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5614;p65"/>
            <p:cNvSpPr/>
            <p:nvPr/>
          </p:nvSpPr>
          <p:spPr>
            <a:xfrm>
              <a:off x="3839483" y="2472764"/>
              <a:ext cx="30559" cy="42768"/>
            </a:xfrm>
            <a:custGeom>
              <a:avLst/>
              <a:gdLst/>
              <a:ahLst/>
              <a:cxnLst/>
              <a:rect l="l" t="t" r="r" b="b"/>
              <a:pathLst>
                <a:path w="403" h="564" extrusionOk="0">
                  <a:moveTo>
                    <a:pt x="151" y="0"/>
                  </a:moveTo>
                  <a:cubicBezTo>
                    <a:pt x="142" y="0"/>
                    <a:pt x="133" y="1"/>
                    <a:pt x="125" y="4"/>
                  </a:cubicBezTo>
                  <a:cubicBezTo>
                    <a:pt x="90" y="13"/>
                    <a:pt x="63" y="22"/>
                    <a:pt x="45" y="49"/>
                  </a:cubicBezTo>
                  <a:cubicBezTo>
                    <a:pt x="18" y="75"/>
                    <a:pt x="0" y="111"/>
                    <a:pt x="9" y="156"/>
                  </a:cubicBezTo>
                  <a:lnTo>
                    <a:pt x="9" y="165"/>
                  </a:lnTo>
                  <a:cubicBezTo>
                    <a:pt x="0" y="200"/>
                    <a:pt x="9" y="245"/>
                    <a:pt x="18" y="281"/>
                  </a:cubicBezTo>
                  <a:cubicBezTo>
                    <a:pt x="27" y="299"/>
                    <a:pt x="27" y="325"/>
                    <a:pt x="36" y="343"/>
                  </a:cubicBezTo>
                  <a:cubicBezTo>
                    <a:pt x="54" y="379"/>
                    <a:pt x="63" y="415"/>
                    <a:pt x="81" y="450"/>
                  </a:cubicBezTo>
                  <a:cubicBezTo>
                    <a:pt x="90" y="477"/>
                    <a:pt x="108" y="504"/>
                    <a:pt x="125" y="522"/>
                  </a:cubicBezTo>
                  <a:lnTo>
                    <a:pt x="161" y="548"/>
                  </a:lnTo>
                  <a:cubicBezTo>
                    <a:pt x="187" y="559"/>
                    <a:pt x="210" y="563"/>
                    <a:pt x="234" y="563"/>
                  </a:cubicBezTo>
                  <a:cubicBezTo>
                    <a:pt x="251" y="563"/>
                    <a:pt x="268" y="561"/>
                    <a:pt x="286" y="557"/>
                  </a:cubicBezTo>
                  <a:cubicBezTo>
                    <a:pt x="331" y="540"/>
                    <a:pt x="357" y="513"/>
                    <a:pt x="384" y="468"/>
                  </a:cubicBezTo>
                  <a:cubicBezTo>
                    <a:pt x="393" y="450"/>
                    <a:pt x="393" y="432"/>
                    <a:pt x="393" y="406"/>
                  </a:cubicBezTo>
                  <a:cubicBezTo>
                    <a:pt x="402" y="388"/>
                    <a:pt x="393" y="370"/>
                    <a:pt x="384" y="352"/>
                  </a:cubicBezTo>
                  <a:cubicBezTo>
                    <a:pt x="375" y="307"/>
                    <a:pt x="375" y="272"/>
                    <a:pt x="357" y="227"/>
                  </a:cubicBezTo>
                  <a:cubicBezTo>
                    <a:pt x="357" y="209"/>
                    <a:pt x="349" y="191"/>
                    <a:pt x="340" y="174"/>
                  </a:cubicBezTo>
                  <a:lnTo>
                    <a:pt x="331" y="147"/>
                  </a:lnTo>
                  <a:cubicBezTo>
                    <a:pt x="322" y="111"/>
                    <a:pt x="295" y="84"/>
                    <a:pt x="268" y="58"/>
                  </a:cubicBezTo>
                  <a:lnTo>
                    <a:pt x="259" y="49"/>
                  </a:lnTo>
                  <a:cubicBezTo>
                    <a:pt x="241" y="40"/>
                    <a:pt x="233" y="22"/>
                    <a:pt x="215" y="13"/>
                  </a:cubicBezTo>
                  <a:cubicBezTo>
                    <a:pt x="196" y="7"/>
                    <a:pt x="172" y="0"/>
                    <a:pt x="15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5615;p65"/>
            <p:cNvSpPr/>
            <p:nvPr/>
          </p:nvSpPr>
          <p:spPr>
            <a:xfrm>
              <a:off x="3936923" y="2436897"/>
              <a:ext cx="32607" cy="36853"/>
            </a:xfrm>
            <a:custGeom>
              <a:avLst/>
              <a:gdLst/>
              <a:ahLst/>
              <a:cxnLst/>
              <a:rect l="l" t="t" r="r" b="b"/>
              <a:pathLst>
                <a:path w="430" h="486" extrusionOk="0">
                  <a:moveTo>
                    <a:pt x="138" y="1"/>
                  </a:moveTo>
                  <a:cubicBezTo>
                    <a:pt x="120" y="1"/>
                    <a:pt x="100" y="5"/>
                    <a:pt x="81" y="13"/>
                  </a:cubicBezTo>
                  <a:cubicBezTo>
                    <a:pt x="27" y="40"/>
                    <a:pt x="1" y="102"/>
                    <a:pt x="19" y="165"/>
                  </a:cubicBezTo>
                  <a:cubicBezTo>
                    <a:pt x="54" y="272"/>
                    <a:pt x="126" y="370"/>
                    <a:pt x="206" y="450"/>
                  </a:cubicBezTo>
                  <a:cubicBezTo>
                    <a:pt x="206" y="450"/>
                    <a:pt x="215" y="459"/>
                    <a:pt x="215" y="459"/>
                  </a:cubicBezTo>
                  <a:cubicBezTo>
                    <a:pt x="233" y="468"/>
                    <a:pt x="251" y="477"/>
                    <a:pt x="268" y="486"/>
                  </a:cubicBezTo>
                  <a:lnTo>
                    <a:pt x="340" y="486"/>
                  </a:lnTo>
                  <a:cubicBezTo>
                    <a:pt x="367" y="468"/>
                    <a:pt x="393" y="450"/>
                    <a:pt x="402" y="423"/>
                  </a:cubicBezTo>
                  <a:cubicBezTo>
                    <a:pt x="420" y="406"/>
                    <a:pt x="429" y="370"/>
                    <a:pt x="429" y="343"/>
                  </a:cubicBezTo>
                  <a:cubicBezTo>
                    <a:pt x="429" y="316"/>
                    <a:pt x="420" y="281"/>
                    <a:pt x="393" y="263"/>
                  </a:cubicBezTo>
                  <a:cubicBezTo>
                    <a:pt x="384" y="245"/>
                    <a:pt x="376" y="236"/>
                    <a:pt x="367" y="227"/>
                  </a:cubicBezTo>
                  <a:lnTo>
                    <a:pt x="358" y="218"/>
                  </a:lnTo>
                  <a:cubicBezTo>
                    <a:pt x="349" y="191"/>
                    <a:pt x="331" y="174"/>
                    <a:pt x="322" y="165"/>
                  </a:cubicBezTo>
                  <a:lnTo>
                    <a:pt x="242" y="58"/>
                  </a:lnTo>
                  <a:cubicBezTo>
                    <a:pt x="217" y="21"/>
                    <a:pt x="180" y="1"/>
                    <a:pt x="13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616;p65"/>
            <p:cNvSpPr/>
            <p:nvPr/>
          </p:nvSpPr>
          <p:spPr>
            <a:xfrm>
              <a:off x="3827957" y="2428101"/>
              <a:ext cx="100930" cy="123906"/>
            </a:xfrm>
            <a:custGeom>
              <a:avLst/>
              <a:gdLst/>
              <a:ahLst/>
              <a:cxnLst/>
              <a:rect l="l" t="t" r="r" b="b"/>
              <a:pathLst>
                <a:path w="1331" h="1634" extrusionOk="0">
                  <a:moveTo>
                    <a:pt x="630" y="0"/>
                  </a:moveTo>
                  <a:cubicBezTo>
                    <a:pt x="596" y="0"/>
                    <a:pt x="562" y="4"/>
                    <a:pt x="527" y="13"/>
                  </a:cubicBezTo>
                  <a:cubicBezTo>
                    <a:pt x="322" y="75"/>
                    <a:pt x="161" y="227"/>
                    <a:pt x="81" y="432"/>
                  </a:cubicBezTo>
                  <a:cubicBezTo>
                    <a:pt x="161" y="236"/>
                    <a:pt x="322" y="84"/>
                    <a:pt x="518" y="22"/>
                  </a:cubicBezTo>
                  <a:cubicBezTo>
                    <a:pt x="545" y="17"/>
                    <a:pt x="572" y="15"/>
                    <a:pt x="598" y="15"/>
                  </a:cubicBezTo>
                  <a:cubicBezTo>
                    <a:pt x="678" y="15"/>
                    <a:pt x="755" y="35"/>
                    <a:pt x="822" y="75"/>
                  </a:cubicBezTo>
                  <a:cubicBezTo>
                    <a:pt x="911" y="120"/>
                    <a:pt x="991" y="191"/>
                    <a:pt x="1063" y="272"/>
                  </a:cubicBezTo>
                  <a:cubicBezTo>
                    <a:pt x="1197" y="432"/>
                    <a:pt x="1268" y="629"/>
                    <a:pt x="1268" y="834"/>
                  </a:cubicBezTo>
                  <a:cubicBezTo>
                    <a:pt x="1268" y="1039"/>
                    <a:pt x="1232" y="1262"/>
                    <a:pt x="1081" y="1396"/>
                  </a:cubicBezTo>
                  <a:cubicBezTo>
                    <a:pt x="1001" y="1517"/>
                    <a:pt x="863" y="1586"/>
                    <a:pt x="725" y="1586"/>
                  </a:cubicBezTo>
                  <a:cubicBezTo>
                    <a:pt x="710" y="1586"/>
                    <a:pt x="694" y="1586"/>
                    <a:pt x="679" y="1584"/>
                  </a:cubicBezTo>
                  <a:cubicBezTo>
                    <a:pt x="518" y="1557"/>
                    <a:pt x="367" y="1477"/>
                    <a:pt x="269" y="1343"/>
                  </a:cubicBezTo>
                  <a:cubicBezTo>
                    <a:pt x="161" y="1218"/>
                    <a:pt x="90" y="1075"/>
                    <a:pt x="45" y="914"/>
                  </a:cubicBezTo>
                  <a:cubicBezTo>
                    <a:pt x="10" y="754"/>
                    <a:pt x="19" y="584"/>
                    <a:pt x="81" y="433"/>
                  </a:cubicBezTo>
                  <a:lnTo>
                    <a:pt x="81" y="433"/>
                  </a:lnTo>
                  <a:cubicBezTo>
                    <a:pt x="19" y="584"/>
                    <a:pt x="1" y="754"/>
                    <a:pt x="36" y="914"/>
                  </a:cubicBezTo>
                  <a:cubicBezTo>
                    <a:pt x="72" y="1084"/>
                    <a:pt x="144" y="1236"/>
                    <a:pt x="251" y="1361"/>
                  </a:cubicBezTo>
                  <a:cubicBezTo>
                    <a:pt x="349" y="1503"/>
                    <a:pt x="501" y="1593"/>
                    <a:pt x="670" y="1628"/>
                  </a:cubicBezTo>
                  <a:cubicBezTo>
                    <a:pt x="692" y="1632"/>
                    <a:pt x="714" y="1633"/>
                    <a:pt x="736" y="1633"/>
                  </a:cubicBezTo>
                  <a:cubicBezTo>
                    <a:pt x="884" y="1633"/>
                    <a:pt x="1031" y="1556"/>
                    <a:pt x="1116" y="1432"/>
                  </a:cubicBezTo>
                  <a:cubicBezTo>
                    <a:pt x="1197" y="1361"/>
                    <a:pt x="1259" y="1262"/>
                    <a:pt x="1295" y="1155"/>
                  </a:cubicBezTo>
                  <a:cubicBezTo>
                    <a:pt x="1322" y="1048"/>
                    <a:pt x="1331" y="941"/>
                    <a:pt x="1322" y="834"/>
                  </a:cubicBezTo>
                  <a:cubicBezTo>
                    <a:pt x="1322" y="611"/>
                    <a:pt x="1241" y="406"/>
                    <a:pt x="1090" y="245"/>
                  </a:cubicBezTo>
                  <a:cubicBezTo>
                    <a:pt x="1018" y="165"/>
                    <a:pt x="929" y="102"/>
                    <a:pt x="840" y="49"/>
                  </a:cubicBezTo>
                  <a:cubicBezTo>
                    <a:pt x="773" y="18"/>
                    <a:pt x="702" y="0"/>
                    <a:pt x="6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617;p65"/>
            <p:cNvSpPr/>
            <p:nvPr/>
          </p:nvSpPr>
          <p:spPr>
            <a:xfrm>
              <a:off x="3923425" y="2380252"/>
              <a:ext cx="105631" cy="116778"/>
            </a:xfrm>
            <a:custGeom>
              <a:avLst/>
              <a:gdLst/>
              <a:ahLst/>
              <a:cxnLst/>
              <a:rect l="l" t="t" r="r" b="b"/>
              <a:pathLst>
                <a:path w="1393" h="1540" extrusionOk="0">
                  <a:moveTo>
                    <a:pt x="509" y="0"/>
                  </a:moveTo>
                  <a:cubicBezTo>
                    <a:pt x="497" y="0"/>
                    <a:pt x="485" y="1"/>
                    <a:pt x="473" y="1"/>
                  </a:cubicBezTo>
                  <a:cubicBezTo>
                    <a:pt x="375" y="10"/>
                    <a:pt x="286" y="55"/>
                    <a:pt x="223" y="117"/>
                  </a:cubicBezTo>
                  <a:lnTo>
                    <a:pt x="214" y="126"/>
                  </a:lnTo>
                  <a:lnTo>
                    <a:pt x="223" y="126"/>
                  </a:lnTo>
                  <a:cubicBezTo>
                    <a:pt x="286" y="64"/>
                    <a:pt x="375" y="28"/>
                    <a:pt x="473" y="10"/>
                  </a:cubicBezTo>
                  <a:cubicBezTo>
                    <a:pt x="652" y="10"/>
                    <a:pt x="839" y="82"/>
                    <a:pt x="982" y="198"/>
                  </a:cubicBezTo>
                  <a:cubicBezTo>
                    <a:pt x="1125" y="314"/>
                    <a:pt x="1241" y="465"/>
                    <a:pt x="1303" y="644"/>
                  </a:cubicBezTo>
                  <a:cubicBezTo>
                    <a:pt x="1330" y="724"/>
                    <a:pt x="1348" y="822"/>
                    <a:pt x="1348" y="912"/>
                  </a:cubicBezTo>
                  <a:cubicBezTo>
                    <a:pt x="1348" y="956"/>
                    <a:pt x="1339" y="1001"/>
                    <a:pt x="1330" y="1046"/>
                  </a:cubicBezTo>
                  <a:lnTo>
                    <a:pt x="1276" y="1170"/>
                  </a:lnTo>
                  <a:lnTo>
                    <a:pt x="1276" y="1179"/>
                  </a:lnTo>
                  <a:cubicBezTo>
                    <a:pt x="1268" y="1269"/>
                    <a:pt x="1214" y="1340"/>
                    <a:pt x="1143" y="1403"/>
                  </a:cubicBezTo>
                  <a:cubicBezTo>
                    <a:pt x="1071" y="1456"/>
                    <a:pt x="982" y="1492"/>
                    <a:pt x="893" y="1501"/>
                  </a:cubicBezTo>
                  <a:cubicBezTo>
                    <a:pt x="869" y="1503"/>
                    <a:pt x="845" y="1504"/>
                    <a:pt x="822" y="1504"/>
                  </a:cubicBezTo>
                  <a:cubicBezTo>
                    <a:pt x="659" y="1504"/>
                    <a:pt x="500" y="1450"/>
                    <a:pt x="375" y="1349"/>
                  </a:cubicBezTo>
                  <a:cubicBezTo>
                    <a:pt x="232" y="1224"/>
                    <a:pt x="125" y="1063"/>
                    <a:pt x="72" y="876"/>
                  </a:cubicBezTo>
                  <a:cubicBezTo>
                    <a:pt x="9" y="698"/>
                    <a:pt x="9" y="501"/>
                    <a:pt x="71" y="323"/>
                  </a:cubicBezTo>
                  <a:lnTo>
                    <a:pt x="71" y="323"/>
                  </a:lnTo>
                  <a:cubicBezTo>
                    <a:pt x="9" y="501"/>
                    <a:pt x="0" y="698"/>
                    <a:pt x="63" y="876"/>
                  </a:cubicBezTo>
                  <a:cubicBezTo>
                    <a:pt x="116" y="1063"/>
                    <a:pt x="214" y="1233"/>
                    <a:pt x="357" y="1367"/>
                  </a:cubicBezTo>
                  <a:cubicBezTo>
                    <a:pt x="492" y="1478"/>
                    <a:pt x="662" y="1539"/>
                    <a:pt x="835" y="1539"/>
                  </a:cubicBezTo>
                  <a:cubicBezTo>
                    <a:pt x="857" y="1539"/>
                    <a:pt x="880" y="1538"/>
                    <a:pt x="902" y="1536"/>
                  </a:cubicBezTo>
                  <a:cubicBezTo>
                    <a:pt x="1000" y="1527"/>
                    <a:pt x="1089" y="1492"/>
                    <a:pt x="1178" y="1429"/>
                  </a:cubicBezTo>
                  <a:cubicBezTo>
                    <a:pt x="1259" y="1367"/>
                    <a:pt x="1312" y="1278"/>
                    <a:pt x="1330" y="1179"/>
                  </a:cubicBezTo>
                  <a:lnTo>
                    <a:pt x="1330" y="1188"/>
                  </a:lnTo>
                  <a:lnTo>
                    <a:pt x="1375" y="1046"/>
                  </a:lnTo>
                  <a:cubicBezTo>
                    <a:pt x="1392" y="1001"/>
                    <a:pt x="1392" y="956"/>
                    <a:pt x="1392" y="903"/>
                  </a:cubicBezTo>
                  <a:cubicBezTo>
                    <a:pt x="1392" y="805"/>
                    <a:pt x="1375" y="715"/>
                    <a:pt x="1348" y="617"/>
                  </a:cubicBezTo>
                  <a:cubicBezTo>
                    <a:pt x="1276" y="439"/>
                    <a:pt x="1152" y="287"/>
                    <a:pt x="1000" y="171"/>
                  </a:cubicBezTo>
                  <a:cubicBezTo>
                    <a:pt x="858" y="62"/>
                    <a:pt x="684" y="0"/>
                    <a:pt x="5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618;p65"/>
            <p:cNvSpPr/>
            <p:nvPr/>
          </p:nvSpPr>
          <p:spPr>
            <a:xfrm>
              <a:off x="3742726" y="2447134"/>
              <a:ext cx="90086" cy="109271"/>
            </a:xfrm>
            <a:custGeom>
              <a:avLst/>
              <a:gdLst/>
              <a:ahLst/>
              <a:cxnLst/>
              <a:rect l="l" t="t" r="r" b="b"/>
              <a:pathLst>
                <a:path w="1188" h="1441" extrusionOk="0">
                  <a:moveTo>
                    <a:pt x="165" y="133"/>
                  </a:moveTo>
                  <a:lnTo>
                    <a:pt x="165" y="133"/>
                  </a:lnTo>
                  <a:cubicBezTo>
                    <a:pt x="164" y="134"/>
                    <a:pt x="162" y="135"/>
                    <a:pt x="161" y="137"/>
                  </a:cubicBezTo>
                  <a:cubicBezTo>
                    <a:pt x="99" y="199"/>
                    <a:pt x="46" y="287"/>
                    <a:pt x="27" y="384"/>
                  </a:cubicBezTo>
                  <a:lnTo>
                    <a:pt x="27" y="384"/>
                  </a:lnTo>
                  <a:cubicBezTo>
                    <a:pt x="45" y="289"/>
                    <a:pt x="97" y="203"/>
                    <a:pt x="165" y="133"/>
                  </a:cubicBezTo>
                  <a:close/>
                  <a:moveTo>
                    <a:pt x="480" y="1"/>
                  </a:moveTo>
                  <a:cubicBezTo>
                    <a:pt x="463" y="1"/>
                    <a:pt x="446" y="1"/>
                    <a:pt x="429" y="3"/>
                  </a:cubicBezTo>
                  <a:cubicBezTo>
                    <a:pt x="330" y="12"/>
                    <a:pt x="241" y="56"/>
                    <a:pt x="170" y="128"/>
                  </a:cubicBezTo>
                  <a:cubicBezTo>
                    <a:pt x="168" y="129"/>
                    <a:pt x="167" y="131"/>
                    <a:pt x="165" y="133"/>
                  </a:cubicBezTo>
                  <a:lnTo>
                    <a:pt x="165" y="133"/>
                  </a:lnTo>
                  <a:cubicBezTo>
                    <a:pt x="236" y="64"/>
                    <a:pt x="332" y="21"/>
                    <a:pt x="429" y="21"/>
                  </a:cubicBezTo>
                  <a:cubicBezTo>
                    <a:pt x="444" y="19"/>
                    <a:pt x="459" y="19"/>
                    <a:pt x="474" y="19"/>
                  </a:cubicBezTo>
                  <a:cubicBezTo>
                    <a:pt x="654" y="19"/>
                    <a:pt x="821" y="114"/>
                    <a:pt x="919" y="271"/>
                  </a:cubicBezTo>
                  <a:cubicBezTo>
                    <a:pt x="1036" y="431"/>
                    <a:pt x="1089" y="619"/>
                    <a:pt x="1071" y="815"/>
                  </a:cubicBezTo>
                  <a:cubicBezTo>
                    <a:pt x="1053" y="1002"/>
                    <a:pt x="973" y="1208"/>
                    <a:pt x="803" y="1297"/>
                  </a:cubicBezTo>
                  <a:cubicBezTo>
                    <a:pt x="745" y="1362"/>
                    <a:pt x="657" y="1404"/>
                    <a:pt x="569" y="1404"/>
                  </a:cubicBezTo>
                  <a:cubicBezTo>
                    <a:pt x="537" y="1404"/>
                    <a:pt x="504" y="1398"/>
                    <a:pt x="473" y="1386"/>
                  </a:cubicBezTo>
                  <a:cubicBezTo>
                    <a:pt x="348" y="1342"/>
                    <a:pt x="250" y="1243"/>
                    <a:pt x="197" y="1127"/>
                  </a:cubicBezTo>
                  <a:cubicBezTo>
                    <a:pt x="125" y="1020"/>
                    <a:pt x="81" y="895"/>
                    <a:pt x="45" y="770"/>
                  </a:cubicBezTo>
                  <a:cubicBezTo>
                    <a:pt x="9" y="646"/>
                    <a:pt x="0" y="512"/>
                    <a:pt x="27" y="387"/>
                  </a:cubicBezTo>
                  <a:lnTo>
                    <a:pt x="27" y="387"/>
                  </a:lnTo>
                  <a:cubicBezTo>
                    <a:pt x="0" y="512"/>
                    <a:pt x="0" y="646"/>
                    <a:pt x="36" y="770"/>
                  </a:cubicBezTo>
                  <a:cubicBezTo>
                    <a:pt x="72" y="904"/>
                    <a:pt x="116" y="1020"/>
                    <a:pt x="179" y="1136"/>
                  </a:cubicBezTo>
                  <a:cubicBezTo>
                    <a:pt x="232" y="1261"/>
                    <a:pt x="330" y="1368"/>
                    <a:pt x="455" y="1422"/>
                  </a:cubicBezTo>
                  <a:cubicBezTo>
                    <a:pt x="493" y="1435"/>
                    <a:pt x="532" y="1441"/>
                    <a:pt x="571" y="1441"/>
                  </a:cubicBezTo>
                  <a:cubicBezTo>
                    <a:pt x="667" y="1441"/>
                    <a:pt x="762" y="1404"/>
                    <a:pt x="831" y="1332"/>
                  </a:cubicBezTo>
                  <a:lnTo>
                    <a:pt x="831" y="1332"/>
                  </a:lnTo>
                  <a:cubicBezTo>
                    <a:pt x="876" y="1305"/>
                    <a:pt x="920" y="1270"/>
                    <a:pt x="955" y="1235"/>
                  </a:cubicBezTo>
                  <a:cubicBezTo>
                    <a:pt x="991" y="1199"/>
                    <a:pt x="1018" y="1154"/>
                    <a:pt x="1044" y="1110"/>
                  </a:cubicBezTo>
                  <a:cubicBezTo>
                    <a:pt x="1187" y="824"/>
                    <a:pt x="1152" y="494"/>
                    <a:pt x="955" y="244"/>
                  </a:cubicBezTo>
                  <a:cubicBezTo>
                    <a:pt x="849" y="89"/>
                    <a:pt x="668" y="1"/>
                    <a:pt x="4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619;p65"/>
            <p:cNvSpPr/>
            <p:nvPr/>
          </p:nvSpPr>
          <p:spPr>
            <a:xfrm>
              <a:off x="3668262" y="2501958"/>
              <a:ext cx="96835" cy="118674"/>
            </a:xfrm>
            <a:custGeom>
              <a:avLst/>
              <a:gdLst/>
              <a:ahLst/>
              <a:cxnLst/>
              <a:rect l="l" t="t" r="r" b="b"/>
              <a:pathLst>
                <a:path w="1277" h="1565" extrusionOk="0">
                  <a:moveTo>
                    <a:pt x="466" y="1"/>
                  </a:moveTo>
                  <a:cubicBezTo>
                    <a:pt x="431" y="1"/>
                    <a:pt x="398" y="7"/>
                    <a:pt x="366" y="21"/>
                  </a:cubicBezTo>
                  <a:cubicBezTo>
                    <a:pt x="233" y="65"/>
                    <a:pt x="125" y="163"/>
                    <a:pt x="72" y="288"/>
                  </a:cubicBezTo>
                  <a:cubicBezTo>
                    <a:pt x="18" y="413"/>
                    <a:pt x="0" y="556"/>
                    <a:pt x="18" y="690"/>
                  </a:cubicBezTo>
                  <a:cubicBezTo>
                    <a:pt x="36" y="815"/>
                    <a:pt x="81" y="949"/>
                    <a:pt x="152" y="1065"/>
                  </a:cubicBezTo>
                  <a:cubicBezTo>
                    <a:pt x="81" y="949"/>
                    <a:pt x="45" y="824"/>
                    <a:pt x="27" y="699"/>
                  </a:cubicBezTo>
                  <a:cubicBezTo>
                    <a:pt x="9" y="565"/>
                    <a:pt x="27" y="431"/>
                    <a:pt x="81" y="306"/>
                  </a:cubicBezTo>
                  <a:cubicBezTo>
                    <a:pt x="134" y="190"/>
                    <a:pt x="241" y="92"/>
                    <a:pt x="366" y="56"/>
                  </a:cubicBezTo>
                  <a:cubicBezTo>
                    <a:pt x="394" y="48"/>
                    <a:pt x="423" y="44"/>
                    <a:pt x="451" y="44"/>
                  </a:cubicBezTo>
                  <a:cubicBezTo>
                    <a:pt x="485" y="44"/>
                    <a:pt x="519" y="51"/>
                    <a:pt x="554" y="65"/>
                  </a:cubicBezTo>
                  <a:cubicBezTo>
                    <a:pt x="616" y="83"/>
                    <a:pt x="670" y="119"/>
                    <a:pt x="723" y="163"/>
                  </a:cubicBezTo>
                  <a:cubicBezTo>
                    <a:pt x="830" y="226"/>
                    <a:pt x="938" y="315"/>
                    <a:pt x="1018" y="413"/>
                  </a:cubicBezTo>
                  <a:cubicBezTo>
                    <a:pt x="1098" y="520"/>
                    <a:pt x="1152" y="636"/>
                    <a:pt x="1179" y="770"/>
                  </a:cubicBezTo>
                  <a:cubicBezTo>
                    <a:pt x="1214" y="895"/>
                    <a:pt x="1223" y="1020"/>
                    <a:pt x="1205" y="1154"/>
                  </a:cubicBezTo>
                  <a:cubicBezTo>
                    <a:pt x="1170" y="1279"/>
                    <a:pt x="1089" y="1386"/>
                    <a:pt x="964" y="1440"/>
                  </a:cubicBezTo>
                  <a:cubicBezTo>
                    <a:pt x="911" y="1511"/>
                    <a:pt x="822" y="1547"/>
                    <a:pt x="741" y="1547"/>
                  </a:cubicBezTo>
                  <a:cubicBezTo>
                    <a:pt x="652" y="1547"/>
                    <a:pt x="563" y="1529"/>
                    <a:pt x="491" y="1475"/>
                  </a:cubicBezTo>
                  <a:cubicBezTo>
                    <a:pt x="420" y="1422"/>
                    <a:pt x="357" y="1359"/>
                    <a:pt x="304" y="1288"/>
                  </a:cubicBezTo>
                  <a:cubicBezTo>
                    <a:pt x="241" y="1217"/>
                    <a:pt x="197" y="1145"/>
                    <a:pt x="152" y="1065"/>
                  </a:cubicBezTo>
                  <a:lnTo>
                    <a:pt x="152" y="1065"/>
                  </a:lnTo>
                  <a:cubicBezTo>
                    <a:pt x="188" y="1145"/>
                    <a:pt x="241" y="1217"/>
                    <a:pt x="295" y="1288"/>
                  </a:cubicBezTo>
                  <a:cubicBezTo>
                    <a:pt x="349" y="1359"/>
                    <a:pt x="411" y="1431"/>
                    <a:pt x="482" y="1484"/>
                  </a:cubicBezTo>
                  <a:cubicBezTo>
                    <a:pt x="554" y="1538"/>
                    <a:pt x="643" y="1565"/>
                    <a:pt x="732" y="1565"/>
                  </a:cubicBezTo>
                  <a:cubicBezTo>
                    <a:pt x="830" y="1565"/>
                    <a:pt x="920" y="1529"/>
                    <a:pt x="982" y="1458"/>
                  </a:cubicBezTo>
                  <a:cubicBezTo>
                    <a:pt x="1107" y="1404"/>
                    <a:pt x="1205" y="1288"/>
                    <a:pt x="1241" y="1154"/>
                  </a:cubicBezTo>
                  <a:cubicBezTo>
                    <a:pt x="1277" y="1020"/>
                    <a:pt x="1268" y="877"/>
                    <a:pt x="1232" y="744"/>
                  </a:cubicBezTo>
                  <a:cubicBezTo>
                    <a:pt x="1205" y="610"/>
                    <a:pt x="1152" y="485"/>
                    <a:pt x="1063" y="378"/>
                  </a:cubicBezTo>
                  <a:cubicBezTo>
                    <a:pt x="973" y="271"/>
                    <a:pt x="866" y="181"/>
                    <a:pt x="750" y="110"/>
                  </a:cubicBezTo>
                  <a:cubicBezTo>
                    <a:pt x="697" y="74"/>
                    <a:pt x="634" y="39"/>
                    <a:pt x="572" y="21"/>
                  </a:cubicBezTo>
                  <a:cubicBezTo>
                    <a:pt x="536" y="7"/>
                    <a:pt x="500" y="1"/>
                    <a:pt x="4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7" name="Google Shape;5620;p65"/>
          <p:cNvGrpSpPr/>
          <p:nvPr/>
        </p:nvGrpSpPr>
        <p:grpSpPr>
          <a:xfrm>
            <a:off x="6110922" y="728934"/>
            <a:ext cx="502928" cy="482507"/>
            <a:chOff x="5119530" y="2102415"/>
            <a:chExt cx="502928" cy="482507"/>
          </a:xfrm>
        </p:grpSpPr>
        <p:sp>
          <p:nvSpPr>
            <p:cNvPr id="218" name="Google Shape;5621;p65"/>
            <p:cNvSpPr/>
            <p:nvPr/>
          </p:nvSpPr>
          <p:spPr>
            <a:xfrm>
              <a:off x="5305185" y="2114074"/>
              <a:ext cx="219871" cy="418556"/>
            </a:xfrm>
            <a:custGeom>
              <a:avLst/>
              <a:gdLst/>
              <a:ahLst/>
              <a:cxnLst/>
              <a:rect l="l" t="t" r="r" b="b"/>
              <a:pathLst>
                <a:path w="3149" h="5995" extrusionOk="0">
                  <a:moveTo>
                    <a:pt x="90" y="0"/>
                  </a:moveTo>
                  <a:cubicBezTo>
                    <a:pt x="46" y="0"/>
                    <a:pt x="1" y="31"/>
                    <a:pt x="1" y="94"/>
                  </a:cubicBezTo>
                  <a:cubicBezTo>
                    <a:pt x="19" y="674"/>
                    <a:pt x="108" y="1263"/>
                    <a:pt x="278" y="1825"/>
                  </a:cubicBezTo>
                  <a:cubicBezTo>
                    <a:pt x="349" y="2084"/>
                    <a:pt x="429" y="2325"/>
                    <a:pt x="527" y="2575"/>
                  </a:cubicBezTo>
                  <a:cubicBezTo>
                    <a:pt x="527" y="2584"/>
                    <a:pt x="527" y="2602"/>
                    <a:pt x="536" y="2611"/>
                  </a:cubicBezTo>
                  <a:cubicBezTo>
                    <a:pt x="626" y="2843"/>
                    <a:pt x="733" y="3066"/>
                    <a:pt x="840" y="3289"/>
                  </a:cubicBezTo>
                  <a:cubicBezTo>
                    <a:pt x="956" y="4164"/>
                    <a:pt x="804" y="5056"/>
                    <a:pt x="411" y="5850"/>
                  </a:cubicBezTo>
                  <a:cubicBezTo>
                    <a:pt x="374" y="5925"/>
                    <a:pt x="440" y="5995"/>
                    <a:pt x="502" y="5995"/>
                  </a:cubicBezTo>
                  <a:cubicBezTo>
                    <a:pt x="529" y="5995"/>
                    <a:pt x="556" y="5981"/>
                    <a:pt x="572" y="5949"/>
                  </a:cubicBezTo>
                  <a:cubicBezTo>
                    <a:pt x="920" y="5252"/>
                    <a:pt x="1090" y="4467"/>
                    <a:pt x="1054" y="3682"/>
                  </a:cubicBezTo>
                  <a:lnTo>
                    <a:pt x="1054" y="3682"/>
                  </a:lnTo>
                  <a:cubicBezTo>
                    <a:pt x="1349" y="4190"/>
                    <a:pt x="1706" y="4663"/>
                    <a:pt x="2125" y="5083"/>
                  </a:cubicBezTo>
                  <a:cubicBezTo>
                    <a:pt x="2145" y="5105"/>
                    <a:pt x="2168" y="5114"/>
                    <a:pt x="2190" y="5114"/>
                  </a:cubicBezTo>
                  <a:cubicBezTo>
                    <a:pt x="2261" y="5114"/>
                    <a:pt x="2326" y="5026"/>
                    <a:pt x="2259" y="4958"/>
                  </a:cubicBezTo>
                  <a:cubicBezTo>
                    <a:pt x="1670" y="4351"/>
                    <a:pt x="1188" y="3646"/>
                    <a:pt x="849" y="2870"/>
                  </a:cubicBezTo>
                  <a:lnTo>
                    <a:pt x="849" y="2870"/>
                  </a:lnTo>
                  <a:cubicBezTo>
                    <a:pt x="1393" y="3268"/>
                    <a:pt x="2042" y="3476"/>
                    <a:pt x="2706" y="3476"/>
                  </a:cubicBezTo>
                  <a:cubicBezTo>
                    <a:pt x="2816" y="3476"/>
                    <a:pt x="2925" y="3470"/>
                    <a:pt x="3035" y="3459"/>
                  </a:cubicBezTo>
                  <a:cubicBezTo>
                    <a:pt x="3149" y="3450"/>
                    <a:pt x="3109" y="3280"/>
                    <a:pt x="2999" y="3280"/>
                  </a:cubicBezTo>
                  <a:cubicBezTo>
                    <a:pt x="2996" y="3280"/>
                    <a:pt x="2994" y="3280"/>
                    <a:pt x="2991" y="3280"/>
                  </a:cubicBezTo>
                  <a:cubicBezTo>
                    <a:pt x="2904" y="3287"/>
                    <a:pt x="2817" y="3291"/>
                    <a:pt x="2731" y="3291"/>
                  </a:cubicBezTo>
                  <a:cubicBezTo>
                    <a:pt x="1982" y="3291"/>
                    <a:pt x="1257" y="3017"/>
                    <a:pt x="697" y="2513"/>
                  </a:cubicBezTo>
                  <a:cubicBezTo>
                    <a:pt x="599" y="2254"/>
                    <a:pt x="519" y="1995"/>
                    <a:pt x="447" y="1727"/>
                  </a:cubicBezTo>
                  <a:cubicBezTo>
                    <a:pt x="286" y="1192"/>
                    <a:pt x="197" y="647"/>
                    <a:pt x="179" y="94"/>
                  </a:cubicBezTo>
                  <a:cubicBezTo>
                    <a:pt x="179" y="31"/>
                    <a:pt x="135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622;p65"/>
            <p:cNvSpPr/>
            <p:nvPr/>
          </p:nvSpPr>
          <p:spPr>
            <a:xfrm>
              <a:off x="5355038" y="2103532"/>
              <a:ext cx="265535" cy="164211"/>
            </a:xfrm>
            <a:custGeom>
              <a:avLst/>
              <a:gdLst/>
              <a:ahLst/>
              <a:cxnLst/>
              <a:rect l="l" t="t" r="r" b="b"/>
              <a:pathLst>
                <a:path w="3803" h="2352" extrusionOk="0">
                  <a:moveTo>
                    <a:pt x="1441" y="0"/>
                  </a:moveTo>
                  <a:cubicBezTo>
                    <a:pt x="1413" y="0"/>
                    <a:pt x="1385" y="2"/>
                    <a:pt x="1357" y="4"/>
                  </a:cubicBezTo>
                  <a:cubicBezTo>
                    <a:pt x="501" y="75"/>
                    <a:pt x="215" y="968"/>
                    <a:pt x="215" y="968"/>
                  </a:cubicBezTo>
                  <a:cubicBezTo>
                    <a:pt x="126" y="1271"/>
                    <a:pt x="1" y="1905"/>
                    <a:pt x="947" y="2271"/>
                  </a:cubicBezTo>
                  <a:cubicBezTo>
                    <a:pt x="1094" y="2328"/>
                    <a:pt x="1265" y="2352"/>
                    <a:pt x="1449" y="2352"/>
                  </a:cubicBezTo>
                  <a:cubicBezTo>
                    <a:pt x="2442" y="2352"/>
                    <a:pt x="3803" y="1646"/>
                    <a:pt x="3803" y="1646"/>
                  </a:cubicBezTo>
                  <a:cubicBezTo>
                    <a:pt x="3483" y="1024"/>
                    <a:pt x="2294" y="0"/>
                    <a:pt x="1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623;p65"/>
            <p:cNvSpPr/>
            <p:nvPr/>
          </p:nvSpPr>
          <p:spPr>
            <a:xfrm>
              <a:off x="5314471" y="2135438"/>
              <a:ext cx="286063" cy="90553"/>
            </a:xfrm>
            <a:custGeom>
              <a:avLst/>
              <a:gdLst/>
              <a:ahLst/>
              <a:cxnLst/>
              <a:rect l="l" t="t" r="r" b="b"/>
              <a:pathLst>
                <a:path w="4097" h="1297" extrusionOk="0">
                  <a:moveTo>
                    <a:pt x="1733" y="0"/>
                  </a:moveTo>
                  <a:cubicBezTo>
                    <a:pt x="1720" y="0"/>
                    <a:pt x="1352" y="303"/>
                    <a:pt x="1189" y="466"/>
                  </a:cubicBezTo>
                  <a:cubicBezTo>
                    <a:pt x="1171" y="484"/>
                    <a:pt x="1153" y="502"/>
                    <a:pt x="1135" y="520"/>
                  </a:cubicBezTo>
                  <a:cubicBezTo>
                    <a:pt x="966" y="484"/>
                    <a:pt x="805" y="448"/>
                    <a:pt x="635" y="404"/>
                  </a:cubicBezTo>
                  <a:cubicBezTo>
                    <a:pt x="448" y="359"/>
                    <a:pt x="261" y="288"/>
                    <a:pt x="91" y="207"/>
                  </a:cubicBezTo>
                  <a:cubicBezTo>
                    <a:pt x="83" y="203"/>
                    <a:pt x="76" y="201"/>
                    <a:pt x="69" y="201"/>
                  </a:cubicBezTo>
                  <a:cubicBezTo>
                    <a:pt x="21" y="201"/>
                    <a:pt x="1" y="301"/>
                    <a:pt x="55" y="332"/>
                  </a:cubicBezTo>
                  <a:cubicBezTo>
                    <a:pt x="198" y="395"/>
                    <a:pt x="350" y="448"/>
                    <a:pt x="502" y="475"/>
                  </a:cubicBezTo>
                  <a:cubicBezTo>
                    <a:pt x="689" y="529"/>
                    <a:pt x="876" y="573"/>
                    <a:pt x="1073" y="609"/>
                  </a:cubicBezTo>
                  <a:cubicBezTo>
                    <a:pt x="1171" y="627"/>
                    <a:pt x="1269" y="645"/>
                    <a:pt x="1376" y="654"/>
                  </a:cubicBezTo>
                  <a:lnTo>
                    <a:pt x="1751" y="1216"/>
                  </a:lnTo>
                  <a:lnTo>
                    <a:pt x="1805" y="1296"/>
                  </a:lnTo>
                  <a:cubicBezTo>
                    <a:pt x="1805" y="1297"/>
                    <a:pt x="1805" y="1297"/>
                    <a:pt x="1805" y="1297"/>
                  </a:cubicBezTo>
                  <a:cubicBezTo>
                    <a:pt x="1813" y="1297"/>
                    <a:pt x="1588" y="882"/>
                    <a:pt x="1457" y="689"/>
                  </a:cubicBezTo>
                  <a:lnTo>
                    <a:pt x="1448" y="662"/>
                  </a:lnTo>
                  <a:lnTo>
                    <a:pt x="1448" y="662"/>
                  </a:lnTo>
                  <a:cubicBezTo>
                    <a:pt x="1644" y="689"/>
                    <a:pt x="1849" y="716"/>
                    <a:pt x="2054" y="752"/>
                  </a:cubicBezTo>
                  <a:cubicBezTo>
                    <a:pt x="2215" y="779"/>
                    <a:pt x="2367" y="805"/>
                    <a:pt x="2528" y="832"/>
                  </a:cubicBezTo>
                  <a:lnTo>
                    <a:pt x="2893" y="1225"/>
                  </a:lnTo>
                  <a:lnTo>
                    <a:pt x="2956" y="1287"/>
                  </a:lnTo>
                  <a:cubicBezTo>
                    <a:pt x="2849" y="1136"/>
                    <a:pt x="2742" y="993"/>
                    <a:pt x="2617" y="850"/>
                  </a:cubicBezTo>
                  <a:lnTo>
                    <a:pt x="2617" y="850"/>
                  </a:lnTo>
                  <a:cubicBezTo>
                    <a:pt x="2974" y="921"/>
                    <a:pt x="3322" y="993"/>
                    <a:pt x="3670" y="1073"/>
                  </a:cubicBezTo>
                  <a:cubicBezTo>
                    <a:pt x="3813" y="1109"/>
                    <a:pt x="3947" y="1136"/>
                    <a:pt x="4089" y="1162"/>
                  </a:cubicBezTo>
                  <a:cubicBezTo>
                    <a:pt x="4092" y="1163"/>
                    <a:pt x="4093" y="1163"/>
                    <a:pt x="4093" y="1163"/>
                  </a:cubicBezTo>
                  <a:cubicBezTo>
                    <a:pt x="4096" y="1163"/>
                    <a:pt x="3454" y="970"/>
                    <a:pt x="3009" y="850"/>
                  </a:cubicBezTo>
                  <a:lnTo>
                    <a:pt x="3268" y="680"/>
                  </a:lnTo>
                  <a:lnTo>
                    <a:pt x="3313" y="645"/>
                  </a:lnTo>
                  <a:lnTo>
                    <a:pt x="3313" y="645"/>
                  </a:lnTo>
                  <a:cubicBezTo>
                    <a:pt x="3188" y="698"/>
                    <a:pt x="3072" y="761"/>
                    <a:pt x="2956" y="832"/>
                  </a:cubicBezTo>
                  <a:lnTo>
                    <a:pt x="2947" y="841"/>
                  </a:lnTo>
                  <a:cubicBezTo>
                    <a:pt x="2679" y="770"/>
                    <a:pt x="2465" y="725"/>
                    <a:pt x="2197" y="680"/>
                  </a:cubicBezTo>
                  <a:cubicBezTo>
                    <a:pt x="2081" y="662"/>
                    <a:pt x="1974" y="645"/>
                    <a:pt x="1858" y="627"/>
                  </a:cubicBezTo>
                  <a:lnTo>
                    <a:pt x="2394" y="216"/>
                  </a:lnTo>
                  <a:lnTo>
                    <a:pt x="2474" y="154"/>
                  </a:lnTo>
                  <a:cubicBezTo>
                    <a:pt x="2475" y="153"/>
                    <a:pt x="2475" y="152"/>
                    <a:pt x="2475" y="152"/>
                  </a:cubicBezTo>
                  <a:cubicBezTo>
                    <a:pt x="2462" y="152"/>
                    <a:pt x="2038" y="428"/>
                    <a:pt x="1858" y="573"/>
                  </a:cubicBezTo>
                  <a:lnTo>
                    <a:pt x="1787" y="618"/>
                  </a:lnTo>
                  <a:cubicBezTo>
                    <a:pt x="1626" y="600"/>
                    <a:pt x="1457" y="573"/>
                    <a:pt x="1296" y="546"/>
                  </a:cubicBezTo>
                  <a:cubicBezTo>
                    <a:pt x="1260" y="546"/>
                    <a:pt x="1233" y="538"/>
                    <a:pt x="1198" y="529"/>
                  </a:cubicBezTo>
                  <a:lnTo>
                    <a:pt x="1662" y="65"/>
                  </a:lnTo>
                  <a:lnTo>
                    <a:pt x="1733" y="2"/>
                  </a:lnTo>
                  <a:cubicBezTo>
                    <a:pt x="1734" y="1"/>
                    <a:pt x="1734" y="0"/>
                    <a:pt x="1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624;p65"/>
            <p:cNvSpPr/>
            <p:nvPr/>
          </p:nvSpPr>
          <p:spPr>
            <a:xfrm>
              <a:off x="5398676" y="2130551"/>
              <a:ext cx="221268" cy="157089"/>
            </a:xfrm>
            <a:custGeom>
              <a:avLst/>
              <a:gdLst/>
              <a:ahLst/>
              <a:cxnLst/>
              <a:rect l="l" t="t" r="r" b="b"/>
              <a:pathLst>
                <a:path w="3169" h="2250" extrusionOk="0">
                  <a:moveTo>
                    <a:pt x="1" y="1723"/>
                  </a:moveTo>
                  <a:cubicBezTo>
                    <a:pt x="99" y="1786"/>
                    <a:pt x="206" y="1839"/>
                    <a:pt x="322" y="1884"/>
                  </a:cubicBezTo>
                  <a:cubicBezTo>
                    <a:pt x="1268" y="2250"/>
                    <a:pt x="3169" y="1259"/>
                    <a:pt x="3169" y="1259"/>
                  </a:cubicBezTo>
                  <a:cubicBezTo>
                    <a:pt x="2982" y="875"/>
                    <a:pt x="2464" y="358"/>
                    <a:pt x="1893" y="1"/>
                  </a:cubicBezTo>
                  <a:cubicBezTo>
                    <a:pt x="920" y="27"/>
                    <a:pt x="117" y="759"/>
                    <a:pt x="1" y="1723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625;p65"/>
            <p:cNvSpPr/>
            <p:nvPr/>
          </p:nvSpPr>
          <p:spPr>
            <a:xfrm>
              <a:off x="5364394" y="2102415"/>
              <a:ext cx="258064" cy="165747"/>
            </a:xfrm>
            <a:custGeom>
              <a:avLst/>
              <a:gdLst/>
              <a:ahLst/>
              <a:cxnLst/>
              <a:rect l="l" t="t" r="r" b="b"/>
              <a:pathLst>
                <a:path w="3696" h="2374" extrusionOk="0">
                  <a:moveTo>
                    <a:pt x="1334" y="1"/>
                  </a:moveTo>
                  <a:cubicBezTo>
                    <a:pt x="1155" y="1"/>
                    <a:pt x="976" y="45"/>
                    <a:pt x="813" y="118"/>
                  </a:cubicBezTo>
                  <a:cubicBezTo>
                    <a:pt x="643" y="198"/>
                    <a:pt x="492" y="323"/>
                    <a:pt x="367" y="475"/>
                  </a:cubicBezTo>
                  <a:cubicBezTo>
                    <a:pt x="242" y="627"/>
                    <a:pt x="152" y="796"/>
                    <a:pt x="81" y="984"/>
                  </a:cubicBezTo>
                  <a:cubicBezTo>
                    <a:pt x="152" y="796"/>
                    <a:pt x="251" y="627"/>
                    <a:pt x="376" y="484"/>
                  </a:cubicBezTo>
                  <a:cubicBezTo>
                    <a:pt x="492" y="332"/>
                    <a:pt x="643" y="207"/>
                    <a:pt x="822" y="127"/>
                  </a:cubicBezTo>
                  <a:cubicBezTo>
                    <a:pt x="971" y="56"/>
                    <a:pt x="1141" y="27"/>
                    <a:pt x="1307" y="27"/>
                  </a:cubicBezTo>
                  <a:cubicBezTo>
                    <a:pt x="1330" y="27"/>
                    <a:pt x="1352" y="28"/>
                    <a:pt x="1375" y="29"/>
                  </a:cubicBezTo>
                  <a:cubicBezTo>
                    <a:pt x="1572" y="56"/>
                    <a:pt x="1759" y="100"/>
                    <a:pt x="1937" y="181"/>
                  </a:cubicBezTo>
                  <a:cubicBezTo>
                    <a:pt x="2286" y="341"/>
                    <a:pt x="2607" y="555"/>
                    <a:pt x="2901" y="805"/>
                  </a:cubicBezTo>
                  <a:cubicBezTo>
                    <a:pt x="3044" y="930"/>
                    <a:pt x="3178" y="1064"/>
                    <a:pt x="3312" y="1207"/>
                  </a:cubicBezTo>
                  <a:cubicBezTo>
                    <a:pt x="3432" y="1344"/>
                    <a:pt x="3544" y="1499"/>
                    <a:pt x="3632" y="1653"/>
                  </a:cubicBezTo>
                  <a:lnTo>
                    <a:pt x="3632" y="1653"/>
                  </a:lnTo>
                  <a:cubicBezTo>
                    <a:pt x="3290" y="1819"/>
                    <a:pt x="2939" y="1968"/>
                    <a:pt x="2580" y="2090"/>
                  </a:cubicBezTo>
                  <a:cubicBezTo>
                    <a:pt x="2214" y="2224"/>
                    <a:pt x="1839" y="2314"/>
                    <a:pt x="1447" y="2349"/>
                  </a:cubicBezTo>
                  <a:cubicBezTo>
                    <a:pt x="1400" y="2354"/>
                    <a:pt x="1352" y="2356"/>
                    <a:pt x="1305" y="2356"/>
                  </a:cubicBezTo>
                  <a:cubicBezTo>
                    <a:pt x="1162" y="2356"/>
                    <a:pt x="1016" y="2336"/>
                    <a:pt x="875" y="2296"/>
                  </a:cubicBezTo>
                  <a:cubicBezTo>
                    <a:pt x="688" y="2233"/>
                    <a:pt x="518" y="2144"/>
                    <a:pt x="367" y="2028"/>
                  </a:cubicBezTo>
                  <a:cubicBezTo>
                    <a:pt x="206" y="1912"/>
                    <a:pt x="99" y="1742"/>
                    <a:pt x="45" y="1555"/>
                  </a:cubicBezTo>
                  <a:cubicBezTo>
                    <a:pt x="10" y="1359"/>
                    <a:pt x="19" y="1163"/>
                    <a:pt x="81" y="984"/>
                  </a:cubicBezTo>
                  <a:lnTo>
                    <a:pt x="81" y="984"/>
                  </a:lnTo>
                  <a:cubicBezTo>
                    <a:pt x="19" y="1163"/>
                    <a:pt x="1" y="1359"/>
                    <a:pt x="36" y="1555"/>
                  </a:cubicBezTo>
                  <a:cubicBezTo>
                    <a:pt x="81" y="1742"/>
                    <a:pt x="188" y="1912"/>
                    <a:pt x="349" y="2037"/>
                  </a:cubicBezTo>
                  <a:cubicBezTo>
                    <a:pt x="501" y="2153"/>
                    <a:pt x="679" y="2251"/>
                    <a:pt x="858" y="2314"/>
                  </a:cubicBezTo>
                  <a:cubicBezTo>
                    <a:pt x="1005" y="2354"/>
                    <a:pt x="1152" y="2374"/>
                    <a:pt x="1299" y="2374"/>
                  </a:cubicBezTo>
                  <a:cubicBezTo>
                    <a:pt x="1348" y="2374"/>
                    <a:pt x="1398" y="2372"/>
                    <a:pt x="1447" y="2367"/>
                  </a:cubicBezTo>
                  <a:cubicBezTo>
                    <a:pt x="1830" y="2340"/>
                    <a:pt x="2214" y="2260"/>
                    <a:pt x="2589" y="2126"/>
                  </a:cubicBezTo>
                  <a:cubicBezTo>
                    <a:pt x="2955" y="2001"/>
                    <a:pt x="3321" y="1849"/>
                    <a:pt x="3669" y="1680"/>
                  </a:cubicBezTo>
                  <a:lnTo>
                    <a:pt x="3696" y="1671"/>
                  </a:lnTo>
                  <a:lnTo>
                    <a:pt x="3678" y="1644"/>
                  </a:lnTo>
                  <a:cubicBezTo>
                    <a:pt x="3589" y="1475"/>
                    <a:pt x="3473" y="1314"/>
                    <a:pt x="3339" y="1171"/>
                  </a:cubicBezTo>
                  <a:cubicBezTo>
                    <a:pt x="3205" y="1028"/>
                    <a:pt x="3062" y="895"/>
                    <a:pt x="2919" y="770"/>
                  </a:cubicBezTo>
                  <a:cubicBezTo>
                    <a:pt x="2625" y="520"/>
                    <a:pt x="2294" y="305"/>
                    <a:pt x="1937" y="154"/>
                  </a:cubicBezTo>
                  <a:cubicBezTo>
                    <a:pt x="1759" y="73"/>
                    <a:pt x="1572" y="29"/>
                    <a:pt x="1384" y="2"/>
                  </a:cubicBezTo>
                  <a:cubicBezTo>
                    <a:pt x="1368" y="1"/>
                    <a:pt x="1351" y="1"/>
                    <a:pt x="1334" y="1"/>
                  </a:cubicBezTo>
                  <a:close/>
                </a:path>
              </a:pathLst>
            </a:custGeom>
            <a:solidFill>
              <a:srgbClr val="993D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626;p65"/>
            <p:cNvSpPr/>
            <p:nvPr/>
          </p:nvSpPr>
          <p:spPr>
            <a:xfrm>
              <a:off x="5119530" y="2231437"/>
              <a:ext cx="229995" cy="255602"/>
            </a:xfrm>
            <a:custGeom>
              <a:avLst/>
              <a:gdLst/>
              <a:ahLst/>
              <a:cxnLst/>
              <a:rect l="l" t="t" r="r" b="b"/>
              <a:pathLst>
                <a:path w="3294" h="3661" extrusionOk="0">
                  <a:moveTo>
                    <a:pt x="1750" y="0"/>
                  </a:moveTo>
                  <a:cubicBezTo>
                    <a:pt x="1440" y="0"/>
                    <a:pt x="1071" y="138"/>
                    <a:pt x="696" y="608"/>
                  </a:cubicBezTo>
                  <a:cubicBezTo>
                    <a:pt x="0" y="1483"/>
                    <a:pt x="509" y="3661"/>
                    <a:pt x="509" y="3661"/>
                  </a:cubicBezTo>
                  <a:cubicBezTo>
                    <a:pt x="1330" y="3482"/>
                    <a:pt x="2901" y="2456"/>
                    <a:pt x="3097" y="1572"/>
                  </a:cubicBezTo>
                  <a:cubicBezTo>
                    <a:pt x="3294" y="689"/>
                    <a:pt x="2383" y="180"/>
                    <a:pt x="2383" y="180"/>
                  </a:cubicBezTo>
                  <a:cubicBezTo>
                    <a:pt x="2239" y="102"/>
                    <a:pt x="2017" y="0"/>
                    <a:pt x="1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627;p65"/>
            <p:cNvSpPr/>
            <p:nvPr/>
          </p:nvSpPr>
          <p:spPr>
            <a:xfrm>
              <a:off x="5163587" y="2194224"/>
              <a:ext cx="161430" cy="272568"/>
            </a:xfrm>
            <a:custGeom>
              <a:avLst/>
              <a:gdLst/>
              <a:ahLst/>
              <a:cxnLst/>
              <a:rect l="l" t="t" r="r" b="b"/>
              <a:pathLst>
                <a:path w="2312" h="3904" extrusionOk="0">
                  <a:moveTo>
                    <a:pt x="2227" y="0"/>
                  </a:moveTo>
                  <a:cubicBezTo>
                    <a:pt x="2214" y="0"/>
                    <a:pt x="2201" y="5"/>
                    <a:pt x="2190" y="17"/>
                  </a:cubicBezTo>
                  <a:cubicBezTo>
                    <a:pt x="2074" y="133"/>
                    <a:pt x="1975" y="267"/>
                    <a:pt x="1886" y="410"/>
                  </a:cubicBezTo>
                  <a:cubicBezTo>
                    <a:pt x="1770" y="588"/>
                    <a:pt x="1663" y="767"/>
                    <a:pt x="1565" y="954"/>
                  </a:cubicBezTo>
                  <a:cubicBezTo>
                    <a:pt x="1511" y="1052"/>
                    <a:pt x="1467" y="1150"/>
                    <a:pt x="1413" y="1257"/>
                  </a:cubicBezTo>
                  <a:lnTo>
                    <a:pt x="672" y="1507"/>
                  </a:lnTo>
                  <a:lnTo>
                    <a:pt x="565" y="1543"/>
                  </a:lnTo>
                  <a:cubicBezTo>
                    <a:pt x="563" y="1544"/>
                    <a:pt x="563" y="1545"/>
                    <a:pt x="565" y="1545"/>
                  </a:cubicBezTo>
                  <a:cubicBezTo>
                    <a:pt x="597" y="1545"/>
                    <a:pt x="1107" y="1422"/>
                    <a:pt x="1342" y="1347"/>
                  </a:cubicBezTo>
                  <a:lnTo>
                    <a:pt x="1377" y="1329"/>
                  </a:lnTo>
                  <a:lnTo>
                    <a:pt x="1377" y="1329"/>
                  </a:lnTo>
                  <a:cubicBezTo>
                    <a:pt x="1279" y="1534"/>
                    <a:pt x="1190" y="1739"/>
                    <a:pt x="1083" y="1936"/>
                  </a:cubicBezTo>
                  <a:cubicBezTo>
                    <a:pt x="1011" y="2087"/>
                    <a:pt x="931" y="2239"/>
                    <a:pt x="851" y="2391"/>
                  </a:cubicBezTo>
                  <a:lnTo>
                    <a:pt x="297" y="2676"/>
                  </a:lnTo>
                  <a:lnTo>
                    <a:pt x="208" y="2721"/>
                  </a:lnTo>
                  <a:cubicBezTo>
                    <a:pt x="413" y="2650"/>
                    <a:pt x="610" y="2569"/>
                    <a:pt x="797" y="2480"/>
                  </a:cubicBezTo>
                  <a:lnTo>
                    <a:pt x="797" y="2480"/>
                  </a:lnTo>
                  <a:cubicBezTo>
                    <a:pt x="619" y="2819"/>
                    <a:pt x="422" y="3158"/>
                    <a:pt x="235" y="3498"/>
                  </a:cubicBezTo>
                  <a:lnTo>
                    <a:pt x="3" y="3899"/>
                  </a:lnTo>
                  <a:cubicBezTo>
                    <a:pt x="1" y="3902"/>
                    <a:pt x="1" y="3903"/>
                    <a:pt x="1" y="3903"/>
                  </a:cubicBezTo>
                  <a:cubicBezTo>
                    <a:pt x="8" y="3903"/>
                    <a:pt x="426" y="3299"/>
                    <a:pt x="681" y="2882"/>
                  </a:cubicBezTo>
                  <a:cubicBezTo>
                    <a:pt x="726" y="2980"/>
                    <a:pt x="762" y="3087"/>
                    <a:pt x="797" y="3185"/>
                  </a:cubicBezTo>
                  <a:lnTo>
                    <a:pt x="824" y="3239"/>
                  </a:lnTo>
                  <a:cubicBezTo>
                    <a:pt x="806" y="3105"/>
                    <a:pt x="770" y="2962"/>
                    <a:pt x="726" y="2837"/>
                  </a:cubicBezTo>
                  <a:lnTo>
                    <a:pt x="726" y="2819"/>
                  </a:lnTo>
                  <a:cubicBezTo>
                    <a:pt x="878" y="2569"/>
                    <a:pt x="994" y="2355"/>
                    <a:pt x="1136" y="2087"/>
                  </a:cubicBezTo>
                  <a:cubicBezTo>
                    <a:pt x="1190" y="1980"/>
                    <a:pt x="1243" y="1864"/>
                    <a:pt x="1297" y="1757"/>
                  </a:cubicBezTo>
                  <a:lnTo>
                    <a:pt x="1592" y="2400"/>
                  </a:lnTo>
                  <a:lnTo>
                    <a:pt x="1636" y="2498"/>
                  </a:lnTo>
                  <a:cubicBezTo>
                    <a:pt x="1637" y="2499"/>
                    <a:pt x="1637" y="2500"/>
                    <a:pt x="1637" y="2500"/>
                  </a:cubicBezTo>
                  <a:cubicBezTo>
                    <a:pt x="1643" y="2500"/>
                    <a:pt x="1472" y="1991"/>
                    <a:pt x="1360" y="1766"/>
                  </a:cubicBezTo>
                  <a:lnTo>
                    <a:pt x="1333" y="1686"/>
                  </a:lnTo>
                  <a:cubicBezTo>
                    <a:pt x="1404" y="1525"/>
                    <a:pt x="1484" y="1365"/>
                    <a:pt x="1565" y="1204"/>
                  </a:cubicBezTo>
                  <a:cubicBezTo>
                    <a:pt x="1583" y="1168"/>
                    <a:pt x="1600" y="1141"/>
                    <a:pt x="1609" y="1106"/>
                  </a:cubicBezTo>
                  <a:cubicBezTo>
                    <a:pt x="1734" y="1302"/>
                    <a:pt x="1859" y="1498"/>
                    <a:pt x="1984" y="1686"/>
                  </a:cubicBezTo>
                  <a:lnTo>
                    <a:pt x="2038" y="1775"/>
                  </a:lnTo>
                  <a:cubicBezTo>
                    <a:pt x="1931" y="1552"/>
                    <a:pt x="1815" y="1329"/>
                    <a:pt x="1681" y="1106"/>
                  </a:cubicBezTo>
                  <a:lnTo>
                    <a:pt x="1645" y="1043"/>
                  </a:lnTo>
                  <a:cubicBezTo>
                    <a:pt x="1734" y="874"/>
                    <a:pt x="1824" y="713"/>
                    <a:pt x="1922" y="552"/>
                  </a:cubicBezTo>
                  <a:cubicBezTo>
                    <a:pt x="2020" y="392"/>
                    <a:pt x="2136" y="240"/>
                    <a:pt x="2270" y="106"/>
                  </a:cubicBezTo>
                  <a:cubicBezTo>
                    <a:pt x="2312" y="64"/>
                    <a:pt x="2272" y="0"/>
                    <a:pt x="2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628;p65"/>
            <p:cNvSpPr/>
            <p:nvPr/>
          </p:nvSpPr>
          <p:spPr>
            <a:xfrm>
              <a:off x="5143199" y="2276399"/>
              <a:ext cx="195084" cy="210639"/>
            </a:xfrm>
            <a:custGeom>
              <a:avLst/>
              <a:gdLst/>
              <a:ahLst/>
              <a:cxnLst/>
              <a:rect l="l" t="t" r="r" b="b"/>
              <a:pathLst>
                <a:path w="2794" h="3017" extrusionOk="0">
                  <a:moveTo>
                    <a:pt x="0" y="1812"/>
                  </a:moveTo>
                  <a:cubicBezTo>
                    <a:pt x="27" y="2213"/>
                    <a:pt x="81" y="2624"/>
                    <a:pt x="170" y="3017"/>
                  </a:cubicBezTo>
                  <a:cubicBezTo>
                    <a:pt x="991" y="2838"/>
                    <a:pt x="2571" y="1812"/>
                    <a:pt x="2758" y="928"/>
                  </a:cubicBezTo>
                  <a:cubicBezTo>
                    <a:pt x="2785" y="812"/>
                    <a:pt x="2794" y="687"/>
                    <a:pt x="2776" y="562"/>
                  </a:cubicBezTo>
                  <a:cubicBezTo>
                    <a:pt x="1669" y="0"/>
                    <a:pt x="322" y="607"/>
                    <a:pt x="0" y="181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629;p65"/>
            <p:cNvSpPr/>
            <p:nvPr/>
          </p:nvSpPr>
          <p:spPr>
            <a:xfrm>
              <a:off x="5140057" y="2231437"/>
              <a:ext cx="199483" cy="258115"/>
            </a:xfrm>
            <a:custGeom>
              <a:avLst/>
              <a:gdLst/>
              <a:ahLst/>
              <a:cxnLst/>
              <a:rect l="l" t="t" r="r" b="b"/>
              <a:pathLst>
                <a:path w="2857" h="3697" extrusionOk="0">
                  <a:moveTo>
                    <a:pt x="1454" y="1"/>
                  </a:moveTo>
                  <a:cubicBezTo>
                    <a:pt x="1257" y="1"/>
                    <a:pt x="1067" y="54"/>
                    <a:pt x="893" y="162"/>
                  </a:cubicBezTo>
                  <a:cubicBezTo>
                    <a:pt x="527" y="385"/>
                    <a:pt x="260" y="733"/>
                    <a:pt x="144" y="1153"/>
                  </a:cubicBezTo>
                  <a:cubicBezTo>
                    <a:pt x="45" y="1563"/>
                    <a:pt x="1" y="1992"/>
                    <a:pt x="36" y="2411"/>
                  </a:cubicBezTo>
                  <a:cubicBezTo>
                    <a:pt x="54" y="2831"/>
                    <a:pt x="108" y="3259"/>
                    <a:pt x="197" y="3670"/>
                  </a:cubicBezTo>
                  <a:lnTo>
                    <a:pt x="197" y="3696"/>
                  </a:lnTo>
                  <a:lnTo>
                    <a:pt x="224" y="3688"/>
                  </a:lnTo>
                  <a:cubicBezTo>
                    <a:pt x="429" y="3634"/>
                    <a:pt x="634" y="3563"/>
                    <a:pt x="831" y="3464"/>
                  </a:cubicBezTo>
                  <a:cubicBezTo>
                    <a:pt x="1018" y="3375"/>
                    <a:pt x="1206" y="3268"/>
                    <a:pt x="1384" y="3152"/>
                  </a:cubicBezTo>
                  <a:cubicBezTo>
                    <a:pt x="1750" y="2929"/>
                    <a:pt x="2080" y="2652"/>
                    <a:pt x="2375" y="2340"/>
                  </a:cubicBezTo>
                  <a:cubicBezTo>
                    <a:pt x="2446" y="2260"/>
                    <a:pt x="2509" y="2170"/>
                    <a:pt x="2571" y="2090"/>
                  </a:cubicBezTo>
                  <a:cubicBezTo>
                    <a:pt x="2634" y="2001"/>
                    <a:pt x="2687" y="1903"/>
                    <a:pt x="2732" y="1804"/>
                  </a:cubicBezTo>
                  <a:cubicBezTo>
                    <a:pt x="2821" y="1608"/>
                    <a:pt x="2857" y="1394"/>
                    <a:pt x="2830" y="1180"/>
                  </a:cubicBezTo>
                  <a:cubicBezTo>
                    <a:pt x="2794" y="965"/>
                    <a:pt x="2705" y="769"/>
                    <a:pt x="2571" y="599"/>
                  </a:cubicBezTo>
                  <a:cubicBezTo>
                    <a:pt x="2437" y="430"/>
                    <a:pt x="2268" y="287"/>
                    <a:pt x="2089" y="180"/>
                  </a:cubicBezTo>
                  <a:lnTo>
                    <a:pt x="2089" y="180"/>
                  </a:lnTo>
                  <a:cubicBezTo>
                    <a:pt x="2268" y="296"/>
                    <a:pt x="2428" y="439"/>
                    <a:pt x="2553" y="608"/>
                  </a:cubicBezTo>
                  <a:cubicBezTo>
                    <a:pt x="2687" y="778"/>
                    <a:pt x="2776" y="974"/>
                    <a:pt x="2803" y="1189"/>
                  </a:cubicBezTo>
                  <a:cubicBezTo>
                    <a:pt x="2830" y="1394"/>
                    <a:pt x="2803" y="1608"/>
                    <a:pt x="2705" y="1804"/>
                  </a:cubicBezTo>
                  <a:cubicBezTo>
                    <a:pt x="2660" y="1903"/>
                    <a:pt x="2607" y="1992"/>
                    <a:pt x="2544" y="2081"/>
                  </a:cubicBezTo>
                  <a:cubicBezTo>
                    <a:pt x="2482" y="2161"/>
                    <a:pt x="2419" y="2242"/>
                    <a:pt x="2348" y="2322"/>
                  </a:cubicBezTo>
                  <a:cubicBezTo>
                    <a:pt x="2054" y="2634"/>
                    <a:pt x="1723" y="2902"/>
                    <a:pt x="1357" y="3125"/>
                  </a:cubicBezTo>
                  <a:cubicBezTo>
                    <a:pt x="1179" y="3241"/>
                    <a:pt x="991" y="3339"/>
                    <a:pt x="804" y="3429"/>
                  </a:cubicBezTo>
                  <a:cubicBezTo>
                    <a:pt x="617" y="3514"/>
                    <a:pt x="430" y="3582"/>
                    <a:pt x="236" y="3635"/>
                  </a:cubicBezTo>
                  <a:lnTo>
                    <a:pt x="236" y="3635"/>
                  </a:lnTo>
                  <a:cubicBezTo>
                    <a:pt x="141" y="3233"/>
                    <a:pt x="89" y="2822"/>
                    <a:pt x="63" y="2411"/>
                  </a:cubicBezTo>
                  <a:cubicBezTo>
                    <a:pt x="28" y="1992"/>
                    <a:pt x="63" y="1563"/>
                    <a:pt x="152" y="1162"/>
                  </a:cubicBezTo>
                  <a:cubicBezTo>
                    <a:pt x="269" y="751"/>
                    <a:pt x="527" y="394"/>
                    <a:pt x="893" y="171"/>
                  </a:cubicBezTo>
                  <a:cubicBezTo>
                    <a:pt x="1072" y="64"/>
                    <a:pt x="1277" y="1"/>
                    <a:pt x="1491" y="1"/>
                  </a:cubicBezTo>
                  <a:cubicBezTo>
                    <a:pt x="1697" y="10"/>
                    <a:pt x="1902" y="73"/>
                    <a:pt x="2089" y="180"/>
                  </a:cubicBezTo>
                  <a:cubicBezTo>
                    <a:pt x="1911" y="73"/>
                    <a:pt x="1705" y="10"/>
                    <a:pt x="1500" y="1"/>
                  </a:cubicBezTo>
                  <a:cubicBezTo>
                    <a:pt x="1485" y="1"/>
                    <a:pt x="1470" y="1"/>
                    <a:pt x="1454" y="1"/>
                  </a:cubicBezTo>
                  <a:close/>
                </a:path>
              </a:pathLst>
            </a:custGeom>
            <a:solidFill>
              <a:srgbClr val="993D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630;p65"/>
            <p:cNvSpPr/>
            <p:nvPr/>
          </p:nvSpPr>
          <p:spPr>
            <a:xfrm>
              <a:off x="5287730" y="2501280"/>
              <a:ext cx="111157" cy="83641"/>
            </a:xfrm>
            <a:custGeom>
              <a:avLst/>
              <a:gdLst/>
              <a:ahLst/>
              <a:cxnLst/>
              <a:rect l="l" t="t" r="r" b="b"/>
              <a:pathLst>
                <a:path w="1592" h="1198" extrusionOk="0">
                  <a:moveTo>
                    <a:pt x="801" y="0"/>
                  </a:moveTo>
                  <a:cubicBezTo>
                    <a:pt x="790" y="0"/>
                    <a:pt x="780" y="0"/>
                    <a:pt x="769" y="1"/>
                  </a:cubicBezTo>
                  <a:cubicBezTo>
                    <a:pt x="233" y="28"/>
                    <a:pt x="1" y="688"/>
                    <a:pt x="403" y="1045"/>
                  </a:cubicBezTo>
                  <a:cubicBezTo>
                    <a:pt x="514" y="1148"/>
                    <a:pt x="656" y="1198"/>
                    <a:pt x="797" y="1198"/>
                  </a:cubicBezTo>
                  <a:cubicBezTo>
                    <a:pt x="962" y="1198"/>
                    <a:pt x="1126" y="1130"/>
                    <a:pt x="1242" y="1001"/>
                  </a:cubicBezTo>
                  <a:cubicBezTo>
                    <a:pt x="1591" y="616"/>
                    <a:pt x="1316" y="0"/>
                    <a:pt x="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631;p65"/>
            <p:cNvSpPr/>
            <p:nvPr/>
          </p:nvSpPr>
          <p:spPr>
            <a:xfrm>
              <a:off x="5421717" y="2443402"/>
              <a:ext cx="95936" cy="79313"/>
            </a:xfrm>
            <a:custGeom>
              <a:avLst/>
              <a:gdLst/>
              <a:ahLst/>
              <a:cxnLst/>
              <a:rect l="l" t="t" r="r" b="b"/>
              <a:pathLst>
                <a:path w="1374" h="1136" extrusionOk="0">
                  <a:moveTo>
                    <a:pt x="713" y="0"/>
                  </a:moveTo>
                  <a:cubicBezTo>
                    <a:pt x="623" y="0"/>
                    <a:pt x="529" y="22"/>
                    <a:pt x="438" y="71"/>
                  </a:cubicBezTo>
                  <a:cubicBezTo>
                    <a:pt x="1" y="312"/>
                    <a:pt x="72" y="973"/>
                    <a:pt x="563" y="1116"/>
                  </a:cubicBezTo>
                  <a:cubicBezTo>
                    <a:pt x="612" y="1129"/>
                    <a:pt x="662" y="1135"/>
                    <a:pt x="711" y="1135"/>
                  </a:cubicBezTo>
                  <a:cubicBezTo>
                    <a:pt x="956" y="1135"/>
                    <a:pt x="1185" y="976"/>
                    <a:pt x="1259" y="723"/>
                  </a:cubicBezTo>
                  <a:cubicBezTo>
                    <a:pt x="1373" y="339"/>
                    <a:pt x="1068" y="0"/>
                    <a:pt x="7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632;p65"/>
            <p:cNvSpPr/>
            <p:nvPr/>
          </p:nvSpPr>
          <p:spPr>
            <a:xfrm>
              <a:off x="5488397" y="2300626"/>
              <a:ext cx="111716" cy="84549"/>
            </a:xfrm>
            <a:custGeom>
              <a:avLst/>
              <a:gdLst/>
              <a:ahLst/>
              <a:cxnLst/>
              <a:rect l="l" t="t" r="r" b="b"/>
              <a:pathLst>
                <a:path w="1600" h="1211" extrusionOk="0">
                  <a:moveTo>
                    <a:pt x="802" y="0"/>
                  </a:moveTo>
                  <a:cubicBezTo>
                    <a:pt x="791" y="0"/>
                    <a:pt x="780" y="1"/>
                    <a:pt x="768" y="1"/>
                  </a:cubicBezTo>
                  <a:cubicBezTo>
                    <a:pt x="233" y="28"/>
                    <a:pt x="1" y="697"/>
                    <a:pt x="402" y="1054"/>
                  </a:cubicBezTo>
                  <a:cubicBezTo>
                    <a:pt x="515" y="1159"/>
                    <a:pt x="659" y="1210"/>
                    <a:pt x="803" y="1210"/>
                  </a:cubicBezTo>
                  <a:cubicBezTo>
                    <a:pt x="967" y="1210"/>
                    <a:pt x="1131" y="1143"/>
                    <a:pt x="1250" y="1010"/>
                  </a:cubicBezTo>
                  <a:cubicBezTo>
                    <a:pt x="1600" y="616"/>
                    <a:pt x="1325" y="0"/>
                    <a:pt x="8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633;p65"/>
            <p:cNvSpPr/>
            <p:nvPr/>
          </p:nvSpPr>
          <p:spPr>
            <a:xfrm>
              <a:off x="5341981" y="2531860"/>
              <a:ext cx="39170" cy="29533"/>
            </a:xfrm>
            <a:custGeom>
              <a:avLst/>
              <a:gdLst/>
              <a:ahLst/>
              <a:cxnLst/>
              <a:rect l="l" t="t" r="r" b="b"/>
              <a:pathLst>
                <a:path w="561" h="423" extrusionOk="0">
                  <a:moveTo>
                    <a:pt x="279" y="0"/>
                  </a:moveTo>
                  <a:cubicBezTo>
                    <a:pt x="275" y="0"/>
                    <a:pt x="272" y="0"/>
                    <a:pt x="268" y="0"/>
                  </a:cubicBezTo>
                  <a:cubicBezTo>
                    <a:pt x="81" y="9"/>
                    <a:pt x="0" y="241"/>
                    <a:pt x="143" y="366"/>
                  </a:cubicBezTo>
                  <a:cubicBezTo>
                    <a:pt x="181" y="404"/>
                    <a:pt x="231" y="422"/>
                    <a:pt x="282" y="422"/>
                  </a:cubicBezTo>
                  <a:cubicBezTo>
                    <a:pt x="338" y="422"/>
                    <a:pt x="395" y="400"/>
                    <a:pt x="438" y="357"/>
                  </a:cubicBezTo>
                  <a:cubicBezTo>
                    <a:pt x="560" y="217"/>
                    <a:pt x="460" y="0"/>
                    <a:pt x="2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634;p65"/>
            <p:cNvSpPr/>
            <p:nvPr/>
          </p:nvSpPr>
          <p:spPr>
            <a:xfrm>
              <a:off x="5469126" y="2466441"/>
              <a:ext cx="36028" cy="30022"/>
            </a:xfrm>
            <a:custGeom>
              <a:avLst/>
              <a:gdLst/>
              <a:ahLst/>
              <a:cxnLst/>
              <a:rect l="l" t="t" r="r" b="b"/>
              <a:pathLst>
                <a:path w="516" h="430" extrusionOk="0">
                  <a:moveTo>
                    <a:pt x="265" y="1"/>
                  </a:moveTo>
                  <a:cubicBezTo>
                    <a:pt x="231" y="1"/>
                    <a:pt x="195" y="9"/>
                    <a:pt x="161" y="27"/>
                  </a:cubicBezTo>
                  <a:cubicBezTo>
                    <a:pt x="0" y="116"/>
                    <a:pt x="27" y="366"/>
                    <a:pt x="205" y="420"/>
                  </a:cubicBezTo>
                  <a:cubicBezTo>
                    <a:pt x="227" y="426"/>
                    <a:pt x="250" y="430"/>
                    <a:pt x="271" y="430"/>
                  </a:cubicBezTo>
                  <a:cubicBezTo>
                    <a:pt x="363" y="430"/>
                    <a:pt x="444" y="371"/>
                    <a:pt x="473" y="277"/>
                  </a:cubicBezTo>
                  <a:cubicBezTo>
                    <a:pt x="516" y="127"/>
                    <a:pt x="400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635;p65"/>
            <p:cNvSpPr/>
            <p:nvPr/>
          </p:nvSpPr>
          <p:spPr>
            <a:xfrm>
              <a:off x="5545092" y="2329949"/>
              <a:ext cx="36727" cy="27787"/>
            </a:xfrm>
            <a:custGeom>
              <a:avLst/>
              <a:gdLst/>
              <a:ahLst/>
              <a:cxnLst/>
              <a:rect l="l" t="t" r="r" b="b"/>
              <a:pathLst>
                <a:path w="526" h="398" extrusionOk="0">
                  <a:moveTo>
                    <a:pt x="262" y="0"/>
                  </a:moveTo>
                  <a:cubicBezTo>
                    <a:pt x="258" y="0"/>
                    <a:pt x="255" y="0"/>
                    <a:pt x="251" y="1"/>
                  </a:cubicBezTo>
                  <a:cubicBezTo>
                    <a:pt x="72" y="10"/>
                    <a:pt x="1" y="224"/>
                    <a:pt x="135" y="349"/>
                  </a:cubicBezTo>
                  <a:cubicBezTo>
                    <a:pt x="172" y="381"/>
                    <a:pt x="217" y="397"/>
                    <a:pt x="263" y="397"/>
                  </a:cubicBezTo>
                  <a:cubicBezTo>
                    <a:pt x="318" y="397"/>
                    <a:pt x="373" y="375"/>
                    <a:pt x="412" y="331"/>
                  </a:cubicBezTo>
                  <a:cubicBezTo>
                    <a:pt x="525" y="200"/>
                    <a:pt x="433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636;p65"/>
            <p:cNvSpPr/>
            <p:nvPr/>
          </p:nvSpPr>
          <p:spPr>
            <a:xfrm>
              <a:off x="5300228" y="2499954"/>
              <a:ext cx="87278" cy="84898"/>
            </a:xfrm>
            <a:custGeom>
              <a:avLst/>
              <a:gdLst/>
              <a:ahLst/>
              <a:cxnLst/>
              <a:rect l="l" t="t" r="r" b="b"/>
              <a:pathLst>
                <a:path w="1250" h="1216" extrusionOk="0">
                  <a:moveTo>
                    <a:pt x="636" y="0"/>
                  </a:moveTo>
                  <a:cubicBezTo>
                    <a:pt x="621" y="0"/>
                    <a:pt x="605" y="1"/>
                    <a:pt x="590" y="2"/>
                  </a:cubicBezTo>
                  <a:cubicBezTo>
                    <a:pt x="250" y="20"/>
                    <a:pt x="0" y="315"/>
                    <a:pt x="18" y="654"/>
                  </a:cubicBezTo>
                  <a:cubicBezTo>
                    <a:pt x="27" y="805"/>
                    <a:pt x="108" y="957"/>
                    <a:pt x="224" y="1064"/>
                  </a:cubicBezTo>
                  <a:cubicBezTo>
                    <a:pt x="108" y="957"/>
                    <a:pt x="36" y="805"/>
                    <a:pt x="36" y="654"/>
                  </a:cubicBezTo>
                  <a:cubicBezTo>
                    <a:pt x="18" y="332"/>
                    <a:pt x="268" y="56"/>
                    <a:pt x="590" y="47"/>
                  </a:cubicBezTo>
                  <a:cubicBezTo>
                    <a:pt x="601" y="46"/>
                    <a:pt x="612" y="46"/>
                    <a:pt x="623" y="46"/>
                  </a:cubicBezTo>
                  <a:cubicBezTo>
                    <a:pt x="929" y="46"/>
                    <a:pt x="1179" y="281"/>
                    <a:pt x="1196" y="591"/>
                  </a:cubicBezTo>
                  <a:cubicBezTo>
                    <a:pt x="1223" y="913"/>
                    <a:pt x="973" y="1189"/>
                    <a:pt x="652" y="1216"/>
                  </a:cubicBezTo>
                  <a:cubicBezTo>
                    <a:pt x="991" y="1207"/>
                    <a:pt x="1250" y="921"/>
                    <a:pt x="1241" y="582"/>
                  </a:cubicBezTo>
                  <a:cubicBezTo>
                    <a:pt x="1224" y="259"/>
                    <a:pt x="955" y="0"/>
                    <a:pt x="636" y="0"/>
                  </a:cubicBezTo>
                  <a:close/>
                </a:path>
              </a:pathLst>
            </a:custGeom>
            <a:solidFill>
              <a:srgbClr val="6B170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637;p65"/>
            <p:cNvSpPr/>
            <p:nvPr/>
          </p:nvSpPr>
          <p:spPr>
            <a:xfrm>
              <a:off x="5427373" y="2441726"/>
              <a:ext cx="92305" cy="79592"/>
            </a:xfrm>
            <a:custGeom>
              <a:avLst/>
              <a:gdLst/>
              <a:ahLst/>
              <a:cxnLst/>
              <a:rect l="l" t="t" r="r" b="b"/>
              <a:pathLst>
                <a:path w="1322" h="1140" extrusionOk="0">
                  <a:moveTo>
                    <a:pt x="638" y="1"/>
                  </a:moveTo>
                  <a:cubicBezTo>
                    <a:pt x="540" y="1"/>
                    <a:pt x="440" y="26"/>
                    <a:pt x="348" y="78"/>
                  </a:cubicBezTo>
                  <a:cubicBezTo>
                    <a:pt x="214" y="149"/>
                    <a:pt x="116" y="283"/>
                    <a:pt x="80" y="435"/>
                  </a:cubicBezTo>
                  <a:cubicBezTo>
                    <a:pt x="36" y="577"/>
                    <a:pt x="63" y="738"/>
                    <a:pt x="134" y="863"/>
                  </a:cubicBezTo>
                  <a:cubicBezTo>
                    <a:pt x="205" y="997"/>
                    <a:pt x="330" y="1095"/>
                    <a:pt x="482" y="1140"/>
                  </a:cubicBezTo>
                  <a:cubicBezTo>
                    <a:pt x="330" y="1095"/>
                    <a:pt x="214" y="997"/>
                    <a:pt x="143" y="863"/>
                  </a:cubicBezTo>
                  <a:cubicBezTo>
                    <a:pt x="0" y="595"/>
                    <a:pt x="107" y="256"/>
                    <a:pt x="375" y="113"/>
                  </a:cubicBezTo>
                  <a:cubicBezTo>
                    <a:pt x="453" y="68"/>
                    <a:pt x="542" y="48"/>
                    <a:pt x="631" y="48"/>
                  </a:cubicBezTo>
                  <a:cubicBezTo>
                    <a:pt x="683" y="48"/>
                    <a:pt x="736" y="55"/>
                    <a:pt x="786" y="69"/>
                  </a:cubicBezTo>
                  <a:cubicBezTo>
                    <a:pt x="1250" y="211"/>
                    <a:pt x="1321" y="836"/>
                    <a:pt x="911" y="1086"/>
                  </a:cubicBezTo>
                  <a:cubicBezTo>
                    <a:pt x="1187" y="934"/>
                    <a:pt x="1294" y="586"/>
                    <a:pt x="1151" y="310"/>
                  </a:cubicBezTo>
                  <a:cubicBezTo>
                    <a:pt x="1043" y="110"/>
                    <a:pt x="844" y="1"/>
                    <a:pt x="638" y="1"/>
                  </a:cubicBezTo>
                  <a:close/>
                </a:path>
              </a:pathLst>
            </a:custGeom>
            <a:solidFill>
              <a:srgbClr val="6B170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638;p65"/>
            <p:cNvSpPr/>
            <p:nvPr/>
          </p:nvSpPr>
          <p:spPr>
            <a:xfrm>
              <a:off x="5500266" y="2299299"/>
              <a:ext cx="102150" cy="86155"/>
            </a:xfrm>
            <a:custGeom>
              <a:avLst/>
              <a:gdLst/>
              <a:ahLst/>
              <a:cxnLst/>
              <a:rect l="l" t="t" r="r" b="b"/>
              <a:pathLst>
                <a:path w="1463" h="1234" extrusionOk="0">
                  <a:moveTo>
                    <a:pt x="27" y="663"/>
                  </a:moveTo>
                  <a:cubicBezTo>
                    <a:pt x="36" y="823"/>
                    <a:pt x="107" y="966"/>
                    <a:pt x="232" y="1073"/>
                  </a:cubicBezTo>
                  <a:cubicBezTo>
                    <a:pt x="108" y="966"/>
                    <a:pt x="36" y="814"/>
                    <a:pt x="27" y="663"/>
                  </a:cubicBezTo>
                  <a:close/>
                  <a:moveTo>
                    <a:pt x="642" y="1"/>
                  </a:moveTo>
                  <a:cubicBezTo>
                    <a:pt x="628" y="1"/>
                    <a:pt x="613" y="1"/>
                    <a:pt x="598" y="2"/>
                  </a:cubicBezTo>
                  <a:cubicBezTo>
                    <a:pt x="259" y="20"/>
                    <a:pt x="0" y="315"/>
                    <a:pt x="27" y="663"/>
                  </a:cubicBezTo>
                  <a:cubicBezTo>
                    <a:pt x="27" y="502"/>
                    <a:pt x="81" y="350"/>
                    <a:pt x="188" y="234"/>
                  </a:cubicBezTo>
                  <a:cubicBezTo>
                    <a:pt x="310" y="106"/>
                    <a:pt x="466" y="47"/>
                    <a:pt x="618" y="47"/>
                  </a:cubicBezTo>
                  <a:cubicBezTo>
                    <a:pt x="909" y="47"/>
                    <a:pt x="1191" y="260"/>
                    <a:pt x="1214" y="600"/>
                  </a:cubicBezTo>
                  <a:cubicBezTo>
                    <a:pt x="1223" y="752"/>
                    <a:pt x="1170" y="904"/>
                    <a:pt x="1071" y="1029"/>
                  </a:cubicBezTo>
                  <a:cubicBezTo>
                    <a:pt x="964" y="1145"/>
                    <a:pt x="821" y="1216"/>
                    <a:pt x="661" y="1234"/>
                  </a:cubicBezTo>
                  <a:cubicBezTo>
                    <a:pt x="821" y="1225"/>
                    <a:pt x="982" y="1154"/>
                    <a:pt x="1089" y="1038"/>
                  </a:cubicBezTo>
                  <a:cubicBezTo>
                    <a:pt x="1463" y="638"/>
                    <a:pt x="1176" y="1"/>
                    <a:pt x="642" y="1"/>
                  </a:cubicBezTo>
                  <a:close/>
                </a:path>
              </a:pathLst>
            </a:custGeom>
            <a:solidFill>
              <a:srgbClr val="6B170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6" name="Google Shape;5639;p65"/>
          <p:cNvGrpSpPr/>
          <p:nvPr/>
        </p:nvGrpSpPr>
        <p:grpSpPr>
          <a:xfrm>
            <a:off x="2208267" y="684066"/>
            <a:ext cx="766806" cy="665207"/>
            <a:chOff x="1216875" y="2057547"/>
            <a:chExt cx="766806" cy="665207"/>
          </a:xfrm>
        </p:grpSpPr>
        <p:sp>
          <p:nvSpPr>
            <p:cNvPr id="237" name="Google Shape;5640;p65"/>
            <p:cNvSpPr/>
            <p:nvPr/>
          </p:nvSpPr>
          <p:spPr>
            <a:xfrm rot="7225757">
              <a:off x="1254438" y="2374166"/>
              <a:ext cx="327611" cy="274654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641;p65"/>
            <p:cNvSpPr/>
            <p:nvPr/>
          </p:nvSpPr>
          <p:spPr>
            <a:xfrm rot="-9405637">
              <a:off x="1483168" y="2135798"/>
              <a:ext cx="459150" cy="304129"/>
            </a:xfrm>
            <a:custGeom>
              <a:avLst/>
              <a:gdLst/>
              <a:ahLst/>
              <a:cxnLst/>
              <a:rect l="l" t="t" r="r" b="b"/>
              <a:pathLst>
                <a:path w="5005" h="3315" extrusionOk="0">
                  <a:moveTo>
                    <a:pt x="3133" y="1"/>
                  </a:moveTo>
                  <a:cubicBezTo>
                    <a:pt x="3086" y="1"/>
                    <a:pt x="3041" y="10"/>
                    <a:pt x="2999" y="30"/>
                  </a:cubicBezTo>
                  <a:cubicBezTo>
                    <a:pt x="2651" y="190"/>
                    <a:pt x="2741" y="458"/>
                    <a:pt x="2741" y="458"/>
                  </a:cubicBezTo>
                  <a:cubicBezTo>
                    <a:pt x="2741" y="458"/>
                    <a:pt x="2316" y="210"/>
                    <a:pt x="1958" y="210"/>
                  </a:cubicBezTo>
                  <a:cubicBezTo>
                    <a:pt x="1832" y="210"/>
                    <a:pt x="1713" y="241"/>
                    <a:pt x="1625" y="324"/>
                  </a:cubicBezTo>
                  <a:cubicBezTo>
                    <a:pt x="1286" y="637"/>
                    <a:pt x="1803" y="896"/>
                    <a:pt x="1803" y="896"/>
                  </a:cubicBezTo>
                  <a:cubicBezTo>
                    <a:pt x="1803" y="896"/>
                    <a:pt x="1673" y="875"/>
                    <a:pt x="1507" y="875"/>
                  </a:cubicBezTo>
                  <a:cubicBezTo>
                    <a:pt x="1237" y="875"/>
                    <a:pt x="875" y="930"/>
                    <a:pt x="831" y="1217"/>
                  </a:cubicBezTo>
                  <a:cubicBezTo>
                    <a:pt x="759" y="1690"/>
                    <a:pt x="1295" y="1734"/>
                    <a:pt x="1295" y="1734"/>
                  </a:cubicBezTo>
                  <a:cubicBezTo>
                    <a:pt x="72" y="1877"/>
                    <a:pt x="1" y="2930"/>
                    <a:pt x="643" y="3127"/>
                  </a:cubicBezTo>
                  <a:cubicBezTo>
                    <a:pt x="733" y="3154"/>
                    <a:pt x="822" y="3166"/>
                    <a:pt x="909" y="3166"/>
                  </a:cubicBezTo>
                  <a:cubicBezTo>
                    <a:pt x="1448" y="3166"/>
                    <a:pt x="1910" y="2716"/>
                    <a:pt x="1911" y="2716"/>
                  </a:cubicBezTo>
                  <a:lnTo>
                    <a:pt x="1911" y="2716"/>
                  </a:lnTo>
                  <a:cubicBezTo>
                    <a:pt x="1911" y="2716"/>
                    <a:pt x="1821" y="3216"/>
                    <a:pt x="2241" y="3305"/>
                  </a:cubicBezTo>
                  <a:cubicBezTo>
                    <a:pt x="2270" y="3311"/>
                    <a:pt x="2297" y="3314"/>
                    <a:pt x="2325" y="3314"/>
                  </a:cubicBezTo>
                  <a:cubicBezTo>
                    <a:pt x="2693" y="3314"/>
                    <a:pt x="2910" y="2788"/>
                    <a:pt x="2910" y="2788"/>
                  </a:cubicBezTo>
                  <a:cubicBezTo>
                    <a:pt x="2910" y="2788"/>
                    <a:pt x="3104" y="3169"/>
                    <a:pt x="3399" y="3169"/>
                  </a:cubicBezTo>
                  <a:cubicBezTo>
                    <a:pt x="3484" y="3169"/>
                    <a:pt x="3578" y="3137"/>
                    <a:pt x="3678" y="3055"/>
                  </a:cubicBezTo>
                  <a:cubicBezTo>
                    <a:pt x="4124" y="2689"/>
                    <a:pt x="3847" y="2074"/>
                    <a:pt x="3847" y="2074"/>
                  </a:cubicBezTo>
                  <a:lnTo>
                    <a:pt x="3847" y="2074"/>
                  </a:lnTo>
                  <a:cubicBezTo>
                    <a:pt x="3847" y="2074"/>
                    <a:pt x="3976" y="2225"/>
                    <a:pt x="4171" y="2225"/>
                  </a:cubicBezTo>
                  <a:cubicBezTo>
                    <a:pt x="4276" y="2225"/>
                    <a:pt x="4400" y="2181"/>
                    <a:pt x="4534" y="2047"/>
                  </a:cubicBezTo>
                  <a:cubicBezTo>
                    <a:pt x="4847" y="1743"/>
                    <a:pt x="4651" y="1297"/>
                    <a:pt x="4651" y="1297"/>
                  </a:cubicBezTo>
                  <a:lnTo>
                    <a:pt x="4651" y="1297"/>
                  </a:lnTo>
                  <a:cubicBezTo>
                    <a:pt x="4703" y="1329"/>
                    <a:pt x="4745" y="1342"/>
                    <a:pt x="4778" y="1342"/>
                  </a:cubicBezTo>
                  <a:cubicBezTo>
                    <a:pt x="5005" y="1342"/>
                    <a:pt x="4793" y="681"/>
                    <a:pt x="4793" y="681"/>
                  </a:cubicBezTo>
                  <a:cubicBezTo>
                    <a:pt x="4793" y="681"/>
                    <a:pt x="4279" y="152"/>
                    <a:pt x="4046" y="152"/>
                  </a:cubicBezTo>
                  <a:cubicBezTo>
                    <a:pt x="4021" y="152"/>
                    <a:pt x="3999" y="158"/>
                    <a:pt x="3981" y="173"/>
                  </a:cubicBezTo>
                  <a:cubicBezTo>
                    <a:pt x="3874" y="244"/>
                    <a:pt x="3847" y="387"/>
                    <a:pt x="3928" y="485"/>
                  </a:cubicBezTo>
                  <a:cubicBezTo>
                    <a:pt x="3928" y="485"/>
                    <a:pt x="3478" y="1"/>
                    <a:pt x="3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642;p65"/>
            <p:cNvSpPr/>
            <p:nvPr/>
          </p:nvSpPr>
          <p:spPr>
            <a:xfrm rot="-9405637">
              <a:off x="1603214" y="2144374"/>
              <a:ext cx="329982" cy="211376"/>
            </a:xfrm>
            <a:custGeom>
              <a:avLst/>
              <a:gdLst/>
              <a:ahLst/>
              <a:cxnLst/>
              <a:rect l="l" t="t" r="r" b="b"/>
              <a:pathLst>
                <a:path w="3597" h="2304" extrusionOk="0">
                  <a:moveTo>
                    <a:pt x="884" y="590"/>
                  </a:moveTo>
                  <a:cubicBezTo>
                    <a:pt x="919" y="608"/>
                    <a:pt x="955" y="608"/>
                    <a:pt x="1000" y="616"/>
                  </a:cubicBezTo>
                  <a:cubicBezTo>
                    <a:pt x="919" y="625"/>
                    <a:pt x="848" y="634"/>
                    <a:pt x="777" y="652"/>
                  </a:cubicBezTo>
                  <a:cubicBezTo>
                    <a:pt x="411" y="893"/>
                    <a:pt x="143" y="1259"/>
                    <a:pt x="18" y="1679"/>
                  </a:cubicBezTo>
                  <a:cubicBezTo>
                    <a:pt x="18" y="1696"/>
                    <a:pt x="9" y="1714"/>
                    <a:pt x="0" y="1723"/>
                  </a:cubicBezTo>
                  <a:cubicBezTo>
                    <a:pt x="71" y="1866"/>
                    <a:pt x="196" y="1964"/>
                    <a:pt x="348" y="2009"/>
                  </a:cubicBezTo>
                  <a:cubicBezTo>
                    <a:pt x="982" y="2205"/>
                    <a:pt x="1615" y="1598"/>
                    <a:pt x="1615" y="1598"/>
                  </a:cubicBezTo>
                  <a:cubicBezTo>
                    <a:pt x="1615" y="1598"/>
                    <a:pt x="1517" y="2098"/>
                    <a:pt x="1937" y="2187"/>
                  </a:cubicBezTo>
                  <a:cubicBezTo>
                    <a:pt x="2356" y="2277"/>
                    <a:pt x="2606" y="1670"/>
                    <a:pt x="2606" y="1670"/>
                  </a:cubicBezTo>
                  <a:cubicBezTo>
                    <a:pt x="2606" y="1670"/>
                    <a:pt x="2927" y="2303"/>
                    <a:pt x="3374" y="1937"/>
                  </a:cubicBezTo>
                  <a:cubicBezTo>
                    <a:pt x="3481" y="1848"/>
                    <a:pt x="3561" y="1732"/>
                    <a:pt x="3597" y="1598"/>
                  </a:cubicBezTo>
                  <a:cubicBezTo>
                    <a:pt x="3213" y="483"/>
                    <a:pt x="1901" y="1"/>
                    <a:pt x="884" y="59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43;p65"/>
            <p:cNvSpPr/>
            <p:nvPr/>
          </p:nvSpPr>
          <p:spPr>
            <a:xfrm rot="-9405637">
              <a:off x="1492145" y="2132782"/>
              <a:ext cx="430803" cy="306697"/>
            </a:xfrm>
            <a:custGeom>
              <a:avLst/>
              <a:gdLst/>
              <a:ahLst/>
              <a:cxnLst/>
              <a:rect l="l" t="t" r="r" b="b"/>
              <a:pathLst>
                <a:path w="4696" h="3343" extrusionOk="0">
                  <a:moveTo>
                    <a:pt x="1697" y="2735"/>
                  </a:move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lnTo>
                    <a:pt x="1697" y="2735"/>
                  </a:lnTo>
                  <a:cubicBezTo>
                    <a:pt x="1697" y="2735"/>
                    <a:pt x="1697" y="2735"/>
                    <a:pt x="1697" y="2735"/>
                  </a:cubicBezTo>
                  <a:close/>
                  <a:moveTo>
                    <a:pt x="1695" y="2737"/>
                  </a:moveTo>
                  <a:lnTo>
                    <a:pt x="1695" y="2737"/>
                  </a:lnTo>
                  <a:cubicBezTo>
                    <a:pt x="1481" y="2941"/>
                    <a:pt x="1214" y="3083"/>
                    <a:pt x="920" y="3164"/>
                  </a:cubicBezTo>
                  <a:cubicBezTo>
                    <a:pt x="1205" y="3092"/>
                    <a:pt x="1481" y="2941"/>
                    <a:pt x="1695" y="2737"/>
                  </a:cubicBezTo>
                  <a:close/>
                  <a:moveTo>
                    <a:pt x="2898" y="1"/>
                  </a:moveTo>
                  <a:cubicBezTo>
                    <a:pt x="2878" y="1"/>
                    <a:pt x="2858" y="2"/>
                    <a:pt x="2839" y="4"/>
                  </a:cubicBezTo>
                  <a:cubicBezTo>
                    <a:pt x="2776" y="22"/>
                    <a:pt x="2705" y="58"/>
                    <a:pt x="2652" y="102"/>
                  </a:cubicBezTo>
                  <a:cubicBezTo>
                    <a:pt x="2540" y="182"/>
                    <a:pt x="2479" y="311"/>
                    <a:pt x="2498" y="439"/>
                  </a:cubicBezTo>
                  <a:lnTo>
                    <a:pt x="2498" y="439"/>
                  </a:lnTo>
                  <a:cubicBezTo>
                    <a:pt x="2367" y="368"/>
                    <a:pt x="2236" y="313"/>
                    <a:pt x="2089" y="272"/>
                  </a:cubicBezTo>
                  <a:cubicBezTo>
                    <a:pt x="1984" y="235"/>
                    <a:pt x="1875" y="215"/>
                    <a:pt x="1762" y="215"/>
                  </a:cubicBezTo>
                  <a:cubicBezTo>
                    <a:pt x="1711" y="215"/>
                    <a:pt x="1660" y="219"/>
                    <a:pt x="1607" y="227"/>
                  </a:cubicBezTo>
                  <a:cubicBezTo>
                    <a:pt x="1527" y="245"/>
                    <a:pt x="1447" y="281"/>
                    <a:pt x="1384" y="343"/>
                  </a:cubicBezTo>
                  <a:cubicBezTo>
                    <a:pt x="1322" y="397"/>
                    <a:pt x="1286" y="477"/>
                    <a:pt x="1277" y="566"/>
                  </a:cubicBezTo>
                  <a:cubicBezTo>
                    <a:pt x="1277" y="647"/>
                    <a:pt x="1313" y="727"/>
                    <a:pt x="1384" y="790"/>
                  </a:cubicBezTo>
                  <a:cubicBezTo>
                    <a:pt x="1417" y="822"/>
                    <a:pt x="1453" y="855"/>
                    <a:pt x="1495" y="884"/>
                  </a:cubicBezTo>
                  <a:lnTo>
                    <a:pt x="1495" y="884"/>
                  </a:lnTo>
                  <a:cubicBezTo>
                    <a:pt x="1438" y="878"/>
                    <a:pt x="1381" y="875"/>
                    <a:pt x="1324" y="875"/>
                  </a:cubicBezTo>
                  <a:cubicBezTo>
                    <a:pt x="1252" y="875"/>
                    <a:pt x="1180" y="880"/>
                    <a:pt x="1107" y="888"/>
                  </a:cubicBezTo>
                  <a:cubicBezTo>
                    <a:pt x="1027" y="897"/>
                    <a:pt x="947" y="915"/>
                    <a:pt x="875" y="941"/>
                  </a:cubicBezTo>
                  <a:cubicBezTo>
                    <a:pt x="795" y="968"/>
                    <a:pt x="724" y="1013"/>
                    <a:pt x="670" y="1075"/>
                  </a:cubicBezTo>
                  <a:cubicBezTo>
                    <a:pt x="572" y="1218"/>
                    <a:pt x="572" y="1405"/>
                    <a:pt x="661" y="1548"/>
                  </a:cubicBezTo>
                  <a:cubicBezTo>
                    <a:pt x="735" y="1648"/>
                    <a:pt x="843" y="1719"/>
                    <a:pt x="961" y="1751"/>
                  </a:cubicBezTo>
                  <a:lnTo>
                    <a:pt x="961" y="1751"/>
                  </a:lnTo>
                  <a:cubicBezTo>
                    <a:pt x="702" y="1797"/>
                    <a:pt x="461" y="1913"/>
                    <a:pt x="260" y="2084"/>
                  </a:cubicBezTo>
                  <a:cubicBezTo>
                    <a:pt x="144" y="2191"/>
                    <a:pt x="72" y="2325"/>
                    <a:pt x="37" y="2476"/>
                  </a:cubicBezTo>
                  <a:cubicBezTo>
                    <a:pt x="1" y="2619"/>
                    <a:pt x="28" y="2780"/>
                    <a:pt x="108" y="2914"/>
                  </a:cubicBezTo>
                  <a:cubicBezTo>
                    <a:pt x="188" y="3039"/>
                    <a:pt x="322" y="3137"/>
                    <a:pt x="474" y="3164"/>
                  </a:cubicBezTo>
                  <a:cubicBezTo>
                    <a:pt x="545" y="3181"/>
                    <a:pt x="619" y="3190"/>
                    <a:pt x="694" y="3190"/>
                  </a:cubicBezTo>
                  <a:cubicBezTo>
                    <a:pt x="768" y="3190"/>
                    <a:pt x="844" y="3181"/>
                    <a:pt x="920" y="3164"/>
                  </a:cubicBezTo>
                  <a:lnTo>
                    <a:pt x="920" y="3164"/>
                  </a:lnTo>
                  <a:cubicBezTo>
                    <a:pt x="854" y="3176"/>
                    <a:pt x="786" y="3183"/>
                    <a:pt x="716" y="3183"/>
                  </a:cubicBezTo>
                  <a:cubicBezTo>
                    <a:pt x="636" y="3183"/>
                    <a:pt x="555" y="3174"/>
                    <a:pt x="474" y="3155"/>
                  </a:cubicBezTo>
                  <a:cubicBezTo>
                    <a:pt x="331" y="3119"/>
                    <a:pt x="206" y="3030"/>
                    <a:pt x="126" y="2905"/>
                  </a:cubicBezTo>
                  <a:cubicBezTo>
                    <a:pt x="45" y="2780"/>
                    <a:pt x="28" y="2628"/>
                    <a:pt x="63" y="2485"/>
                  </a:cubicBezTo>
                  <a:cubicBezTo>
                    <a:pt x="99" y="2343"/>
                    <a:pt x="179" y="2209"/>
                    <a:pt x="286" y="2110"/>
                  </a:cubicBezTo>
                  <a:cubicBezTo>
                    <a:pt x="510" y="1914"/>
                    <a:pt x="795" y="1798"/>
                    <a:pt x="1090" y="1771"/>
                  </a:cubicBezTo>
                  <a:lnTo>
                    <a:pt x="1224" y="1762"/>
                  </a:lnTo>
                  <a:lnTo>
                    <a:pt x="1090" y="1745"/>
                  </a:lnTo>
                  <a:cubicBezTo>
                    <a:pt x="1087" y="1744"/>
                    <a:pt x="1084" y="1744"/>
                    <a:pt x="1081" y="1743"/>
                  </a:cubicBezTo>
                  <a:lnTo>
                    <a:pt x="1081" y="1743"/>
                  </a:lnTo>
                  <a:lnTo>
                    <a:pt x="1081" y="1736"/>
                  </a:lnTo>
                  <a:cubicBezTo>
                    <a:pt x="1071" y="1737"/>
                    <a:pt x="1060" y="1738"/>
                    <a:pt x="1050" y="1739"/>
                  </a:cubicBezTo>
                  <a:lnTo>
                    <a:pt x="1050" y="1739"/>
                  </a:lnTo>
                  <a:cubicBezTo>
                    <a:pt x="913" y="1714"/>
                    <a:pt x="787" y="1644"/>
                    <a:pt x="697" y="1530"/>
                  </a:cubicBezTo>
                  <a:cubicBezTo>
                    <a:pt x="617" y="1396"/>
                    <a:pt x="617" y="1227"/>
                    <a:pt x="706" y="1102"/>
                  </a:cubicBezTo>
                  <a:cubicBezTo>
                    <a:pt x="759" y="1048"/>
                    <a:pt x="822" y="1004"/>
                    <a:pt x="893" y="977"/>
                  </a:cubicBezTo>
                  <a:cubicBezTo>
                    <a:pt x="965" y="950"/>
                    <a:pt x="1036" y="932"/>
                    <a:pt x="1116" y="923"/>
                  </a:cubicBezTo>
                  <a:cubicBezTo>
                    <a:pt x="1178" y="917"/>
                    <a:pt x="1238" y="914"/>
                    <a:pt x="1298" y="914"/>
                  </a:cubicBezTo>
                  <a:cubicBezTo>
                    <a:pt x="1390" y="914"/>
                    <a:pt x="1483" y="921"/>
                    <a:pt x="1578" y="931"/>
                  </a:cubicBezTo>
                  <a:lnTo>
                    <a:pt x="1578" y="931"/>
                  </a:lnTo>
                  <a:cubicBezTo>
                    <a:pt x="1579" y="932"/>
                    <a:pt x="1580" y="932"/>
                    <a:pt x="1581" y="932"/>
                  </a:cubicBezTo>
                  <a:lnTo>
                    <a:pt x="1581" y="931"/>
                  </a:lnTo>
                  <a:lnTo>
                    <a:pt x="1581" y="931"/>
                  </a:lnTo>
                  <a:cubicBezTo>
                    <a:pt x="1584" y="932"/>
                    <a:pt x="1587" y="932"/>
                    <a:pt x="1589" y="932"/>
                  </a:cubicBezTo>
                  <a:lnTo>
                    <a:pt x="1697" y="950"/>
                  </a:lnTo>
                  <a:lnTo>
                    <a:pt x="1598" y="897"/>
                  </a:lnTo>
                  <a:cubicBezTo>
                    <a:pt x="1527" y="861"/>
                    <a:pt x="1464" y="816"/>
                    <a:pt x="1411" y="763"/>
                  </a:cubicBezTo>
                  <a:cubicBezTo>
                    <a:pt x="1357" y="709"/>
                    <a:pt x="1322" y="638"/>
                    <a:pt x="1322" y="566"/>
                  </a:cubicBezTo>
                  <a:cubicBezTo>
                    <a:pt x="1331" y="486"/>
                    <a:pt x="1366" y="424"/>
                    <a:pt x="1420" y="370"/>
                  </a:cubicBezTo>
                  <a:cubicBezTo>
                    <a:pt x="1473" y="317"/>
                    <a:pt x="1545" y="281"/>
                    <a:pt x="1625" y="272"/>
                  </a:cubicBezTo>
                  <a:cubicBezTo>
                    <a:pt x="1672" y="264"/>
                    <a:pt x="1720" y="260"/>
                    <a:pt x="1768" y="260"/>
                  </a:cubicBezTo>
                  <a:cubicBezTo>
                    <a:pt x="1875" y="260"/>
                    <a:pt x="1982" y="280"/>
                    <a:pt x="2080" y="317"/>
                  </a:cubicBezTo>
                  <a:cubicBezTo>
                    <a:pt x="2232" y="361"/>
                    <a:pt x="2375" y="424"/>
                    <a:pt x="2518" y="495"/>
                  </a:cubicBezTo>
                  <a:lnTo>
                    <a:pt x="2571" y="531"/>
                  </a:lnTo>
                  <a:lnTo>
                    <a:pt x="2553" y="468"/>
                  </a:lnTo>
                  <a:cubicBezTo>
                    <a:pt x="2518" y="343"/>
                    <a:pt x="2571" y="209"/>
                    <a:pt x="2678" y="138"/>
                  </a:cubicBezTo>
                  <a:cubicBezTo>
                    <a:pt x="2732" y="93"/>
                    <a:pt x="2794" y="67"/>
                    <a:pt x="2857" y="49"/>
                  </a:cubicBezTo>
                  <a:cubicBezTo>
                    <a:pt x="2874" y="46"/>
                    <a:pt x="2890" y="45"/>
                    <a:pt x="2907" y="45"/>
                  </a:cubicBezTo>
                  <a:cubicBezTo>
                    <a:pt x="2953" y="45"/>
                    <a:pt x="2998" y="54"/>
                    <a:pt x="3044" y="67"/>
                  </a:cubicBezTo>
                  <a:cubicBezTo>
                    <a:pt x="3169" y="111"/>
                    <a:pt x="3285" y="174"/>
                    <a:pt x="3392" y="254"/>
                  </a:cubicBezTo>
                  <a:cubicBezTo>
                    <a:pt x="3491" y="328"/>
                    <a:pt x="3590" y="410"/>
                    <a:pt x="3682" y="500"/>
                  </a:cubicBezTo>
                  <a:lnTo>
                    <a:pt x="3682" y="500"/>
                  </a:lnTo>
                  <a:cubicBezTo>
                    <a:pt x="3686" y="507"/>
                    <a:pt x="3691" y="515"/>
                    <a:pt x="3696" y="522"/>
                  </a:cubicBezTo>
                  <a:lnTo>
                    <a:pt x="3701" y="518"/>
                  </a:lnTo>
                  <a:lnTo>
                    <a:pt x="3701" y="518"/>
                  </a:lnTo>
                  <a:cubicBezTo>
                    <a:pt x="3702" y="519"/>
                    <a:pt x="3703" y="521"/>
                    <a:pt x="3705" y="522"/>
                  </a:cubicBezTo>
                  <a:lnTo>
                    <a:pt x="3740" y="486"/>
                  </a:lnTo>
                  <a:cubicBezTo>
                    <a:pt x="3705" y="441"/>
                    <a:pt x="3687" y="397"/>
                    <a:pt x="3696" y="343"/>
                  </a:cubicBezTo>
                  <a:cubicBezTo>
                    <a:pt x="3696" y="290"/>
                    <a:pt x="3723" y="245"/>
                    <a:pt x="3767" y="218"/>
                  </a:cubicBezTo>
                  <a:cubicBezTo>
                    <a:pt x="3785" y="201"/>
                    <a:pt x="3807" y="194"/>
                    <a:pt x="3831" y="194"/>
                  </a:cubicBezTo>
                  <a:cubicBezTo>
                    <a:pt x="3854" y="194"/>
                    <a:pt x="3879" y="201"/>
                    <a:pt x="3901" y="209"/>
                  </a:cubicBezTo>
                  <a:cubicBezTo>
                    <a:pt x="3955" y="227"/>
                    <a:pt x="3999" y="254"/>
                    <a:pt x="4053" y="281"/>
                  </a:cubicBezTo>
                  <a:cubicBezTo>
                    <a:pt x="4237" y="403"/>
                    <a:pt x="4403" y="543"/>
                    <a:pt x="4561" y="700"/>
                  </a:cubicBezTo>
                  <a:lnTo>
                    <a:pt x="4561" y="700"/>
                  </a:lnTo>
                  <a:cubicBezTo>
                    <a:pt x="4606" y="843"/>
                    <a:pt x="4633" y="977"/>
                    <a:pt x="4651" y="1120"/>
                  </a:cubicBezTo>
                  <a:cubicBezTo>
                    <a:pt x="4660" y="1191"/>
                    <a:pt x="4651" y="1254"/>
                    <a:pt x="4615" y="1316"/>
                  </a:cubicBezTo>
                  <a:cubicBezTo>
                    <a:pt x="4602" y="1336"/>
                    <a:pt x="4584" y="1343"/>
                    <a:pt x="4563" y="1343"/>
                  </a:cubicBezTo>
                  <a:cubicBezTo>
                    <a:pt x="4528" y="1343"/>
                    <a:pt x="4485" y="1321"/>
                    <a:pt x="4445" y="1298"/>
                  </a:cubicBezTo>
                  <a:lnTo>
                    <a:pt x="4392" y="1272"/>
                  </a:lnTo>
                  <a:lnTo>
                    <a:pt x="4419" y="1325"/>
                  </a:lnTo>
                  <a:cubicBezTo>
                    <a:pt x="4419" y="1327"/>
                    <a:pt x="4420" y="1329"/>
                    <a:pt x="4421" y="1332"/>
                  </a:cubicBezTo>
                  <a:lnTo>
                    <a:pt x="4421" y="1332"/>
                  </a:lnTo>
                  <a:lnTo>
                    <a:pt x="4419" y="1334"/>
                  </a:lnTo>
                  <a:cubicBezTo>
                    <a:pt x="4420" y="1335"/>
                    <a:pt x="4421" y="1335"/>
                    <a:pt x="4422" y="1336"/>
                  </a:cubicBezTo>
                  <a:lnTo>
                    <a:pt x="4422" y="1336"/>
                  </a:lnTo>
                  <a:cubicBezTo>
                    <a:pt x="4465" y="1457"/>
                    <a:pt x="4490" y="1579"/>
                    <a:pt x="4472" y="1709"/>
                  </a:cubicBezTo>
                  <a:cubicBezTo>
                    <a:pt x="4463" y="1834"/>
                    <a:pt x="4410" y="1959"/>
                    <a:pt x="4312" y="2048"/>
                  </a:cubicBezTo>
                  <a:cubicBezTo>
                    <a:pt x="4231" y="2146"/>
                    <a:pt x="4106" y="2209"/>
                    <a:pt x="3981" y="2226"/>
                  </a:cubicBezTo>
                  <a:cubicBezTo>
                    <a:pt x="3972" y="2227"/>
                    <a:pt x="3962" y="2227"/>
                    <a:pt x="3953" y="2227"/>
                  </a:cubicBezTo>
                  <a:cubicBezTo>
                    <a:pt x="3830" y="2227"/>
                    <a:pt x="3717" y="2175"/>
                    <a:pt x="3642" y="2084"/>
                  </a:cubicBezTo>
                  <a:lnTo>
                    <a:pt x="3642" y="2084"/>
                  </a:lnTo>
                  <a:cubicBezTo>
                    <a:pt x="3642" y="2084"/>
                    <a:pt x="3642" y="2084"/>
                    <a:pt x="3642" y="2084"/>
                  </a:cubicBezTo>
                  <a:lnTo>
                    <a:pt x="3580" y="2021"/>
                  </a:lnTo>
                  <a:lnTo>
                    <a:pt x="3615" y="2102"/>
                  </a:lnTo>
                  <a:cubicBezTo>
                    <a:pt x="3616" y="2104"/>
                    <a:pt x="3617" y="2106"/>
                    <a:pt x="3618" y="2108"/>
                  </a:cubicBezTo>
                  <a:lnTo>
                    <a:pt x="3618" y="2108"/>
                  </a:lnTo>
                  <a:lnTo>
                    <a:pt x="3615" y="2110"/>
                  </a:lnTo>
                  <a:cubicBezTo>
                    <a:pt x="3618" y="2113"/>
                    <a:pt x="3620" y="2115"/>
                    <a:pt x="3622" y="2117"/>
                  </a:cubicBezTo>
                  <a:lnTo>
                    <a:pt x="3622" y="2117"/>
                  </a:lnTo>
                  <a:cubicBezTo>
                    <a:pt x="3680" y="2265"/>
                    <a:pt x="3704" y="2428"/>
                    <a:pt x="3696" y="2583"/>
                  </a:cubicBezTo>
                  <a:cubicBezTo>
                    <a:pt x="3687" y="2753"/>
                    <a:pt x="3615" y="2914"/>
                    <a:pt x="3490" y="3021"/>
                  </a:cubicBezTo>
                  <a:cubicBezTo>
                    <a:pt x="3437" y="3083"/>
                    <a:pt x="3366" y="3128"/>
                    <a:pt x="3285" y="3155"/>
                  </a:cubicBezTo>
                  <a:cubicBezTo>
                    <a:pt x="3248" y="3167"/>
                    <a:pt x="3211" y="3174"/>
                    <a:pt x="3173" y="3174"/>
                  </a:cubicBezTo>
                  <a:cubicBezTo>
                    <a:pt x="3130" y="3174"/>
                    <a:pt x="3087" y="3165"/>
                    <a:pt x="3044" y="3146"/>
                  </a:cubicBezTo>
                  <a:cubicBezTo>
                    <a:pt x="2892" y="3065"/>
                    <a:pt x="2776" y="2949"/>
                    <a:pt x="2696" y="2798"/>
                  </a:cubicBezTo>
                  <a:lnTo>
                    <a:pt x="2687" y="2780"/>
                  </a:lnTo>
                  <a:lnTo>
                    <a:pt x="2678" y="2798"/>
                  </a:lnTo>
                  <a:cubicBezTo>
                    <a:pt x="2625" y="2932"/>
                    <a:pt x="2553" y="3048"/>
                    <a:pt x="2455" y="3146"/>
                  </a:cubicBezTo>
                  <a:cubicBezTo>
                    <a:pt x="2411" y="3199"/>
                    <a:pt x="2357" y="3244"/>
                    <a:pt x="2295" y="3280"/>
                  </a:cubicBezTo>
                  <a:cubicBezTo>
                    <a:pt x="2241" y="3306"/>
                    <a:pt x="2170" y="3324"/>
                    <a:pt x="2098" y="3333"/>
                  </a:cubicBezTo>
                  <a:cubicBezTo>
                    <a:pt x="1964" y="3333"/>
                    <a:pt x="1830" y="3262"/>
                    <a:pt x="1759" y="3137"/>
                  </a:cubicBezTo>
                  <a:cubicBezTo>
                    <a:pt x="1697" y="3012"/>
                    <a:pt x="1670" y="2878"/>
                    <a:pt x="1697" y="2735"/>
                  </a:cubicBezTo>
                  <a:lnTo>
                    <a:pt x="1697" y="2735"/>
                  </a:lnTo>
                  <a:cubicBezTo>
                    <a:pt x="1670" y="2878"/>
                    <a:pt x="1688" y="3021"/>
                    <a:pt x="1750" y="3146"/>
                  </a:cubicBezTo>
                  <a:cubicBezTo>
                    <a:pt x="1830" y="3262"/>
                    <a:pt x="1955" y="3342"/>
                    <a:pt x="2098" y="3342"/>
                  </a:cubicBezTo>
                  <a:cubicBezTo>
                    <a:pt x="2170" y="3342"/>
                    <a:pt x="2241" y="3324"/>
                    <a:pt x="2303" y="3289"/>
                  </a:cubicBezTo>
                  <a:cubicBezTo>
                    <a:pt x="2366" y="3253"/>
                    <a:pt x="2419" y="3208"/>
                    <a:pt x="2464" y="3164"/>
                  </a:cubicBezTo>
                  <a:cubicBezTo>
                    <a:pt x="2557" y="3062"/>
                    <a:pt x="2634" y="2952"/>
                    <a:pt x="2688" y="2827"/>
                  </a:cubicBezTo>
                  <a:lnTo>
                    <a:pt x="2688" y="2827"/>
                  </a:lnTo>
                  <a:cubicBezTo>
                    <a:pt x="2761" y="2978"/>
                    <a:pt x="2890" y="3096"/>
                    <a:pt x="3035" y="3173"/>
                  </a:cubicBezTo>
                  <a:cubicBezTo>
                    <a:pt x="3078" y="3192"/>
                    <a:pt x="3124" y="3201"/>
                    <a:pt x="3171" y="3201"/>
                  </a:cubicBezTo>
                  <a:cubicBezTo>
                    <a:pt x="3211" y="3201"/>
                    <a:pt x="3253" y="3194"/>
                    <a:pt x="3294" y="3181"/>
                  </a:cubicBezTo>
                  <a:cubicBezTo>
                    <a:pt x="3374" y="3155"/>
                    <a:pt x="3446" y="3110"/>
                    <a:pt x="3508" y="3048"/>
                  </a:cubicBezTo>
                  <a:cubicBezTo>
                    <a:pt x="3633" y="2932"/>
                    <a:pt x="3714" y="2762"/>
                    <a:pt x="3723" y="2592"/>
                  </a:cubicBezTo>
                  <a:cubicBezTo>
                    <a:pt x="3730" y="2450"/>
                    <a:pt x="3712" y="2300"/>
                    <a:pt x="3669" y="2161"/>
                  </a:cubicBezTo>
                  <a:lnTo>
                    <a:pt x="3669" y="2161"/>
                  </a:lnTo>
                  <a:cubicBezTo>
                    <a:pt x="3748" y="2224"/>
                    <a:pt x="3848" y="2263"/>
                    <a:pt x="3954" y="2263"/>
                  </a:cubicBezTo>
                  <a:cubicBezTo>
                    <a:pt x="3963" y="2263"/>
                    <a:pt x="3972" y="2263"/>
                    <a:pt x="3981" y="2262"/>
                  </a:cubicBezTo>
                  <a:cubicBezTo>
                    <a:pt x="4115" y="2244"/>
                    <a:pt x="4240" y="2182"/>
                    <a:pt x="4338" y="2075"/>
                  </a:cubicBezTo>
                  <a:cubicBezTo>
                    <a:pt x="4428" y="1977"/>
                    <a:pt x="4490" y="1852"/>
                    <a:pt x="4508" y="1709"/>
                  </a:cubicBezTo>
                  <a:cubicBezTo>
                    <a:pt x="4516" y="1591"/>
                    <a:pt x="4503" y="1473"/>
                    <a:pt x="4463" y="1356"/>
                  </a:cubicBezTo>
                  <a:lnTo>
                    <a:pt x="4463" y="1356"/>
                  </a:lnTo>
                  <a:cubicBezTo>
                    <a:pt x="4484" y="1365"/>
                    <a:pt x="4505" y="1373"/>
                    <a:pt x="4526" y="1379"/>
                  </a:cubicBezTo>
                  <a:cubicBezTo>
                    <a:pt x="4538" y="1383"/>
                    <a:pt x="4550" y="1386"/>
                    <a:pt x="4561" y="1386"/>
                  </a:cubicBezTo>
                  <a:cubicBezTo>
                    <a:pt x="4593" y="1386"/>
                    <a:pt x="4622" y="1369"/>
                    <a:pt x="4642" y="1343"/>
                  </a:cubicBezTo>
                  <a:cubicBezTo>
                    <a:pt x="4677" y="1272"/>
                    <a:pt x="4695" y="1191"/>
                    <a:pt x="4686" y="1120"/>
                  </a:cubicBezTo>
                  <a:cubicBezTo>
                    <a:pt x="4669" y="968"/>
                    <a:pt x="4642" y="825"/>
                    <a:pt x="4597" y="691"/>
                  </a:cubicBezTo>
                  <a:cubicBezTo>
                    <a:pt x="4437" y="522"/>
                    <a:pt x="4258" y="379"/>
                    <a:pt x="4071" y="245"/>
                  </a:cubicBezTo>
                  <a:cubicBezTo>
                    <a:pt x="4026" y="218"/>
                    <a:pt x="3972" y="192"/>
                    <a:pt x="3919" y="174"/>
                  </a:cubicBezTo>
                  <a:cubicBezTo>
                    <a:pt x="3892" y="156"/>
                    <a:pt x="3856" y="156"/>
                    <a:pt x="3830" y="156"/>
                  </a:cubicBezTo>
                  <a:cubicBezTo>
                    <a:pt x="3794" y="156"/>
                    <a:pt x="3758" y="165"/>
                    <a:pt x="3731" y="192"/>
                  </a:cubicBezTo>
                  <a:cubicBezTo>
                    <a:pt x="3687" y="227"/>
                    <a:pt x="3651" y="281"/>
                    <a:pt x="3642" y="343"/>
                  </a:cubicBezTo>
                  <a:cubicBezTo>
                    <a:pt x="3642" y="366"/>
                    <a:pt x="3644" y="388"/>
                    <a:pt x="3649" y="410"/>
                  </a:cubicBezTo>
                  <a:lnTo>
                    <a:pt x="3649" y="410"/>
                  </a:lnTo>
                  <a:cubicBezTo>
                    <a:pt x="3579" y="341"/>
                    <a:pt x="3501" y="275"/>
                    <a:pt x="3419" y="218"/>
                  </a:cubicBezTo>
                  <a:cubicBezTo>
                    <a:pt x="3312" y="129"/>
                    <a:pt x="3187" y="67"/>
                    <a:pt x="3053" y="22"/>
                  </a:cubicBezTo>
                  <a:cubicBezTo>
                    <a:pt x="3007" y="9"/>
                    <a:pt x="2952" y="1"/>
                    <a:pt x="28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44;p65"/>
            <p:cNvSpPr/>
            <p:nvPr/>
          </p:nvSpPr>
          <p:spPr>
            <a:xfrm rot="-9405637">
              <a:off x="1407009" y="2158273"/>
              <a:ext cx="437224" cy="226697"/>
            </a:xfrm>
            <a:custGeom>
              <a:avLst/>
              <a:gdLst/>
              <a:ahLst/>
              <a:cxnLst/>
              <a:rect l="l" t="t" r="r" b="b"/>
              <a:pathLst>
                <a:path w="4766" h="2471" extrusionOk="0">
                  <a:moveTo>
                    <a:pt x="4671" y="0"/>
                  </a:moveTo>
                  <a:cubicBezTo>
                    <a:pt x="4661" y="0"/>
                    <a:pt x="4652" y="2"/>
                    <a:pt x="4642" y="7"/>
                  </a:cubicBezTo>
                  <a:cubicBezTo>
                    <a:pt x="4142" y="239"/>
                    <a:pt x="3642" y="471"/>
                    <a:pt x="3142" y="703"/>
                  </a:cubicBezTo>
                  <a:lnTo>
                    <a:pt x="2428" y="311"/>
                  </a:lnTo>
                  <a:cubicBezTo>
                    <a:pt x="2425" y="309"/>
                    <a:pt x="2423" y="308"/>
                    <a:pt x="2422" y="308"/>
                  </a:cubicBezTo>
                  <a:cubicBezTo>
                    <a:pt x="2395" y="308"/>
                    <a:pt x="2803" y="664"/>
                    <a:pt x="2999" y="775"/>
                  </a:cubicBezTo>
                  <a:lnTo>
                    <a:pt x="2526" y="998"/>
                  </a:lnTo>
                  <a:lnTo>
                    <a:pt x="2464" y="1025"/>
                  </a:lnTo>
                  <a:lnTo>
                    <a:pt x="1322" y="516"/>
                  </a:lnTo>
                  <a:lnTo>
                    <a:pt x="1322" y="516"/>
                  </a:lnTo>
                  <a:cubicBezTo>
                    <a:pt x="1634" y="730"/>
                    <a:pt x="1973" y="926"/>
                    <a:pt x="2312" y="1096"/>
                  </a:cubicBezTo>
                  <a:lnTo>
                    <a:pt x="1902" y="1292"/>
                  </a:lnTo>
                  <a:lnTo>
                    <a:pt x="608" y="1087"/>
                  </a:lnTo>
                  <a:lnTo>
                    <a:pt x="411" y="1051"/>
                  </a:lnTo>
                  <a:lnTo>
                    <a:pt x="411" y="1051"/>
                  </a:lnTo>
                  <a:cubicBezTo>
                    <a:pt x="840" y="1194"/>
                    <a:pt x="1268" y="1301"/>
                    <a:pt x="1696" y="1391"/>
                  </a:cubicBezTo>
                  <a:lnTo>
                    <a:pt x="429" y="1989"/>
                  </a:lnTo>
                  <a:lnTo>
                    <a:pt x="1" y="2194"/>
                  </a:lnTo>
                  <a:cubicBezTo>
                    <a:pt x="438" y="2069"/>
                    <a:pt x="866" y="1908"/>
                    <a:pt x="1286" y="1730"/>
                  </a:cubicBezTo>
                  <a:lnTo>
                    <a:pt x="1759" y="1507"/>
                  </a:lnTo>
                  <a:lnTo>
                    <a:pt x="1759" y="1507"/>
                  </a:lnTo>
                  <a:lnTo>
                    <a:pt x="1304" y="2328"/>
                  </a:lnTo>
                  <a:lnTo>
                    <a:pt x="1223" y="2471"/>
                  </a:lnTo>
                  <a:cubicBezTo>
                    <a:pt x="1464" y="2176"/>
                    <a:pt x="1687" y="1864"/>
                    <a:pt x="1884" y="1533"/>
                  </a:cubicBezTo>
                  <a:lnTo>
                    <a:pt x="1955" y="1408"/>
                  </a:lnTo>
                  <a:lnTo>
                    <a:pt x="2384" y="1203"/>
                  </a:lnTo>
                  <a:lnTo>
                    <a:pt x="2384" y="1203"/>
                  </a:lnTo>
                  <a:cubicBezTo>
                    <a:pt x="2348" y="1587"/>
                    <a:pt x="2348" y="1962"/>
                    <a:pt x="2366" y="2346"/>
                  </a:cubicBezTo>
                  <a:lnTo>
                    <a:pt x="2518" y="1141"/>
                  </a:lnTo>
                  <a:lnTo>
                    <a:pt x="3071" y="882"/>
                  </a:lnTo>
                  <a:lnTo>
                    <a:pt x="3071" y="882"/>
                  </a:lnTo>
                  <a:cubicBezTo>
                    <a:pt x="3054" y="1098"/>
                    <a:pt x="3138" y="1577"/>
                    <a:pt x="3150" y="1577"/>
                  </a:cubicBezTo>
                  <a:cubicBezTo>
                    <a:pt x="3151" y="1577"/>
                    <a:pt x="3151" y="1575"/>
                    <a:pt x="3151" y="1569"/>
                  </a:cubicBezTo>
                  <a:cubicBezTo>
                    <a:pt x="3169" y="1319"/>
                    <a:pt x="3187" y="1069"/>
                    <a:pt x="3196" y="819"/>
                  </a:cubicBezTo>
                  <a:lnTo>
                    <a:pt x="3624" y="623"/>
                  </a:lnTo>
                  <a:cubicBezTo>
                    <a:pt x="3990" y="453"/>
                    <a:pt x="4347" y="284"/>
                    <a:pt x="4704" y="123"/>
                  </a:cubicBezTo>
                  <a:cubicBezTo>
                    <a:pt x="4766" y="85"/>
                    <a:pt x="4728" y="0"/>
                    <a:pt x="4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45;p65"/>
            <p:cNvSpPr/>
            <p:nvPr/>
          </p:nvSpPr>
          <p:spPr>
            <a:xfrm rot="7225757">
              <a:off x="1256227" y="2373414"/>
              <a:ext cx="327611" cy="274654"/>
            </a:xfrm>
            <a:custGeom>
              <a:avLst/>
              <a:gdLst/>
              <a:ahLst/>
              <a:cxnLst/>
              <a:rect l="l" t="t" r="r" b="b"/>
              <a:pathLst>
                <a:path w="3571" h="2994" extrusionOk="0">
                  <a:moveTo>
                    <a:pt x="3388" y="1"/>
                  </a:moveTo>
                  <a:cubicBezTo>
                    <a:pt x="2872" y="1"/>
                    <a:pt x="1224" y="57"/>
                    <a:pt x="670" y="762"/>
                  </a:cubicBezTo>
                  <a:cubicBezTo>
                    <a:pt x="1" y="1601"/>
                    <a:pt x="438" y="2207"/>
                    <a:pt x="679" y="2475"/>
                  </a:cubicBezTo>
                  <a:cubicBezTo>
                    <a:pt x="679" y="2475"/>
                    <a:pt x="1149" y="2993"/>
                    <a:pt x="1755" y="2993"/>
                  </a:cubicBezTo>
                  <a:cubicBezTo>
                    <a:pt x="1890" y="2993"/>
                    <a:pt x="2033" y="2967"/>
                    <a:pt x="2178" y="2904"/>
                  </a:cubicBezTo>
                  <a:cubicBezTo>
                    <a:pt x="2973" y="2555"/>
                    <a:pt x="3571" y="833"/>
                    <a:pt x="3544" y="3"/>
                  </a:cubicBezTo>
                  <a:cubicBezTo>
                    <a:pt x="3544" y="3"/>
                    <a:pt x="3487" y="1"/>
                    <a:pt x="33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46;p65"/>
            <p:cNvSpPr/>
            <p:nvPr/>
          </p:nvSpPr>
          <p:spPr>
            <a:xfrm rot="7225757">
              <a:off x="1265589" y="2362822"/>
              <a:ext cx="293391" cy="268966"/>
            </a:xfrm>
            <a:custGeom>
              <a:avLst/>
              <a:gdLst/>
              <a:ahLst/>
              <a:cxnLst/>
              <a:rect l="l" t="t" r="r" b="b"/>
              <a:pathLst>
                <a:path w="3198" h="2932" extrusionOk="0">
                  <a:moveTo>
                    <a:pt x="1664" y="2377"/>
                  </a:moveTo>
                  <a:lnTo>
                    <a:pt x="1665" y="2377"/>
                  </a:lnTo>
                  <a:cubicBezTo>
                    <a:pt x="1666" y="2378"/>
                    <a:pt x="1666" y="2378"/>
                    <a:pt x="1666" y="2378"/>
                  </a:cubicBezTo>
                  <a:cubicBezTo>
                    <a:pt x="1667" y="2378"/>
                    <a:pt x="1666" y="2378"/>
                    <a:pt x="1664" y="2377"/>
                  </a:cubicBezTo>
                  <a:close/>
                  <a:moveTo>
                    <a:pt x="3194" y="1"/>
                  </a:moveTo>
                  <a:cubicBezTo>
                    <a:pt x="3194" y="1"/>
                    <a:pt x="3193" y="2"/>
                    <a:pt x="3191" y="3"/>
                  </a:cubicBezTo>
                  <a:cubicBezTo>
                    <a:pt x="3084" y="102"/>
                    <a:pt x="2968" y="200"/>
                    <a:pt x="2861" y="298"/>
                  </a:cubicBezTo>
                  <a:cubicBezTo>
                    <a:pt x="2584" y="548"/>
                    <a:pt x="2307" y="798"/>
                    <a:pt x="2022" y="1048"/>
                  </a:cubicBezTo>
                  <a:cubicBezTo>
                    <a:pt x="2066" y="842"/>
                    <a:pt x="2093" y="637"/>
                    <a:pt x="2111" y="423"/>
                  </a:cubicBezTo>
                  <a:lnTo>
                    <a:pt x="2111" y="423"/>
                  </a:lnTo>
                  <a:cubicBezTo>
                    <a:pt x="2102" y="459"/>
                    <a:pt x="2093" y="494"/>
                    <a:pt x="2084" y="521"/>
                  </a:cubicBezTo>
                  <a:lnTo>
                    <a:pt x="1959" y="1101"/>
                  </a:lnTo>
                  <a:cubicBezTo>
                    <a:pt x="1825" y="1208"/>
                    <a:pt x="1700" y="1315"/>
                    <a:pt x="1575" y="1423"/>
                  </a:cubicBezTo>
                  <a:cubicBezTo>
                    <a:pt x="1406" y="1556"/>
                    <a:pt x="1236" y="1681"/>
                    <a:pt x="1076" y="1815"/>
                  </a:cubicBezTo>
                  <a:lnTo>
                    <a:pt x="1076" y="1780"/>
                  </a:lnTo>
                  <a:cubicBezTo>
                    <a:pt x="1093" y="1529"/>
                    <a:pt x="1094" y="992"/>
                    <a:pt x="1085" y="992"/>
                  </a:cubicBezTo>
                  <a:lnTo>
                    <a:pt x="1085" y="992"/>
                  </a:lnTo>
                  <a:cubicBezTo>
                    <a:pt x="1085" y="992"/>
                    <a:pt x="1085" y="993"/>
                    <a:pt x="1085" y="994"/>
                  </a:cubicBezTo>
                  <a:cubicBezTo>
                    <a:pt x="1076" y="1030"/>
                    <a:pt x="1076" y="1066"/>
                    <a:pt x="1076" y="1101"/>
                  </a:cubicBezTo>
                  <a:lnTo>
                    <a:pt x="1013" y="1869"/>
                  </a:lnTo>
                  <a:cubicBezTo>
                    <a:pt x="933" y="1931"/>
                    <a:pt x="853" y="1994"/>
                    <a:pt x="772" y="2065"/>
                  </a:cubicBezTo>
                  <a:cubicBezTo>
                    <a:pt x="612" y="2199"/>
                    <a:pt x="469" y="2333"/>
                    <a:pt x="326" y="2476"/>
                  </a:cubicBezTo>
                  <a:cubicBezTo>
                    <a:pt x="210" y="2592"/>
                    <a:pt x="112" y="2717"/>
                    <a:pt x="31" y="2851"/>
                  </a:cubicBezTo>
                  <a:cubicBezTo>
                    <a:pt x="1" y="2893"/>
                    <a:pt x="37" y="2932"/>
                    <a:pt x="78" y="2932"/>
                  </a:cubicBezTo>
                  <a:cubicBezTo>
                    <a:pt x="96" y="2932"/>
                    <a:pt x="116" y="2924"/>
                    <a:pt x="130" y="2904"/>
                  </a:cubicBezTo>
                  <a:cubicBezTo>
                    <a:pt x="228" y="2752"/>
                    <a:pt x="344" y="2610"/>
                    <a:pt x="478" y="2485"/>
                  </a:cubicBezTo>
                  <a:cubicBezTo>
                    <a:pt x="603" y="2360"/>
                    <a:pt x="737" y="2235"/>
                    <a:pt x="870" y="2128"/>
                  </a:cubicBezTo>
                  <a:lnTo>
                    <a:pt x="942" y="2154"/>
                  </a:lnTo>
                  <a:cubicBezTo>
                    <a:pt x="1164" y="2237"/>
                    <a:pt x="1623" y="2365"/>
                    <a:pt x="1664" y="2377"/>
                  </a:cubicBezTo>
                  <a:lnTo>
                    <a:pt x="1664" y="2377"/>
                  </a:lnTo>
                  <a:lnTo>
                    <a:pt x="1567" y="2333"/>
                  </a:lnTo>
                  <a:lnTo>
                    <a:pt x="924" y="2092"/>
                  </a:lnTo>
                  <a:lnTo>
                    <a:pt x="995" y="2020"/>
                  </a:lnTo>
                  <a:cubicBezTo>
                    <a:pt x="1129" y="1913"/>
                    <a:pt x="1272" y="1806"/>
                    <a:pt x="1406" y="1708"/>
                  </a:cubicBezTo>
                  <a:lnTo>
                    <a:pt x="1486" y="1726"/>
                  </a:lnTo>
                  <a:cubicBezTo>
                    <a:pt x="1722" y="1785"/>
                    <a:pt x="2227" y="1852"/>
                    <a:pt x="2254" y="1852"/>
                  </a:cubicBezTo>
                  <a:cubicBezTo>
                    <a:pt x="2256" y="1852"/>
                    <a:pt x="2256" y="1851"/>
                    <a:pt x="2254" y="1851"/>
                  </a:cubicBezTo>
                  <a:lnTo>
                    <a:pt x="2147" y="1824"/>
                  </a:lnTo>
                  <a:lnTo>
                    <a:pt x="1459" y="1663"/>
                  </a:lnTo>
                  <a:cubicBezTo>
                    <a:pt x="1549" y="1583"/>
                    <a:pt x="1647" y="1512"/>
                    <a:pt x="1736" y="1440"/>
                  </a:cubicBezTo>
                  <a:cubicBezTo>
                    <a:pt x="1959" y="1253"/>
                    <a:pt x="2129" y="1101"/>
                    <a:pt x="2334" y="905"/>
                  </a:cubicBezTo>
                  <a:lnTo>
                    <a:pt x="2343" y="905"/>
                  </a:lnTo>
                  <a:cubicBezTo>
                    <a:pt x="2448" y="918"/>
                    <a:pt x="2547" y="926"/>
                    <a:pt x="2646" y="926"/>
                  </a:cubicBezTo>
                  <a:cubicBezTo>
                    <a:pt x="2682" y="926"/>
                    <a:pt x="2718" y="925"/>
                    <a:pt x="2754" y="923"/>
                  </a:cubicBezTo>
                  <a:lnTo>
                    <a:pt x="2700" y="914"/>
                  </a:lnTo>
                  <a:lnTo>
                    <a:pt x="2379" y="851"/>
                  </a:lnTo>
                  <a:cubicBezTo>
                    <a:pt x="2722" y="525"/>
                    <a:pt x="3197" y="1"/>
                    <a:pt x="31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7;p65"/>
            <p:cNvSpPr/>
            <p:nvPr/>
          </p:nvSpPr>
          <p:spPr>
            <a:xfrm rot="7225757">
              <a:off x="1299569" y="2441784"/>
              <a:ext cx="192475" cy="260435"/>
            </a:xfrm>
            <a:custGeom>
              <a:avLst/>
              <a:gdLst/>
              <a:ahLst/>
              <a:cxnLst/>
              <a:rect l="l" t="t" r="r" b="b"/>
              <a:pathLst>
                <a:path w="2098" h="2839" extrusionOk="0">
                  <a:moveTo>
                    <a:pt x="902" y="2838"/>
                  </a:moveTo>
                  <a:cubicBezTo>
                    <a:pt x="295" y="2499"/>
                    <a:pt x="0" y="1776"/>
                    <a:pt x="215" y="1107"/>
                  </a:cubicBezTo>
                  <a:cubicBezTo>
                    <a:pt x="420" y="438"/>
                    <a:pt x="1062" y="0"/>
                    <a:pt x="1759" y="63"/>
                  </a:cubicBezTo>
                  <a:cubicBezTo>
                    <a:pt x="1875" y="72"/>
                    <a:pt x="1982" y="98"/>
                    <a:pt x="2098" y="134"/>
                  </a:cubicBezTo>
                  <a:cubicBezTo>
                    <a:pt x="2080" y="928"/>
                    <a:pt x="1580" y="2365"/>
                    <a:pt x="902" y="28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48;p65"/>
            <p:cNvSpPr/>
            <p:nvPr/>
          </p:nvSpPr>
          <p:spPr>
            <a:xfrm rot="7225757">
              <a:off x="1263618" y="2383941"/>
              <a:ext cx="300547" cy="277773"/>
            </a:xfrm>
            <a:custGeom>
              <a:avLst/>
              <a:gdLst/>
              <a:ahLst/>
              <a:cxnLst/>
              <a:rect l="l" t="t" r="r" b="b"/>
              <a:pathLst>
                <a:path w="3276" h="3028" extrusionOk="0">
                  <a:moveTo>
                    <a:pt x="3094" y="0"/>
                  </a:moveTo>
                  <a:cubicBezTo>
                    <a:pt x="2734" y="0"/>
                    <a:pt x="2369" y="28"/>
                    <a:pt x="2017" y="82"/>
                  </a:cubicBezTo>
                  <a:cubicBezTo>
                    <a:pt x="1598" y="127"/>
                    <a:pt x="1205" y="243"/>
                    <a:pt x="830" y="422"/>
                  </a:cubicBezTo>
                  <a:cubicBezTo>
                    <a:pt x="455" y="618"/>
                    <a:pt x="179" y="957"/>
                    <a:pt x="63" y="1359"/>
                  </a:cubicBezTo>
                  <a:cubicBezTo>
                    <a:pt x="0" y="1564"/>
                    <a:pt x="0" y="1769"/>
                    <a:pt x="63" y="1975"/>
                  </a:cubicBezTo>
                  <a:cubicBezTo>
                    <a:pt x="125" y="2171"/>
                    <a:pt x="241" y="2349"/>
                    <a:pt x="384" y="2501"/>
                  </a:cubicBezTo>
                  <a:cubicBezTo>
                    <a:pt x="241" y="2349"/>
                    <a:pt x="134" y="2171"/>
                    <a:pt x="71" y="1975"/>
                  </a:cubicBezTo>
                  <a:cubicBezTo>
                    <a:pt x="9" y="1778"/>
                    <a:pt x="9" y="1564"/>
                    <a:pt x="71" y="1368"/>
                  </a:cubicBezTo>
                  <a:cubicBezTo>
                    <a:pt x="188" y="975"/>
                    <a:pt x="464" y="645"/>
                    <a:pt x="839" y="457"/>
                  </a:cubicBezTo>
                  <a:cubicBezTo>
                    <a:pt x="1214" y="288"/>
                    <a:pt x="1607" y="172"/>
                    <a:pt x="2017" y="127"/>
                  </a:cubicBezTo>
                  <a:cubicBezTo>
                    <a:pt x="2361" y="82"/>
                    <a:pt x="2705" y="62"/>
                    <a:pt x="3049" y="62"/>
                  </a:cubicBezTo>
                  <a:cubicBezTo>
                    <a:pt x="3107" y="62"/>
                    <a:pt x="3164" y="63"/>
                    <a:pt x="3222" y="64"/>
                  </a:cubicBezTo>
                  <a:lnTo>
                    <a:pt x="3222" y="64"/>
                  </a:lnTo>
                  <a:cubicBezTo>
                    <a:pt x="3220" y="261"/>
                    <a:pt x="3202" y="457"/>
                    <a:pt x="3160" y="654"/>
                  </a:cubicBezTo>
                  <a:cubicBezTo>
                    <a:pt x="3124" y="859"/>
                    <a:pt x="3070" y="1055"/>
                    <a:pt x="3008" y="1261"/>
                  </a:cubicBezTo>
                  <a:cubicBezTo>
                    <a:pt x="2883" y="1653"/>
                    <a:pt x="2704" y="2028"/>
                    <a:pt x="2472" y="2376"/>
                  </a:cubicBezTo>
                  <a:cubicBezTo>
                    <a:pt x="2365" y="2546"/>
                    <a:pt x="2222" y="2698"/>
                    <a:pt x="2053" y="2822"/>
                  </a:cubicBezTo>
                  <a:cubicBezTo>
                    <a:pt x="1883" y="2938"/>
                    <a:pt x="1687" y="3010"/>
                    <a:pt x="1473" y="3010"/>
                  </a:cubicBezTo>
                  <a:cubicBezTo>
                    <a:pt x="1458" y="3011"/>
                    <a:pt x="1443" y="3011"/>
                    <a:pt x="1428" y="3011"/>
                  </a:cubicBezTo>
                  <a:cubicBezTo>
                    <a:pt x="1238" y="3011"/>
                    <a:pt x="1049" y="2958"/>
                    <a:pt x="884" y="2867"/>
                  </a:cubicBezTo>
                  <a:cubicBezTo>
                    <a:pt x="696" y="2769"/>
                    <a:pt x="527" y="2644"/>
                    <a:pt x="384" y="2501"/>
                  </a:cubicBezTo>
                  <a:lnTo>
                    <a:pt x="384" y="2501"/>
                  </a:lnTo>
                  <a:cubicBezTo>
                    <a:pt x="527" y="2653"/>
                    <a:pt x="696" y="2778"/>
                    <a:pt x="875" y="2876"/>
                  </a:cubicBezTo>
                  <a:cubicBezTo>
                    <a:pt x="1062" y="2974"/>
                    <a:pt x="1267" y="3028"/>
                    <a:pt x="1482" y="3028"/>
                  </a:cubicBezTo>
                  <a:cubicBezTo>
                    <a:pt x="1687" y="3019"/>
                    <a:pt x="1892" y="2956"/>
                    <a:pt x="2071" y="2831"/>
                  </a:cubicBezTo>
                  <a:cubicBezTo>
                    <a:pt x="2240" y="2706"/>
                    <a:pt x="2383" y="2555"/>
                    <a:pt x="2499" y="2385"/>
                  </a:cubicBezTo>
                  <a:cubicBezTo>
                    <a:pt x="2731" y="2037"/>
                    <a:pt x="2919" y="1662"/>
                    <a:pt x="3044" y="1261"/>
                  </a:cubicBezTo>
                  <a:cubicBezTo>
                    <a:pt x="3115" y="1064"/>
                    <a:pt x="3168" y="859"/>
                    <a:pt x="3213" y="654"/>
                  </a:cubicBezTo>
                  <a:cubicBezTo>
                    <a:pt x="3249" y="448"/>
                    <a:pt x="3276" y="243"/>
                    <a:pt x="3276" y="29"/>
                  </a:cubicBezTo>
                  <a:lnTo>
                    <a:pt x="3276" y="2"/>
                  </a:lnTo>
                  <a:lnTo>
                    <a:pt x="3249" y="2"/>
                  </a:lnTo>
                  <a:cubicBezTo>
                    <a:pt x="3197" y="1"/>
                    <a:pt x="3146" y="0"/>
                    <a:pt x="3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49;p65"/>
            <p:cNvSpPr/>
            <p:nvPr/>
          </p:nvSpPr>
          <p:spPr>
            <a:xfrm rot="946596">
              <a:off x="1567367" y="2483148"/>
              <a:ext cx="239988" cy="189548"/>
            </a:xfrm>
            <a:custGeom>
              <a:avLst/>
              <a:gdLst/>
              <a:ahLst/>
              <a:cxnLst/>
              <a:rect l="l" t="t" r="r" b="b"/>
              <a:pathLst>
                <a:path w="2616" h="2066" extrusionOk="0">
                  <a:moveTo>
                    <a:pt x="984" y="1"/>
                  </a:moveTo>
                  <a:cubicBezTo>
                    <a:pt x="556" y="1"/>
                    <a:pt x="182" y="150"/>
                    <a:pt x="107" y="150"/>
                  </a:cubicBezTo>
                  <a:lnTo>
                    <a:pt x="98" y="150"/>
                  </a:lnTo>
                  <a:lnTo>
                    <a:pt x="107" y="159"/>
                  </a:lnTo>
                  <a:cubicBezTo>
                    <a:pt x="116" y="275"/>
                    <a:pt x="0" y="1301"/>
                    <a:pt x="500" y="1748"/>
                  </a:cubicBezTo>
                  <a:cubicBezTo>
                    <a:pt x="780" y="1999"/>
                    <a:pt x="1216" y="2065"/>
                    <a:pt x="1599" y="2065"/>
                  </a:cubicBezTo>
                  <a:cubicBezTo>
                    <a:pt x="2033" y="2065"/>
                    <a:pt x="2401" y="1980"/>
                    <a:pt x="2401" y="1980"/>
                  </a:cubicBezTo>
                  <a:cubicBezTo>
                    <a:pt x="2615" y="1141"/>
                    <a:pt x="2062" y="328"/>
                    <a:pt x="1544" y="105"/>
                  </a:cubicBezTo>
                  <a:cubicBezTo>
                    <a:pt x="1360" y="28"/>
                    <a:pt x="1167" y="1"/>
                    <a:pt x="9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50;p65"/>
            <p:cNvSpPr/>
            <p:nvPr/>
          </p:nvSpPr>
          <p:spPr>
            <a:xfrm rot="946596">
              <a:off x="1634548" y="2497134"/>
              <a:ext cx="171276" cy="181933"/>
            </a:xfrm>
            <a:custGeom>
              <a:avLst/>
              <a:gdLst/>
              <a:ahLst/>
              <a:cxnLst/>
              <a:rect l="l" t="t" r="r" b="b"/>
              <a:pathLst>
                <a:path w="1867" h="1983" extrusionOk="0">
                  <a:moveTo>
                    <a:pt x="1652" y="1938"/>
                  </a:moveTo>
                  <a:cubicBezTo>
                    <a:pt x="1866" y="1090"/>
                    <a:pt x="1313" y="269"/>
                    <a:pt x="795" y="54"/>
                  </a:cubicBezTo>
                  <a:cubicBezTo>
                    <a:pt x="742" y="28"/>
                    <a:pt x="688" y="10"/>
                    <a:pt x="635" y="1"/>
                  </a:cubicBezTo>
                  <a:cubicBezTo>
                    <a:pt x="1" y="724"/>
                    <a:pt x="438" y="1866"/>
                    <a:pt x="1393" y="1982"/>
                  </a:cubicBezTo>
                  <a:cubicBezTo>
                    <a:pt x="1554" y="1955"/>
                    <a:pt x="1652" y="1938"/>
                    <a:pt x="1652" y="193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51;p65"/>
            <p:cNvSpPr/>
            <p:nvPr/>
          </p:nvSpPr>
          <p:spPr>
            <a:xfrm rot="946596">
              <a:off x="1575386" y="2481432"/>
              <a:ext cx="218796" cy="192667"/>
            </a:xfrm>
            <a:custGeom>
              <a:avLst/>
              <a:gdLst/>
              <a:ahLst/>
              <a:cxnLst/>
              <a:rect l="l" t="t" r="r" b="b"/>
              <a:pathLst>
                <a:path w="2385" h="2100" extrusionOk="0">
                  <a:moveTo>
                    <a:pt x="10" y="161"/>
                  </a:moveTo>
                  <a:lnTo>
                    <a:pt x="10" y="170"/>
                  </a:lnTo>
                  <a:cubicBezTo>
                    <a:pt x="9" y="232"/>
                    <a:pt x="8" y="293"/>
                    <a:pt x="8" y="355"/>
                  </a:cubicBezTo>
                  <a:lnTo>
                    <a:pt x="8" y="355"/>
                  </a:lnTo>
                  <a:cubicBezTo>
                    <a:pt x="10" y="293"/>
                    <a:pt x="14" y="232"/>
                    <a:pt x="19" y="170"/>
                  </a:cubicBezTo>
                  <a:lnTo>
                    <a:pt x="10" y="161"/>
                  </a:lnTo>
                  <a:close/>
                  <a:moveTo>
                    <a:pt x="930" y="0"/>
                  </a:moveTo>
                  <a:cubicBezTo>
                    <a:pt x="769" y="0"/>
                    <a:pt x="617" y="18"/>
                    <a:pt x="466" y="54"/>
                  </a:cubicBezTo>
                  <a:cubicBezTo>
                    <a:pt x="314" y="72"/>
                    <a:pt x="171" y="125"/>
                    <a:pt x="19" y="161"/>
                  </a:cubicBezTo>
                  <a:cubicBezTo>
                    <a:pt x="171" y="134"/>
                    <a:pt x="314" y="81"/>
                    <a:pt x="466" y="72"/>
                  </a:cubicBezTo>
                  <a:cubicBezTo>
                    <a:pt x="617" y="36"/>
                    <a:pt x="769" y="27"/>
                    <a:pt x="930" y="27"/>
                  </a:cubicBezTo>
                  <a:cubicBezTo>
                    <a:pt x="1233" y="27"/>
                    <a:pt x="1528" y="143"/>
                    <a:pt x="1760" y="348"/>
                  </a:cubicBezTo>
                  <a:cubicBezTo>
                    <a:pt x="1983" y="554"/>
                    <a:pt x="2152" y="813"/>
                    <a:pt x="2251" y="1098"/>
                  </a:cubicBezTo>
                  <a:cubicBezTo>
                    <a:pt x="2295" y="1250"/>
                    <a:pt x="2322" y="1393"/>
                    <a:pt x="2331" y="1544"/>
                  </a:cubicBezTo>
                  <a:cubicBezTo>
                    <a:pt x="2340" y="1691"/>
                    <a:pt x="2323" y="1837"/>
                    <a:pt x="2290" y="1976"/>
                  </a:cubicBezTo>
                  <a:lnTo>
                    <a:pt x="2290" y="1976"/>
                  </a:lnTo>
                  <a:cubicBezTo>
                    <a:pt x="2030" y="2030"/>
                    <a:pt x="1763" y="2063"/>
                    <a:pt x="1496" y="2063"/>
                  </a:cubicBezTo>
                  <a:cubicBezTo>
                    <a:pt x="1465" y="2063"/>
                    <a:pt x="1434" y="2063"/>
                    <a:pt x="1403" y="2062"/>
                  </a:cubicBezTo>
                  <a:cubicBezTo>
                    <a:pt x="1099" y="2062"/>
                    <a:pt x="796" y="1982"/>
                    <a:pt x="537" y="1839"/>
                  </a:cubicBezTo>
                  <a:cubicBezTo>
                    <a:pt x="269" y="1678"/>
                    <a:pt x="144" y="1375"/>
                    <a:pt x="82" y="1080"/>
                  </a:cubicBezTo>
                  <a:cubicBezTo>
                    <a:pt x="32" y="844"/>
                    <a:pt x="10" y="602"/>
                    <a:pt x="8" y="355"/>
                  </a:cubicBezTo>
                  <a:lnTo>
                    <a:pt x="8" y="355"/>
                  </a:lnTo>
                  <a:cubicBezTo>
                    <a:pt x="1" y="597"/>
                    <a:pt x="20" y="838"/>
                    <a:pt x="55" y="1080"/>
                  </a:cubicBezTo>
                  <a:cubicBezTo>
                    <a:pt x="82" y="1232"/>
                    <a:pt x="135" y="1384"/>
                    <a:pt x="207" y="1518"/>
                  </a:cubicBezTo>
                  <a:cubicBezTo>
                    <a:pt x="278" y="1651"/>
                    <a:pt x="385" y="1776"/>
                    <a:pt x="519" y="1857"/>
                  </a:cubicBezTo>
                  <a:cubicBezTo>
                    <a:pt x="787" y="2017"/>
                    <a:pt x="1090" y="2098"/>
                    <a:pt x="1403" y="2098"/>
                  </a:cubicBezTo>
                  <a:cubicBezTo>
                    <a:pt x="1441" y="2099"/>
                    <a:pt x="1479" y="2099"/>
                    <a:pt x="1517" y="2099"/>
                  </a:cubicBezTo>
                  <a:cubicBezTo>
                    <a:pt x="1784" y="2099"/>
                    <a:pt x="2056" y="2072"/>
                    <a:pt x="2322" y="2017"/>
                  </a:cubicBezTo>
                  <a:lnTo>
                    <a:pt x="2340" y="2017"/>
                  </a:lnTo>
                  <a:lnTo>
                    <a:pt x="2340" y="2008"/>
                  </a:lnTo>
                  <a:cubicBezTo>
                    <a:pt x="2367" y="1848"/>
                    <a:pt x="2384" y="1696"/>
                    <a:pt x="2376" y="1535"/>
                  </a:cubicBezTo>
                  <a:cubicBezTo>
                    <a:pt x="2367" y="1384"/>
                    <a:pt x="2340" y="1232"/>
                    <a:pt x="2286" y="1080"/>
                  </a:cubicBezTo>
                  <a:cubicBezTo>
                    <a:pt x="2188" y="786"/>
                    <a:pt x="2010" y="518"/>
                    <a:pt x="1787" y="313"/>
                  </a:cubicBezTo>
                  <a:cubicBezTo>
                    <a:pt x="1670" y="206"/>
                    <a:pt x="1528" y="125"/>
                    <a:pt x="1385" y="72"/>
                  </a:cubicBezTo>
                  <a:cubicBezTo>
                    <a:pt x="1233" y="27"/>
                    <a:pt x="1081" y="0"/>
                    <a:pt x="9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52;p65"/>
            <p:cNvSpPr/>
            <p:nvPr/>
          </p:nvSpPr>
          <p:spPr>
            <a:xfrm rot="946596">
              <a:off x="1536514" y="2446390"/>
              <a:ext cx="233015" cy="185603"/>
            </a:xfrm>
            <a:custGeom>
              <a:avLst/>
              <a:gdLst/>
              <a:ahLst/>
              <a:cxnLst/>
              <a:rect l="l" t="t" r="r" b="b"/>
              <a:pathLst>
                <a:path w="2540" h="2023" extrusionOk="0">
                  <a:moveTo>
                    <a:pt x="69" y="0"/>
                  </a:moveTo>
                  <a:cubicBezTo>
                    <a:pt x="32" y="0"/>
                    <a:pt x="0" y="57"/>
                    <a:pt x="36" y="85"/>
                  </a:cubicBezTo>
                  <a:lnTo>
                    <a:pt x="723" y="638"/>
                  </a:lnTo>
                  <a:lnTo>
                    <a:pt x="1035" y="1406"/>
                  </a:lnTo>
                  <a:cubicBezTo>
                    <a:pt x="1008" y="1192"/>
                    <a:pt x="955" y="977"/>
                    <a:pt x="884" y="763"/>
                  </a:cubicBezTo>
                  <a:lnTo>
                    <a:pt x="884" y="763"/>
                  </a:lnTo>
                  <a:lnTo>
                    <a:pt x="1303" y="1102"/>
                  </a:lnTo>
                  <a:lnTo>
                    <a:pt x="1615" y="1870"/>
                  </a:lnTo>
                  <a:cubicBezTo>
                    <a:pt x="1580" y="1647"/>
                    <a:pt x="1526" y="1433"/>
                    <a:pt x="1455" y="1227"/>
                  </a:cubicBezTo>
                  <a:lnTo>
                    <a:pt x="1455" y="1227"/>
                  </a:lnTo>
                  <a:cubicBezTo>
                    <a:pt x="1624" y="1361"/>
                    <a:pt x="2365" y="1888"/>
                    <a:pt x="2526" y="2022"/>
                  </a:cubicBezTo>
                  <a:cubicBezTo>
                    <a:pt x="2527" y="2022"/>
                    <a:pt x="2528" y="2023"/>
                    <a:pt x="2528" y="2023"/>
                  </a:cubicBezTo>
                  <a:cubicBezTo>
                    <a:pt x="2539" y="2023"/>
                    <a:pt x="1683" y="1287"/>
                    <a:pt x="1526" y="1156"/>
                  </a:cubicBezTo>
                  <a:lnTo>
                    <a:pt x="1526" y="1156"/>
                  </a:lnTo>
                  <a:lnTo>
                    <a:pt x="2195" y="1299"/>
                  </a:lnTo>
                  <a:cubicBezTo>
                    <a:pt x="1928" y="1192"/>
                    <a:pt x="1642" y="1102"/>
                    <a:pt x="1365" y="1031"/>
                  </a:cubicBezTo>
                  <a:lnTo>
                    <a:pt x="946" y="692"/>
                  </a:lnTo>
                  <a:lnTo>
                    <a:pt x="946" y="692"/>
                  </a:lnTo>
                  <a:cubicBezTo>
                    <a:pt x="1178" y="736"/>
                    <a:pt x="1410" y="754"/>
                    <a:pt x="1642" y="754"/>
                  </a:cubicBezTo>
                  <a:lnTo>
                    <a:pt x="794" y="567"/>
                  </a:lnTo>
                  <a:lnTo>
                    <a:pt x="98" y="14"/>
                  </a:lnTo>
                  <a:cubicBezTo>
                    <a:pt x="89" y="4"/>
                    <a:pt x="79" y="0"/>
                    <a:pt x="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486045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44" name="Google Shape;4544;p49"/>
          <p:cNvGrpSpPr/>
          <p:nvPr/>
        </p:nvGrpSpPr>
        <p:grpSpPr>
          <a:xfrm>
            <a:off x="293952" y="162862"/>
            <a:ext cx="2464797" cy="3391391"/>
            <a:chOff x="685808" y="394751"/>
            <a:chExt cx="1848598" cy="2543543"/>
          </a:xfrm>
        </p:grpSpPr>
        <p:sp>
          <p:nvSpPr>
            <p:cNvPr id="4545" name="Google Shape;4545;p49"/>
            <p:cNvSpPr/>
            <p:nvPr/>
          </p:nvSpPr>
          <p:spPr>
            <a:xfrm rot="-2831813" flipH="1">
              <a:off x="1788029" y="519359"/>
              <a:ext cx="600430" cy="649740"/>
            </a:xfrm>
            <a:custGeom>
              <a:avLst/>
              <a:gdLst/>
              <a:ahLst/>
              <a:cxnLst/>
              <a:rect l="l" t="t" r="r" b="b"/>
              <a:pathLst>
                <a:path w="6087" h="6587" extrusionOk="0">
                  <a:moveTo>
                    <a:pt x="3972" y="0"/>
                  </a:moveTo>
                  <a:cubicBezTo>
                    <a:pt x="3972" y="0"/>
                    <a:pt x="3749" y="537"/>
                    <a:pt x="3402" y="537"/>
                  </a:cubicBezTo>
                  <a:cubicBezTo>
                    <a:pt x="3304" y="537"/>
                    <a:pt x="3195" y="494"/>
                    <a:pt x="3079" y="384"/>
                  </a:cubicBezTo>
                  <a:lnTo>
                    <a:pt x="3079" y="384"/>
                  </a:lnTo>
                  <a:cubicBezTo>
                    <a:pt x="3079" y="384"/>
                    <a:pt x="3177" y="1009"/>
                    <a:pt x="2820" y="1294"/>
                  </a:cubicBezTo>
                  <a:cubicBezTo>
                    <a:pt x="2764" y="1339"/>
                    <a:pt x="2701" y="1359"/>
                    <a:pt x="2635" y="1359"/>
                  </a:cubicBezTo>
                  <a:cubicBezTo>
                    <a:pt x="2280" y="1359"/>
                    <a:pt x="1823" y="806"/>
                    <a:pt x="1740" y="679"/>
                  </a:cubicBezTo>
                  <a:cubicBezTo>
                    <a:pt x="1740" y="679"/>
                    <a:pt x="1456" y="1447"/>
                    <a:pt x="334" y="1447"/>
                  </a:cubicBezTo>
                  <a:cubicBezTo>
                    <a:pt x="315" y="1447"/>
                    <a:pt x="296" y="1447"/>
                    <a:pt x="277" y="1446"/>
                  </a:cubicBezTo>
                  <a:lnTo>
                    <a:pt x="277" y="1446"/>
                  </a:lnTo>
                  <a:cubicBezTo>
                    <a:pt x="277" y="1446"/>
                    <a:pt x="1205" y="1901"/>
                    <a:pt x="741" y="2642"/>
                  </a:cubicBezTo>
                  <a:cubicBezTo>
                    <a:pt x="741" y="2642"/>
                    <a:pt x="904" y="2589"/>
                    <a:pt x="1103" y="2589"/>
                  </a:cubicBezTo>
                  <a:cubicBezTo>
                    <a:pt x="1303" y="2589"/>
                    <a:pt x="1540" y="2642"/>
                    <a:pt x="1687" y="2856"/>
                  </a:cubicBezTo>
                  <a:cubicBezTo>
                    <a:pt x="1939" y="3216"/>
                    <a:pt x="1556" y="3595"/>
                    <a:pt x="846" y="3595"/>
                  </a:cubicBezTo>
                  <a:cubicBezTo>
                    <a:pt x="727" y="3595"/>
                    <a:pt x="599" y="3584"/>
                    <a:pt x="464" y="3561"/>
                  </a:cubicBezTo>
                  <a:lnTo>
                    <a:pt x="464" y="3561"/>
                  </a:lnTo>
                  <a:cubicBezTo>
                    <a:pt x="464" y="3561"/>
                    <a:pt x="973" y="4507"/>
                    <a:pt x="0" y="5025"/>
                  </a:cubicBezTo>
                  <a:cubicBezTo>
                    <a:pt x="0" y="5025"/>
                    <a:pt x="265" y="4906"/>
                    <a:pt x="588" y="4906"/>
                  </a:cubicBezTo>
                  <a:cubicBezTo>
                    <a:pt x="920" y="4906"/>
                    <a:pt x="1313" y="5032"/>
                    <a:pt x="1544" y="5543"/>
                  </a:cubicBezTo>
                  <a:cubicBezTo>
                    <a:pt x="1544" y="5543"/>
                    <a:pt x="2035" y="4503"/>
                    <a:pt x="2550" y="4503"/>
                  </a:cubicBezTo>
                  <a:cubicBezTo>
                    <a:pt x="2569" y="4503"/>
                    <a:pt x="2588" y="4505"/>
                    <a:pt x="2606" y="4507"/>
                  </a:cubicBezTo>
                  <a:cubicBezTo>
                    <a:pt x="3142" y="4588"/>
                    <a:pt x="2481" y="5659"/>
                    <a:pt x="2481" y="5659"/>
                  </a:cubicBezTo>
                  <a:cubicBezTo>
                    <a:pt x="2481" y="5659"/>
                    <a:pt x="2496" y="5657"/>
                    <a:pt x="2522" y="5657"/>
                  </a:cubicBezTo>
                  <a:cubicBezTo>
                    <a:pt x="2684" y="5657"/>
                    <a:pt x="3280" y="5717"/>
                    <a:pt x="3365" y="6587"/>
                  </a:cubicBezTo>
                  <a:cubicBezTo>
                    <a:pt x="3365" y="6587"/>
                    <a:pt x="3935" y="5578"/>
                    <a:pt x="4675" y="5578"/>
                  </a:cubicBezTo>
                  <a:cubicBezTo>
                    <a:pt x="4682" y="5578"/>
                    <a:pt x="4688" y="5578"/>
                    <a:pt x="4695" y="5578"/>
                  </a:cubicBezTo>
                  <a:cubicBezTo>
                    <a:pt x="4695" y="5578"/>
                    <a:pt x="4338" y="4677"/>
                    <a:pt x="4579" y="4409"/>
                  </a:cubicBezTo>
                  <a:cubicBezTo>
                    <a:pt x="4648" y="4332"/>
                    <a:pt x="4757" y="4305"/>
                    <a:pt x="4877" y="4305"/>
                  </a:cubicBezTo>
                  <a:cubicBezTo>
                    <a:pt x="5172" y="4305"/>
                    <a:pt x="5534" y="4472"/>
                    <a:pt x="5534" y="4472"/>
                  </a:cubicBezTo>
                  <a:cubicBezTo>
                    <a:pt x="5534" y="4472"/>
                    <a:pt x="5498" y="3829"/>
                    <a:pt x="6087" y="3802"/>
                  </a:cubicBezTo>
                  <a:cubicBezTo>
                    <a:pt x="6087" y="3802"/>
                    <a:pt x="5418" y="3053"/>
                    <a:pt x="5882" y="2660"/>
                  </a:cubicBezTo>
                  <a:lnTo>
                    <a:pt x="5882" y="2660"/>
                  </a:lnTo>
                  <a:cubicBezTo>
                    <a:pt x="5882" y="2660"/>
                    <a:pt x="5637" y="2722"/>
                    <a:pt x="5309" y="2722"/>
                  </a:cubicBezTo>
                  <a:cubicBezTo>
                    <a:pt x="5013" y="2722"/>
                    <a:pt x="4650" y="2672"/>
                    <a:pt x="4338" y="2481"/>
                  </a:cubicBezTo>
                  <a:cubicBezTo>
                    <a:pt x="4338" y="2481"/>
                    <a:pt x="4213" y="1518"/>
                    <a:pt x="4748" y="857"/>
                  </a:cubicBezTo>
                  <a:cubicBezTo>
                    <a:pt x="4748" y="857"/>
                    <a:pt x="3990" y="750"/>
                    <a:pt x="3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49"/>
            <p:cNvSpPr/>
            <p:nvPr/>
          </p:nvSpPr>
          <p:spPr>
            <a:xfrm rot="-2831813" flipH="1">
              <a:off x="1988597" y="523278"/>
              <a:ext cx="356589" cy="455222"/>
            </a:xfrm>
            <a:custGeom>
              <a:avLst/>
              <a:gdLst/>
              <a:ahLst/>
              <a:cxnLst/>
              <a:rect l="l" t="t" r="r" b="b"/>
              <a:pathLst>
                <a:path w="3615" h="4615" extrusionOk="0">
                  <a:moveTo>
                    <a:pt x="1589" y="0"/>
                  </a:moveTo>
                  <a:cubicBezTo>
                    <a:pt x="1401" y="233"/>
                    <a:pt x="1009" y="536"/>
                    <a:pt x="277" y="518"/>
                  </a:cubicBezTo>
                  <a:cubicBezTo>
                    <a:pt x="277" y="518"/>
                    <a:pt x="1196" y="973"/>
                    <a:pt x="732" y="1705"/>
                  </a:cubicBezTo>
                  <a:cubicBezTo>
                    <a:pt x="732" y="1705"/>
                    <a:pt x="1392" y="1500"/>
                    <a:pt x="1687" y="1928"/>
                  </a:cubicBezTo>
                  <a:cubicBezTo>
                    <a:pt x="1981" y="2348"/>
                    <a:pt x="1410" y="2794"/>
                    <a:pt x="455" y="2633"/>
                  </a:cubicBezTo>
                  <a:cubicBezTo>
                    <a:pt x="455" y="2633"/>
                    <a:pt x="973" y="3579"/>
                    <a:pt x="0" y="4097"/>
                  </a:cubicBezTo>
                  <a:cubicBezTo>
                    <a:pt x="0" y="4097"/>
                    <a:pt x="1080" y="3606"/>
                    <a:pt x="1535" y="4615"/>
                  </a:cubicBezTo>
                  <a:cubicBezTo>
                    <a:pt x="1535" y="4615"/>
                    <a:pt x="2071" y="3499"/>
                    <a:pt x="2606" y="3579"/>
                  </a:cubicBezTo>
                  <a:cubicBezTo>
                    <a:pt x="2687" y="3579"/>
                    <a:pt x="2749" y="3633"/>
                    <a:pt x="2785" y="3704"/>
                  </a:cubicBezTo>
                  <a:cubicBezTo>
                    <a:pt x="3615" y="2357"/>
                    <a:pt x="3044" y="598"/>
                    <a:pt x="1589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49"/>
            <p:cNvSpPr/>
            <p:nvPr/>
          </p:nvSpPr>
          <p:spPr>
            <a:xfrm rot="-2831813" flipH="1">
              <a:off x="1782193" y="510578"/>
              <a:ext cx="605757" cy="663845"/>
            </a:xfrm>
            <a:custGeom>
              <a:avLst/>
              <a:gdLst/>
              <a:ahLst/>
              <a:cxnLst/>
              <a:rect l="l" t="t" r="r" b="b"/>
              <a:pathLst>
                <a:path w="6141" h="6730" extrusionOk="0">
                  <a:moveTo>
                    <a:pt x="1551" y="2823"/>
                  </a:moveTo>
                  <a:cubicBezTo>
                    <a:pt x="1581" y="2844"/>
                    <a:pt x="1609" y="2867"/>
                    <a:pt x="1634" y="2893"/>
                  </a:cubicBezTo>
                  <a:lnTo>
                    <a:pt x="1634" y="2893"/>
                  </a:lnTo>
                  <a:cubicBezTo>
                    <a:pt x="1609" y="2867"/>
                    <a:pt x="1581" y="2843"/>
                    <a:pt x="1551" y="2823"/>
                  </a:cubicBezTo>
                  <a:close/>
                  <a:moveTo>
                    <a:pt x="599" y="5016"/>
                  </a:moveTo>
                  <a:cubicBezTo>
                    <a:pt x="551" y="5016"/>
                    <a:pt x="503" y="5019"/>
                    <a:pt x="455" y="5025"/>
                  </a:cubicBezTo>
                  <a:cubicBezTo>
                    <a:pt x="359" y="5036"/>
                    <a:pt x="266" y="5055"/>
                    <a:pt x="175" y="5083"/>
                  </a:cubicBezTo>
                  <a:lnTo>
                    <a:pt x="175" y="5083"/>
                  </a:lnTo>
                  <a:cubicBezTo>
                    <a:pt x="264" y="5058"/>
                    <a:pt x="355" y="5039"/>
                    <a:pt x="446" y="5034"/>
                  </a:cubicBezTo>
                  <a:cubicBezTo>
                    <a:pt x="497" y="5028"/>
                    <a:pt x="548" y="5025"/>
                    <a:pt x="598" y="5025"/>
                  </a:cubicBezTo>
                  <a:cubicBezTo>
                    <a:pt x="699" y="5025"/>
                    <a:pt x="801" y="5037"/>
                    <a:pt x="902" y="5061"/>
                  </a:cubicBezTo>
                  <a:cubicBezTo>
                    <a:pt x="804" y="5030"/>
                    <a:pt x="702" y="5016"/>
                    <a:pt x="599" y="5016"/>
                  </a:cubicBezTo>
                  <a:close/>
                  <a:moveTo>
                    <a:pt x="1634" y="2893"/>
                  </a:moveTo>
                  <a:lnTo>
                    <a:pt x="1634" y="2893"/>
                  </a:lnTo>
                  <a:cubicBezTo>
                    <a:pt x="1661" y="2919"/>
                    <a:pt x="1684" y="2949"/>
                    <a:pt x="1705" y="2981"/>
                  </a:cubicBezTo>
                  <a:cubicBezTo>
                    <a:pt x="1776" y="3070"/>
                    <a:pt x="1794" y="3195"/>
                    <a:pt x="1750" y="3302"/>
                  </a:cubicBezTo>
                  <a:cubicBezTo>
                    <a:pt x="1696" y="3410"/>
                    <a:pt x="1616" y="3490"/>
                    <a:pt x="1517" y="3543"/>
                  </a:cubicBezTo>
                  <a:cubicBezTo>
                    <a:pt x="1410" y="3597"/>
                    <a:pt x="1303" y="3633"/>
                    <a:pt x="1187" y="3651"/>
                  </a:cubicBezTo>
                  <a:cubicBezTo>
                    <a:pt x="1071" y="3673"/>
                    <a:pt x="955" y="3684"/>
                    <a:pt x="839" y="3684"/>
                  </a:cubicBezTo>
                  <a:cubicBezTo>
                    <a:pt x="723" y="3684"/>
                    <a:pt x="607" y="3673"/>
                    <a:pt x="491" y="3651"/>
                  </a:cubicBezTo>
                  <a:lnTo>
                    <a:pt x="464" y="3651"/>
                  </a:lnTo>
                  <a:lnTo>
                    <a:pt x="473" y="3677"/>
                  </a:lnTo>
                  <a:cubicBezTo>
                    <a:pt x="474" y="3679"/>
                    <a:pt x="475" y="3681"/>
                    <a:pt x="476" y="3683"/>
                  </a:cubicBezTo>
                  <a:lnTo>
                    <a:pt x="476" y="3683"/>
                  </a:lnTo>
                  <a:lnTo>
                    <a:pt x="464" y="3695"/>
                  </a:lnTo>
                  <a:cubicBezTo>
                    <a:pt x="471" y="3696"/>
                    <a:pt x="477" y="3698"/>
                    <a:pt x="484" y="3699"/>
                  </a:cubicBezTo>
                  <a:lnTo>
                    <a:pt x="484" y="3699"/>
                  </a:lnTo>
                  <a:cubicBezTo>
                    <a:pt x="541" y="3818"/>
                    <a:pt x="581" y="3953"/>
                    <a:pt x="598" y="4079"/>
                  </a:cubicBezTo>
                  <a:cubicBezTo>
                    <a:pt x="616" y="4222"/>
                    <a:pt x="607" y="4365"/>
                    <a:pt x="571" y="4507"/>
                  </a:cubicBezTo>
                  <a:cubicBezTo>
                    <a:pt x="527" y="4641"/>
                    <a:pt x="455" y="4766"/>
                    <a:pt x="357" y="4873"/>
                  </a:cubicBezTo>
                  <a:cubicBezTo>
                    <a:pt x="313" y="4927"/>
                    <a:pt x="259" y="4971"/>
                    <a:pt x="197" y="5016"/>
                  </a:cubicBezTo>
                  <a:cubicBezTo>
                    <a:pt x="143" y="5052"/>
                    <a:pt x="81" y="5087"/>
                    <a:pt x="18" y="5123"/>
                  </a:cubicBezTo>
                  <a:lnTo>
                    <a:pt x="18" y="5134"/>
                  </a:lnTo>
                  <a:lnTo>
                    <a:pt x="18" y="5134"/>
                  </a:lnTo>
                  <a:cubicBezTo>
                    <a:pt x="12" y="5137"/>
                    <a:pt x="6" y="5139"/>
                    <a:pt x="0" y="5141"/>
                  </a:cubicBezTo>
                  <a:lnTo>
                    <a:pt x="9" y="5150"/>
                  </a:lnTo>
                  <a:cubicBezTo>
                    <a:pt x="23" y="5142"/>
                    <a:pt x="37" y="5135"/>
                    <a:pt x="50" y="5127"/>
                  </a:cubicBezTo>
                  <a:lnTo>
                    <a:pt x="50" y="5127"/>
                  </a:lnTo>
                  <a:cubicBezTo>
                    <a:pt x="92" y="5110"/>
                    <a:pt x="133" y="5096"/>
                    <a:pt x="175" y="5083"/>
                  </a:cubicBezTo>
                  <a:lnTo>
                    <a:pt x="175" y="5083"/>
                  </a:lnTo>
                  <a:cubicBezTo>
                    <a:pt x="141" y="5092"/>
                    <a:pt x="108" y="5103"/>
                    <a:pt x="75" y="5114"/>
                  </a:cubicBezTo>
                  <a:lnTo>
                    <a:pt x="75" y="5114"/>
                  </a:lnTo>
                  <a:cubicBezTo>
                    <a:pt x="115" y="5093"/>
                    <a:pt x="153" y="5072"/>
                    <a:pt x="188" y="5043"/>
                  </a:cubicBezTo>
                  <a:cubicBezTo>
                    <a:pt x="250" y="4998"/>
                    <a:pt x="304" y="4954"/>
                    <a:pt x="357" y="4900"/>
                  </a:cubicBezTo>
                  <a:cubicBezTo>
                    <a:pt x="455" y="4793"/>
                    <a:pt x="527" y="4668"/>
                    <a:pt x="571" y="4525"/>
                  </a:cubicBezTo>
                  <a:cubicBezTo>
                    <a:pt x="616" y="4382"/>
                    <a:pt x="625" y="4240"/>
                    <a:pt x="607" y="4097"/>
                  </a:cubicBezTo>
                  <a:cubicBezTo>
                    <a:pt x="582" y="3962"/>
                    <a:pt x="549" y="3828"/>
                    <a:pt x="493" y="3700"/>
                  </a:cubicBezTo>
                  <a:lnTo>
                    <a:pt x="493" y="3700"/>
                  </a:lnTo>
                  <a:cubicBezTo>
                    <a:pt x="611" y="3722"/>
                    <a:pt x="732" y="3733"/>
                    <a:pt x="852" y="3733"/>
                  </a:cubicBezTo>
                  <a:cubicBezTo>
                    <a:pt x="959" y="3733"/>
                    <a:pt x="1065" y="3724"/>
                    <a:pt x="1169" y="3704"/>
                  </a:cubicBezTo>
                  <a:cubicBezTo>
                    <a:pt x="1285" y="3686"/>
                    <a:pt x="1401" y="3651"/>
                    <a:pt x="1509" y="3588"/>
                  </a:cubicBezTo>
                  <a:cubicBezTo>
                    <a:pt x="1616" y="3543"/>
                    <a:pt x="1705" y="3454"/>
                    <a:pt x="1758" y="3338"/>
                  </a:cubicBezTo>
                  <a:cubicBezTo>
                    <a:pt x="1803" y="3222"/>
                    <a:pt x="1785" y="3088"/>
                    <a:pt x="1714" y="2990"/>
                  </a:cubicBezTo>
                  <a:cubicBezTo>
                    <a:pt x="1692" y="2955"/>
                    <a:pt x="1665" y="2923"/>
                    <a:pt x="1634" y="2893"/>
                  </a:cubicBezTo>
                  <a:close/>
                  <a:moveTo>
                    <a:pt x="902" y="5061"/>
                  </a:moveTo>
                  <a:cubicBezTo>
                    <a:pt x="937" y="5079"/>
                    <a:pt x="973" y="5087"/>
                    <a:pt x="1018" y="5105"/>
                  </a:cubicBezTo>
                  <a:lnTo>
                    <a:pt x="1116" y="5150"/>
                  </a:lnTo>
                  <a:cubicBezTo>
                    <a:pt x="1178" y="5195"/>
                    <a:pt x="1241" y="5239"/>
                    <a:pt x="1294" y="5293"/>
                  </a:cubicBezTo>
                  <a:cubicBezTo>
                    <a:pt x="1348" y="5346"/>
                    <a:pt x="1401" y="5400"/>
                    <a:pt x="1446" y="5462"/>
                  </a:cubicBezTo>
                  <a:cubicBezTo>
                    <a:pt x="1491" y="5516"/>
                    <a:pt x="1517" y="5587"/>
                    <a:pt x="1562" y="5650"/>
                  </a:cubicBezTo>
                  <a:cubicBezTo>
                    <a:pt x="1500" y="5507"/>
                    <a:pt x="1410" y="5382"/>
                    <a:pt x="1294" y="5275"/>
                  </a:cubicBezTo>
                  <a:cubicBezTo>
                    <a:pt x="1241" y="5221"/>
                    <a:pt x="1187" y="5177"/>
                    <a:pt x="1116" y="5141"/>
                  </a:cubicBezTo>
                  <a:lnTo>
                    <a:pt x="1018" y="5096"/>
                  </a:lnTo>
                  <a:cubicBezTo>
                    <a:pt x="982" y="5079"/>
                    <a:pt x="946" y="5070"/>
                    <a:pt x="902" y="5061"/>
                  </a:cubicBezTo>
                  <a:close/>
                  <a:moveTo>
                    <a:pt x="4008" y="0"/>
                  </a:moveTo>
                  <a:lnTo>
                    <a:pt x="3963" y="98"/>
                  </a:lnTo>
                  <a:cubicBezTo>
                    <a:pt x="3927" y="179"/>
                    <a:pt x="3883" y="268"/>
                    <a:pt x="3820" y="348"/>
                  </a:cubicBezTo>
                  <a:cubicBezTo>
                    <a:pt x="3767" y="429"/>
                    <a:pt x="3695" y="491"/>
                    <a:pt x="3624" y="554"/>
                  </a:cubicBezTo>
                  <a:cubicBezTo>
                    <a:pt x="3564" y="594"/>
                    <a:pt x="3493" y="614"/>
                    <a:pt x="3424" y="614"/>
                  </a:cubicBezTo>
                  <a:cubicBezTo>
                    <a:pt x="3401" y="614"/>
                    <a:pt x="3378" y="612"/>
                    <a:pt x="3356" y="607"/>
                  </a:cubicBezTo>
                  <a:cubicBezTo>
                    <a:pt x="3267" y="580"/>
                    <a:pt x="3178" y="536"/>
                    <a:pt x="3115" y="473"/>
                  </a:cubicBezTo>
                  <a:lnTo>
                    <a:pt x="3062" y="429"/>
                  </a:lnTo>
                  <a:lnTo>
                    <a:pt x="3070" y="491"/>
                  </a:lnTo>
                  <a:cubicBezTo>
                    <a:pt x="3072" y="500"/>
                    <a:pt x="3073" y="508"/>
                    <a:pt x="3074" y="516"/>
                  </a:cubicBezTo>
                  <a:lnTo>
                    <a:pt x="3074" y="516"/>
                  </a:lnTo>
                  <a:lnTo>
                    <a:pt x="3070" y="518"/>
                  </a:lnTo>
                  <a:cubicBezTo>
                    <a:pt x="3072" y="519"/>
                    <a:pt x="3073" y="520"/>
                    <a:pt x="3074" y="521"/>
                  </a:cubicBezTo>
                  <a:lnTo>
                    <a:pt x="3074" y="521"/>
                  </a:lnTo>
                  <a:cubicBezTo>
                    <a:pt x="3095" y="700"/>
                    <a:pt x="3077" y="885"/>
                    <a:pt x="3035" y="1062"/>
                  </a:cubicBezTo>
                  <a:cubicBezTo>
                    <a:pt x="2999" y="1152"/>
                    <a:pt x="2954" y="1232"/>
                    <a:pt x="2901" y="1303"/>
                  </a:cubicBezTo>
                  <a:cubicBezTo>
                    <a:pt x="2838" y="1384"/>
                    <a:pt x="2758" y="1428"/>
                    <a:pt x="2669" y="1437"/>
                  </a:cubicBezTo>
                  <a:cubicBezTo>
                    <a:pt x="2571" y="1437"/>
                    <a:pt x="2481" y="1419"/>
                    <a:pt x="2401" y="1366"/>
                  </a:cubicBezTo>
                  <a:cubicBezTo>
                    <a:pt x="2321" y="1321"/>
                    <a:pt x="2240" y="1268"/>
                    <a:pt x="2169" y="1196"/>
                  </a:cubicBezTo>
                  <a:cubicBezTo>
                    <a:pt x="2017" y="1071"/>
                    <a:pt x="1892" y="928"/>
                    <a:pt x="1776" y="777"/>
                  </a:cubicBezTo>
                  <a:lnTo>
                    <a:pt x="1758" y="741"/>
                  </a:lnTo>
                  <a:lnTo>
                    <a:pt x="1741" y="777"/>
                  </a:lnTo>
                  <a:cubicBezTo>
                    <a:pt x="1678" y="911"/>
                    <a:pt x="1598" y="1027"/>
                    <a:pt x="1500" y="1125"/>
                  </a:cubicBezTo>
                  <a:cubicBezTo>
                    <a:pt x="1393" y="1223"/>
                    <a:pt x="1277" y="1303"/>
                    <a:pt x="1143" y="1375"/>
                  </a:cubicBezTo>
                  <a:cubicBezTo>
                    <a:pt x="1009" y="1428"/>
                    <a:pt x="875" y="1473"/>
                    <a:pt x="732" y="1500"/>
                  </a:cubicBezTo>
                  <a:cubicBezTo>
                    <a:pt x="661" y="1517"/>
                    <a:pt x="589" y="1526"/>
                    <a:pt x="518" y="1526"/>
                  </a:cubicBezTo>
                  <a:lnTo>
                    <a:pt x="232" y="1526"/>
                  </a:lnTo>
                  <a:lnTo>
                    <a:pt x="293" y="1561"/>
                  </a:lnTo>
                  <a:lnTo>
                    <a:pt x="293" y="1561"/>
                  </a:lnTo>
                  <a:lnTo>
                    <a:pt x="286" y="1589"/>
                  </a:lnTo>
                  <a:cubicBezTo>
                    <a:pt x="306" y="1589"/>
                    <a:pt x="325" y="1589"/>
                    <a:pt x="344" y="1590"/>
                  </a:cubicBezTo>
                  <a:lnTo>
                    <a:pt x="344" y="1590"/>
                  </a:lnTo>
                  <a:cubicBezTo>
                    <a:pt x="425" y="1640"/>
                    <a:pt x="506" y="1700"/>
                    <a:pt x="580" y="1767"/>
                  </a:cubicBezTo>
                  <a:cubicBezTo>
                    <a:pt x="679" y="1848"/>
                    <a:pt x="750" y="1946"/>
                    <a:pt x="803" y="2053"/>
                  </a:cubicBezTo>
                  <a:cubicBezTo>
                    <a:pt x="857" y="2160"/>
                    <a:pt x="884" y="2276"/>
                    <a:pt x="866" y="2392"/>
                  </a:cubicBezTo>
                  <a:cubicBezTo>
                    <a:pt x="848" y="2517"/>
                    <a:pt x="812" y="2624"/>
                    <a:pt x="750" y="2731"/>
                  </a:cubicBezTo>
                  <a:lnTo>
                    <a:pt x="743" y="2746"/>
                  </a:lnTo>
                  <a:lnTo>
                    <a:pt x="743" y="2746"/>
                  </a:lnTo>
                  <a:cubicBezTo>
                    <a:pt x="739" y="2747"/>
                    <a:pt x="736" y="2748"/>
                    <a:pt x="732" y="2749"/>
                  </a:cubicBezTo>
                  <a:lnTo>
                    <a:pt x="738" y="2755"/>
                  </a:lnTo>
                  <a:lnTo>
                    <a:pt x="738" y="2755"/>
                  </a:lnTo>
                  <a:lnTo>
                    <a:pt x="732" y="2767"/>
                  </a:lnTo>
                  <a:lnTo>
                    <a:pt x="746" y="2763"/>
                  </a:lnTo>
                  <a:lnTo>
                    <a:pt x="746" y="2763"/>
                  </a:lnTo>
                  <a:lnTo>
                    <a:pt x="759" y="2776"/>
                  </a:lnTo>
                  <a:cubicBezTo>
                    <a:pt x="762" y="2770"/>
                    <a:pt x="766" y="2764"/>
                    <a:pt x="769" y="2758"/>
                  </a:cubicBezTo>
                  <a:lnTo>
                    <a:pt x="769" y="2758"/>
                  </a:lnTo>
                  <a:cubicBezTo>
                    <a:pt x="877" y="2723"/>
                    <a:pt x="987" y="2706"/>
                    <a:pt x="1097" y="2706"/>
                  </a:cubicBezTo>
                  <a:cubicBezTo>
                    <a:pt x="1214" y="2706"/>
                    <a:pt x="1331" y="2726"/>
                    <a:pt x="1446" y="2767"/>
                  </a:cubicBezTo>
                  <a:cubicBezTo>
                    <a:pt x="1483" y="2782"/>
                    <a:pt x="1518" y="2801"/>
                    <a:pt x="1551" y="2823"/>
                  </a:cubicBezTo>
                  <a:lnTo>
                    <a:pt x="1551" y="2823"/>
                  </a:lnTo>
                  <a:cubicBezTo>
                    <a:pt x="1516" y="2798"/>
                    <a:pt x="1477" y="2777"/>
                    <a:pt x="1437" y="2758"/>
                  </a:cubicBezTo>
                  <a:cubicBezTo>
                    <a:pt x="1330" y="2713"/>
                    <a:pt x="1205" y="2696"/>
                    <a:pt x="1089" y="2696"/>
                  </a:cubicBezTo>
                  <a:cubicBezTo>
                    <a:pt x="989" y="2696"/>
                    <a:pt x="883" y="2709"/>
                    <a:pt x="782" y="2735"/>
                  </a:cubicBezTo>
                  <a:lnTo>
                    <a:pt x="782" y="2735"/>
                  </a:lnTo>
                  <a:cubicBezTo>
                    <a:pt x="832" y="2639"/>
                    <a:pt x="868" y="2537"/>
                    <a:pt x="884" y="2428"/>
                  </a:cubicBezTo>
                  <a:cubicBezTo>
                    <a:pt x="893" y="2303"/>
                    <a:pt x="875" y="2178"/>
                    <a:pt x="821" y="2062"/>
                  </a:cubicBezTo>
                  <a:cubicBezTo>
                    <a:pt x="759" y="1955"/>
                    <a:pt x="687" y="1857"/>
                    <a:pt x="598" y="1767"/>
                  </a:cubicBezTo>
                  <a:cubicBezTo>
                    <a:pt x="526" y="1703"/>
                    <a:pt x="443" y="1644"/>
                    <a:pt x="357" y="1591"/>
                  </a:cubicBezTo>
                  <a:lnTo>
                    <a:pt x="357" y="1591"/>
                  </a:lnTo>
                  <a:cubicBezTo>
                    <a:pt x="383" y="1592"/>
                    <a:pt x="408" y="1593"/>
                    <a:pt x="433" y="1593"/>
                  </a:cubicBezTo>
                  <a:cubicBezTo>
                    <a:pt x="457" y="1593"/>
                    <a:pt x="482" y="1592"/>
                    <a:pt x="509" y="1589"/>
                  </a:cubicBezTo>
                  <a:cubicBezTo>
                    <a:pt x="589" y="1580"/>
                    <a:pt x="661" y="1571"/>
                    <a:pt x="732" y="1562"/>
                  </a:cubicBezTo>
                  <a:cubicBezTo>
                    <a:pt x="875" y="1535"/>
                    <a:pt x="1018" y="1491"/>
                    <a:pt x="1152" y="1428"/>
                  </a:cubicBezTo>
                  <a:cubicBezTo>
                    <a:pt x="1418" y="1308"/>
                    <a:pt x="1626" y="1097"/>
                    <a:pt x="1761" y="842"/>
                  </a:cubicBezTo>
                  <a:lnTo>
                    <a:pt x="1761" y="842"/>
                  </a:lnTo>
                  <a:cubicBezTo>
                    <a:pt x="1864" y="991"/>
                    <a:pt x="1991" y="1124"/>
                    <a:pt x="2133" y="1250"/>
                  </a:cubicBezTo>
                  <a:cubicBezTo>
                    <a:pt x="2205" y="1312"/>
                    <a:pt x="2285" y="1375"/>
                    <a:pt x="2374" y="1419"/>
                  </a:cubicBezTo>
                  <a:cubicBezTo>
                    <a:pt x="2464" y="1473"/>
                    <a:pt x="2562" y="1500"/>
                    <a:pt x="2669" y="1500"/>
                  </a:cubicBezTo>
                  <a:cubicBezTo>
                    <a:pt x="2767" y="1491"/>
                    <a:pt x="2865" y="1437"/>
                    <a:pt x="2928" y="1348"/>
                  </a:cubicBezTo>
                  <a:cubicBezTo>
                    <a:pt x="2990" y="1276"/>
                    <a:pt x="3035" y="1187"/>
                    <a:pt x="3070" y="1089"/>
                  </a:cubicBezTo>
                  <a:cubicBezTo>
                    <a:pt x="3119" y="921"/>
                    <a:pt x="3138" y="738"/>
                    <a:pt x="3122" y="560"/>
                  </a:cubicBezTo>
                  <a:lnTo>
                    <a:pt x="3122" y="560"/>
                  </a:lnTo>
                  <a:cubicBezTo>
                    <a:pt x="3188" y="610"/>
                    <a:pt x="3260" y="648"/>
                    <a:pt x="3338" y="670"/>
                  </a:cubicBezTo>
                  <a:cubicBezTo>
                    <a:pt x="3364" y="674"/>
                    <a:pt x="3390" y="676"/>
                    <a:pt x="3416" y="676"/>
                  </a:cubicBezTo>
                  <a:cubicBezTo>
                    <a:pt x="3496" y="676"/>
                    <a:pt x="3574" y="654"/>
                    <a:pt x="3642" y="607"/>
                  </a:cubicBezTo>
                  <a:cubicBezTo>
                    <a:pt x="3722" y="554"/>
                    <a:pt x="3802" y="473"/>
                    <a:pt x="3856" y="393"/>
                  </a:cubicBezTo>
                  <a:cubicBezTo>
                    <a:pt x="3900" y="336"/>
                    <a:pt x="3935" y="276"/>
                    <a:pt x="3967" y="214"/>
                  </a:cubicBezTo>
                  <a:lnTo>
                    <a:pt x="3967" y="214"/>
                  </a:lnTo>
                  <a:cubicBezTo>
                    <a:pt x="3975" y="291"/>
                    <a:pt x="3993" y="366"/>
                    <a:pt x="4025" y="438"/>
                  </a:cubicBezTo>
                  <a:cubicBezTo>
                    <a:pt x="4061" y="545"/>
                    <a:pt x="4115" y="634"/>
                    <a:pt x="4195" y="714"/>
                  </a:cubicBezTo>
                  <a:cubicBezTo>
                    <a:pt x="4266" y="786"/>
                    <a:pt x="4356" y="857"/>
                    <a:pt x="4454" y="902"/>
                  </a:cubicBezTo>
                  <a:cubicBezTo>
                    <a:pt x="4538" y="948"/>
                    <a:pt x="4629" y="981"/>
                    <a:pt x="4721" y="1000"/>
                  </a:cubicBezTo>
                  <a:lnTo>
                    <a:pt x="4721" y="1000"/>
                  </a:lnTo>
                  <a:cubicBezTo>
                    <a:pt x="4644" y="1106"/>
                    <a:pt x="4581" y="1219"/>
                    <a:pt x="4525" y="1339"/>
                  </a:cubicBezTo>
                  <a:cubicBezTo>
                    <a:pt x="4463" y="1464"/>
                    <a:pt x="4418" y="1607"/>
                    <a:pt x="4382" y="1749"/>
                  </a:cubicBezTo>
                  <a:cubicBezTo>
                    <a:pt x="4356" y="1883"/>
                    <a:pt x="4338" y="2026"/>
                    <a:pt x="4329" y="2178"/>
                  </a:cubicBezTo>
                  <a:cubicBezTo>
                    <a:pt x="4320" y="2321"/>
                    <a:pt x="4320" y="2463"/>
                    <a:pt x="4338" y="2606"/>
                  </a:cubicBezTo>
                  <a:lnTo>
                    <a:pt x="4338" y="2624"/>
                  </a:lnTo>
                  <a:lnTo>
                    <a:pt x="4347" y="2624"/>
                  </a:lnTo>
                  <a:cubicBezTo>
                    <a:pt x="4463" y="2687"/>
                    <a:pt x="4588" y="2740"/>
                    <a:pt x="4713" y="2785"/>
                  </a:cubicBezTo>
                  <a:cubicBezTo>
                    <a:pt x="4846" y="2820"/>
                    <a:pt x="4971" y="2838"/>
                    <a:pt x="5105" y="2856"/>
                  </a:cubicBezTo>
                  <a:cubicBezTo>
                    <a:pt x="5170" y="2861"/>
                    <a:pt x="5235" y="2863"/>
                    <a:pt x="5300" y="2863"/>
                  </a:cubicBezTo>
                  <a:cubicBezTo>
                    <a:pt x="5478" y="2863"/>
                    <a:pt x="5655" y="2846"/>
                    <a:pt x="5832" y="2810"/>
                  </a:cubicBezTo>
                  <a:lnTo>
                    <a:pt x="5832" y="2810"/>
                  </a:lnTo>
                  <a:cubicBezTo>
                    <a:pt x="5779" y="2877"/>
                    <a:pt x="5742" y="2960"/>
                    <a:pt x="5721" y="3044"/>
                  </a:cubicBezTo>
                  <a:cubicBezTo>
                    <a:pt x="5712" y="3160"/>
                    <a:pt x="5721" y="3267"/>
                    <a:pt x="5757" y="3374"/>
                  </a:cubicBezTo>
                  <a:cubicBezTo>
                    <a:pt x="5832" y="3565"/>
                    <a:pt x="5930" y="3742"/>
                    <a:pt x="6059" y="3902"/>
                  </a:cubicBezTo>
                  <a:lnTo>
                    <a:pt x="6059" y="3902"/>
                  </a:lnTo>
                  <a:cubicBezTo>
                    <a:pt x="5988" y="3907"/>
                    <a:pt x="5921" y="3924"/>
                    <a:pt x="5855" y="3954"/>
                  </a:cubicBezTo>
                  <a:cubicBezTo>
                    <a:pt x="5784" y="3990"/>
                    <a:pt x="5712" y="4043"/>
                    <a:pt x="5668" y="4115"/>
                  </a:cubicBezTo>
                  <a:cubicBezTo>
                    <a:pt x="5623" y="4177"/>
                    <a:pt x="5587" y="4257"/>
                    <a:pt x="5560" y="4338"/>
                  </a:cubicBezTo>
                  <a:cubicBezTo>
                    <a:pt x="5545" y="4408"/>
                    <a:pt x="5536" y="4479"/>
                    <a:pt x="5534" y="4550"/>
                  </a:cubicBezTo>
                  <a:lnTo>
                    <a:pt x="5534" y="4550"/>
                  </a:lnTo>
                  <a:cubicBezTo>
                    <a:pt x="5372" y="4484"/>
                    <a:pt x="5203" y="4435"/>
                    <a:pt x="5025" y="4409"/>
                  </a:cubicBezTo>
                  <a:cubicBezTo>
                    <a:pt x="4987" y="4402"/>
                    <a:pt x="4950" y="4399"/>
                    <a:pt x="4913" y="4399"/>
                  </a:cubicBezTo>
                  <a:cubicBezTo>
                    <a:pt x="4853" y="4399"/>
                    <a:pt x="4795" y="4407"/>
                    <a:pt x="4739" y="4418"/>
                  </a:cubicBezTo>
                  <a:cubicBezTo>
                    <a:pt x="4641" y="4445"/>
                    <a:pt x="4570" y="4516"/>
                    <a:pt x="4534" y="4605"/>
                  </a:cubicBezTo>
                  <a:cubicBezTo>
                    <a:pt x="4498" y="4695"/>
                    <a:pt x="4489" y="4793"/>
                    <a:pt x="4498" y="4891"/>
                  </a:cubicBezTo>
                  <a:cubicBezTo>
                    <a:pt x="4507" y="4980"/>
                    <a:pt x="4516" y="5070"/>
                    <a:pt x="4534" y="5168"/>
                  </a:cubicBezTo>
                  <a:cubicBezTo>
                    <a:pt x="4568" y="5337"/>
                    <a:pt x="4618" y="5507"/>
                    <a:pt x="4684" y="5677"/>
                  </a:cubicBezTo>
                  <a:lnTo>
                    <a:pt x="4684" y="5677"/>
                  </a:lnTo>
                  <a:cubicBezTo>
                    <a:pt x="4548" y="5680"/>
                    <a:pt x="4412" y="5715"/>
                    <a:pt x="4284" y="5775"/>
                  </a:cubicBezTo>
                  <a:cubicBezTo>
                    <a:pt x="4150" y="5837"/>
                    <a:pt x="4025" y="5917"/>
                    <a:pt x="3918" y="6016"/>
                  </a:cubicBezTo>
                  <a:cubicBezTo>
                    <a:pt x="3811" y="6114"/>
                    <a:pt x="3713" y="6221"/>
                    <a:pt x="3624" y="6337"/>
                  </a:cubicBezTo>
                  <a:cubicBezTo>
                    <a:pt x="3532" y="6437"/>
                    <a:pt x="3456" y="6553"/>
                    <a:pt x="3388" y="6669"/>
                  </a:cubicBezTo>
                  <a:lnTo>
                    <a:pt x="3388" y="6669"/>
                  </a:lnTo>
                  <a:lnTo>
                    <a:pt x="3365" y="6515"/>
                  </a:lnTo>
                  <a:cubicBezTo>
                    <a:pt x="3356" y="6453"/>
                    <a:pt x="3338" y="6399"/>
                    <a:pt x="3320" y="6337"/>
                  </a:cubicBezTo>
                  <a:cubicBezTo>
                    <a:pt x="3285" y="6221"/>
                    <a:pt x="3222" y="6114"/>
                    <a:pt x="3142" y="6025"/>
                  </a:cubicBezTo>
                  <a:cubicBezTo>
                    <a:pt x="2994" y="5852"/>
                    <a:pt x="2785" y="5755"/>
                    <a:pt x="2557" y="5755"/>
                  </a:cubicBezTo>
                  <a:cubicBezTo>
                    <a:pt x="2543" y="5755"/>
                    <a:pt x="2529" y="5755"/>
                    <a:pt x="2515" y="5756"/>
                  </a:cubicBezTo>
                  <a:lnTo>
                    <a:pt x="2515" y="5756"/>
                  </a:lnTo>
                  <a:cubicBezTo>
                    <a:pt x="2645" y="5553"/>
                    <a:pt x="2741" y="5334"/>
                    <a:pt x="2812" y="5105"/>
                  </a:cubicBezTo>
                  <a:cubicBezTo>
                    <a:pt x="2847" y="4989"/>
                    <a:pt x="2856" y="4864"/>
                    <a:pt x="2821" y="4748"/>
                  </a:cubicBezTo>
                  <a:cubicBezTo>
                    <a:pt x="2794" y="4686"/>
                    <a:pt x="2749" y="4641"/>
                    <a:pt x="2687" y="4623"/>
                  </a:cubicBezTo>
                  <a:cubicBezTo>
                    <a:pt x="2647" y="4610"/>
                    <a:pt x="2603" y="4602"/>
                    <a:pt x="2558" y="4602"/>
                  </a:cubicBezTo>
                  <a:cubicBezTo>
                    <a:pt x="2542" y="4602"/>
                    <a:pt x="2525" y="4603"/>
                    <a:pt x="2508" y="4605"/>
                  </a:cubicBezTo>
                  <a:cubicBezTo>
                    <a:pt x="2392" y="4632"/>
                    <a:pt x="2276" y="4686"/>
                    <a:pt x="2187" y="4775"/>
                  </a:cubicBezTo>
                  <a:cubicBezTo>
                    <a:pt x="2098" y="4846"/>
                    <a:pt x="2008" y="4936"/>
                    <a:pt x="1937" y="5034"/>
                  </a:cubicBezTo>
                  <a:cubicBezTo>
                    <a:pt x="1794" y="5221"/>
                    <a:pt x="1660" y="5436"/>
                    <a:pt x="1562" y="5650"/>
                  </a:cubicBezTo>
                  <a:cubicBezTo>
                    <a:pt x="1669" y="5436"/>
                    <a:pt x="1794" y="5221"/>
                    <a:pt x="1946" y="5034"/>
                  </a:cubicBezTo>
                  <a:cubicBezTo>
                    <a:pt x="2017" y="4936"/>
                    <a:pt x="2098" y="4855"/>
                    <a:pt x="2196" y="4775"/>
                  </a:cubicBezTo>
                  <a:cubicBezTo>
                    <a:pt x="2285" y="4695"/>
                    <a:pt x="2392" y="4641"/>
                    <a:pt x="2508" y="4614"/>
                  </a:cubicBezTo>
                  <a:cubicBezTo>
                    <a:pt x="2525" y="4612"/>
                    <a:pt x="2542" y="4611"/>
                    <a:pt x="2558" y="4611"/>
                  </a:cubicBezTo>
                  <a:cubicBezTo>
                    <a:pt x="2603" y="4611"/>
                    <a:pt x="2647" y="4619"/>
                    <a:pt x="2687" y="4632"/>
                  </a:cubicBezTo>
                  <a:cubicBezTo>
                    <a:pt x="2740" y="4650"/>
                    <a:pt x="2785" y="4695"/>
                    <a:pt x="2812" y="4748"/>
                  </a:cubicBezTo>
                  <a:cubicBezTo>
                    <a:pt x="2838" y="4864"/>
                    <a:pt x="2838" y="4989"/>
                    <a:pt x="2794" y="5105"/>
                  </a:cubicBezTo>
                  <a:cubicBezTo>
                    <a:pt x="2722" y="5328"/>
                    <a:pt x="2624" y="5552"/>
                    <a:pt x="2499" y="5757"/>
                  </a:cubicBezTo>
                  <a:lnTo>
                    <a:pt x="2490" y="5775"/>
                  </a:lnTo>
                  <a:lnTo>
                    <a:pt x="2508" y="5775"/>
                  </a:lnTo>
                  <a:cubicBezTo>
                    <a:pt x="2518" y="5774"/>
                    <a:pt x="2528" y="5774"/>
                    <a:pt x="2537" y="5774"/>
                  </a:cubicBezTo>
                  <a:cubicBezTo>
                    <a:pt x="2760" y="5774"/>
                    <a:pt x="2979" y="5871"/>
                    <a:pt x="3133" y="6042"/>
                  </a:cubicBezTo>
                  <a:cubicBezTo>
                    <a:pt x="3204" y="6132"/>
                    <a:pt x="3258" y="6239"/>
                    <a:pt x="3294" y="6346"/>
                  </a:cubicBezTo>
                  <a:cubicBezTo>
                    <a:pt x="3320" y="6408"/>
                    <a:pt x="3329" y="6462"/>
                    <a:pt x="3347" y="6515"/>
                  </a:cubicBezTo>
                  <a:lnTo>
                    <a:pt x="3374" y="6694"/>
                  </a:lnTo>
                  <a:lnTo>
                    <a:pt x="3374" y="6730"/>
                  </a:lnTo>
                  <a:lnTo>
                    <a:pt x="3401" y="6694"/>
                  </a:lnTo>
                  <a:cubicBezTo>
                    <a:pt x="3472" y="6578"/>
                    <a:pt x="3552" y="6453"/>
                    <a:pt x="3642" y="6346"/>
                  </a:cubicBezTo>
                  <a:cubicBezTo>
                    <a:pt x="3731" y="6230"/>
                    <a:pt x="3838" y="6132"/>
                    <a:pt x="3945" y="6033"/>
                  </a:cubicBezTo>
                  <a:cubicBezTo>
                    <a:pt x="4052" y="5935"/>
                    <a:pt x="4168" y="5855"/>
                    <a:pt x="4302" y="5793"/>
                  </a:cubicBezTo>
                  <a:cubicBezTo>
                    <a:pt x="4427" y="5730"/>
                    <a:pt x="4570" y="5703"/>
                    <a:pt x="4713" y="5703"/>
                  </a:cubicBezTo>
                  <a:lnTo>
                    <a:pt x="4730" y="5703"/>
                  </a:lnTo>
                  <a:lnTo>
                    <a:pt x="4722" y="5676"/>
                  </a:lnTo>
                  <a:cubicBezTo>
                    <a:pt x="4659" y="5507"/>
                    <a:pt x="4606" y="5328"/>
                    <a:pt x="4570" y="5150"/>
                  </a:cubicBezTo>
                  <a:cubicBezTo>
                    <a:pt x="4552" y="5061"/>
                    <a:pt x="4543" y="4971"/>
                    <a:pt x="4534" y="4882"/>
                  </a:cubicBezTo>
                  <a:cubicBezTo>
                    <a:pt x="4525" y="4793"/>
                    <a:pt x="4534" y="4695"/>
                    <a:pt x="4570" y="4614"/>
                  </a:cubicBezTo>
                  <a:cubicBezTo>
                    <a:pt x="4597" y="4525"/>
                    <a:pt x="4668" y="4472"/>
                    <a:pt x="4757" y="4445"/>
                  </a:cubicBezTo>
                  <a:cubicBezTo>
                    <a:pt x="4807" y="4434"/>
                    <a:pt x="4863" y="4426"/>
                    <a:pt x="4920" y="4426"/>
                  </a:cubicBezTo>
                  <a:cubicBezTo>
                    <a:pt x="4956" y="4426"/>
                    <a:pt x="4991" y="4429"/>
                    <a:pt x="5025" y="4436"/>
                  </a:cubicBezTo>
                  <a:cubicBezTo>
                    <a:pt x="5203" y="4463"/>
                    <a:pt x="5382" y="4516"/>
                    <a:pt x="5552" y="4588"/>
                  </a:cubicBezTo>
                  <a:lnTo>
                    <a:pt x="5578" y="4605"/>
                  </a:lnTo>
                  <a:lnTo>
                    <a:pt x="5578" y="4570"/>
                  </a:lnTo>
                  <a:cubicBezTo>
                    <a:pt x="5569" y="4409"/>
                    <a:pt x="5614" y="4257"/>
                    <a:pt x="5703" y="4124"/>
                  </a:cubicBezTo>
                  <a:cubicBezTo>
                    <a:pt x="5748" y="4061"/>
                    <a:pt x="5810" y="4008"/>
                    <a:pt x="5882" y="3981"/>
                  </a:cubicBezTo>
                  <a:cubicBezTo>
                    <a:pt x="5946" y="3949"/>
                    <a:pt x="6010" y="3931"/>
                    <a:pt x="6080" y="3928"/>
                  </a:cubicBezTo>
                  <a:lnTo>
                    <a:pt x="6080" y="3928"/>
                  </a:lnTo>
                  <a:cubicBezTo>
                    <a:pt x="6082" y="3931"/>
                    <a:pt x="6085" y="3933"/>
                    <a:pt x="6087" y="3936"/>
                  </a:cubicBezTo>
                  <a:lnTo>
                    <a:pt x="6091" y="3927"/>
                  </a:lnTo>
                  <a:lnTo>
                    <a:pt x="6091" y="3927"/>
                  </a:lnTo>
                  <a:cubicBezTo>
                    <a:pt x="6096" y="3927"/>
                    <a:pt x="6100" y="3927"/>
                    <a:pt x="6105" y="3927"/>
                  </a:cubicBezTo>
                  <a:lnTo>
                    <a:pt x="6141" y="3927"/>
                  </a:lnTo>
                  <a:lnTo>
                    <a:pt x="6114" y="3900"/>
                  </a:lnTo>
                  <a:cubicBezTo>
                    <a:pt x="5980" y="3740"/>
                    <a:pt x="5864" y="3552"/>
                    <a:pt x="5801" y="3347"/>
                  </a:cubicBezTo>
                  <a:cubicBezTo>
                    <a:pt x="5766" y="3249"/>
                    <a:pt x="5748" y="3142"/>
                    <a:pt x="5766" y="3044"/>
                  </a:cubicBezTo>
                  <a:cubicBezTo>
                    <a:pt x="5782" y="2948"/>
                    <a:pt x="5826" y="2866"/>
                    <a:pt x="5887" y="2799"/>
                  </a:cubicBezTo>
                  <a:lnTo>
                    <a:pt x="5887" y="2799"/>
                  </a:lnTo>
                  <a:cubicBezTo>
                    <a:pt x="5894" y="2797"/>
                    <a:pt x="5901" y="2795"/>
                    <a:pt x="5909" y="2794"/>
                  </a:cubicBezTo>
                  <a:lnTo>
                    <a:pt x="5901" y="2784"/>
                  </a:lnTo>
                  <a:lnTo>
                    <a:pt x="5901" y="2784"/>
                  </a:lnTo>
                  <a:cubicBezTo>
                    <a:pt x="5903" y="2781"/>
                    <a:pt x="5906" y="2778"/>
                    <a:pt x="5909" y="2776"/>
                  </a:cubicBezTo>
                  <a:lnTo>
                    <a:pt x="5971" y="2722"/>
                  </a:lnTo>
                  <a:lnTo>
                    <a:pt x="5891" y="2740"/>
                  </a:lnTo>
                  <a:cubicBezTo>
                    <a:pt x="5708" y="2779"/>
                    <a:pt x="5515" y="2804"/>
                    <a:pt x="5324" y="2804"/>
                  </a:cubicBezTo>
                  <a:cubicBezTo>
                    <a:pt x="5254" y="2804"/>
                    <a:pt x="5184" y="2801"/>
                    <a:pt x="5114" y="2794"/>
                  </a:cubicBezTo>
                  <a:cubicBezTo>
                    <a:pt x="4980" y="2785"/>
                    <a:pt x="4855" y="2758"/>
                    <a:pt x="4730" y="2722"/>
                  </a:cubicBezTo>
                  <a:cubicBezTo>
                    <a:pt x="4609" y="2687"/>
                    <a:pt x="4487" y="2636"/>
                    <a:pt x="4381" y="2575"/>
                  </a:cubicBezTo>
                  <a:lnTo>
                    <a:pt x="4381" y="2575"/>
                  </a:lnTo>
                  <a:cubicBezTo>
                    <a:pt x="4356" y="2294"/>
                    <a:pt x="4374" y="2013"/>
                    <a:pt x="4436" y="1741"/>
                  </a:cubicBezTo>
                  <a:cubicBezTo>
                    <a:pt x="4463" y="1607"/>
                    <a:pt x="4507" y="1464"/>
                    <a:pt x="4570" y="1339"/>
                  </a:cubicBezTo>
                  <a:cubicBezTo>
                    <a:pt x="4632" y="1214"/>
                    <a:pt x="4704" y="1089"/>
                    <a:pt x="4793" y="982"/>
                  </a:cubicBezTo>
                  <a:lnTo>
                    <a:pt x="4820" y="946"/>
                  </a:lnTo>
                  <a:lnTo>
                    <a:pt x="4775" y="937"/>
                  </a:lnTo>
                  <a:cubicBezTo>
                    <a:pt x="4677" y="919"/>
                    <a:pt x="4579" y="884"/>
                    <a:pt x="4489" y="839"/>
                  </a:cubicBezTo>
                  <a:cubicBezTo>
                    <a:pt x="4391" y="795"/>
                    <a:pt x="4311" y="732"/>
                    <a:pt x="4240" y="661"/>
                  </a:cubicBezTo>
                  <a:cubicBezTo>
                    <a:pt x="4168" y="589"/>
                    <a:pt x="4106" y="500"/>
                    <a:pt x="4070" y="402"/>
                  </a:cubicBezTo>
                  <a:cubicBezTo>
                    <a:pt x="4034" y="304"/>
                    <a:pt x="4016" y="205"/>
                    <a:pt x="4016" y="98"/>
                  </a:cubicBezTo>
                  <a:lnTo>
                    <a:pt x="400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49"/>
            <p:cNvSpPr/>
            <p:nvPr/>
          </p:nvSpPr>
          <p:spPr>
            <a:xfrm rot="-2831813" flipH="1">
              <a:off x="1828077" y="630144"/>
              <a:ext cx="442111" cy="446739"/>
            </a:xfrm>
            <a:custGeom>
              <a:avLst/>
              <a:gdLst/>
              <a:ahLst/>
              <a:cxnLst/>
              <a:rect l="l" t="t" r="r" b="b"/>
              <a:pathLst>
                <a:path w="4482" h="4529" extrusionOk="0">
                  <a:moveTo>
                    <a:pt x="2804" y="1"/>
                  </a:moveTo>
                  <a:cubicBezTo>
                    <a:pt x="2804" y="1"/>
                    <a:pt x="2804" y="1"/>
                    <a:pt x="2804" y="2"/>
                  </a:cubicBezTo>
                  <a:cubicBezTo>
                    <a:pt x="2805" y="7"/>
                    <a:pt x="2807" y="12"/>
                    <a:pt x="2808" y="17"/>
                  </a:cubicBezTo>
                  <a:lnTo>
                    <a:pt x="2808" y="17"/>
                  </a:lnTo>
                  <a:cubicBezTo>
                    <a:pt x="2806" y="7"/>
                    <a:pt x="2804" y="1"/>
                    <a:pt x="2804" y="1"/>
                  </a:cubicBezTo>
                  <a:close/>
                  <a:moveTo>
                    <a:pt x="26" y="3498"/>
                  </a:moveTo>
                  <a:cubicBezTo>
                    <a:pt x="15" y="3504"/>
                    <a:pt x="7" y="3508"/>
                    <a:pt x="3" y="3509"/>
                  </a:cubicBezTo>
                  <a:lnTo>
                    <a:pt x="10" y="3509"/>
                  </a:lnTo>
                  <a:cubicBezTo>
                    <a:pt x="16" y="3506"/>
                    <a:pt x="21" y="3502"/>
                    <a:pt x="26" y="3498"/>
                  </a:cubicBezTo>
                  <a:close/>
                  <a:moveTo>
                    <a:pt x="1" y="3509"/>
                  </a:moveTo>
                  <a:cubicBezTo>
                    <a:pt x="1" y="3510"/>
                    <a:pt x="1" y="3510"/>
                    <a:pt x="1" y="3510"/>
                  </a:cubicBezTo>
                  <a:cubicBezTo>
                    <a:pt x="1" y="3510"/>
                    <a:pt x="2" y="3510"/>
                    <a:pt x="3" y="3509"/>
                  </a:cubicBezTo>
                  <a:close/>
                  <a:moveTo>
                    <a:pt x="2808" y="17"/>
                  </a:moveTo>
                  <a:cubicBezTo>
                    <a:pt x="2833" y="141"/>
                    <a:pt x="2973" y="939"/>
                    <a:pt x="3054" y="1376"/>
                  </a:cubicBezTo>
                  <a:cubicBezTo>
                    <a:pt x="3072" y="1456"/>
                    <a:pt x="3081" y="1554"/>
                    <a:pt x="3098" y="1626"/>
                  </a:cubicBezTo>
                  <a:lnTo>
                    <a:pt x="2117" y="1403"/>
                  </a:lnTo>
                  <a:cubicBezTo>
                    <a:pt x="1582" y="1280"/>
                    <a:pt x="151" y="1037"/>
                    <a:pt x="135" y="1037"/>
                  </a:cubicBezTo>
                  <a:cubicBezTo>
                    <a:pt x="135" y="1037"/>
                    <a:pt x="135" y="1037"/>
                    <a:pt x="135" y="1037"/>
                  </a:cubicBezTo>
                  <a:lnTo>
                    <a:pt x="1171" y="1269"/>
                  </a:lnTo>
                  <a:lnTo>
                    <a:pt x="2804" y="1644"/>
                  </a:lnTo>
                  <a:lnTo>
                    <a:pt x="3027" y="1697"/>
                  </a:lnTo>
                  <a:lnTo>
                    <a:pt x="2697" y="1903"/>
                  </a:lnTo>
                  <a:lnTo>
                    <a:pt x="1983" y="2331"/>
                  </a:lnTo>
                  <a:lnTo>
                    <a:pt x="680" y="3107"/>
                  </a:lnTo>
                  <a:cubicBezTo>
                    <a:pt x="528" y="3197"/>
                    <a:pt x="376" y="3286"/>
                    <a:pt x="234" y="3375"/>
                  </a:cubicBezTo>
                  <a:lnTo>
                    <a:pt x="82" y="3464"/>
                  </a:lnTo>
                  <a:cubicBezTo>
                    <a:pt x="68" y="3472"/>
                    <a:pt x="47" y="3484"/>
                    <a:pt x="26" y="3498"/>
                  </a:cubicBezTo>
                  <a:lnTo>
                    <a:pt x="26" y="3498"/>
                  </a:lnTo>
                  <a:cubicBezTo>
                    <a:pt x="225" y="3404"/>
                    <a:pt x="1529" y="2737"/>
                    <a:pt x="1911" y="2509"/>
                  </a:cubicBezTo>
                  <a:cubicBezTo>
                    <a:pt x="2295" y="2277"/>
                    <a:pt x="2697" y="2036"/>
                    <a:pt x="3081" y="1795"/>
                  </a:cubicBezTo>
                  <a:lnTo>
                    <a:pt x="3081" y="1795"/>
                  </a:lnTo>
                  <a:cubicBezTo>
                    <a:pt x="3000" y="2072"/>
                    <a:pt x="2911" y="2358"/>
                    <a:pt x="2831" y="2625"/>
                  </a:cubicBezTo>
                  <a:cubicBezTo>
                    <a:pt x="2679" y="3143"/>
                    <a:pt x="2536" y="3652"/>
                    <a:pt x="2384" y="4170"/>
                  </a:cubicBezTo>
                  <a:lnTo>
                    <a:pt x="2286" y="4527"/>
                  </a:lnTo>
                  <a:cubicBezTo>
                    <a:pt x="2286" y="4528"/>
                    <a:pt x="2285" y="4529"/>
                    <a:pt x="2285" y="4529"/>
                  </a:cubicBezTo>
                  <a:cubicBezTo>
                    <a:pt x="2285" y="4529"/>
                    <a:pt x="2514" y="3960"/>
                    <a:pt x="2643" y="3598"/>
                  </a:cubicBezTo>
                  <a:cubicBezTo>
                    <a:pt x="2813" y="3107"/>
                    <a:pt x="2956" y="2590"/>
                    <a:pt x="3107" y="2072"/>
                  </a:cubicBezTo>
                  <a:cubicBezTo>
                    <a:pt x="3134" y="1974"/>
                    <a:pt x="3170" y="1867"/>
                    <a:pt x="3197" y="1760"/>
                  </a:cubicBezTo>
                  <a:lnTo>
                    <a:pt x="3786" y="2286"/>
                  </a:lnTo>
                  <a:cubicBezTo>
                    <a:pt x="3955" y="2447"/>
                    <a:pt x="4384" y="2777"/>
                    <a:pt x="4384" y="2777"/>
                  </a:cubicBezTo>
                  <a:cubicBezTo>
                    <a:pt x="4384" y="2777"/>
                    <a:pt x="3679" y="2090"/>
                    <a:pt x="3330" y="1787"/>
                  </a:cubicBezTo>
                  <a:lnTo>
                    <a:pt x="3241" y="1706"/>
                  </a:lnTo>
                  <a:lnTo>
                    <a:pt x="3313" y="1662"/>
                  </a:lnTo>
                  <a:cubicBezTo>
                    <a:pt x="3705" y="1421"/>
                    <a:pt x="4116" y="1126"/>
                    <a:pt x="4348" y="716"/>
                  </a:cubicBezTo>
                  <a:cubicBezTo>
                    <a:pt x="4437" y="591"/>
                    <a:pt x="4482" y="430"/>
                    <a:pt x="4473" y="269"/>
                  </a:cubicBezTo>
                  <a:lnTo>
                    <a:pt x="4473" y="260"/>
                  </a:lnTo>
                  <a:cubicBezTo>
                    <a:pt x="4473" y="234"/>
                    <a:pt x="4455" y="207"/>
                    <a:pt x="4419" y="198"/>
                  </a:cubicBezTo>
                  <a:cubicBezTo>
                    <a:pt x="4415" y="193"/>
                    <a:pt x="4404" y="189"/>
                    <a:pt x="4394" y="189"/>
                  </a:cubicBezTo>
                  <a:cubicBezTo>
                    <a:pt x="4384" y="189"/>
                    <a:pt x="4375" y="193"/>
                    <a:pt x="4375" y="207"/>
                  </a:cubicBezTo>
                  <a:cubicBezTo>
                    <a:pt x="4384" y="332"/>
                    <a:pt x="4357" y="457"/>
                    <a:pt x="4294" y="564"/>
                  </a:cubicBezTo>
                  <a:cubicBezTo>
                    <a:pt x="4107" y="948"/>
                    <a:pt x="3741" y="1233"/>
                    <a:pt x="3393" y="1465"/>
                  </a:cubicBezTo>
                  <a:cubicBezTo>
                    <a:pt x="3322" y="1510"/>
                    <a:pt x="3259" y="1554"/>
                    <a:pt x="3188" y="1599"/>
                  </a:cubicBezTo>
                  <a:cubicBezTo>
                    <a:pt x="3072" y="1135"/>
                    <a:pt x="2965" y="671"/>
                    <a:pt x="2857" y="216"/>
                  </a:cubicBezTo>
                  <a:cubicBezTo>
                    <a:pt x="2841" y="150"/>
                    <a:pt x="2824" y="83"/>
                    <a:pt x="2808" y="1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49"/>
            <p:cNvSpPr/>
            <p:nvPr/>
          </p:nvSpPr>
          <p:spPr>
            <a:xfrm rot="-2438469" flipH="1">
              <a:off x="1464498" y="810404"/>
              <a:ext cx="390130" cy="284780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49"/>
            <p:cNvSpPr/>
            <p:nvPr/>
          </p:nvSpPr>
          <p:spPr>
            <a:xfrm rot="-2438469" flipH="1">
              <a:off x="1485088" y="831725"/>
              <a:ext cx="392398" cy="209910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49"/>
            <p:cNvSpPr/>
            <p:nvPr/>
          </p:nvSpPr>
          <p:spPr>
            <a:xfrm rot="-2438469" flipH="1">
              <a:off x="1466040" y="810332"/>
              <a:ext cx="295828" cy="315260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49"/>
            <p:cNvSpPr/>
            <p:nvPr/>
          </p:nvSpPr>
          <p:spPr>
            <a:xfrm rot="-2438469" flipH="1">
              <a:off x="1464565" y="819282"/>
              <a:ext cx="364581" cy="287542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49"/>
            <p:cNvSpPr/>
            <p:nvPr/>
          </p:nvSpPr>
          <p:spPr>
            <a:xfrm rot="-2831813" flipH="1">
              <a:off x="965250" y="599990"/>
              <a:ext cx="612366" cy="619457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49"/>
            <p:cNvSpPr/>
            <p:nvPr/>
          </p:nvSpPr>
          <p:spPr>
            <a:xfrm rot="-2831813" flipH="1">
              <a:off x="1507736" y="722250"/>
              <a:ext cx="76053" cy="60368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49"/>
            <p:cNvSpPr/>
            <p:nvPr/>
          </p:nvSpPr>
          <p:spPr>
            <a:xfrm rot="-2831813" flipH="1">
              <a:off x="1386036" y="640649"/>
              <a:ext cx="98543" cy="78419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49"/>
            <p:cNvSpPr/>
            <p:nvPr/>
          </p:nvSpPr>
          <p:spPr>
            <a:xfrm rot="-2831813" flipH="1">
              <a:off x="976636" y="842352"/>
              <a:ext cx="141945" cy="110181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49"/>
            <p:cNvSpPr/>
            <p:nvPr/>
          </p:nvSpPr>
          <p:spPr>
            <a:xfrm rot="-2831813" flipH="1">
              <a:off x="1032173" y="1013174"/>
              <a:ext cx="120047" cy="94990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49"/>
            <p:cNvSpPr/>
            <p:nvPr/>
          </p:nvSpPr>
          <p:spPr>
            <a:xfrm rot="-2831813" flipH="1">
              <a:off x="1299809" y="842794"/>
              <a:ext cx="132081" cy="104755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49"/>
            <p:cNvSpPr/>
            <p:nvPr/>
          </p:nvSpPr>
          <p:spPr>
            <a:xfrm rot="-2831813" flipH="1">
              <a:off x="1304504" y="1036004"/>
              <a:ext cx="107026" cy="84830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49"/>
            <p:cNvSpPr/>
            <p:nvPr/>
          </p:nvSpPr>
          <p:spPr>
            <a:xfrm rot="-2831813" flipH="1">
              <a:off x="1432222" y="829074"/>
              <a:ext cx="84634" cy="67174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49"/>
            <p:cNvSpPr/>
            <p:nvPr/>
          </p:nvSpPr>
          <p:spPr>
            <a:xfrm rot="-2831813" flipH="1">
              <a:off x="1104882" y="1189365"/>
              <a:ext cx="94104" cy="74670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49"/>
            <p:cNvSpPr/>
            <p:nvPr/>
          </p:nvSpPr>
          <p:spPr>
            <a:xfrm rot="-2831813" flipH="1">
              <a:off x="1217183" y="1252519"/>
              <a:ext cx="130404" cy="102585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49"/>
            <p:cNvSpPr/>
            <p:nvPr/>
          </p:nvSpPr>
          <p:spPr>
            <a:xfrm rot="-2831813" flipH="1">
              <a:off x="1348918" y="1176927"/>
              <a:ext cx="108999" cy="86310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49"/>
            <p:cNvSpPr/>
            <p:nvPr/>
          </p:nvSpPr>
          <p:spPr>
            <a:xfrm rot="-2831813" flipH="1">
              <a:off x="1379289" y="1211330"/>
              <a:ext cx="44093" cy="45374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49"/>
            <p:cNvSpPr/>
            <p:nvPr/>
          </p:nvSpPr>
          <p:spPr>
            <a:xfrm rot="-2831813" flipH="1">
              <a:off x="1268251" y="1301960"/>
              <a:ext cx="37089" cy="40640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49"/>
            <p:cNvSpPr/>
            <p:nvPr/>
          </p:nvSpPr>
          <p:spPr>
            <a:xfrm rot="-2831813" flipH="1">
              <a:off x="1132927" y="1219935"/>
              <a:ext cx="31861" cy="33242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49"/>
            <p:cNvSpPr/>
            <p:nvPr/>
          </p:nvSpPr>
          <p:spPr>
            <a:xfrm rot="-2831813" flipH="1">
              <a:off x="1076715" y="1056481"/>
              <a:ext cx="35314" cy="36201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49"/>
            <p:cNvSpPr/>
            <p:nvPr/>
          </p:nvSpPr>
          <p:spPr>
            <a:xfrm rot="-2831813" flipH="1">
              <a:off x="1032407" y="892261"/>
              <a:ext cx="46756" cy="47150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" name="Google Shape;4569;p49"/>
            <p:cNvSpPr/>
            <p:nvPr/>
          </p:nvSpPr>
          <p:spPr>
            <a:xfrm rot="-2831813" flipH="1">
              <a:off x="1342304" y="1067915"/>
              <a:ext cx="32650" cy="38272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49"/>
            <p:cNvSpPr/>
            <p:nvPr/>
          </p:nvSpPr>
          <p:spPr>
            <a:xfrm rot="-2831813" flipH="1">
              <a:off x="1348311" y="883749"/>
              <a:ext cx="44191" cy="45670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49"/>
            <p:cNvSpPr/>
            <p:nvPr/>
          </p:nvSpPr>
          <p:spPr>
            <a:xfrm rot="-2831813" flipH="1">
              <a:off x="1459778" y="852449"/>
              <a:ext cx="35314" cy="33044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49"/>
            <p:cNvSpPr/>
            <p:nvPr/>
          </p:nvSpPr>
          <p:spPr>
            <a:xfrm rot="-2831813" flipH="1">
              <a:off x="1529249" y="741633"/>
              <a:ext cx="34524" cy="33340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49"/>
            <p:cNvSpPr/>
            <p:nvPr/>
          </p:nvSpPr>
          <p:spPr>
            <a:xfrm rot="-2831813" flipH="1">
              <a:off x="1416328" y="679568"/>
              <a:ext cx="33538" cy="32650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49"/>
            <p:cNvSpPr/>
            <p:nvPr/>
          </p:nvSpPr>
          <p:spPr>
            <a:xfrm rot="-2831813" flipH="1">
              <a:off x="1505115" y="723317"/>
              <a:ext cx="69542" cy="60959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49"/>
            <p:cNvSpPr/>
            <p:nvPr/>
          </p:nvSpPr>
          <p:spPr>
            <a:xfrm rot="-2831813" flipH="1">
              <a:off x="1388420" y="645260"/>
              <a:ext cx="86311" cy="78419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" name="Google Shape;4576;p49"/>
            <p:cNvSpPr/>
            <p:nvPr/>
          </p:nvSpPr>
          <p:spPr>
            <a:xfrm rot="-2831813" flipH="1">
              <a:off x="980031" y="845664"/>
              <a:ext cx="127839" cy="111167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" name="Google Shape;4577;p49"/>
            <p:cNvSpPr/>
            <p:nvPr/>
          </p:nvSpPr>
          <p:spPr>
            <a:xfrm rot="-2831813" flipH="1">
              <a:off x="1033534" y="1021441"/>
              <a:ext cx="105842" cy="93905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49"/>
            <p:cNvSpPr/>
            <p:nvPr/>
          </p:nvSpPr>
          <p:spPr>
            <a:xfrm rot="-2831813" flipH="1">
              <a:off x="1311431" y="846973"/>
              <a:ext cx="105744" cy="103079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49"/>
            <p:cNvSpPr/>
            <p:nvPr/>
          </p:nvSpPr>
          <p:spPr>
            <a:xfrm rot="-2831813" flipH="1">
              <a:off x="1306470" y="1041887"/>
              <a:ext cx="93413" cy="84534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49"/>
            <p:cNvSpPr/>
            <p:nvPr/>
          </p:nvSpPr>
          <p:spPr>
            <a:xfrm rot="-2831813" flipH="1">
              <a:off x="1434626" y="829791"/>
              <a:ext cx="76447" cy="67075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" name="Google Shape;4581;p49"/>
            <p:cNvSpPr/>
            <p:nvPr/>
          </p:nvSpPr>
          <p:spPr>
            <a:xfrm rot="-2831813" flipH="1">
              <a:off x="1105927" y="1193944"/>
              <a:ext cx="84338" cy="74670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" name="Google Shape;4582;p49"/>
            <p:cNvSpPr/>
            <p:nvPr/>
          </p:nvSpPr>
          <p:spPr>
            <a:xfrm rot="-2831813" flipH="1">
              <a:off x="1227113" y="1256592"/>
              <a:ext cx="105744" cy="102092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49"/>
            <p:cNvSpPr/>
            <p:nvPr/>
          </p:nvSpPr>
          <p:spPr>
            <a:xfrm rot="-2831813" flipH="1">
              <a:off x="1350600" y="1183741"/>
              <a:ext cx="95584" cy="85422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49"/>
            <p:cNvSpPr/>
            <p:nvPr/>
          </p:nvSpPr>
          <p:spPr>
            <a:xfrm rot="7840364" flipH="1">
              <a:off x="1201489" y="1723718"/>
              <a:ext cx="293855" cy="334409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49"/>
            <p:cNvSpPr/>
            <p:nvPr/>
          </p:nvSpPr>
          <p:spPr>
            <a:xfrm rot="7840364" flipH="1">
              <a:off x="1219555" y="1677541"/>
              <a:ext cx="184902" cy="374957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49"/>
            <p:cNvSpPr/>
            <p:nvPr/>
          </p:nvSpPr>
          <p:spPr>
            <a:xfrm rot="7840364" flipH="1">
              <a:off x="1204229" y="1747735"/>
              <a:ext cx="234410" cy="305751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" name="Google Shape;4587;p49"/>
            <p:cNvSpPr/>
            <p:nvPr/>
          </p:nvSpPr>
          <p:spPr>
            <a:xfrm rot="7840364" flipH="1">
              <a:off x="1215062" y="1727671"/>
              <a:ext cx="261382" cy="337603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49"/>
            <p:cNvSpPr/>
            <p:nvPr/>
          </p:nvSpPr>
          <p:spPr>
            <a:xfrm rot="7840364" flipH="1">
              <a:off x="975911" y="1804178"/>
              <a:ext cx="142580" cy="24577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49"/>
            <p:cNvSpPr/>
            <p:nvPr/>
          </p:nvSpPr>
          <p:spPr>
            <a:xfrm rot="7840364" flipH="1">
              <a:off x="783434" y="1880226"/>
              <a:ext cx="256325" cy="77281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49"/>
            <p:cNvSpPr/>
            <p:nvPr/>
          </p:nvSpPr>
          <p:spPr>
            <a:xfrm rot="7840364" flipH="1">
              <a:off x="894329" y="1937061"/>
              <a:ext cx="204421" cy="20398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49"/>
            <p:cNvSpPr/>
            <p:nvPr/>
          </p:nvSpPr>
          <p:spPr>
            <a:xfrm rot="7840364" flipH="1">
              <a:off x="969887" y="1678123"/>
              <a:ext cx="143290" cy="245062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49"/>
            <p:cNvSpPr/>
            <p:nvPr/>
          </p:nvSpPr>
          <p:spPr>
            <a:xfrm rot="7840364" flipH="1">
              <a:off x="778256" y="1753654"/>
              <a:ext cx="256325" cy="77281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49"/>
            <p:cNvSpPr/>
            <p:nvPr/>
          </p:nvSpPr>
          <p:spPr>
            <a:xfrm rot="7840364" flipH="1">
              <a:off x="963115" y="1554311"/>
              <a:ext cx="152606" cy="240714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49"/>
            <p:cNvSpPr/>
            <p:nvPr/>
          </p:nvSpPr>
          <p:spPr>
            <a:xfrm rot="7840364" flipH="1">
              <a:off x="778359" y="1602073"/>
              <a:ext cx="252687" cy="74175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49"/>
            <p:cNvSpPr/>
            <p:nvPr/>
          </p:nvSpPr>
          <p:spPr>
            <a:xfrm rot="7840364" flipH="1">
              <a:off x="965732" y="1432365"/>
              <a:ext cx="169464" cy="232906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49"/>
            <p:cNvSpPr/>
            <p:nvPr/>
          </p:nvSpPr>
          <p:spPr>
            <a:xfrm rot="7840364" flipH="1">
              <a:off x="791406" y="1453196"/>
              <a:ext cx="247630" cy="76393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49"/>
            <p:cNvSpPr/>
            <p:nvPr/>
          </p:nvSpPr>
          <p:spPr>
            <a:xfrm rot="7840364" flipH="1">
              <a:off x="926113" y="1918278"/>
              <a:ext cx="167955" cy="206466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49"/>
            <p:cNvSpPr/>
            <p:nvPr/>
          </p:nvSpPr>
          <p:spPr>
            <a:xfrm rot="7840364" flipH="1">
              <a:off x="1016365" y="1788624"/>
              <a:ext cx="83223" cy="24825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49"/>
            <p:cNvSpPr/>
            <p:nvPr/>
          </p:nvSpPr>
          <p:spPr>
            <a:xfrm rot="7840364" flipH="1">
              <a:off x="789345" y="1875914"/>
              <a:ext cx="249493" cy="81185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49"/>
            <p:cNvSpPr/>
            <p:nvPr/>
          </p:nvSpPr>
          <p:spPr>
            <a:xfrm rot="7840364" flipH="1">
              <a:off x="1010130" y="1665021"/>
              <a:ext cx="86418" cy="247458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49"/>
            <p:cNvSpPr/>
            <p:nvPr/>
          </p:nvSpPr>
          <p:spPr>
            <a:xfrm rot="7840364" flipH="1">
              <a:off x="783272" y="1749132"/>
              <a:ext cx="250291" cy="81806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49"/>
            <p:cNvSpPr/>
            <p:nvPr/>
          </p:nvSpPr>
          <p:spPr>
            <a:xfrm rot="7840364" flipH="1">
              <a:off x="1003172" y="1539420"/>
              <a:ext cx="99016" cy="242755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49"/>
            <p:cNvSpPr/>
            <p:nvPr/>
          </p:nvSpPr>
          <p:spPr>
            <a:xfrm rot="7840364" flipH="1">
              <a:off x="780505" y="1599579"/>
              <a:ext cx="250291" cy="77635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49"/>
            <p:cNvSpPr/>
            <p:nvPr/>
          </p:nvSpPr>
          <p:spPr>
            <a:xfrm rot="7840364" flipH="1">
              <a:off x="1006475" y="1416874"/>
              <a:ext cx="115697" cy="235302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49"/>
            <p:cNvSpPr/>
            <p:nvPr/>
          </p:nvSpPr>
          <p:spPr>
            <a:xfrm rot="7840364" flipH="1">
              <a:off x="791664" y="1451179"/>
              <a:ext cx="249493" cy="78611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49"/>
            <p:cNvSpPr/>
            <p:nvPr/>
          </p:nvSpPr>
          <p:spPr>
            <a:xfrm rot="7840364" flipH="1">
              <a:off x="753169" y="1461240"/>
              <a:ext cx="530039" cy="421006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49"/>
            <p:cNvSpPr/>
            <p:nvPr/>
          </p:nvSpPr>
          <p:spPr>
            <a:xfrm rot="7840364" flipH="1">
              <a:off x="1030373" y="1619258"/>
              <a:ext cx="107800" cy="16556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49"/>
            <p:cNvSpPr/>
            <p:nvPr/>
          </p:nvSpPr>
          <p:spPr>
            <a:xfrm rot="7840364" flipH="1">
              <a:off x="841283" y="1715881"/>
              <a:ext cx="338217" cy="387290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49"/>
            <p:cNvSpPr/>
            <p:nvPr/>
          </p:nvSpPr>
          <p:spPr>
            <a:xfrm rot="7840364" flipH="1">
              <a:off x="1097800" y="1613130"/>
              <a:ext cx="30965" cy="32563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49"/>
            <p:cNvSpPr/>
            <p:nvPr/>
          </p:nvSpPr>
          <p:spPr>
            <a:xfrm rot="3422581" flipH="1">
              <a:off x="1024907" y="2617424"/>
              <a:ext cx="273102" cy="249484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49"/>
            <p:cNvSpPr/>
            <p:nvPr/>
          </p:nvSpPr>
          <p:spPr>
            <a:xfrm rot="3422581" flipH="1">
              <a:off x="948450" y="2577412"/>
              <a:ext cx="346975" cy="278903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49"/>
            <p:cNvSpPr/>
            <p:nvPr/>
          </p:nvSpPr>
          <p:spPr>
            <a:xfrm rot="3422581" flipH="1">
              <a:off x="1126774" y="2665819"/>
              <a:ext cx="177230" cy="197022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49"/>
            <p:cNvSpPr/>
            <p:nvPr/>
          </p:nvSpPr>
          <p:spPr>
            <a:xfrm rot="3422581" flipH="1">
              <a:off x="1025368" y="2615012"/>
              <a:ext cx="270238" cy="252152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14" name="Google Shape;4614;p49"/>
          <p:cNvGrpSpPr/>
          <p:nvPr/>
        </p:nvGrpSpPr>
        <p:grpSpPr>
          <a:xfrm>
            <a:off x="9370966" y="750238"/>
            <a:ext cx="2122236" cy="1175137"/>
            <a:chOff x="7028224" y="562678"/>
            <a:chExt cx="1591677" cy="881353"/>
          </a:xfrm>
        </p:grpSpPr>
        <p:sp>
          <p:nvSpPr>
            <p:cNvPr id="4615" name="Google Shape;4615;p49"/>
            <p:cNvSpPr/>
            <p:nvPr/>
          </p:nvSpPr>
          <p:spPr>
            <a:xfrm rot="3684608">
              <a:off x="7927520" y="658409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49"/>
            <p:cNvSpPr/>
            <p:nvPr/>
          </p:nvSpPr>
          <p:spPr>
            <a:xfrm rot="3684608">
              <a:off x="7929692" y="654028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49"/>
            <p:cNvSpPr/>
            <p:nvPr/>
          </p:nvSpPr>
          <p:spPr>
            <a:xfrm rot="3684608">
              <a:off x="7946241" y="691841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49"/>
            <p:cNvSpPr/>
            <p:nvPr/>
          </p:nvSpPr>
          <p:spPr>
            <a:xfrm rot="3684608">
              <a:off x="7998868" y="779823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49"/>
            <p:cNvSpPr/>
            <p:nvPr/>
          </p:nvSpPr>
          <p:spPr>
            <a:xfrm rot="3684608">
              <a:off x="7992549" y="779010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49"/>
            <p:cNvSpPr/>
            <p:nvPr/>
          </p:nvSpPr>
          <p:spPr>
            <a:xfrm rot="3684608">
              <a:off x="8012119" y="820467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49"/>
            <p:cNvSpPr/>
            <p:nvPr/>
          </p:nvSpPr>
          <p:spPr>
            <a:xfrm rot="3684608">
              <a:off x="8041765" y="596089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49"/>
            <p:cNvSpPr/>
            <p:nvPr/>
          </p:nvSpPr>
          <p:spPr>
            <a:xfrm rot="3684608">
              <a:off x="8067554" y="652915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49"/>
            <p:cNvSpPr/>
            <p:nvPr/>
          </p:nvSpPr>
          <p:spPr>
            <a:xfrm rot="3684608">
              <a:off x="8229593" y="1079375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49"/>
            <p:cNvSpPr/>
            <p:nvPr/>
          </p:nvSpPr>
          <p:spPr>
            <a:xfrm rot="3684608">
              <a:off x="8216221" y="1090849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49"/>
            <p:cNvSpPr/>
            <p:nvPr/>
          </p:nvSpPr>
          <p:spPr>
            <a:xfrm rot="3684608">
              <a:off x="8232263" y="1149265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49"/>
            <p:cNvSpPr/>
            <p:nvPr/>
          </p:nvSpPr>
          <p:spPr>
            <a:xfrm rot="3684608">
              <a:off x="8245610" y="108980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49"/>
            <p:cNvSpPr/>
            <p:nvPr/>
          </p:nvSpPr>
          <p:spPr>
            <a:xfrm rot="3684608">
              <a:off x="8018197" y="1043885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49"/>
            <p:cNvSpPr/>
            <p:nvPr/>
          </p:nvSpPr>
          <p:spPr>
            <a:xfrm rot="3684608">
              <a:off x="8090539" y="1195458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49"/>
            <p:cNvSpPr/>
            <p:nvPr/>
          </p:nvSpPr>
          <p:spPr>
            <a:xfrm rot="3684608">
              <a:off x="8020328" y="1188782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49"/>
            <p:cNvSpPr/>
            <p:nvPr/>
          </p:nvSpPr>
          <p:spPr>
            <a:xfrm rot="3684608">
              <a:off x="8075285" y="944636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49"/>
            <p:cNvSpPr/>
            <p:nvPr/>
          </p:nvSpPr>
          <p:spPr>
            <a:xfrm rot="3684608">
              <a:off x="8147647" y="1095497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49"/>
            <p:cNvSpPr/>
            <p:nvPr/>
          </p:nvSpPr>
          <p:spPr>
            <a:xfrm rot="3684608">
              <a:off x="8136076" y="849953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49"/>
            <p:cNvSpPr/>
            <p:nvPr/>
          </p:nvSpPr>
          <p:spPr>
            <a:xfrm rot="3684608">
              <a:off x="8206716" y="980282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49"/>
            <p:cNvSpPr/>
            <p:nvPr/>
          </p:nvSpPr>
          <p:spPr>
            <a:xfrm rot="3684608">
              <a:off x="8187357" y="754919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49"/>
            <p:cNvSpPr/>
            <p:nvPr/>
          </p:nvSpPr>
          <p:spPr>
            <a:xfrm rot="3684608">
              <a:off x="8256930" y="859726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49"/>
            <p:cNvSpPr/>
            <p:nvPr/>
          </p:nvSpPr>
          <p:spPr>
            <a:xfrm rot="3684608">
              <a:off x="8118998" y="912660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49"/>
            <p:cNvSpPr/>
            <p:nvPr/>
          </p:nvSpPr>
          <p:spPr>
            <a:xfrm rot="3684608">
              <a:off x="7966279" y="983096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49"/>
            <p:cNvSpPr/>
            <p:nvPr/>
          </p:nvSpPr>
          <p:spPr>
            <a:xfrm rot="3684608">
              <a:off x="8147470" y="905780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49"/>
            <p:cNvSpPr/>
            <p:nvPr/>
          </p:nvSpPr>
          <p:spPr>
            <a:xfrm rot="3684608">
              <a:off x="8035564" y="1169091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49"/>
            <p:cNvSpPr/>
            <p:nvPr/>
          </p:nvSpPr>
          <p:spPr>
            <a:xfrm rot="3684608">
              <a:off x="8052499" y="1045552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49"/>
            <p:cNvSpPr/>
            <p:nvPr/>
          </p:nvSpPr>
          <p:spPr>
            <a:xfrm rot="3684608">
              <a:off x="8096475" y="118369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49"/>
            <p:cNvSpPr/>
            <p:nvPr/>
          </p:nvSpPr>
          <p:spPr>
            <a:xfrm rot="3684608">
              <a:off x="8106521" y="946119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49"/>
            <p:cNvSpPr/>
            <p:nvPr/>
          </p:nvSpPr>
          <p:spPr>
            <a:xfrm rot="3684608">
              <a:off x="8153631" y="1083891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49"/>
            <p:cNvSpPr/>
            <p:nvPr/>
          </p:nvSpPr>
          <p:spPr>
            <a:xfrm rot="3684608">
              <a:off x="8163987" y="844776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49"/>
            <p:cNvSpPr/>
            <p:nvPr/>
          </p:nvSpPr>
          <p:spPr>
            <a:xfrm rot="3684608">
              <a:off x="8210700" y="971399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49"/>
            <p:cNvSpPr/>
            <p:nvPr/>
          </p:nvSpPr>
          <p:spPr>
            <a:xfrm rot="3684608">
              <a:off x="8207884" y="743206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49"/>
            <p:cNvSpPr/>
            <p:nvPr/>
          </p:nvSpPr>
          <p:spPr>
            <a:xfrm rot="3684608">
              <a:off x="8258597" y="853098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49"/>
            <p:cNvSpPr/>
            <p:nvPr/>
          </p:nvSpPr>
          <p:spPr>
            <a:xfrm rot="3684608">
              <a:off x="8041949" y="761448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49"/>
            <p:cNvSpPr/>
            <p:nvPr/>
          </p:nvSpPr>
          <p:spPr>
            <a:xfrm>
              <a:off x="7030019" y="695529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49"/>
            <p:cNvSpPr/>
            <p:nvPr/>
          </p:nvSpPr>
          <p:spPr>
            <a:xfrm>
              <a:off x="7042791" y="678684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49"/>
            <p:cNvSpPr/>
            <p:nvPr/>
          </p:nvSpPr>
          <p:spPr>
            <a:xfrm>
              <a:off x="7041755" y="721141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49"/>
            <p:cNvSpPr/>
            <p:nvPr/>
          </p:nvSpPr>
          <p:spPr>
            <a:xfrm>
              <a:off x="7028224" y="69566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49"/>
            <p:cNvSpPr/>
            <p:nvPr/>
          </p:nvSpPr>
          <p:spPr>
            <a:xfrm>
              <a:off x="7322100" y="616414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49"/>
            <p:cNvSpPr/>
            <p:nvPr/>
          </p:nvSpPr>
          <p:spPr>
            <a:xfrm>
              <a:off x="7325138" y="642233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49"/>
            <p:cNvSpPr/>
            <p:nvPr/>
          </p:nvSpPr>
          <p:spPr>
            <a:xfrm>
              <a:off x="7319615" y="615585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49"/>
            <p:cNvSpPr/>
            <p:nvPr/>
          </p:nvSpPr>
          <p:spPr>
            <a:xfrm>
              <a:off x="7342465" y="668674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49"/>
            <p:cNvSpPr/>
            <p:nvPr/>
          </p:nvSpPr>
          <p:spPr>
            <a:xfrm>
              <a:off x="7394240" y="706713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49"/>
            <p:cNvSpPr/>
            <p:nvPr/>
          </p:nvSpPr>
          <p:spPr>
            <a:xfrm>
              <a:off x="7661538" y="1001358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49"/>
            <p:cNvSpPr/>
            <p:nvPr/>
          </p:nvSpPr>
          <p:spPr>
            <a:xfrm>
              <a:off x="7515532" y="994869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49"/>
            <p:cNvSpPr/>
            <p:nvPr/>
          </p:nvSpPr>
          <p:spPr>
            <a:xfrm>
              <a:off x="7326380" y="822555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49"/>
            <p:cNvSpPr/>
            <p:nvPr/>
          </p:nvSpPr>
          <p:spPr>
            <a:xfrm>
              <a:off x="7414467" y="940814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49"/>
            <p:cNvSpPr/>
            <p:nvPr/>
          </p:nvSpPr>
          <p:spPr>
            <a:xfrm>
              <a:off x="7432347" y="962146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49"/>
            <p:cNvSpPr/>
            <p:nvPr/>
          </p:nvSpPr>
          <p:spPr>
            <a:xfrm>
              <a:off x="7351025" y="836362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49"/>
            <p:cNvSpPr/>
            <p:nvPr/>
          </p:nvSpPr>
          <p:spPr>
            <a:xfrm>
              <a:off x="7538935" y="1015166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49"/>
            <p:cNvSpPr/>
            <p:nvPr/>
          </p:nvSpPr>
          <p:spPr>
            <a:xfrm>
              <a:off x="7707791" y="1025728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49"/>
            <p:cNvSpPr/>
            <p:nvPr/>
          </p:nvSpPr>
          <p:spPr>
            <a:xfrm>
              <a:off x="7666509" y="1000116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49"/>
            <p:cNvSpPr/>
            <p:nvPr/>
          </p:nvSpPr>
          <p:spPr>
            <a:xfrm>
              <a:off x="7519882" y="994179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49"/>
            <p:cNvSpPr/>
            <p:nvPr/>
          </p:nvSpPr>
          <p:spPr>
            <a:xfrm>
              <a:off x="7326380" y="82062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49"/>
            <p:cNvSpPr/>
            <p:nvPr/>
          </p:nvSpPr>
          <p:spPr>
            <a:xfrm>
              <a:off x="7417574" y="939571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49"/>
            <p:cNvSpPr/>
            <p:nvPr/>
          </p:nvSpPr>
          <p:spPr>
            <a:xfrm>
              <a:off x="7726844" y="108758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49"/>
            <p:cNvSpPr/>
            <p:nvPr/>
          </p:nvSpPr>
          <p:spPr>
            <a:xfrm>
              <a:off x="7534033" y="1080336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49"/>
            <p:cNvSpPr/>
            <p:nvPr/>
          </p:nvSpPr>
          <p:spPr>
            <a:xfrm>
              <a:off x="7315335" y="86591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49"/>
            <p:cNvSpPr/>
            <p:nvPr/>
          </p:nvSpPr>
          <p:spPr>
            <a:xfrm>
              <a:off x="7421302" y="1013647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4675" name="Google Shape;4675;p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9346" y="3949576"/>
            <a:ext cx="2159403" cy="2202399"/>
          </a:xfrm>
          <a:prstGeom prst="rect">
            <a:avLst/>
          </a:prstGeom>
          <a:noFill/>
          <a:ln>
            <a:noFill/>
          </a:ln>
        </p:spPr>
      </p:pic>
      <p:pic>
        <p:nvPicPr>
          <p:cNvPr id="4676" name="Google Shape;4676;p49"/>
          <p:cNvPicPr preferRelativeResize="0"/>
          <p:nvPr/>
        </p:nvPicPr>
        <p:blipFill rotWithShape="1">
          <a:blip r:embed="rId4">
            <a:alphaModFix/>
          </a:blip>
          <a:srcRect l="11816" r="14605" b="2562"/>
          <a:stretch/>
        </p:blipFill>
        <p:spPr>
          <a:xfrm>
            <a:off x="9370966" y="2924432"/>
            <a:ext cx="2442147" cy="3336531"/>
          </a:xfrm>
          <a:prstGeom prst="rect">
            <a:avLst/>
          </a:prstGeom>
          <a:noFill/>
          <a:ln>
            <a:noFill/>
          </a:ln>
        </p:spPr>
      </p:pic>
      <p:sp>
        <p:nvSpPr>
          <p:cNvPr id="4677" name="Google Shape;4677;p49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78" name="Google Shape;4678;p49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79" name="Google Shape;4679;p49">
            <a:hlinkClick r:id="rId5" action="ppaction://hlinksldjump"/>
          </p:cNvPr>
          <p:cNvSpPr txBox="1"/>
          <p:nvPr/>
        </p:nvSpPr>
        <p:spPr>
          <a:xfrm>
            <a:off x="11594767" y="835567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1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680" name="Google Shape;4680;p49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81" name="Google Shape;4681;p49">
            <a:hlinkClick r:id="rId6" action="ppaction://hlinksldjump"/>
          </p:cNvPr>
          <p:cNvSpPr txBox="1"/>
          <p:nvPr/>
        </p:nvSpPr>
        <p:spPr>
          <a:xfrm>
            <a:off x="11594767" y="1520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6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2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682" name="Google Shape;4682;p49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83" name="Google Shape;4683;p49">
            <a:hlinkClick r:id="" action="ppaction://noaction"/>
          </p:cNvPr>
          <p:cNvSpPr txBox="1"/>
          <p:nvPr/>
        </p:nvSpPr>
        <p:spPr>
          <a:xfrm>
            <a:off x="11594767" y="22226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3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684" name="Google Shape;4684;p49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85" name="Google Shape;4685;p49">
            <a:hlinkClick r:id="" action="ppaction://noaction"/>
          </p:cNvPr>
          <p:cNvSpPr txBox="1"/>
          <p:nvPr/>
        </p:nvSpPr>
        <p:spPr>
          <a:xfrm>
            <a:off x="11594767" y="2898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4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686" name="Google Shape;4686;p49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87" name="Google Shape;4687;p49">
            <a:hlinkClick r:id="" action="ppaction://noaction"/>
          </p:cNvPr>
          <p:cNvSpPr txBox="1"/>
          <p:nvPr/>
        </p:nvSpPr>
        <p:spPr>
          <a:xfrm>
            <a:off x="11594767" y="3581800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5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688" name="Google Shape;4688;p49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89" name="Google Shape;4689;p49">
            <a:hlinkClick r:id="" action="ppaction://noaction"/>
          </p:cNvPr>
          <p:cNvSpPr txBox="1"/>
          <p:nvPr/>
        </p:nvSpPr>
        <p:spPr>
          <a:xfrm>
            <a:off x="11594767" y="4276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6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690" name="Google Shape;4690;p49"/>
          <p:cNvSpPr/>
          <p:nvPr/>
        </p:nvSpPr>
        <p:spPr>
          <a:xfrm>
            <a:off x="11685141" y="5500819"/>
            <a:ext cx="242296" cy="260933"/>
          </a:xfrm>
          <a:custGeom>
            <a:avLst/>
            <a:gdLst/>
            <a:ahLst/>
            <a:cxnLst/>
            <a:rect l="l" t="t" r="r" b="b"/>
            <a:pathLst>
              <a:path w="10820" h="11654" extrusionOk="0">
                <a:moveTo>
                  <a:pt x="5410" y="1"/>
                </a:moveTo>
                <a:cubicBezTo>
                  <a:pt x="5383" y="1"/>
                  <a:pt x="5357" y="9"/>
                  <a:pt x="5336" y="26"/>
                </a:cubicBezTo>
                <a:lnTo>
                  <a:pt x="1" y="4673"/>
                </a:lnTo>
                <a:lnTo>
                  <a:pt x="1" y="11335"/>
                </a:lnTo>
                <a:cubicBezTo>
                  <a:pt x="1" y="11510"/>
                  <a:pt x="145" y="11653"/>
                  <a:pt x="320" y="11653"/>
                </a:cubicBezTo>
                <a:lnTo>
                  <a:pt x="10501" y="11653"/>
                </a:lnTo>
                <a:cubicBezTo>
                  <a:pt x="10675" y="11653"/>
                  <a:pt x="10819" y="11510"/>
                  <a:pt x="10819" y="11335"/>
                </a:cubicBezTo>
                <a:lnTo>
                  <a:pt x="10819" y="4673"/>
                </a:lnTo>
                <a:lnTo>
                  <a:pt x="5484" y="26"/>
                </a:lnTo>
                <a:cubicBezTo>
                  <a:pt x="5463" y="9"/>
                  <a:pt x="5437" y="1"/>
                  <a:pt x="541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91" name="Google Shape;4691;p49"/>
          <p:cNvSpPr/>
          <p:nvPr/>
        </p:nvSpPr>
        <p:spPr>
          <a:xfrm>
            <a:off x="11795113" y="5500819"/>
            <a:ext cx="132323" cy="260933"/>
          </a:xfrm>
          <a:custGeom>
            <a:avLst/>
            <a:gdLst/>
            <a:ahLst/>
            <a:cxnLst/>
            <a:rect l="l" t="t" r="r" b="b"/>
            <a:pathLst>
              <a:path w="5909" h="11654" extrusionOk="0">
                <a:moveTo>
                  <a:pt x="499" y="1"/>
                </a:moveTo>
                <a:cubicBezTo>
                  <a:pt x="472" y="1"/>
                  <a:pt x="446" y="9"/>
                  <a:pt x="425" y="26"/>
                </a:cubicBezTo>
                <a:lnTo>
                  <a:pt x="0" y="396"/>
                </a:lnTo>
                <a:cubicBezTo>
                  <a:pt x="1916" y="2031"/>
                  <a:pt x="4959" y="4670"/>
                  <a:pt x="4959" y="4670"/>
                </a:cubicBezTo>
                <a:lnTo>
                  <a:pt x="4959" y="11331"/>
                </a:lnTo>
                <a:cubicBezTo>
                  <a:pt x="4959" y="11510"/>
                  <a:pt x="4815" y="11653"/>
                  <a:pt x="4640" y="11653"/>
                </a:cubicBezTo>
                <a:lnTo>
                  <a:pt x="5590" y="11653"/>
                </a:lnTo>
                <a:cubicBezTo>
                  <a:pt x="5764" y="11653"/>
                  <a:pt x="5908" y="11510"/>
                  <a:pt x="5908" y="11331"/>
                </a:cubicBezTo>
                <a:lnTo>
                  <a:pt x="5908" y="4673"/>
                </a:lnTo>
                <a:lnTo>
                  <a:pt x="573" y="26"/>
                </a:lnTo>
                <a:cubicBezTo>
                  <a:pt x="552" y="9"/>
                  <a:pt x="526" y="1"/>
                  <a:pt x="4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92" name="Google Shape;4692;p49"/>
          <p:cNvSpPr/>
          <p:nvPr/>
        </p:nvSpPr>
        <p:spPr>
          <a:xfrm>
            <a:off x="11645326" y="5466380"/>
            <a:ext cx="321860" cy="142155"/>
          </a:xfrm>
          <a:custGeom>
            <a:avLst/>
            <a:gdLst/>
            <a:ahLst/>
            <a:cxnLst/>
            <a:rect l="l" t="t" r="r" b="b"/>
            <a:pathLst>
              <a:path w="14373" h="6349" extrusionOk="0">
                <a:moveTo>
                  <a:pt x="7187" y="0"/>
                </a:moveTo>
                <a:cubicBezTo>
                  <a:pt x="7161" y="0"/>
                  <a:pt x="7135" y="9"/>
                  <a:pt x="7114" y="26"/>
                </a:cubicBezTo>
                <a:lnTo>
                  <a:pt x="83" y="6149"/>
                </a:lnTo>
                <a:cubicBezTo>
                  <a:pt x="0" y="6218"/>
                  <a:pt x="52" y="6348"/>
                  <a:pt x="158" y="6348"/>
                </a:cubicBezTo>
                <a:lnTo>
                  <a:pt x="1779" y="6348"/>
                </a:lnTo>
                <a:lnTo>
                  <a:pt x="7114" y="1705"/>
                </a:lnTo>
                <a:cubicBezTo>
                  <a:pt x="7135" y="1686"/>
                  <a:pt x="7161" y="1677"/>
                  <a:pt x="7187" y="1677"/>
                </a:cubicBezTo>
                <a:cubicBezTo>
                  <a:pt x="7213" y="1677"/>
                  <a:pt x="7239" y="1686"/>
                  <a:pt x="7262" y="1705"/>
                </a:cubicBezTo>
                <a:lnTo>
                  <a:pt x="12597" y="6348"/>
                </a:lnTo>
                <a:lnTo>
                  <a:pt x="14218" y="6348"/>
                </a:lnTo>
                <a:cubicBezTo>
                  <a:pt x="14324" y="6348"/>
                  <a:pt x="14372" y="6218"/>
                  <a:pt x="14293" y="6149"/>
                </a:cubicBezTo>
                <a:lnTo>
                  <a:pt x="7262" y="26"/>
                </a:lnTo>
                <a:cubicBezTo>
                  <a:pt x="7239" y="9"/>
                  <a:pt x="7213" y="0"/>
                  <a:pt x="718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93" name="Google Shape;4693;p49">
            <a:hlinkClick r:id="rId7" action="ppaction://hlinksldjump"/>
          </p:cNvPr>
          <p:cNvSpPr/>
          <p:nvPr/>
        </p:nvSpPr>
        <p:spPr>
          <a:xfrm>
            <a:off x="11639034" y="5461700"/>
            <a:ext cx="334601" cy="304728"/>
          </a:xfrm>
          <a:custGeom>
            <a:avLst/>
            <a:gdLst/>
            <a:ahLst/>
            <a:cxnLst/>
            <a:rect l="l" t="t" r="r" b="b"/>
            <a:pathLst>
              <a:path w="14942" h="13610" extrusionOk="0">
                <a:moveTo>
                  <a:pt x="4548" y="1571"/>
                </a:moveTo>
                <a:lnTo>
                  <a:pt x="4548" y="2006"/>
                </a:lnTo>
                <a:lnTo>
                  <a:pt x="2272" y="2006"/>
                </a:lnTo>
                <a:lnTo>
                  <a:pt x="2272" y="1571"/>
                </a:lnTo>
                <a:close/>
                <a:moveTo>
                  <a:pt x="4164" y="2424"/>
                </a:moveTo>
                <a:lnTo>
                  <a:pt x="4164" y="2774"/>
                </a:lnTo>
                <a:lnTo>
                  <a:pt x="2728" y="4021"/>
                </a:lnTo>
                <a:lnTo>
                  <a:pt x="2728" y="2424"/>
                </a:lnTo>
                <a:close/>
                <a:moveTo>
                  <a:pt x="8937" y="7822"/>
                </a:moveTo>
                <a:cubicBezTo>
                  <a:pt x="8985" y="7822"/>
                  <a:pt x="9023" y="7859"/>
                  <a:pt x="9023" y="7907"/>
                </a:cubicBezTo>
                <a:lnTo>
                  <a:pt x="9023" y="13191"/>
                </a:lnTo>
                <a:lnTo>
                  <a:pt x="6175" y="13191"/>
                </a:lnTo>
                <a:lnTo>
                  <a:pt x="6175" y="7907"/>
                </a:lnTo>
                <a:cubicBezTo>
                  <a:pt x="6175" y="7859"/>
                  <a:pt x="6213" y="7822"/>
                  <a:pt x="6261" y="7822"/>
                </a:cubicBezTo>
                <a:close/>
                <a:moveTo>
                  <a:pt x="7469" y="1"/>
                </a:moveTo>
                <a:cubicBezTo>
                  <a:pt x="7394" y="1"/>
                  <a:pt x="7318" y="27"/>
                  <a:pt x="7258" y="80"/>
                </a:cubicBezTo>
                <a:lnTo>
                  <a:pt x="4966" y="2075"/>
                </a:lnTo>
                <a:lnTo>
                  <a:pt x="4966" y="1482"/>
                </a:lnTo>
                <a:cubicBezTo>
                  <a:pt x="4962" y="1300"/>
                  <a:pt x="4818" y="1153"/>
                  <a:pt x="4637" y="1153"/>
                </a:cubicBezTo>
                <a:lnTo>
                  <a:pt x="2180" y="1153"/>
                </a:lnTo>
                <a:cubicBezTo>
                  <a:pt x="1998" y="1153"/>
                  <a:pt x="1854" y="1300"/>
                  <a:pt x="1851" y="1482"/>
                </a:cubicBezTo>
                <a:lnTo>
                  <a:pt x="1851" y="2099"/>
                </a:lnTo>
                <a:cubicBezTo>
                  <a:pt x="1854" y="2277"/>
                  <a:pt x="1998" y="2424"/>
                  <a:pt x="2180" y="2424"/>
                </a:cubicBezTo>
                <a:lnTo>
                  <a:pt x="2310" y="2424"/>
                </a:lnTo>
                <a:lnTo>
                  <a:pt x="2310" y="4385"/>
                </a:lnTo>
                <a:lnTo>
                  <a:pt x="226" y="6201"/>
                </a:lnTo>
                <a:cubicBezTo>
                  <a:pt x="0" y="6396"/>
                  <a:pt x="141" y="6766"/>
                  <a:pt x="439" y="6766"/>
                </a:cubicBezTo>
                <a:lnTo>
                  <a:pt x="1851" y="6766"/>
                </a:lnTo>
                <a:lnTo>
                  <a:pt x="1851" y="10484"/>
                </a:lnTo>
                <a:cubicBezTo>
                  <a:pt x="1847" y="10604"/>
                  <a:pt x="1940" y="10704"/>
                  <a:pt x="2060" y="10704"/>
                </a:cubicBezTo>
                <a:cubicBezTo>
                  <a:pt x="2180" y="10704"/>
                  <a:pt x="2276" y="10604"/>
                  <a:pt x="2269" y="10484"/>
                </a:cubicBezTo>
                <a:lnTo>
                  <a:pt x="2269" y="6653"/>
                </a:lnTo>
                <a:lnTo>
                  <a:pt x="7471" y="2126"/>
                </a:lnTo>
                <a:lnTo>
                  <a:pt x="12669" y="6653"/>
                </a:lnTo>
                <a:lnTo>
                  <a:pt x="12669" y="13082"/>
                </a:lnTo>
                <a:cubicBezTo>
                  <a:pt x="12669" y="13140"/>
                  <a:pt x="12618" y="13191"/>
                  <a:pt x="12560" y="13191"/>
                </a:cubicBezTo>
                <a:lnTo>
                  <a:pt x="9441" y="13191"/>
                </a:lnTo>
                <a:lnTo>
                  <a:pt x="9441" y="7907"/>
                </a:lnTo>
                <a:cubicBezTo>
                  <a:pt x="9441" y="7630"/>
                  <a:pt x="9215" y="7404"/>
                  <a:pt x="8937" y="7404"/>
                </a:cubicBezTo>
                <a:lnTo>
                  <a:pt x="6261" y="7404"/>
                </a:lnTo>
                <a:cubicBezTo>
                  <a:pt x="5983" y="7404"/>
                  <a:pt x="5757" y="7630"/>
                  <a:pt x="5757" y="7907"/>
                </a:cubicBezTo>
                <a:lnTo>
                  <a:pt x="5757" y="13191"/>
                </a:lnTo>
                <a:lnTo>
                  <a:pt x="2379" y="13191"/>
                </a:lnTo>
                <a:cubicBezTo>
                  <a:pt x="2320" y="13191"/>
                  <a:pt x="2269" y="13140"/>
                  <a:pt x="2269" y="13082"/>
                </a:cubicBezTo>
                <a:lnTo>
                  <a:pt x="2269" y="11492"/>
                </a:lnTo>
                <a:cubicBezTo>
                  <a:pt x="2264" y="11358"/>
                  <a:pt x="2163" y="11291"/>
                  <a:pt x="2061" y="11291"/>
                </a:cubicBezTo>
                <a:cubicBezTo>
                  <a:pt x="1960" y="11291"/>
                  <a:pt x="1858" y="11358"/>
                  <a:pt x="1851" y="11492"/>
                </a:cubicBezTo>
                <a:lnTo>
                  <a:pt x="1851" y="13082"/>
                </a:lnTo>
                <a:cubicBezTo>
                  <a:pt x="1851" y="13373"/>
                  <a:pt x="2087" y="13609"/>
                  <a:pt x="2379" y="13609"/>
                </a:cubicBezTo>
                <a:lnTo>
                  <a:pt x="12560" y="13609"/>
                </a:lnTo>
                <a:cubicBezTo>
                  <a:pt x="12851" y="13609"/>
                  <a:pt x="13087" y="13373"/>
                  <a:pt x="13087" y="13082"/>
                </a:cubicBezTo>
                <a:lnTo>
                  <a:pt x="13087" y="6766"/>
                </a:lnTo>
                <a:lnTo>
                  <a:pt x="14499" y="6766"/>
                </a:lnTo>
                <a:cubicBezTo>
                  <a:pt x="14801" y="6766"/>
                  <a:pt x="14941" y="6396"/>
                  <a:pt x="14715" y="6201"/>
                </a:cubicBezTo>
                <a:lnTo>
                  <a:pt x="14712" y="6201"/>
                </a:lnTo>
                <a:lnTo>
                  <a:pt x="11675" y="3555"/>
                </a:lnTo>
                <a:cubicBezTo>
                  <a:pt x="11631" y="3517"/>
                  <a:pt x="11583" y="3501"/>
                  <a:pt x="11538" y="3501"/>
                </a:cubicBezTo>
                <a:cubicBezTo>
                  <a:pt x="11369" y="3501"/>
                  <a:pt x="11234" y="3727"/>
                  <a:pt x="11401" y="3871"/>
                </a:cubicBezTo>
                <a:lnTo>
                  <a:pt x="14245" y="6348"/>
                </a:lnTo>
                <a:lnTo>
                  <a:pt x="12954" y="6348"/>
                </a:lnTo>
                <a:lnTo>
                  <a:pt x="7680" y="1756"/>
                </a:lnTo>
                <a:cubicBezTo>
                  <a:pt x="7620" y="1703"/>
                  <a:pt x="7544" y="1677"/>
                  <a:pt x="7469" y="1677"/>
                </a:cubicBezTo>
                <a:cubicBezTo>
                  <a:pt x="7394" y="1677"/>
                  <a:pt x="7318" y="1703"/>
                  <a:pt x="7258" y="1756"/>
                </a:cubicBezTo>
                <a:lnTo>
                  <a:pt x="1981" y="6348"/>
                </a:lnTo>
                <a:lnTo>
                  <a:pt x="693" y="6348"/>
                </a:lnTo>
                <a:lnTo>
                  <a:pt x="2656" y="4638"/>
                </a:lnTo>
                <a:lnTo>
                  <a:pt x="4510" y="3024"/>
                </a:lnTo>
                <a:lnTo>
                  <a:pt x="7467" y="451"/>
                </a:lnTo>
                <a:lnTo>
                  <a:pt x="10644" y="3216"/>
                </a:lnTo>
                <a:cubicBezTo>
                  <a:pt x="10689" y="3254"/>
                  <a:pt x="10736" y="3271"/>
                  <a:pt x="10782" y="3271"/>
                </a:cubicBezTo>
                <a:cubicBezTo>
                  <a:pt x="10951" y="3271"/>
                  <a:pt x="11086" y="3044"/>
                  <a:pt x="10921" y="2901"/>
                </a:cubicBezTo>
                <a:lnTo>
                  <a:pt x="7680" y="80"/>
                </a:lnTo>
                <a:cubicBezTo>
                  <a:pt x="7620" y="27"/>
                  <a:pt x="7544" y="1"/>
                  <a:pt x="74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0" name="Text Box 5"/>
              <p:cNvSpPr txBox="1">
                <a:spLocks noChangeArrowheads="1"/>
              </p:cNvSpPr>
              <p:nvPr/>
            </p:nvSpPr>
            <p:spPr bwMode="auto">
              <a:xfrm>
                <a:off x="1790462" y="1109440"/>
                <a:ext cx="8538497" cy="265707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id-ID" sz="4000" u="sng" dirty="0" smtClean="0">
                    <a:latin typeface="UTM Seagull" panose="02040603050506020204" pitchFamily="18" charset="0"/>
                    <a:cs typeface="Times New Roman" pitchFamily="18" charset="0"/>
                  </a:rPr>
                  <a:t>B</a:t>
                </a:r>
                <a:r>
                  <a:rPr lang="en-US" altLang="id-ID" sz="4000" u="sng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ài</a:t>
                </a:r>
                <a:r>
                  <a:rPr lang="en-US" altLang="id-ID" sz="4000" u="sng" dirty="0" smtClean="0">
                    <a:latin typeface="UTM Seagull" panose="02040603050506020204" pitchFamily="18" charset="0"/>
                    <a:cs typeface="Times New Roman" pitchFamily="18" charset="0"/>
                  </a:rPr>
                  <a:t> 3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: May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một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chiếc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túi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hết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vi-VN" altLang="id-ID" sz="4000" dirty="0" smtClean="0">
                    <a:latin typeface="Times New Roman" pitchFamily="18" charset="0"/>
                    <a:cs typeface="Times New Roman" pitchFamily="18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vi-VN" altLang="id-ID" sz="6000" b="1" i="1" smtClean="0">
                            <a:latin typeface="Cambria Math" panose="02040503050406030204" pitchFamily="18" charset="0"/>
                            <a:cs typeface="Times New Roman" pitchFamily="18" charset="0"/>
                          </a:rPr>
                        </m:ctrlPr>
                      </m:fPr>
                      <m:num>
                        <m:r>
                          <a:rPr lang="en-US" altLang="id-ID" sz="6000" b="1" i="1" smtClean="0">
                            <a:latin typeface="Cambria Math" panose="02040503050406030204" pitchFamily="18" charset="0"/>
                            <a:cs typeface="Times New Roman" pitchFamily="18" charset="0"/>
                          </a:rPr>
                          <m:t>𝟐</m:t>
                        </m:r>
                      </m:num>
                      <m:den>
                        <m:r>
                          <a:rPr lang="en-US" altLang="id-ID" sz="6000" b="1" i="1" smtClean="0">
                            <a:latin typeface="Cambria Math" panose="02040503050406030204" pitchFamily="18" charset="0"/>
                            <a:cs typeface="Times New Roman" pitchFamily="18" charset="0"/>
                          </a:rPr>
                          <m:t>𝟑</m:t>
                        </m:r>
                      </m:den>
                    </m:f>
                  </m:oMath>
                </a14:m>
                <a:r>
                  <a:rPr lang="vi-VN" altLang="id-ID" sz="4000" dirty="0" smtClean="0">
                    <a:latin typeface="Times New Roman" pitchFamily="18" charset="0"/>
                    <a:cs typeface="Times New Roman" pitchFamily="18" charset="0"/>
                  </a:rPr>
                  <a:t>  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m</a:t>
                </a:r>
                <a:r>
                  <a:rPr lang="vi-VN" altLang="id-ID" sz="4000" dirty="0" smtClean="0">
                    <a:latin typeface="Times New Roman" pitchFamily="18" charset="0"/>
                    <a:cs typeface="Times New Roman" pitchFamily="18" charset="0"/>
                  </a:rPr>
                  <a:t>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vải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.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Hỏi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 may 3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chiếc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túi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như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thế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hết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mấy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mét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40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vải</a:t>
                </a:r>
                <a:r>
                  <a:rPr lang="en-US" altLang="id-ID" sz="4000" dirty="0" smtClean="0">
                    <a:latin typeface="UTM Seagull" panose="02040603050506020204" pitchFamily="18" charset="0"/>
                    <a:cs typeface="Times New Roman" pitchFamily="18" charset="0"/>
                  </a:rPr>
                  <a:t>?</a:t>
                </a:r>
                <a:endParaRPr lang="en-US" altLang="id-ID" sz="4000" dirty="0">
                  <a:latin typeface="UTM Seagull" panose="02040603050506020204" pitchFamily="18" charset="0"/>
                  <a:cs typeface="Times New Roman" pitchFamily="18" charset="0"/>
                </a:endParaRPr>
              </a:p>
            </p:txBody>
          </p:sp>
        </mc:Choice>
        <mc:Fallback xmlns="">
          <p:sp>
            <p:nvSpPr>
              <p:cNvPr id="160" name="Text Box 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1790462" y="1109440"/>
                <a:ext cx="8538497" cy="2657074"/>
              </a:xfrm>
              <a:prstGeom prst="rect">
                <a:avLst/>
              </a:prstGeom>
              <a:blipFill>
                <a:blip r:embed="rId8"/>
                <a:stretch>
                  <a:fillRect l="-2571" r="-1000" b="-8945"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3834233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44" name="Google Shape;4544;p49"/>
          <p:cNvGrpSpPr/>
          <p:nvPr/>
        </p:nvGrpSpPr>
        <p:grpSpPr>
          <a:xfrm>
            <a:off x="293952" y="162862"/>
            <a:ext cx="2464797" cy="3391391"/>
            <a:chOff x="685808" y="394751"/>
            <a:chExt cx="1848598" cy="2543543"/>
          </a:xfrm>
        </p:grpSpPr>
        <p:sp>
          <p:nvSpPr>
            <p:cNvPr id="4545" name="Google Shape;4545;p49"/>
            <p:cNvSpPr/>
            <p:nvPr/>
          </p:nvSpPr>
          <p:spPr>
            <a:xfrm rot="-2831813" flipH="1">
              <a:off x="1788029" y="519359"/>
              <a:ext cx="600430" cy="649740"/>
            </a:xfrm>
            <a:custGeom>
              <a:avLst/>
              <a:gdLst/>
              <a:ahLst/>
              <a:cxnLst/>
              <a:rect l="l" t="t" r="r" b="b"/>
              <a:pathLst>
                <a:path w="6087" h="6587" extrusionOk="0">
                  <a:moveTo>
                    <a:pt x="3972" y="0"/>
                  </a:moveTo>
                  <a:cubicBezTo>
                    <a:pt x="3972" y="0"/>
                    <a:pt x="3749" y="537"/>
                    <a:pt x="3402" y="537"/>
                  </a:cubicBezTo>
                  <a:cubicBezTo>
                    <a:pt x="3304" y="537"/>
                    <a:pt x="3195" y="494"/>
                    <a:pt x="3079" y="384"/>
                  </a:cubicBezTo>
                  <a:lnTo>
                    <a:pt x="3079" y="384"/>
                  </a:lnTo>
                  <a:cubicBezTo>
                    <a:pt x="3079" y="384"/>
                    <a:pt x="3177" y="1009"/>
                    <a:pt x="2820" y="1294"/>
                  </a:cubicBezTo>
                  <a:cubicBezTo>
                    <a:pt x="2764" y="1339"/>
                    <a:pt x="2701" y="1359"/>
                    <a:pt x="2635" y="1359"/>
                  </a:cubicBezTo>
                  <a:cubicBezTo>
                    <a:pt x="2280" y="1359"/>
                    <a:pt x="1823" y="806"/>
                    <a:pt x="1740" y="679"/>
                  </a:cubicBezTo>
                  <a:cubicBezTo>
                    <a:pt x="1740" y="679"/>
                    <a:pt x="1456" y="1447"/>
                    <a:pt x="334" y="1447"/>
                  </a:cubicBezTo>
                  <a:cubicBezTo>
                    <a:pt x="315" y="1447"/>
                    <a:pt x="296" y="1447"/>
                    <a:pt x="277" y="1446"/>
                  </a:cubicBezTo>
                  <a:lnTo>
                    <a:pt x="277" y="1446"/>
                  </a:lnTo>
                  <a:cubicBezTo>
                    <a:pt x="277" y="1446"/>
                    <a:pt x="1205" y="1901"/>
                    <a:pt x="741" y="2642"/>
                  </a:cubicBezTo>
                  <a:cubicBezTo>
                    <a:pt x="741" y="2642"/>
                    <a:pt x="904" y="2589"/>
                    <a:pt x="1103" y="2589"/>
                  </a:cubicBezTo>
                  <a:cubicBezTo>
                    <a:pt x="1303" y="2589"/>
                    <a:pt x="1540" y="2642"/>
                    <a:pt x="1687" y="2856"/>
                  </a:cubicBezTo>
                  <a:cubicBezTo>
                    <a:pt x="1939" y="3216"/>
                    <a:pt x="1556" y="3595"/>
                    <a:pt x="846" y="3595"/>
                  </a:cubicBezTo>
                  <a:cubicBezTo>
                    <a:pt x="727" y="3595"/>
                    <a:pt x="599" y="3584"/>
                    <a:pt x="464" y="3561"/>
                  </a:cubicBezTo>
                  <a:lnTo>
                    <a:pt x="464" y="3561"/>
                  </a:lnTo>
                  <a:cubicBezTo>
                    <a:pt x="464" y="3561"/>
                    <a:pt x="973" y="4507"/>
                    <a:pt x="0" y="5025"/>
                  </a:cubicBezTo>
                  <a:cubicBezTo>
                    <a:pt x="0" y="5025"/>
                    <a:pt x="265" y="4906"/>
                    <a:pt x="588" y="4906"/>
                  </a:cubicBezTo>
                  <a:cubicBezTo>
                    <a:pt x="920" y="4906"/>
                    <a:pt x="1313" y="5032"/>
                    <a:pt x="1544" y="5543"/>
                  </a:cubicBezTo>
                  <a:cubicBezTo>
                    <a:pt x="1544" y="5543"/>
                    <a:pt x="2035" y="4503"/>
                    <a:pt x="2550" y="4503"/>
                  </a:cubicBezTo>
                  <a:cubicBezTo>
                    <a:pt x="2569" y="4503"/>
                    <a:pt x="2588" y="4505"/>
                    <a:pt x="2606" y="4507"/>
                  </a:cubicBezTo>
                  <a:cubicBezTo>
                    <a:pt x="3142" y="4588"/>
                    <a:pt x="2481" y="5659"/>
                    <a:pt x="2481" y="5659"/>
                  </a:cubicBezTo>
                  <a:cubicBezTo>
                    <a:pt x="2481" y="5659"/>
                    <a:pt x="2496" y="5657"/>
                    <a:pt x="2522" y="5657"/>
                  </a:cubicBezTo>
                  <a:cubicBezTo>
                    <a:pt x="2684" y="5657"/>
                    <a:pt x="3280" y="5717"/>
                    <a:pt x="3365" y="6587"/>
                  </a:cubicBezTo>
                  <a:cubicBezTo>
                    <a:pt x="3365" y="6587"/>
                    <a:pt x="3935" y="5578"/>
                    <a:pt x="4675" y="5578"/>
                  </a:cubicBezTo>
                  <a:cubicBezTo>
                    <a:pt x="4682" y="5578"/>
                    <a:pt x="4688" y="5578"/>
                    <a:pt x="4695" y="5578"/>
                  </a:cubicBezTo>
                  <a:cubicBezTo>
                    <a:pt x="4695" y="5578"/>
                    <a:pt x="4338" y="4677"/>
                    <a:pt x="4579" y="4409"/>
                  </a:cubicBezTo>
                  <a:cubicBezTo>
                    <a:pt x="4648" y="4332"/>
                    <a:pt x="4757" y="4305"/>
                    <a:pt x="4877" y="4305"/>
                  </a:cubicBezTo>
                  <a:cubicBezTo>
                    <a:pt x="5172" y="4305"/>
                    <a:pt x="5534" y="4472"/>
                    <a:pt x="5534" y="4472"/>
                  </a:cubicBezTo>
                  <a:cubicBezTo>
                    <a:pt x="5534" y="4472"/>
                    <a:pt x="5498" y="3829"/>
                    <a:pt x="6087" y="3802"/>
                  </a:cubicBezTo>
                  <a:cubicBezTo>
                    <a:pt x="6087" y="3802"/>
                    <a:pt x="5418" y="3053"/>
                    <a:pt x="5882" y="2660"/>
                  </a:cubicBezTo>
                  <a:lnTo>
                    <a:pt x="5882" y="2660"/>
                  </a:lnTo>
                  <a:cubicBezTo>
                    <a:pt x="5882" y="2660"/>
                    <a:pt x="5637" y="2722"/>
                    <a:pt x="5309" y="2722"/>
                  </a:cubicBezTo>
                  <a:cubicBezTo>
                    <a:pt x="5013" y="2722"/>
                    <a:pt x="4650" y="2672"/>
                    <a:pt x="4338" y="2481"/>
                  </a:cubicBezTo>
                  <a:cubicBezTo>
                    <a:pt x="4338" y="2481"/>
                    <a:pt x="4213" y="1518"/>
                    <a:pt x="4748" y="857"/>
                  </a:cubicBezTo>
                  <a:cubicBezTo>
                    <a:pt x="4748" y="857"/>
                    <a:pt x="3990" y="750"/>
                    <a:pt x="3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49"/>
            <p:cNvSpPr/>
            <p:nvPr/>
          </p:nvSpPr>
          <p:spPr>
            <a:xfrm rot="-2831813" flipH="1">
              <a:off x="1988597" y="523278"/>
              <a:ext cx="356589" cy="455222"/>
            </a:xfrm>
            <a:custGeom>
              <a:avLst/>
              <a:gdLst/>
              <a:ahLst/>
              <a:cxnLst/>
              <a:rect l="l" t="t" r="r" b="b"/>
              <a:pathLst>
                <a:path w="3615" h="4615" extrusionOk="0">
                  <a:moveTo>
                    <a:pt x="1589" y="0"/>
                  </a:moveTo>
                  <a:cubicBezTo>
                    <a:pt x="1401" y="233"/>
                    <a:pt x="1009" y="536"/>
                    <a:pt x="277" y="518"/>
                  </a:cubicBezTo>
                  <a:cubicBezTo>
                    <a:pt x="277" y="518"/>
                    <a:pt x="1196" y="973"/>
                    <a:pt x="732" y="1705"/>
                  </a:cubicBezTo>
                  <a:cubicBezTo>
                    <a:pt x="732" y="1705"/>
                    <a:pt x="1392" y="1500"/>
                    <a:pt x="1687" y="1928"/>
                  </a:cubicBezTo>
                  <a:cubicBezTo>
                    <a:pt x="1981" y="2348"/>
                    <a:pt x="1410" y="2794"/>
                    <a:pt x="455" y="2633"/>
                  </a:cubicBezTo>
                  <a:cubicBezTo>
                    <a:pt x="455" y="2633"/>
                    <a:pt x="973" y="3579"/>
                    <a:pt x="0" y="4097"/>
                  </a:cubicBezTo>
                  <a:cubicBezTo>
                    <a:pt x="0" y="4097"/>
                    <a:pt x="1080" y="3606"/>
                    <a:pt x="1535" y="4615"/>
                  </a:cubicBezTo>
                  <a:cubicBezTo>
                    <a:pt x="1535" y="4615"/>
                    <a:pt x="2071" y="3499"/>
                    <a:pt x="2606" y="3579"/>
                  </a:cubicBezTo>
                  <a:cubicBezTo>
                    <a:pt x="2687" y="3579"/>
                    <a:pt x="2749" y="3633"/>
                    <a:pt x="2785" y="3704"/>
                  </a:cubicBezTo>
                  <a:cubicBezTo>
                    <a:pt x="3615" y="2357"/>
                    <a:pt x="3044" y="598"/>
                    <a:pt x="1589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49"/>
            <p:cNvSpPr/>
            <p:nvPr/>
          </p:nvSpPr>
          <p:spPr>
            <a:xfrm rot="-2831813" flipH="1">
              <a:off x="1782193" y="510578"/>
              <a:ext cx="605757" cy="663845"/>
            </a:xfrm>
            <a:custGeom>
              <a:avLst/>
              <a:gdLst/>
              <a:ahLst/>
              <a:cxnLst/>
              <a:rect l="l" t="t" r="r" b="b"/>
              <a:pathLst>
                <a:path w="6141" h="6730" extrusionOk="0">
                  <a:moveTo>
                    <a:pt x="1551" y="2823"/>
                  </a:moveTo>
                  <a:cubicBezTo>
                    <a:pt x="1581" y="2844"/>
                    <a:pt x="1609" y="2867"/>
                    <a:pt x="1634" y="2893"/>
                  </a:cubicBezTo>
                  <a:lnTo>
                    <a:pt x="1634" y="2893"/>
                  </a:lnTo>
                  <a:cubicBezTo>
                    <a:pt x="1609" y="2867"/>
                    <a:pt x="1581" y="2843"/>
                    <a:pt x="1551" y="2823"/>
                  </a:cubicBezTo>
                  <a:close/>
                  <a:moveTo>
                    <a:pt x="599" y="5016"/>
                  </a:moveTo>
                  <a:cubicBezTo>
                    <a:pt x="551" y="5016"/>
                    <a:pt x="503" y="5019"/>
                    <a:pt x="455" y="5025"/>
                  </a:cubicBezTo>
                  <a:cubicBezTo>
                    <a:pt x="359" y="5036"/>
                    <a:pt x="266" y="5055"/>
                    <a:pt x="175" y="5083"/>
                  </a:cubicBezTo>
                  <a:lnTo>
                    <a:pt x="175" y="5083"/>
                  </a:lnTo>
                  <a:cubicBezTo>
                    <a:pt x="264" y="5058"/>
                    <a:pt x="355" y="5039"/>
                    <a:pt x="446" y="5034"/>
                  </a:cubicBezTo>
                  <a:cubicBezTo>
                    <a:pt x="497" y="5028"/>
                    <a:pt x="548" y="5025"/>
                    <a:pt x="598" y="5025"/>
                  </a:cubicBezTo>
                  <a:cubicBezTo>
                    <a:pt x="699" y="5025"/>
                    <a:pt x="801" y="5037"/>
                    <a:pt x="902" y="5061"/>
                  </a:cubicBezTo>
                  <a:cubicBezTo>
                    <a:pt x="804" y="5030"/>
                    <a:pt x="702" y="5016"/>
                    <a:pt x="599" y="5016"/>
                  </a:cubicBezTo>
                  <a:close/>
                  <a:moveTo>
                    <a:pt x="1634" y="2893"/>
                  </a:moveTo>
                  <a:lnTo>
                    <a:pt x="1634" y="2893"/>
                  </a:lnTo>
                  <a:cubicBezTo>
                    <a:pt x="1661" y="2919"/>
                    <a:pt x="1684" y="2949"/>
                    <a:pt x="1705" y="2981"/>
                  </a:cubicBezTo>
                  <a:cubicBezTo>
                    <a:pt x="1776" y="3070"/>
                    <a:pt x="1794" y="3195"/>
                    <a:pt x="1750" y="3302"/>
                  </a:cubicBezTo>
                  <a:cubicBezTo>
                    <a:pt x="1696" y="3410"/>
                    <a:pt x="1616" y="3490"/>
                    <a:pt x="1517" y="3543"/>
                  </a:cubicBezTo>
                  <a:cubicBezTo>
                    <a:pt x="1410" y="3597"/>
                    <a:pt x="1303" y="3633"/>
                    <a:pt x="1187" y="3651"/>
                  </a:cubicBezTo>
                  <a:cubicBezTo>
                    <a:pt x="1071" y="3673"/>
                    <a:pt x="955" y="3684"/>
                    <a:pt x="839" y="3684"/>
                  </a:cubicBezTo>
                  <a:cubicBezTo>
                    <a:pt x="723" y="3684"/>
                    <a:pt x="607" y="3673"/>
                    <a:pt x="491" y="3651"/>
                  </a:cubicBezTo>
                  <a:lnTo>
                    <a:pt x="464" y="3651"/>
                  </a:lnTo>
                  <a:lnTo>
                    <a:pt x="473" y="3677"/>
                  </a:lnTo>
                  <a:cubicBezTo>
                    <a:pt x="474" y="3679"/>
                    <a:pt x="475" y="3681"/>
                    <a:pt x="476" y="3683"/>
                  </a:cubicBezTo>
                  <a:lnTo>
                    <a:pt x="476" y="3683"/>
                  </a:lnTo>
                  <a:lnTo>
                    <a:pt x="464" y="3695"/>
                  </a:lnTo>
                  <a:cubicBezTo>
                    <a:pt x="471" y="3696"/>
                    <a:pt x="477" y="3698"/>
                    <a:pt x="484" y="3699"/>
                  </a:cubicBezTo>
                  <a:lnTo>
                    <a:pt x="484" y="3699"/>
                  </a:lnTo>
                  <a:cubicBezTo>
                    <a:pt x="541" y="3818"/>
                    <a:pt x="581" y="3953"/>
                    <a:pt x="598" y="4079"/>
                  </a:cubicBezTo>
                  <a:cubicBezTo>
                    <a:pt x="616" y="4222"/>
                    <a:pt x="607" y="4365"/>
                    <a:pt x="571" y="4507"/>
                  </a:cubicBezTo>
                  <a:cubicBezTo>
                    <a:pt x="527" y="4641"/>
                    <a:pt x="455" y="4766"/>
                    <a:pt x="357" y="4873"/>
                  </a:cubicBezTo>
                  <a:cubicBezTo>
                    <a:pt x="313" y="4927"/>
                    <a:pt x="259" y="4971"/>
                    <a:pt x="197" y="5016"/>
                  </a:cubicBezTo>
                  <a:cubicBezTo>
                    <a:pt x="143" y="5052"/>
                    <a:pt x="81" y="5087"/>
                    <a:pt x="18" y="5123"/>
                  </a:cubicBezTo>
                  <a:lnTo>
                    <a:pt x="18" y="5134"/>
                  </a:lnTo>
                  <a:lnTo>
                    <a:pt x="18" y="5134"/>
                  </a:lnTo>
                  <a:cubicBezTo>
                    <a:pt x="12" y="5137"/>
                    <a:pt x="6" y="5139"/>
                    <a:pt x="0" y="5141"/>
                  </a:cubicBezTo>
                  <a:lnTo>
                    <a:pt x="9" y="5150"/>
                  </a:lnTo>
                  <a:cubicBezTo>
                    <a:pt x="23" y="5142"/>
                    <a:pt x="37" y="5135"/>
                    <a:pt x="50" y="5127"/>
                  </a:cubicBezTo>
                  <a:lnTo>
                    <a:pt x="50" y="5127"/>
                  </a:lnTo>
                  <a:cubicBezTo>
                    <a:pt x="92" y="5110"/>
                    <a:pt x="133" y="5096"/>
                    <a:pt x="175" y="5083"/>
                  </a:cubicBezTo>
                  <a:lnTo>
                    <a:pt x="175" y="5083"/>
                  </a:lnTo>
                  <a:cubicBezTo>
                    <a:pt x="141" y="5092"/>
                    <a:pt x="108" y="5103"/>
                    <a:pt x="75" y="5114"/>
                  </a:cubicBezTo>
                  <a:lnTo>
                    <a:pt x="75" y="5114"/>
                  </a:lnTo>
                  <a:cubicBezTo>
                    <a:pt x="115" y="5093"/>
                    <a:pt x="153" y="5072"/>
                    <a:pt x="188" y="5043"/>
                  </a:cubicBezTo>
                  <a:cubicBezTo>
                    <a:pt x="250" y="4998"/>
                    <a:pt x="304" y="4954"/>
                    <a:pt x="357" y="4900"/>
                  </a:cubicBezTo>
                  <a:cubicBezTo>
                    <a:pt x="455" y="4793"/>
                    <a:pt x="527" y="4668"/>
                    <a:pt x="571" y="4525"/>
                  </a:cubicBezTo>
                  <a:cubicBezTo>
                    <a:pt x="616" y="4382"/>
                    <a:pt x="625" y="4240"/>
                    <a:pt x="607" y="4097"/>
                  </a:cubicBezTo>
                  <a:cubicBezTo>
                    <a:pt x="582" y="3962"/>
                    <a:pt x="549" y="3828"/>
                    <a:pt x="493" y="3700"/>
                  </a:cubicBezTo>
                  <a:lnTo>
                    <a:pt x="493" y="3700"/>
                  </a:lnTo>
                  <a:cubicBezTo>
                    <a:pt x="611" y="3722"/>
                    <a:pt x="732" y="3733"/>
                    <a:pt x="852" y="3733"/>
                  </a:cubicBezTo>
                  <a:cubicBezTo>
                    <a:pt x="959" y="3733"/>
                    <a:pt x="1065" y="3724"/>
                    <a:pt x="1169" y="3704"/>
                  </a:cubicBezTo>
                  <a:cubicBezTo>
                    <a:pt x="1285" y="3686"/>
                    <a:pt x="1401" y="3651"/>
                    <a:pt x="1509" y="3588"/>
                  </a:cubicBezTo>
                  <a:cubicBezTo>
                    <a:pt x="1616" y="3543"/>
                    <a:pt x="1705" y="3454"/>
                    <a:pt x="1758" y="3338"/>
                  </a:cubicBezTo>
                  <a:cubicBezTo>
                    <a:pt x="1803" y="3222"/>
                    <a:pt x="1785" y="3088"/>
                    <a:pt x="1714" y="2990"/>
                  </a:cubicBezTo>
                  <a:cubicBezTo>
                    <a:pt x="1692" y="2955"/>
                    <a:pt x="1665" y="2923"/>
                    <a:pt x="1634" y="2893"/>
                  </a:cubicBezTo>
                  <a:close/>
                  <a:moveTo>
                    <a:pt x="902" y="5061"/>
                  </a:moveTo>
                  <a:cubicBezTo>
                    <a:pt x="937" y="5079"/>
                    <a:pt x="973" y="5087"/>
                    <a:pt x="1018" y="5105"/>
                  </a:cubicBezTo>
                  <a:lnTo>
                    <a:pt x="1116" y="5150"/>
                  </a:lnTo>
                  <a:cubicBezTo>
                    <a:pt x="1178" y="5195"/>
                    <a:pt x="1241" y="5239"/>
                    <a:pt x="1294" y="5293"/>
                  </a:cubicBezTo>
                  <a:cubicBezTo>
                    <a:pt x="1348" y="5346"/>
                    <a:pt x="1401" y="5400"/>
                    <a:pt x="1446" y="5462"/>
                  </a:cubicBezTo>
                  <a:cubicBezTo>
                    <a:pt x="1491" y="5516"/>
                    <a:pt x="1517" y="5587"/>
                    <a:pt x="1562" y="5650"/>
                  </a:cubicBezTo>
                  <a:cubicBezTo>
                    <a:pt x="1500" y="5507"/>
                    <a:pt x="1410" y="5382"/>
                    <a:pt x="1294" y="5275"/>
                  </a:cubicBezTo>
                  <a:cubicBezTo>
                    <a:pt x="1241" y="5221"/>
                    <a:pt x="1187" y="5177"/>
                    <a:pt x="1116" y="5141"/>
                  </a:cubicBezTo>
                  <a:lnTo>
                    <a:pt x="1018" y="5096"/>
                  </a:lnTo>
                  <a:cubicBezTo>
                    <a:pt x="982" y="5079"/>
                    <a:pt x="946" y="5070"/>
                    <a:pt x="902" y="5061"/>
                  </a:cubicBezTo>
                  <a:close/>
                  <a:moveTo>
                    <a:pt x="4008" y="0"/>
                  </a:moveTo>
                  <a:lnTo>
                    <a:pt x="3963" y="98"/>
                  </a:lnTo>
                  <a:cubicBezTo>
                    <a:pt x="3927" y="179"/>
                    <a:pt x="3883" y="268"/>
                    <a:pt x="3820" y="348"/>
                  </a:cubicBezTo>
                  <a:cubicBezTo>
                    <a:pt x="3767" y="429"/>
                    <a:pt x="3695" y="491"/>
                    <a:pt x="3624" y="554"/>
                  </a:cubicBezTo>
                  <a:cubicBezTo>
                    <a:pt x="3564" y="594"/>
                    <a:pt x="3493" y="614"/>
                    <a:pt x="3424" y="614"/>
                  </a:cubicBezTo>
                  <a:cubicBezTo>
                    <a:pt x="3401" y="614"/>
                    <a:pt x="3378" y="612"/>
                    <a:pt x="3356" y="607"/>
                  </a:cubicBezTo>
                  <a:cubicBezTo>
                    <a:pt x="3267" y="580"/>
                    <a:pt x="3178" y="536"/>
                    <a:pt x="3115" y="473"/>
                  </a:cubicBezTo>
                  <a:lnTo>
                    <a:pt x="3062" y="429"/>
                  </a:lnTo>
                  <a:lnTo>
                    <a:pt x="3070" y="491"/>
                  </a:lnTo>
                  <a:cubicBezTo>
                    <a:pt x="3072" y="500"/>
                    <a:pt x="3073" y="508"/>
                    <a:pt x="3074" y="516"/>
                  </a:cubicBezTo>
                  <a:lnTo>
                    <a:pt x="3074" y="516"/>
                  </a:lnTo>
                  <a:lnTo>
                    <a:pt x="3070" y="518"/>
                  </a:lnTo>
                  <a:cubicBezTo>
                    <a:pt x="3072" y="519"/>
                    <a:pt x="3073" y="520"/>
                    <a:pt x="3074" y="521"/>
                  </a:cubicBezTo>
                  <a:lnTo>
                    <a:pt x="3074" y="521"/>
                  </a:lnTo>
                  <a:cubicBezTo>
                    <a:pt x="3095" y="700"/>
                    <a:pt x="3077" y="885"/>
                    <a:pt x="3035" y="1062"/>
                  </a:cubicBezTo>
                  <a:cubicBezTo>
                    <a:pt x="2999" y="1152"/>
                    <a:pt x="2954" y="1232"/>
                    <a:pt x="2901" y="1303"/>
                  </a:cubicBezTo>
                  <a:cubicBezTo>
                    <a:pt x="2838" y="1384"/>
                    <a:pt x="2758" y="1428"/>
                    <a:pt x="2669" y="1437"/>
                  </a:cubicBezTo>
                  <a:cubicBezTo>
                    <a:pt x="2571" y="1437"/>
                    <a:pt x="2481" y="1419"/>
                    <a:pt x="2401" y="1366"/>
                  </a:cubicBezTo>
                  <a:cubicBezTo>
                    <a:pt x="2321" y="1321"/>
                    <a:pt x="2240" y="1268"/>
                    <a:pt x="2169" y="1196"/>
                  </a:cubicBezTo>
                  <a:cubicBezTo>
                    <a:pt x="2017" y="1071"/>
                    <a:pt x="1892" y="928"/>
                    <a:pt x="1776" y="777"/>
                  </a:cubicBezTo>
                  <a:lnTo>
                    <a:pt x="1758" y="741"/>
                  </a:lnTo>
                  <a:lnTo>
                    <a:pt x="1741" y="777"/>
                  </a:lnTo>
                  <a:cubicBezTo>
                    <a:pt x="1678" y="911"/>
                    <a:pt x="1598" y="1027"/>
                    <a:pt x="1500" y="1125"/>
                  </a:cubicBezTo>
                  <a:cubicBezTo>
                    <a:pt x="1393" y="1223"/>
                    <a:pt x="1277" y="1303"/>
                    <a:pt x="1143" y="1375"/>
                  </a:cubicBezTo>
                  <a:cubicBezTo>
                    <a:pt x="1009" y="1428"/>
                    <a:pt x="875" y="1473"/>
                    <a:pt x="732" y="1500"/>
                  </a:cubicBezTo>
                  <a:cubicBezTo>
                    <a:pt x="661" y="1517"/>
                    <a:pt x="589" y="1526"/>
                    <a:pt x="518" y="1526"/>
                  </a:cubicBezTo>
                  <a:lnTo>
                    <a:pt x="232" y="1526"/>
                  </a:lnTo>
                  <a:lnTo>
                    <a:pt x="293" y="1561"/>
                  </a:lnTo>
                  <a:lnTo>
                    <a:pt x="293" y="1561"/>
                  </a:lnTo>
                  <a:lnTo>
                    <a:pt x="286" y="1589"/>
                  </a:lnTo>
                  <a:cubicBezTo>
                    <a:pt x="306" y="1589"/>
                    <a:pt x="325" y="1589"/>
                    <a:pt x="344" y="1590"/>
                  </a:cubicBezTo>
                  <a:lnTo>
                    <a:pt x="344" y="1590"/>
                  </a:lnTo>
                  <a:cubicBezTo>
                    <a:pt x="425" y="1640"/>
                    <a:pt x="506" y="1700"/>
                    <a:pt x="580" y="1767"/>
                  </a:cubicBezTo>
                  <a:cubicBezTo>
                    <a:pt x="679" y="1848"/>
                    <a:pt x="750" y="1946"/>
                    <a:pt x="803" y="2053"/>
                  </a:cubicBezTo>
                  <a:cubicBezTo>
                    <a:pt x="857" y="2160"/>
                    <a:pt x="884" y="2276"/>
                    <a:pt x="866" y="2392"/>
                  </a:cubicBezTo>
                  <a:cubicBezTo>
                    <a:pt x="848" y="2517"/>
                    <a:pt x="812" y="2624"/>
                    <a:pt x="750" y="2731"/>
                  </a:cubicBezTo>
                  <a:lnTo>
                    <a:pt x="743" y="2746"/>
                  </a:lnTo>
                  <a:lnTo>
                    <a:pt x="743" y="2746"/>
                  </a:lnTo>
                  <a:cubicBezTo>
                    <a:pt x="739" y="2747"/>
                    <a:pt x="736" y="2748"/>
                    <a:pt x="732" y="2749"/>
                  </a:cubicBezTo>
                  <a:lnTo>
                    <a:pt x="738" y="2755"/>
                  </a:lnTo>
                  <a:lnTo>
                    <a:pt x="738" y="2755"/>
                  </a:lnTo>
                  <a:lnTo>
                    <a:pt x="732" y="2767"/>
                  </a:lnTo>
                  <a:lnTo>
                    <a:pt x="746" y="2763"/>
                  </a:lnTo>
                  <a:lnTo>
                    <a:pt x="746" y="2763"/>
                  </a:lnTo>
                  <a:lnTo>
                    <a:pt x="759" y="2776"/>
                  </a:lnTo>
                  <a:cubicBezTo>
                    <a:pt x="762" y="2770"/>
                    <a:pt x="766" y="2764"/>
                    <a:pt x="769" y="2758"/>
                  </a:cubicBezTo>
                  <a:lnTo>
                    <a:pt x="769" y="2758"/>
                  </a:lnTo>
                  <a:cubicBezTo>
                    <a:pt x="877" y="2723"/>
                    <a:pt x="987" y="2706"/>
                    <a:pt x="1097" y="2706"/>
                  </a:cubicBezTo>
                  <a:cubicBezTo>
                    <a:pt x="1214" y="2706"/>
                    <a:pt x="1331" y="2726"/>
                    <a:pt x="1446" y="2767"/>
                  </a:cubicBezTo>
                  <a:cubicBezTo>
                    <a:pt x="1483" y="2782"/>
                    <a:pt x="1518" y="2801"/>
                    <a:pt x="1551" y="2823"/>
                  </a:cubicBezTo>
                  <a:lnTo>
                    <a:pt x="1551" y="2823"/>
                  </a:lnTo>
                  <a:cubicBezTo>
                    <a:pt x="1516" y="2798"/>
                    <a:pt x="1477" y="2777"/>
                    <a:pt x="1437" y="2758"/>
                  </a:cubicBezTo>
                  <a:cubicBezTo>
                    <a:pt x="1330" y="2713"/>
                    <a:pt x="1205" y="2696"/>
                    <a:pt x="1089" y="2696"/>
                  </a:cubicBezTo>
                  <a:cubicBezTo>
                    <a:pt x="989" y="2696"/>
                    <a:pt x="883" y="2709"/>
                    <a:pt x="782" y="2735"/>
                  </a:cubicBezTo>
                  <a:lnTo>
                    <a:pt x="782" y="2735"/>
                  </a:lnTo>
                  <a:cubicBezTo>
                    <a:pt x="832" y="2639"/>
                    <a:pt x="868" y="2537"/>
                    <a:pt x="884" y="2428"/>
                  </a:cubicBezTo>
                  <a:cubicBezTo>
                    <a:pt x="893" y="2303"/>
                    <a:pt x="875" y="2178"/>
                    <a:pt x="821" y="2062"/>
                  </a:cubicBezTo>
                  <a:cubicBezTo>
                    <a:pt x="759" y="1955"/>
                    <a:pt x="687" y="1857"/>
                    <a:pt x="598" y="1767"/>
                  </a:cubicBezTo>
                  <a:cubicBezTo>
                    <a:pt x="526" y="1703"/>
                    <a:pt x="443" y="1644"/>
                    <a:pt x="357" y="1591"/>
                  </a:cubicBezTo>
                  <a:lnTo>
                    <a:pt x="357" y="1591"/>
                  </a:lnTo>
                  <a:cubicBezTo>
                    <a:pt x="383" y="1592"/>
                    <a:pt x="408" y="1593"/>
                    <a:pt x="433" y="1593"/>
                  </a:cubicBezTo>
                  <a:cubicBezTo>
                    <a:pt x="457" y="1593"/>
                    <a:pt x="482" y="1592"/>
                    <a:pt x="509" y="1589"/>
                  </a:cubicBezTo>
                  <a:cubicBezTo>
                    <a:pt x="589" y="1580"/>
                    <a:pt x="661" y="1571"/>
                    <a:pt x="732" y="1562"/>
                  </a:cubicBezTo>
                  <a:cubicBezTo>
                    <a:pt x="875" y="1535"/>
                    <a:pt x="1018" y="1491"/>
                    <a:pt x="1152" y="1428"/>
                  </a:cubicBezTo>
                  <a:cubicBezTo>
                    <a:pt x="1418" y="1308"/>
                    <a:pt x="1626" y="1097"/>
                    <a:pt x="1761" y="842"/>
                  </a:cubicBezTo>
                  <a:lnTo>
                    <a:pt x="1761" y="842"/>
                  </a:lnTo>
                  <a:cubicBezTo>
                    <a:pt x="1864" y="991"/>
                    <a:pt x="1991" y="1124"/>
                    <a:pt x="2133" y="1250"/>
                  </a:cubicBezTo>
                  <a:cubicBezTo>
                    <a:pt x="2205" y="1312"/>
                    <a:pt x="2285" y="1375"/>
                    <a:pt x="2374" y="1419"/>
                  </a:cubicBezTo>
                  <a:cubicBezTo>
                    <a:pt x="2464" y="1473"/>
                    <a:pt x="2562" y="1500"/>
                    <a:pt x="2669" y="1500"/>
                  </a:cubicBezTo>
                  <a:cubicBezTo>
                    <a:pt x="2767" y="1491"/>
                    <a:pt x="2865" y="1437"/>
                    <a:pt x="2928" y="1348"/>
                  </a:cubicBezTo>
                  <a:cubicBezTo>
                    <a:pt x="2990" y="1276"/>
                    <a:pt x="3035" y="1187"/>
                    <a:pt x="3070" y="1089"/>
                  </a:cubicBezTo>
                  <a:cubicBezTo>
                    <a:pt x="3119" y="921"/>
                    <a:pt x="3138" y="738"/>
                    <a:pt x="3122" y="560"/>
                  </a:cubicBezTo>
                  <a:lnTo>
                    <a:pt x="3122" y="560"/>
                  </a:lnTo>
                  <a:cubicBezTo>
                    <a:pt x="3188" y="610"/>
                    <a:pt x="3260" y="648"/>
                    <a:pt x="3338" y="670"/>
                  </a:cubicBezTo>
                  <a:cubicBezTo>
                    <a:pt x="3364" y="674"/>
                    <a:pt x="3390" y="676"/>
                    <a:pt x="3416" y="676"/>
                  </a:cubicBezTo>
                  <a:cubicBezTo>
                    <a:pt x="3496" y="676"/>
                    <a:pt x="3574" y="654"/>
                    <a:pt x="3642" y="607"/>
                  </a:cubicBezTo>
                  <a:cubicBezTo>
                    <a:pt x="3722" y="554"/>
                    <a:pt x="3802" y="473"/>
                    <a:pt x="3856" y="393"/>
                  </a:cubicBezTo>
                  <a:cubicBezTo>
                    <a:pt x="3900" y="336"/>
                    <a:pt x="3935" y="276"/>
                    <a:pt x="3967" y="214"/>
                  </a:cubicBezTo>
                  <a:lnTo>
                    <a:pt x="3967" y="214"/>
                  </a:lnTo>
                  <a:cubicBezTo>
                    <a:pt x="3975" y="291"/>
                    <a:pt x="3993" y="366"/>
                    <a:pt x="4025" y="438"/>
                  </a:cubicBezTo>
                  <a:cubicBezTo>
                    <a:pt x="4061" y="545"/>
                    <a:pt x="4115" y="634"/>
                    <a:pt x="4195" y="714"/>
                  </a:cubicBezTo>
                  <a:cubicBezTo>
                    <a:pt x="4266" y="786"/>
                    <a:pt x="4356" y="857"/>
                    <a:pt x="4454" y="902"/>
                  </a:cubicBezTo>
                  <a:cubicBezTo>
                    <a:pt x="4538" y="948"/>
                    <a:pt x="4629" y="981"/>
                    <a:pt x="4721" y="1000"/>
                  </a:cubicBezTo>
                  <a:lnTo>
                    <a:pt x="4721" y="1000"/>
                  </a:lnTo>
                  <a:cubicBezTo>
                    <a:pt x="4644" y="1106"/>
                    <a:pt x="4581" y="1219"/>
                    <a:pt x="4525" y="1339"/>
                  </a:cubicBezTo>
                  <a:cubicBezTo>
                    <a:pt x="4463" y="1464"/>
                    <a:pt x="4418" y="1607"/>
                    <a:pt x="4382" y="1749"/>
                  </a:cubicBezTo>
                  <a:cubicBezTo>
                    <a:pt x="4356" y="1883"/>
                    <a:pt x="4338" y="2026"/>
                    <a:pt x="4329" y="2178"/>
                  </a:cubicBezTo>
                  <a:cubicBezTo>
                    <a:pt x="4320" y="2321"/>
                    <a:pt x="4320" y="2463"/>
                    <a:pt x="4338" y="2606"/>
                  </a:cubicBezTo>
                  <a:lnTo>
                    <a:pt x="4338" y="2624"/>
                  </a:lnTo>
                  <a:lnTo>
                    <a:pt x="4347" y="2624"/>
                  </a:lnTo>
                  <a:cubicBezTo>
                    <a:pt x="4463" y="2687"/>
                    <a:pt x="4588" y="2740"/>
                    <a:pt x="4713" y="2785"/>
                  </a:cubicBezTo>
                  <a:cubicBezTo>
                    <a:pt x="4846" y="2820"/>
                    <a:pt x="4971" y="2838"/>
                    <a:pt x="5105" y="2856"/>
                  </a:cubicBezTo>
                  <a:cubicBezTo>
                    <a:pt x="5170" y="2861"/>
                    <a:pt x="5235" y="2863"/>
                    <a:pt x="5300" y="2863"/>
                  </a:cubicBezTo>
                  <a:cubicBezTo>
                    <a:pt x="5478" y="2863"/>
                    <a:pt x="5655" y="2846"/>
                    <a:pt x="5832" y="2810"/>
                  </a:cubicBezTo>
                  <a:lnTo>
                    <a:pt x="5832" y="2810"/>
                  </a:lnTo>
                  <a:cubicBezTo>
                    <a:pt x="5779" y="2877"/>
                    <a:pt x="5742" y="2960"/>
                    <a:pt x="5721" y="3044"/>
                  </a:cubicBezTo>
                  <a:cubicBezTo>
                    <a:pt x="5712" y="3160"/>
                    <a:pt x="5721" y="3267"/>
                    <a:pt x="5757" y="3374"/>
                  </a:cubicBezTo>
                  <a:cubicBezTo>
                    <a:pt x="5832" y="3565"/>
                    <a:pt x="5930" y="3742"/>
                    <a:pt x="6059" y="3902"/>
                  </a:cubicBezTo>
                  <a:lnTo>
                    <a:pt x="6059" y="3902"/>
                  </a:lnTo>
                  <a:cubicBezTo>
                    <a:pt x="5988" y="3907"/>
                    <a:pt x="5921" y="3924"/>
                    <a:pt x="5855" y="3954"/>
                  </a:cubicBezTo>
                  <a:cubicBezTo>
                    <a:pt x="5784" y="3990"/>
                    <a:pt x="5712" y="4043"/>
                    <a:pt x="5668" y="4115"/>
                  </a:cubicBezTo>
                  <a:cubicBezTo>
                    <a:pt x="5623" y="4177"/>
                    <a:pt x="5587" y="4257"/>
                    <a:pt x="5560" y="4338"/>
                  </a:cubicBezTo>
                  <a:cubicBezTo>
                    <a:pt x="5545" y="4408"/>
                    <a:pt x="5536" y="4479"/>
                    <a:pt x="5534" y="4550"/>
                  </a:cubicBezTo>
                  <a:lnTo>
                    <a:pt x="5534" y="4550"/>
                  </a:lnTo>
                  <a:cubicBezTo>
                    <a:pt x="5372" y="4484"/>
                    <a:pt x="5203" y="4435"/>
                    <a:pt x="5025" y="4409"/>
                  </a:cubicBezTo>
                  <a:cubicBezTo>
                    <a:pt x="4987" y="4402"/>
                    <a:pt x="4950" y="4399"/>
                    <a:pt x="4913" y="4399"/>
                  </a:cubicBezTo>
                  <a:cubicBezTo>
                    <a:pt x="4853" y="4399"/>
                    <a:pt x="4795" y="4407"/>
                    <a:pt x="4739" y="4418"/>
                  </a:cubicBezTo>
                  <a:cubicBezTo>
                    <a:pt x="4641" y="4445"/>
                    <a:pt x="4570" y="4516"/>
                    <a:pt x="4534" y="4605"/>
                  </a:cubicBezTo>
                  <a:cubicBezTo>
                    <a:pt x="4498" y="4695"/>
                    <a:pt x="4489" y="4793"/>
                    <a:pt x="4498" y="4891"/>
                  </a:cubicBezTo>
                  <a:cubicBezTo>
                    <a:pt x="4507" y="4980"/>
                    <a:pt x="4516" y="5070"/>
                    <a:pt x="4534" y="5168"/>
                  </a:cubicBezTo>
                  <a:cubicBezTo>
                    <a:pt x="4568" y="5337"/>
                    <a:pt x="4618" y="5507"/>
                    <a:pt x="4684" y="5677"/>
                  </a:cubicBezTo>
                  <a:lnTo>
                    <a:pt x="4684" y="5677"/>
                  </a:lnTo>
                  <a:cubicBezTo>
                    <a:pt x="4548" y="5680"/>
                    <a:pt x="4412" y="5715"/>
                    <a:pt x="4284" y="5775"/>
                  </a:cubicBezTo>
                  <a:cubicBezTo>
                    <a:pt x="4150" y="5837"/>
                    <a:pt x="4025" y="5917"/>
                    <a:pt x="3918" y="6016"/>
                  </a:cubicBezTo>
                  <a:cubicBezTo>
                    <a:pt x="3811" y="6114"/>
                    <a:pt x="3713" y="6221"/>
                    <a:pt x="3624" y="6337"/>
                  </a:cubicBezTo>
                  <a:cubicBezTo>
                    <a:pt x="3532" y="6437"/>
                    <a:pt x="3456" y="6553"/>
                    <a:pt x="3388" y="6669"/>
                  </a:cubicBezTo>
                  <a:lnTo>
                    <a:pt x="3388" y="6669"/>
                  </a:lnTo>
                  <a:lnTo>
                    <a:pt x="3365" y="6515"/>
                  </a:lnTo>
                  <a:cubicBezTo>
                    <a:pt x="3356" y="6453"/>
                    <a:pt x="3338" y="6399"/>
                    <a:pt x="3320" y="6337"/>
                  </a:cubicBezTo>
                  <a:cubicBezTo>
                    <a:pt x="3285" y="6221"/>
                    <a:pt x="3222" y="6114"/>
                    <a:pt x="3142" y="6025"/>
                  </a:cubicBezTo>
                  <a:cubicBezTo>
                    <a:pt x="2994" y="5852"/>
                    <a:pt x="2785" y="5755"/>
                    <a:pt x="2557" y="5755"/>
                  </a:cubicBezTo>
                  <a:cubicBezTo>
                    <a:pt x="2543" y="5755"/>
                    <a:pt x="2529" y="5755"/>
                    <a:pt x="2515" y="5756"/>
                  </a:cubicBezTo>
                  <a:lnTo>
                    <a:pt x="2515" y="5756"/>
                  </a:lnTo>
                  <a:cubicBezTo>
                    <a:pt x="2645" y="5553"/>
                    <a:pt x="2741" y="5334"/>
                    <a:pt x="2812" y="5105"/>
                  </a:cubicBezTo>
                  <a:cubicBezTo>
                    <a:pt x="2847" y="4989"/>
                    <a:pt x="2856" y="4864"/>
                    <a:pt x="2821" y="4748"/>
                  </a:cubicBezTo>
                  <a:cubicBezTo>
                    <a:pt x="2794" y="4686"/>
                    <a:pt x="2749" y="4641"/>
                    <a:pt x="2687" y="4623"/>
                  </a:cubicBezTo>
                  <a:cubicBezTo>
                    <a:pt x="2647" y="4610"/>
                    <a:pt x="2603" y="4602"/>
                    <a:pt x="2558" y="4602"/>
                  </a:cubicBezTo>
                  <a:cubicBezTo>
                    <a:pt x="2542" y="4602"/>
                    <a:pt x="2525" y="4603"/>
                    <a:pt x="2508" y="4605"/>
                  </a:cubicBezTo>
                  <a:cubicBezTo>
                    <a:pt x="2392" y="4632"/>
                    <a:pt x="2276" y="4686"/>
                    <a:pt x="2187" y="4775"/>
                  </a:cubicBezTo>
                  <a:cubicBezTo>
                    <a:pt x="2098" y="4846"/>
                    <a:pt x="2008" y="4936"/>
                    <a:pt x="1937" y="5034"/>
                  </a:cubicBezTo>
                  <a:cubicBezTo>
                    <a:pt x="1794" y="5221"/>
                    <a:pt x="1660" y="5436"/>
                    <a:pt x="1562" y="5650"/>
                  </a:cubicBezTo>
                  <a:cubicBezTo>
                    <a:pt x="1669" y="5436"/>
                    <a:pt x="1794" y="5221"/>
                    <a:pt x="1946" y="5034"/>
                  </a:cubicBezTo>
                  <a:cubicBezTo>
                    <a:pt x="2017" y="4936"/>
                    <a:pt x="2098" y="4855"/>
                    <a:pt x="2196" y="4775"/>
                  </a:cubicBezTo>
                  <a:cubicBezTo>
                    <a:pt x="2285" y="4695"/>
                    <a:pt x="2392" y="4641"/>
                    <a:pt x="2508" y="4614"/>
                  </a:cubicBezTo>
                  <a:cubicBezTo>
                    <a:pt x="2525" y="4612"/>
                    <a:pt x="2542" y="4611"/>
                    <a:pt x="2558" y="4611"/>
                  </a:cubicBezTo>
                  <a:cubicBezTo>
                    <a:pt x="2603" y="4611"/>
                    <a:pt x="2647" y="4619"/>
                    <a:pt x="2687" y="4632"/>
                  </a:cubicBezTo>
                  <a:cubicBezTo>
                    <a:pt x="2740" y="4650"/>
                    <a:pt x="2785" y="4695"/>
                    <a:pt x="2812" y="4748"/>
                  </a:cubicBezTo>
                  <a:cubicBezTo>
                    <a:pt x="2838" y="4864"/>
                    <a:pt x="2838" y="4989"/>
                    <a:pt x="2794" y="5105"/>
                  </a:cubicBezTo>
                  <a:cubicBezTo>
                    <a:pt x="2722" y="5328"/>
                    <a:pt x="2624" y="5552"/>
                    <a:pt x="2499" y="5757"/>
                  </a:cubicBezTo>
                  <a:lnTo>
                    <a:pt x="2490" y="5775"/>
                  </a:lnTo>
                  <a:lnTo>
                    <a:pt x="2508" y="5775"/>
                  </a:lnTo>
                  <a:cubicBezTo>
                    <a:pt x="2518" y="5774"/>
                    <a:pt x="2528" y="5774"/>
                    <a:pt x="2537" y="5774"/>
                  </a:cubicBezTo>
                  <a:cubicBezTo>
                    <a:pt x="2760" y="5774"/>
                    <a:pt x="2979" y="5871"/>
                    <a:pt x="3133" y="6042"/>
                  </a:cubicBezTo>
                  <a:cubicBezTo>
                    <a:pt x="3204" y="6132"/>
                    <a:pt x="3258" y="6239"/>
                    <a:pt x="3294" y="6346"/>
                  </a:cubicBezTo>
                  <a:cubicBezTo>
                    <a:pt x="3320" y="6408"/>
                    <a:pt x="3329" y="6462"/>
                    <a:pt x="3347" y="6515"/>
                  </a:cubicBezTo>
                  <a:lnTo>
                    <a:pt x="3374" y="6694"/>
                  </a:lnTo>
                  <a:lnTo>
                    <a:pt x="3374" y="6730"/>
                  </a:lnTo>
                  <a:lnTo>
                    <a:pt x="3401" y="6694"/>
                  </a:lnTo>
                  <a:cubicBezTo>
                    <a:pt x="3472" y="6578"/>
                    <a:pt x="3552" y="6453"/>
                    <a:pt x="3642" y="6346"/>
                  </a:cubicBezTo>
                  <a:cubicBezTo>
                    <a:pt x="3731" y="6230"/>
                    <a:pt x="3838" y="6132"/>
                    <a:pt x="3945" y="6033"/>
                  </a:cubicBezTo>
                  <a:cubicBezTo>
                    <a:pt x="4052" y="5935"/>
                    <a:pt x="4168" y="5855"/>
                    <a:pt x="4302" y="5793"/>
                  </a:cubicBezTo>
                  <a:cubicBezTo>
                    <a:pt x="4427" y="5730"/>
                    <a:pt x="4570" y="5703"/>
                    <a:pt x="4713" y="5703"/>
                  </a:cubicBezTo>
                  <a:lnTo>
                    <a:pt x="4730" y="5703"/>
                  </a:lnTo>
                  <a:lnTo>
                    <a:pt x="4722" y="5676"/>
                  </a:lnTo>
                  <a:cubicBezTo>
                    <a:pt x="4659" y="5507"/>
                    <a:pt x="4606" y="5328"/>
                    <a:pt x="4570" y="5150"/>
                  </a:cubicBezTo>
                  <a:cubicBezTo>
                    <a:pt x="4552" y="5061"/>
                    <a:pt x="4543" y="4971"/>
                    <a:pt x="4534" y="4882"/>
                  </a:cubicBezTo>
                  <a:cubicBezTo>
                    <a:pt x="4525" y="4793"/>
                    <a:pt x="4534" y="4695"/>
                    <a:pt x="4570" y="4614"/>
                  </a:cubicBezTo>
                  <a:cubicBezTo>
                    <a:pt x="4597" y="4525"/>
                    <a:pt x="4668" y="4472"/>
                    <a:pt x="4757" y="4445"/>
                  </a:cubicBezTo>
                  <a:cubicBezTo>
                    <a:pt x="4807" y="4434"/>
                    <a:pt x="4863" y="4426"/>
                    <a:pt x="4920" y="4426"/>
                  </a:cubicBezTo>
                  <a:cubicBezTo>
                    <a:pt x="4956" y="4426"/>
                    <a:pt x="4991" y="4429"/>
                    <a:pt x="5025" y="4436"/>
                  </a:cubicBezTo>
                  <a:cubicBezTo>
                    <a:pt x="5203" y="4463"/>
                    <a:pt x="5382" y="4516"/>
                    <a:pt x="5552" y="4588"/>
                  </a:cubicBezTo>
                  <a:lnTo>
                    <a:pt x="5578" y="4605"/>
                  </a:lnTo>
                  <a:lnTo>
                    <a:pt x="5578" y="4570"/>
                  </a:lnTo>
                  <a:cubicBezTo>
                    <a:pt x="5569" y="4409"/>
                    <a:pt x="5614" y="4257"/>
                    <a:pt x="5703" y="4124"/>
                  </a:cubicBezTo>
                  <a:cubicBezTo>
                    <a:pt x="5748" y="4061"/>
                    <a:pt x="5810" y="4008"/>
                    <a:pt x="5882" y="3981"/>
                  </a:cubicBezTo>
                  <a:cubicBezTo>
                    <a:pt x="5946" y="3949"/>
                    <a:pt x="6010" y="3931"/>
                    <a:pt x="6080" y="3928"/>
                  </a:cubicBezTo>
                  <a:lnTo>
                    <a:pt x="6080" y="3928"/>
                  </a:lnTo>
                  <a:cubicBezTo>
                    <a:pt x="6082" y="3931"/>
                    <a:pt x="6085" y="3933"/>
                    <a:pt x="6087" y="3936"/>
                  </a:cubicBezTo>
                  <a:lnTo>
                    <a:pt x="6091" y="3927"/>
                  </a:lnTo>
                  <a:lnTo>
                    <a:pt x="6091" y="3927"/>
                  </a:lnTo>
                  <a:cubicBezTo>
                    <a:pt x="6096" y="3927"/>
                    <a:pt x="6100" y="3927"/>
                    <a:pt x="6105" y="3927"/>
                  </a:cubicBezTo>
                  <a:lnTo>
                    <a:pt x="6141" y="3927"/>
                  </a:lnTo>
                  <a:lnTo>
                    <a:pt x="6114" y="3900"/>
                  </a:lnTo>
                  <a:cubicBezTo>
                    <a:pt x="5980" y="3740"/>
                    <a:pt x="5864" y="3552"/>
                    <a:pt x="5801" y="3347"/>
                  </a:cubicBezTo>
                  <a:cubicBezTo>
                    <a:pt x="5766" y="3249"/>
                    <a:pt x="5748" y="3142"/>
                    <a:pt x="5766" y="3044"/>
                  </a:cubicBezTo>
                  <a:cubicBezTo>
                    <a:pt x="5782" y="2948"/>
                    <a:pt x="5826" y="2866"/>
                    <a:pt x="5887" y="2799"/>
                  </a:cubicBezTo>
                  <a:lnTo>
                    <a:pt x="5887" y="2799"/>
                  </a:lnTo>
                  <a:cubicBezTo>
                    <a:pt x="5894" y="2797"/>
                    <a:pt x="5901" y="2795"/>
                    <a:pt x="5909" y="2794"/>
                  </a:cubicBezTo>
                  <a:lnTo>
                    <a:pt x="5901" y="2784"/>
                  </a:lnTo>
                  <a:lnTo>
                    <a:pt x="5901" y="2784"/>
                  </a:lnTo>
                  <a:cubicBezTo>
                    <a:pt x="5903" y="2781"/>
                    <a:pt x="5906" y="2778"/>
                    <a:pt x="5909" y="2776"/>
                  </a:cubicBezTo>
                  <a:lnTo>
                    <a:pt x="5971" y="2722"/>
                  </a:lnTo>
                  <a:lnTo>
                    <a:pt x="5891" y="2740"/>
                  </a:lnTo>
                  <a:cubicBezTo>
                    <a:pt x="5708" y="2779"/>
                    <a:pt x="5515" y="2804"/>
                    <a:pt x="5324" y="2804"/>
                  </a:cubicBezTo>
                  <a:cubicBezTo>
                    <a:pt x="5254" y="2804"/>
                    <a:pt x="5184" y="2801"/>
                    <a:pt x="5114" y="2794"/>
                  </a:cubicBezTo>
                  <a:cubicBezTo>
                    <a:pt x="4980" y="2785"/>
                    <a:pt x="4855" y="2758"/>
                    <a:pt x="4730" y="2722"/>
                  </a:cubicBezTo>
                  <a:cubicBezTo>
                    <a:pt x="4609" y="2687"/>
                    <a:pt x="4487" y="2636"/>
                    <a:pt x="4381" y="2575"/>
                  </a:cubicBezTo>
                  <a:lnTo>
                    <a:pt x="4381" y="2575"/>
                  </a:lnTo>
                  <a:cubicBezTo>
                    <a:pt x="4356" y="2294"/>
                    <a:pt x="4374" y="2013"/>
                    <a:pt x="4436" y="1741"/>
                  </a:cubicBezTo>
                  <a:cubicBezTo>
                    <a:pt x="4463" y="1607"/>
                    <a:pt x="4507" y="1464"/>
                    <a:pt x="4570" y="1339"/>
                  </a:cubicBezTo>
                  <a:cubicBezTo>
                    <a:pt x="4632" y="1214"/>
                    <a:pt x="4704" y="1089"/>
                    <a:pt x="4793" y="982"/>
                  </a:cubicBezTo>
                  <a:lnTo>
                    <a:pt x="4820" y="946"/>
                  </a:lnTo>
                  <a:lnTo>
                    <a:pt x="4775" y="937"/>
                  </a:lnTo>
                  <a:cubicBezTo>
                    <a:pt x="4677" y="919"/>
                    <a:pt x="4579" y="884"/>
                    <a:pt x="4489" y="839"/>
                  </a:cubicBezTo>
                  <a:cubicBezTo>
                    <a:pt x="4391" y="795"/>
                    <a:pt x="4311" y="732"/>
                    <a:pt x="4240" y="661"/>
                  </a:cubicBezTo>
                  <a:cubicBezTo>
                    <a:pt x="4168" y="589"/>
                    <a:pt x="4106" y="500"/>
                    <a:pt x="4070" y="402"/>
                  </a:cubicBezTo>
                  <a:cubicBezTo>
                    <a:pt x="4034" y="304"/>
                    <a:pt x="4016" y="205"/>
                    <a:pt x="4016" y="98"/>
                  </a:cubicBezTo>
                  <a:lnTo>
                    <a:pt x="400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49"/>
            <p:cNvSpPr/>
            <p:nvPr/>
          </p:nvSpPr>
          <p:spPr>
            <a:xfrm rot="-2831813" flipH="1">
              <a:off x="1828077" y="630144"/>
              <a:ext cx="442111" cy="446739"/>
            </a:xfrm>
            <a:custGeom>
              <a:avLst/>
              <a:gdLst/>
              <a:ahLst/>
              <a:cxnLst/>
              <a:rect l="l" t="t" r="r" b="b"/>
              <a:pathLst>
                <a:path w="4482" h="4529" extrusionOk="0">
                  <a:moveTo>
                    <a:pt x="2804" y="1"/>
                  </a:moveTo>
                  <a:cubicBezTo>
                    <a:pt x="2804" y="1"/>
                    <a:pt x="2804" y="1"/>
                    <a:pt x="2804" y="2"/>
                  </a:cubicBezTo>
                  <a:cubicBezTo>
                    <a:pt x="2805" y="7"/>
                    <a:pt x="2807" y="12"/>
                    <a:pt x="2808" y="17"/>
                  </a:cubicBezTo>
                  <a:lnTo>
                    <a:pt x="2808" y="17"/>
                  </a:lnTo>
                  <a:cubicBezTo>
                    <a:pt x="2806" y="7"/>
                    <a:pt x="2804" y="1"/>
                    <a:pt x="2804" y="1"/>
                  </a:cubicBezTo>
                  <a:close/>
                  <a:moveTo>
                    <a:pt x="26" y="3498"/>
                  </a:moveTo>
                  <a:cubicBezTo>
                    <a:pt x="15" y="3504"/>
                    <a:pt x="7" y="3508"/>
                    <a:pt x="3" y="3509"/>
                  </a:cubicBezTo>
                  <a:lnTo>
                    <a:pt x="10" y="3509"/>
                  </a:lnTo>
                  <a:cubicBezTo>
                    <a:pt x="16" y="3506"/>
                    <a:pt x="21" y="3502"/>
                    <a:pt x="26" y="3498"/>
                  </a:cubicBezTo>
                  <a:close/>
                  <a:moveTo>
                    <a:pt x="1" y="3509"/>
                  </a:moveTo>
                  <a:cubicBezTo>
                    <a:pt x="1" y="3510"/>
                    <a:pt x="1" y="3510"/>
                    <a:pt x="1" y="3510"/>
                  </a:cubicBezTo>
                  <a:cubicBezTo>
                    <a:pt x="1" y="3510"/>
                    <a:pt x="2" y="3510"/>
                    <a:pt x="3" y="3509"/>
                  </a:cubicBezTo>
                  <a:close/>
                  <a:moveTo>
                    <a:pt x="2808" y="17"/>
                  </a:moveTo>
                  <a:cubicBezTo>
                    <a:pt x="2833" y="141"/>
                    <a:pt x="2973" y="939"/>
                    <a:pt x="3054" y="1376"/>
                  </a:cubicBezTo>
                  <a:cubicBezTo>
                    <a:pt x="3072" y="1456"/>
                    <a:pt x="3081" y="1554"/>
                    <a:pt x="3098" y="1626"/>
                  </a:cubicBezTo>
                  <a:lnTo>
                    <a:pt x="2117" y="1403"/>
                  </a:lnTo>
                  <a:cubicBezTo>
                    <a:pt x="1582" y="1280"/>
                    <a:pt x="151" y="1037"/>
                    <a:pt x="135" y="1037"/>
                  </a:cubicBezTo>
                  <a:cubicBezTo>
                    <a:pt x="135" y="1037"/>
                    <a:pt x="135" y="1037"/>
                    <a:pt x="135" y="1037"/>
                  </a:cubicBezTo>
                  <a:lnTo>
                    <a:pt x="1171" y="1269"/>
                  </a:lnTo>
                  <a:lnTo>
                    <a:pt x="2804" y="1644"/>
                  </a:lnTo>
                  <a:lnTo>
                    <a:pt x="3027" y="1697"/>
                  </a:lnTo>
                  <a:lnTo>
                    <a:pt x="2697" y="1903"/>
                  </a:lnTo>
                  <a:lnTo>
                    <a:pt x="1983" y="2331"/>
                  </a:lnTo>
                  <a:lnTo>
                    <a:pt x="680" y="3107"/>
                  </a:lnTo>
                  <a:cubicBezTo>
                    <a:pt x="528" y="3197"/>
                    <a:pt x="376" y="3286"/>
                    <a:pt x="234" y="3375"/>
                  </a:cubicBezTo>
                  <a:lnTo>
                    <a:pt x="82" y="3464"/>
                  </a:lnTo>
                  <a:cubicBezTo>
                    <a:pt x="68" y="3472"/>
                    <a:pt x="47" y="3484"/>
                    <a:pt x="26" y="3498"/>
                  </a:cubicBezTo>
                  <a:lnTo>
                    <a:pt x="26" y="3498"/>
                  </a:lnTo>
                  <a:cubicBezTo>
                    <a:pt x="225" y="3404"/>
                    <a:pt x="1529" y="2737"/>
                    <a:pt x="1911" y="2509"/>
                  </a:cubicBezTo>
                  <a:cubicBezTo>
                    <a:pt x="2295" y="2277"/>
                    <a:pt x="2697" y="2036"/>
                    <a:pt x="3081" y="1795"/>
                  </a:cubicBezTo>
                  <a:lnTo>
                    <a:pt x="3081" y="1795"/>
                  </a:lnTo>
                  <a:cubicBezTo>
                    <a:pt x="3000" y="2072"/>
                    <a:pt x="2911" y="2358"/>
                    <a:pt x="2831" y="2625"/>
                  </a:cubicBezTo>
                  <a:cubicBezTo>
                    <a:pt x="2679" y="3143"/>
                    <a:pt x="2536" y="3652"/>
                    <a:pt x="2384" y="4170"/>
                  </a:cubicBezTo>
                  <a:lnTo>
                    <a:pt x="2286" y="4527"/>
                  </a:lnTo>
                  <a:cubicBezTo>
                    <a:pt x="2286" y="4528"/>
                    <a:pt x="2285" y="4529"/>
                    <a:pt x="2285" y="4529"/>
                  </a:cubicBezTo>
                  <a:cubicBezTo>
                    <a:pt x="2285" y="4529"/>
                    <a:pt x="2514" y="3960"/>
                    <a:pt x="2643" y="3598"/>
                  </a:cubicBezTo>
                  <a:cubicBezTo>
                    <a:pt x="2813" y="3107"/>
                    <a:pt x="2956" y="2590"/>
                    <a:pt x="3107" y="2072"/>
                  </a:cubicBezTo>
                  <a:cubicBezTo>
                    <a:pt x="3134" y="1974"/>
                    <a:pt x="3170" y="1867"/>
                    <a:pt x="3197" y="1760"/>
                  </a:cubicBezTo>
                  <a:lnTo>
                    <a:pt x="3786" y="2286"/>
                  </a:lnTo>
                  <a:cubicBezTo>
                    <a:pt x="3955" y="2447"/>
                    <a:pt x="4384" y="2777"/>
                    <a:pt x="4384" y="2777"/>
                  </a:cubicBezTo>
                  <a:cubicBezTo>
                    <a:pt x="4384" y="2777"/>
                    <a:pt x="3679" y="2090"/>
                    <a:pt x="3330" y="1787"/>
                  </a:cubicBezTo>
                  <a:lnTo>
                    <a:pt x="3241" y="1706"/>
                  </a:lnTo>
                  <a:lnTo>
                    <a:pt x="3313" y="1662"/>
                  </a:lnTo>
                  <a:cubicBezTo>
                    <a:pt x="3705" y="1421"/>
                    <a:pt x="4116" y="1126"/>
                    <a:pt x="4348" y="716"/>
                  </a:cubicBezTo>
                  <a:cubicBezTo>
                    <a:pt x="4437" y="591"/>
                    <a:pt x="4482" y="430"/>
                    <a:pt x="4473" y="269"/>
                  </a:cubicBezTo>
                  <a:lnTo>
                    <a:pt x="4473" y="260"/>
                  </a:lnTo>
                  <a:cubicBezTo>
                    <a:pt x="4473" y="234"/>
                    <a:pt x="4455" y="207"/>
                    <a:pt x="4419" y="198"/>
                  </a:cubicBezTo>
                  <a:cubicBezTo>
                    <a:pt x="4415" y="193"/>
                    <a:pt x="4404" y="189"/>
                    <a:pt x="4394" y="189"/>
                  </a:cubicBezTo>
                  <a:cubicBezTo>
                    <a:pt x="4384" y="189"/>
                    <a:pt x="4375" y="193"/>
                    <a:pt x="4375" y="207"/>
                  </a:cubicBezTo>
                  <a:cubicBezTo>
                    <a:pt x="4384" y="332"/>
                    <a:pt x="4357" y="457"/>
                    <a:pt x="4294" y="564"/>
                  </a:cubicBezTo>
                  <a:cubicBezTo>
                    <a:pt x="4107" y="948"/>
                    <a:pt x="3741" y="1233"/>
                    <a:pt x="3393" y="1465"/>
                  </a:cubicBezTo>
                  <a:cubicBezTo>
                    <a:pt x="3322" y="1510"/>
                    <a:pt x="3259" y="1554"/>
                    <a:pt x="3188" y="1599"/>
                  </a:cubicBezTo>
                  <a:cubicBezTo>
                    <a:pt x="3072" y="1135"/>
                    <a:pt x="2965" y="671"/>
                    <a:pt x="2857" y="216"/>
                  </a:cubicBezTo>
                  <a:cubicBezTo>
                    <a:pt x="2841" y="150"/>
                    <a:pt x="2824" y="83"/>
                    <a:pt x="2808" y="1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49"/>
            <p:cNvSpPr/>
            <p:nvPr/>
          </p:nvSpPr>
          <p:spPr>
            <a:xfrm rot="-2438469" flipH="1">
              <a:off x="1464498" y="810404"/>
              <a:ext cx="390130" cy="284780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49"/>
            <p:cNvSpPr/>
            <p:nvPr/>
          </p:nvSpPr>
          <p:spPr>
            <a:xfrm rot="-2438469" flipH="1">
              <a:off x="1485088" y="831725"/>
              <a:ext cx="392398" cy="209910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49"/>
            <p:cNvSpPr/>
            <p:nvPr/>
          </p:nvSpPr>
          <p:spPr>
            <a:xfrm rot="-2438469" flipH="1">
              <a:off x="1466040" y="810332"/>
              <a:ext cx="295828" cy="315260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49"/>
            <p:cNvSpPr/>
            <p:nvPr/>
          </p:nvSpPr>
          <p:spPr>
            <a:xfrm rot="-2438469" flipH="1">
              <a:off x="1464565" y="819282"/>
              <a:ext cx="364581" cy="287542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49"/>
            <p:cNvSpPr/>
            <p:nvPr/>
          </p:nvSpPr>
          <p:spPr>
            <a:xfrm rot="-2831813" flipH="1">
              <a:off x="965250" y="599990"/>
              <a:ext cx="612366" cy="619457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49"/>
            <p:cNvSpPr/>
            <p:nvPr/>
          </p:nvSpPr>
          <p:spPr>
            <a:xfrm rot="-2831813" flipH="1">
              <a:off x="1507736" y="722250"/>
              <a:ext cx="76053" cy="60368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49"/>
            <p:cNvSpPr/>
            <p:nvPr/>
          </p:nvSpPr>
          <p:spPr>
            <a:xfrm rot="-2831813" flipH="1">
              <a:off x="1386036" y="640649"/>
              <a:ext cx="98543" cy="78419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49"/>
            <p:cNvSpPr/>
            <p:nvPr/>
          </p:nvSpPr>
          <p:spPr>
            <a:xfrm rot="-2831813" flipH="1">
              <a:off x="976636" y="842352"/>
              <a:ext cx="141945" cy="110181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49"/>
            <p:cNvSpPr/>
            <p:nvPr/>
          </p:nvSpPr>
          <p:spPr>
            <a:xfrm rot="-2831813" flipH="1">
              <a:off x="1032173" y="1013174"/>
              <a:ext cx="120047" cy="94990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49"/>
            <p:cNvSpPr/>
            <p:nvPr/>
          </p:nvSpPr>
          <p:spPr>
            <a:xfrm rot="-2831813" flipH="1">
              <a:off x="1299809" y="842794"/>
              <a:ext cx="132081" cy="104755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49"/>
            <p:cNvSpPr/>
            <p:nvPr/>
          </p:nvSpPr>
          <p:spPr>
            <a:xfrm rot="-2831813" flipH="1">
              <a:off x="1304504" y="1036004"/>
              <a:ext cx="107026" cy="84830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49"/>
            <p:cNvSpPr/>
            <p:nvPr/>
          </p:nvSpPr>
          <p:spPr>
            <a:xfrm rot="-2831813" flipH="1">
              <a:off x="1432222" y="829074"/>
              <a:ext cx="84634" cy="67174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49"/>
            <p:cNvSpPr/>
            <p:nvPr/>
          </p:nvSpPr>
          <p:spPr>
            <a:xfrm rot="-2831813" flipH="1">
              <a:off x="1104882" y="1189365"/>
              <a:ext cx="94104" cy="74670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49"/>
            <p:cNvSpPr/>
            <p:nvPr/>
          </p:nvSpPr>
          <p:spPr>
            <a:xfrm rot="-2831813" flipH="1">
              <a:off x="1217183" y="1252519"/>
              <a:ext cx="130404" cy="102585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49"/>
            <p:cNvSpPr/>
            <p:nvPr/>
          </p:nvSpPr>
          <p:spPr>
            <a:xfrm rot="-2831813" flipH="1">
              <a:off x="1348918" y="1176927"/>
              <a:ext cx="108999" cy="86310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49"/>
            <p:cNvSpPr/>
            <p:nvPr/>
          </p:nvSpPr>
          <p:spPr>
            <a:xfrm rot="-2831813" flipH="1">
              <a:off x="1379289" y="1211330"/>
              <a:ext cx="44093" cy="45374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49"/>
            <p:cNvSpPr/>
            <p:nvPr/>
          </p:nvSpPr>
          <p:spPr>
            <a:xfrm rot="-2831813" flipH="1">
              <a:off x="1268251" y="1301960"/>
              <a:ext cx="37089" cy="40640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49"/>
            <p:cNvSpPr/>
            <p:nvPr/>
          </p:nvSpPr>
          <p:spPr>
            <a:xfrm rot="-2831813" flipH="1">
              <a:off x="1132927" y="1219935"/>
              <a:ext cx="31861" cy="33242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49"/>
            <p:cNvSpPr/>
            <p:nvPr/>
          </p:nvSpPr>
          <p:spPr>
            <a:xfrm rot="-2831813" flipH="1">
              <a:off x="1076715" y="1056481"/>
              <a:ext cx="35314" cy="36201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49"/>
            <p:cNvSpPr/>
            <p:nvPr/>
          </p:nvSpPr>
          <p:spPr>
            <a:xfrm rot="-2831813" flipH="1">
              <a:off x="1032407" y="892261"/>
              <a:ext cx="46756" cy="47150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" name="Google Shape;4569;p49"/>
            <p:cNvSpPr/>
            <p:nvPr/>
          </p:nvSpPr>
          <p:spPr>
            <a:xfrm rot="-2831813" flipH="1">
              <a:off x="1342304" y="1067915"/>
              <a:ext cx="32650" cy="38272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49"/>
            <p:cNvSpPr/>
            <p:nvPr/>
          </p:nvSpPr>
          <p:spPr>
            <a:xfrm rot="-2831813" flipH="1">
              <a:off x="1348311" y="883749"/>
              <a:ext cx="44191" cy="45670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49"/>
            <p:cNvSpPr/>
            <p:nvPr/>
          </p:nvSpPr>
          <p:spPr>
            <a:xfrm rot="-2831813" flipH="1">
              <a:off x="1459778" y="852449"/>
              <a:ext cx="35314" cy="33044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49"/>
            <p:cNvSpPr/>
            <p:nvPr/>
          </p:nvSpPr>
          <p:spPr>
            <a:xfrm rot="-2831813" flipH="1">
              <a:off x="1529249" y="741633"/>
              <a:ext cx="34524" cy="33340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49"/>
            <p:cNvSpPr/>
            <p:nvPr/>
          </p:nvSpPr>
          <p:spPr>
            <a:xfrm rot="-2831813" flipH="1">
              <a:off x="1416328" y="679568"/>
              <a:ext cx="33538" cy="32650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49"/>
            <p:cNvSpPr/>
            <p:nvPr/>
          </p:nvSpPr>
          <p:spPr>
            <a:xfrm rot="-2831813" flipH="1">
              <a:off x="1505115" y="723317"/>
              <a:ext cx="69542" cy="60959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49"/>
            <p:cNvSpPr/>
            <p:nvPr/>
          </p:nvSpPr>
          <p:spPr>
            <a:xfrm rot="-2831813" flipH="1">
              <a:off x="1388420" y="645260"/>
              <a:ext cx="86311" cy="78419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" name="Google Shape;4576;p49"/>
            <p:cNvSpPr/>
            <p:nvPr/>
          </p:nvSpPr>
          <p:spPr>
            <a:xfrm rot="-2831813" flipH="1">
              <a:off x="980031" y="845664"/>
              <a:ext cx="127839" cy="111167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" name="Google Shape;4577;p49"/>
            <p:cNvSpPr/>
            <p:nvPr/>
          </p:nvSpPr>
          <p:spPr>
            <a:xfrm rot="-2831813" flipH="1">
              <a:off x="1033534" y="1021441"/>
              <a:ext cx="105842" cy="93905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49"/>
            <p:cNvSpPr/>
            <p:nvPr/>
          </p:nvSpPr>
          <p:spPr>
            <a:xfrm rot="-2831813" flipH="1">
              <a:off x="1311431" y="846973"/>
              <a:ext cx="105744" cy="103079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49"/>
            <p:cNvSpPr/>
            <p:nvPr/>
          </p:nvSpPr>
          <p:spPr>
            <a:xfrm rot="-2831813" flipH="1">
              <a:off x="1306470" y="1041887"/>
              <a:ext cx="93413" cy="84534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49"/>
            <p:cNvSpPr/>
            <p:nvPr/>
          </p:nvSpPr>
          <p:spPr>
            <a:xfrm rot="-2831813" flipH="1">
              <a:off x="1434626" y="829791"/>
              <a:ext cx="76447" cy="67075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" name="Google Shape;4581;p49"/>
            <p:cNvSpPr/>
            <p:nvPr/>
          </p:nvSpPr>
          <p:spPr>
            <a:xfrm rot="-2831813" flipH="1">
              <a:off x="1105927" y="1193944"/>
              <a:ext cx="84338" cy="74670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" name="Google Shape;4582;p49"/>
            <p:cNvSpPr/>
            <p:nvPr/>
          </p:nvSpPr>
          <p:spPr>
            <a:xfrm rot="-2831813" flipH="1">
              <a:off x="1227113" y="1256592"/>
              <a:ext cx="105744" cy="102092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49"/>
            <p:cNvSpPr/>
            <p:nvPr/>
          </p:nvSpPr>
          <p:spPr>
            <a:xfrm rot="-2831813" flipH="1">
              <a:off x="1350600" y="1183741"/>
              <a:ext cx="95584" cy="85422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49"/>
            <p:cNvSpPr/>
            <p:nvPr/>
          </p:nvSpPr>
          <p:spPr>
            <a:xfrm rot="7840364" flipH="1">
              <a:off x="1201489" y="1723718"/>
              <a:ext cx="293855" cy="334409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49"/>
            <p:cNvSpPr/>
            <p:nvPr/>
          </p:nvSpPr>
          <p:spPr>
            <a:xfrm rot="7840364" flipH="1">
              <a:off x="1219555" y="1677541"/>
              <a:ext cx="184902" cy="374957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49"/>
            <p:cNvSpPr/>
            <p:nvPr/>
          </p:nvSpPr>
          <p:spPr>
            <a:xfrm rot="7840364" flipH="1">
              <a:off x="1204229" y="1747735"/>
              <a:ext cx="234410" cy="305751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" name="Google Shape;4587;p49"/>
            <p:cNvSpPr/>
            <p:nvPr/>
          </p:nvSpPr>
          <p:spPr>
            <a:xfrm rot="7840364" flipH="1">
              <a:off x="1215062" y="1727671"/>
              <a:ext cx="261382" cy="337603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49"/>
            <p:cNvSpPr/>
            <p:nvPr/>
          </p:nvSpPr>
          <p:spPr>
            <a:xfrm rot="7840364" flipH="1">
              <a:off x="975911" y="1804178"/>
              <a:ext cx="142580" cy="24577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49"/>
            <p:cNvSpPr/>
            <p:nvPr/>
          </p:nvSpPr>
          <p:spPr>
            <a:xfrm rot="7840364" flipH="1">
              <a:off x="783434" y="1880226"/>
              <a:ext cx="256325" cy="77281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49"/>
            <p:cNvSpPr/>
            <p:nvPr/>
          </p:nvSpPr>
          <p:spPr>
            <a:xfrm rot="7840364" flipH="1">
              <a:off x="894329" y="1937061"/>
              <a:ext cx="204421" cy="20398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49"/>
            <p:cNvSpPr/>
            <p:nvPr/>
          </p:nvSpPr>
          <p:spPr>
            <a:xfrm rot="7840364" flipH="1">
              <a:off x="969887" y="1678123"/>
              <a:ext cx="143290" cy="245062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49"/>
            <p:cNvSpPr/>
            <p:nvPr/>
          </p:nvSpPr>
          <p:spPr>
            <a:xfrm rot="7840364" flipH="1">
              <a:off x="778256" y="1753654"/>
              <a:ext cx="256325" cy="77281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49"/>
            <p:cNvSpPr/>
            <p:nvPr/>
          </p:nvSpPr>
          <p:spPr>
            <a:xfrm rot="7840364" flipH="1">
              <a:off x="963115" y="1554311"/>
              <a:ext cx="152606" cy="240714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49"/>
            <p:cNvSpPr/>
            <p:nvPr/>
          </p:nvSpPr>
          <p:spPr>
            <a:xfrm rot="7840364" flipH="1">
              <a:off x="778359" y="1602073"/>
              <a:ext cx="252687" cy="74175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49"/>
            <p:cNvSpPr/>
            <p:nvPr/>
          </p:nvSpPr>
          <p:spPr>
            <a:xfrm rot="7840364" flipH="1">
              <a:off x="965732" y="1432365"/>
              <a:ext cx="169464" cy="232906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49"/>
            <p:cNvSpPr/>
            <p:nvPr/>
          </p:nvSpPr>
          <p:spPr>
            <a:xfrm rot="7840364" flipH="1">
              <a:off x="791406" y="1453196"/>
              <a:ext cx="247630" cy="76393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49"/>
            <p:cNvSpPr/>
            <p:nvPr/>
          </p:nvSpPr>
          <p:spPr>
            <a:xfrm rot="7840364" flipH="1">
              <a:off x="926113" y="1918278"/>
              <a:ext cx="167955" cy="206466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49"/>
            <p:cNvSpPr/>
            <p:nvPr/>
          </p:nvSpPr>
          <p:spPr>
            <a:xfrm rot="7840364" flipH="1">
              <a:off x="1016365" y="1788624"/>
              <a:ext cx="83223" cy="24825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49"/>
            <p:cNvSpPr/>
            <p:nvPr/>
          </p:nvSpPr>
          <p:spPr>
            <a:xfrm rot="7840364" flipH="1">
              <a:off x="789345" y="1875914"/>
              <a:ext cx="249493" cy="81185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49"/>
            <p:cNvSpPr/>
            <p:nvPr/>
          </p:nvSpPr>
          <p:spPr>
            <a:xfrm rot="7840364" flipH="1">
              <a:off x="1010130" y="1665021"/>
              <a:ext cx="86418" cy="247458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49"/>
            <p:cNvSpPr/>
            <p:nvPr/>
          </p:nvSpPr>
          <p:spPr>
            <a:xfrm rot="7840364" flipH="1">
              <a:off x="783272" y="1749132"/>
              <a:ext cx="250291" cy="81806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49"/>
            <p:cNvSpPr/>
            <p:nvPr/>
          </p:nvSpPr>
          <p:spPr>
            <a:xfrm rot="7840364" flipH="1">
              <a:off x="1003172" y="1539420"/>
              <a:ext cx="99016" cy="242755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49"/>
            <p:cNvSpPr/>
            <p:nvPr/>
          </p:nvSpPr>
          <p:spPr>
            <a:xfrm rot="7840364" flipH="1">
              <a:off x="780505" y="1599579"/>
              <a:ext cx="250291" cy="77635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49"/>
            <p:cNvSpPr/>
            <p:nvPr/>
          </p:nvSpPr>
          <p:spPr>
            <a:xfrm rot="7840364" flipH="1">
              <a:off x="1006475" y="1416874"/>
              <a:ext cx="115697" cy="235302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49"/>
            <p:cNvSpPr/>
            <p:nvPr/>
          </p:nvSpPr>
          <p:spPr>
            <a:xfrm rot="7840364" flipH="1">
              <a:off x="791664" y="1451179"/>
              <a:ext cx="249493" cy="78611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49"/>
            <p:cNvSpPr/>
            <p:nvPr/>
          </p:nvSpPr>
          <p:spPr>
            <a:xfrm rot="7840364" flipH="1">
              <a:off x="753169" y="1461240"/>
              <a:ext cx="530039" cy="421006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49"/>
            <p:cNvSpPr/>
            <p:nvPr/>
          </p:nvSpPr>
          <p:spPr>
            <a:xfrm rot="7840364" flipH="1">
              <a:off x="1030373" y="1619258"/>
              <a:ext cx="107800" cy="16556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49"/>
            <p:cNvSpPr/>
            <p:nvPr/>
          </p:nvSpPr>
          <p:spPr>
            <a:xfrm rot="7840364" flipH="1">
              <a:off x="841283" y="1715881"/>
              <a:ext cx="338217" cy="387290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49"/>
            <p:cNvSpPr/>
            <p:nvPr/>
          </p:nvSpPr>
          <p:spPr>
            <a:xfrm rot="7840364" flipH="1">
              <a:off x="1097800" y="1613130"/>
              <a:ext cx="30965" cy="32563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49"/>
            <p:cNvSpPr/>
            <p:nvPr/>
          </p:nvSpPr>
          <p:spPr>
            <a:xfrm rot="3422581" flipH="1">
              <a:off x="1024907" y="2617424"/>
              <a:ext cx="273102" cy="249484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49"/>
            <p:cNvSpPr/>
            <p:nvPr/>
          </p:nvSpPr>
          <p:spPr>
            <a:xfrm rot="3422581" flipH="1">
              <a:off x="948450" y="2577412"/>
              <a:ext cx="346975" cy="278903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49"/>
            <p:cNvSpPr/>
            <p:nvPr/>
          </p:nvSpPr>
          <p:spPr>
            <a:xfrm rot="3422581" flipH="1">
              <a:off x="1126774" y="2665819"/>
              <a:ext cx="177230" cy="197022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49"/>
            <p:cNvSpPr/>
            <p:nvPr/>
          </p:nvSpPr>
          <p:spPr>
            <a:xfrm rot="3422581" flipH="1">
              <a:off x="1025368" y="2615012"/>
              <a:ext cx="270238" cy="252152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14" name="Google Shape;4614;p49"/>
          <p:cNvGrpSpPr/>
          <p:nvPr/>
        </p:nvGrpSpPr>
        <p:grpSpPr>
          <a:xfrm>
            <a:off x="9370966" y="750238"/>
            <a:ext cx="2122236" cy="1175137"/>
            <a:chOff x="7028224" y="562678"/>
            <a:chExt cx="1591677" cy="881353"/>
          </a:xfrm>
        </p:grpSpPr>
        <p:sp>
          <p:nvSpPr>
            <p:cNvPr id="4615" name="Google Shape;4615;p49"/>
            <p:cNvSpPr/>
            <p:nvPr/>
          </p:nvSpPr>
          <p:spPr>
            <a:xfrm rot="3684608">
              <a:off x="7927520" y="658409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49"/>
            <p:cNvSpPr/>
            <p:nvPr/>
          </p:nvSpPr>
          <p:spPr>
            <a:xfrm rot="3684608">
              <a:off x="7929692" y="654028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49"/>
            <p:cNvSpPr/>
            <p:nvPr/>
          </p:nvSpPr>
          <p:spPr>
            <a:xfrm rot="3684608">
              <a:off x="7946241" y="691841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49"/>
            <p:cNvSpPr/>
            <p:nvPr/>
          </p:nvSpPr>
          <p:spPr>
            <a:xfrm rot="3684608">
              <a:off x="7998868" y="779823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49"/>
            <p:cNvSpPr/>
            <p:nvPr/>
          </p:nvSpPr>
          <p:spPr>
            <a:xfrm rot="3684608">
              <a:off x="7992549" y="779010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49"/>
            <p:cNvSpPr/>
            <p:nvPr/>
          </p:nvSpPr>
          <p:spPr>
            <a:xfrm rot="3684608">
              <a:off x="8012119" y="820467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49"/>
            <p:cNvSpPr/>
            <p:nvPr/>
          </p:nvSpPr>
          <p:spPr>
            <a:xfrm rot="3684608">
              <a:off x="8041765" y="596089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49"/>
            <p:cNvSpPr/>
            <p:nvPr/>
          </p:nvSpPr>
          <p:spPr>
            <a:xfrm rot="3684608">
              <a:off x="8067554" y="652915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49"/>
            <p:cNvSpPr/>
            <p:nvPr/>
          </p:nvSpPr>
          <p:spPr>
            <a:xfrm rot="3684608">
              <a:off x="8229593" y="1079375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49"/>
            <p:cNvSpPr/>
            <p:nvPr/>
          </p:nvSpPr>
          <p:spPr>
            <a:xfrm rot="3684608">
              <a:off x="8216221" y="1090849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49"/>
            <p:cNvSpPr/>
            <p:nvPr/>
          </p:nvSpPr>
          <p:spPr>
            <a:xfrm rot="3684608">
              <a:off x="8232263" y="1149265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49"/>
            <p:cNvSpPr/>
            <p:nvPr/>
          </p:nvSpPr>
          <p:spPr>
            <a:xfrm rot="3684608">
              <a:off x="8245610" y="108980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49"/>
            <p:cNvSpPr/>
            <p:nvPr/>
          </p:nvSpPr>
          <p:spPr>
            <a:xfrm rot="3684608">
              <a:off x="8018197" y="1043885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49"/>
            <p:cNvSpPr/>
            <p:nvPr/>
          </p:nvSpPr>
          <p:spPr>
            <a:xfrm rot="3684608">
              <a:off x="8090539" y="1195458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49"/>
            <p:cNvSpPr/>
            <p:nvPr/>
          </p:nvSpPr>
          <p:spPr>
            <a:xfrm rot="3684608">
              <a:off x="8020328" y="1188782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49"/>
            <p:cNvSpPr/>
            <p:nvPr/>
          </p:nvSpPr>
          <p:spPr>
            <a:xfrm rot="3684608">
              <a:off x="8075285" y="944636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49"/>
            <p:cNvSpPr/>
            <p:nvPr/>
          </p:nvSpPr>
          <p:spPr>
            <a:xfrm rot="3684608">
              <a:off x="8147647" y="1095497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49"/>
            <p:cNvSpPr/>
            <p:nvPr/>
          </p:nvSpPr>
          <p:spPr>
            <a:xfrm rot="3684608">
              <a:off x="8136076" y="849953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49"/>
            <p:cNvSpPr/>
            <p:nvPr/>
          </p:nvSpPr>
          <p:spPr>
            <a:xfrm rot="3684608">
              <a:off x="8206716" y="980282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49"/>
            <p:cNvSpPr/>
            <p:nvPr/>
          </p:nvSpPr>
          <p:spPr>
            <a:xfrm rot="3684608">
              <a:off x="8187357" y="754919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49"/>
            <p:cNvSpPr/>
            <p:nvPr/>
          </p:nvSpPr>
          <p:spPr>
            <a:xfrm rot="3684608">
              <a:off x="8256930" y="859726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49"/>
            <p:cNvSpPr/>
            <p:nvPr/>
          </p:nvSpPr>
          <p:spPr>
            <a:xfrm rot="3684608">
              <a:off x="8118998" y="912660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49"/>
            <p:cNvSpPr/>
            <p:nvPr/>
          </p:nvSpPr>
          <p:spPr>
            <a:xfrm rot="3684608">
              <a:off x="7966279" y="983096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49"/>
            <p:cNvSpPr/>
            <p:nvPr/>
          </p:nvSpPr>
          <p:spPr>
            <a:xfrm rot="3684608">
              <a:off x="8147470" y="905780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49"/>
            <p:cNvSpPr/>
            <p:nvPr/>
          </p:nvSpPr>
          <p:spPr>
            <a:xfrm rot="3684608">
              <a:off x="8035564" y="1169091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49"/>
            <p:cNvSpPr/>
            <p:nvPr/>
          </p:nvSpPr>
          <p:spPr>
            <a:xfrm rot="3684608">
              <a:off x="8052499" y="1045552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49"/>
            <p:cNvSpPr/>
            <p:nvPr/>
          </p:nvSpPr>
          <p:spPr>
            <a:xfrm rot="3684608">
              <a:off x="8096475" y="118369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49"/>
            <p:cNvSpPr/>
            <p:nvPr/>
          </p:nvSpPr>
          <p:spPr>
            <a:xfrm rot="3684608">
              <a:off x="8106521" y="946119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49"/>
            <p:cNvSpPr/>
            <p:nvPr/>
          </p:nvSpPr>
          <p:spPr>
            <a:xfrm rot="3684608">
              <a:off x="8153631" y="1083891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49"/>
            <p:cNvSpPr/>
            <p:nvPr/>
          </p:nvSpPr>
          <p:spPr>
            <a:xfrm rot="3684608">
              <a:off x="8163987" y="844776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49"/>
            <p:cNvSpPr/>
            <p:nvPr/>
          </p:nvSpPr>
          <p:spPr>
            <a:xfrm rot="3684608">
              <a:off x="8210700" y="971399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49"/>
            <p:cNvSpPr/>
            <p:nvPr/>
          </p:nvSpPr>
          <p:spPr>
            <a:xfrm rot="3684608">
              <a:off x="8207884" y="743206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49"/>
            <p:cNvSpPr/>
            <p:nvPr/>
          </p:nvSpPr>
          <p:spPr>
            <a:xfrm rot="3684608">
              <a:off x="8258597" y="853098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49"/>
            <p:cNvSpPr/>
            <p:nvPr/>
          </p:nvSpPr>
          <p:spPr>
            <a:xfrm rot="3684608">
              <a:off x="8041949" y="761448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49"/>
            <p:cNvSpPr/>
            <p:nvPr/>
          </p:nvSpPr>
          <p:spPr>
            <a:xfrm>
              <a:off x="7030019" y="695529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49"/>
            <p:cNvSpPr/>
            <p:nvPr/>
          </p:nvSpPr>
          <p:spPr>
            <a:xfrm>
              <a:off x="7042791" y="678684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49"/>
            <p:cNvSpPr/>
            <p:nvPr/>
          </p:nvSpPr>
          <p:spPr>
            <a:xfrm>
              <a:off x="7041755" y="721141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49"/>
            <p:cNvSpPr/>
            <p:nvPr/>
          </p:nvSpPr>
          <p:spPr>
            <a:xfrm>
              <a:off x="7028224" y="69566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49"/>
            <p:cNvSpPr/>
            <p:nvPr/>
          </p:nvSpPr>
          <p:spPr>
            <a:xfrm>
              <a:off x="7322100" y="616414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49"/>
            <p:cNvSpPr/>
            <p:nvPr/>
          </p:nvSpPr>
          <p:spPr>
            <a:xfrm>
              <a:off x="7325138" y="642233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49"/>
            <p:cNvSpPr/>
            <p:nvPr/>
          </p:nvSpPr>
          <p:spPr>
            <a:xfrm>
              <a:off x="7319615" y="615585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49"/>
            <p:cNvSpPr/>
            <p:nvPr/>
          </p:nvSpPr>
          <p:spPr>
            <a:xfrm>
              <a:off x="7342465" y="668674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49"/>
            <p:cNvSpPr/>
            <p:nvPr/>
          </p:nvSpPr>
          <p:spPr>
            <a:xfrm>
              <a:off x="7394240" y="706713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49"/>
            <p:cNvSpPr/>
            <p:nvPr/>
          </p:nvSpPr>
          <p:spPr>
            <a:xfrm>
              <a:off x="7661538" y="1001358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49"/>
            <p:cNvSpPr/>
            <p:nvPr/>
          </p:nvSpPr>
          <p:spPr>
            <a:xfrm>
              <a:off x="7515532" y="994869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49"/>
            <p:cNvSpPr/>
            <p:nvPr/>
          </p:nvSpPr>
          <p:spPr>
            <a:xfrm>
              <a:off x="7326380" y="822555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49"/>
            <p:cNvSpPr/>
            <p:nvPr/>
          </p:nvSpPr>
          <p:spPr>
            <a:xfrm>
              <a:off x="7414467" y="940814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49"/>
            <p:cNvSpPr/>
            <p:nvPr/>
          </p:nvSpPr>
          <p:spPr>
            <a:xfrm>
              <a:off x="7432347" y="962146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49"/>
            <p:cNvSpPr/>
            <p:nvPr/>
          </p:nvSpPr>
          <p:spPr>
            <a:xfrm>
              <a:off x="7351025" y="836362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49"/>
            <p:cNvSpPr/>
            <p:nvPr/>
          </p:nvSpPr>
          <p:spPr>
            <a:xfrm>
              <a:off x="7538935" y="1015166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49"/>
            <p:cNvSpPr/>
            <p:nvPr/>
          </p:nvSpPr>
          <p:spPr>
            <a:xfrm>
              <a:off x="7707791" y="1025728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49"/>
            <p:cNvSpPr/>
            <p:nvPr/>
          </p:nvSpPr>
          <p:spPr>
            <a:xfrm>
              <a:off x="7666509" y="1000116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49"/>
            <p:cNvSpPr/>
            <p:nvPr/>
          </p:nvSpPr>
          <p:spPr>
            <a:xfrm>
              <a:off x="7519882" y="994179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49"/>
            <p:cNvSpPr/>
            <p:nvPr/>
          </p:nvSpPr>
          <p:spPr>
            <a:xfrm>
              <a:off x="7326380" y="82062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49"/>
            <p:cNvSpPr/>
            <p:nvPr/>
          </p:nvSpPr>
          <p:spPr>
            <a:xfrm>
              <a:off x="7417574" y="939571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49"/>
            <p:cNvSpPr/>
            <p:nvPr/>
          </p:nvSpPr>
          <p:spPr>
            <a:xfrm>
              <a:off x="7726844" y="108758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49"/>
            <p:cNvSpPr/>
            <p:nvPr/>
          </p:nvSpPr>
          <p:spPr>
            <a:xfrm>
              <a:off x="7534033" y="1080336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49"/>
            <p:cNvSpPr/>
            <p:nvPr/>
          </p:nvSpPr>
          <p:spPr>
            <a:xfrm>
              <a:off x="7315335" y="86591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49"/>
            <p:cNvSpPr/>
            <p:nvPr/>
          </p:nvSpPr>
          <p:spPr>
            <a:xfrm>
              <a:off x="7421302" y="1013647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4675" name="Google Shape;4675;p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89226" y="4077913"/>
            <a:ext cx="2159403" cy="2202399"/>
          </a:xfrm>
          <a:prstGeom prst="rect">
            <a:avLst/>
          </a:prstGeom>
          <a:noFill/>
          <a:ln>
            <a:noFill/>
          </a:ln>
        </p:spPr>
      </p:pic>
      <p:sp>
        <p:nvSpPr>
          <p:cNvPr id="4677" name="Google Shape;4677;p49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78" name="Google Shape;4678;p49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79" name="Google Shape;4679;p49">
            <a:hlinkClick r:id="rId4" action="ppaction://hlinksldjump"/>
          </p:cNvPr>
          <p:cNvSpPr txBox="1"/>
          <p:nvPr/>
        </p:nvSpPr>
        <p:spPr>
          <a:xfrm>
            <a:off x="11594767" y="835567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1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680" name="Google Shape;4680;p49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81" name="Google Shape;4681;p49">
            <a:hlinkClick r:id="rId5" action="ppaction://hlinksldjump"/>
          </p:cNvPr>
          <p:cNvSpPr txBox="1"/>
          <p:nvPr/>
        </p:nvSpPr>
        <p:spPr>
          <a:xfrm>
            <a:off x="11594767" y="1520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2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682" name="Google Shape;4682;p49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83" name="Google Shape;4683;p49">
            <a:hlinkClick r:id="" action="ppaction://noaction"/>
          </p:cNvPr>
          <p:cNvSpPr txBox="1"/>
          <p:nvPr/>
        </p:nvSpPr>
        <p:spPr>
          <a:xfrm>
            <a:off x="11594767" y="22226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3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684" name="Google Shape;4684;p49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85" name="Google Shape;4685;p49">
            <a:hlinkClick r:id="" action="ppaction://noaction"/>
          </p:cNvPr>
          <p:cNvSpPr txBox="1"/>
          <p:nvPr/>
        </p:nvSpPr>
        <p:spPr>
          <a:xfrm>
            <a:off x="11594767" y="2898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4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686" name="Google Shape;4686;p49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87" name="Google Shape;4687;p49">
            <a:hlinkClick r:id="" action="ppaction://noaction"/>
          </p:cNvPr>
          <p:cNvSpPr txBox="1"/>
          <p:nvPr/>
        </p:nvSpPr>
        <p:spPr>
          <a:xfrm>
            <a:off x="11594767" y="3581800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5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688" name="Google Shape;4688;p49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89" name="Google Shape;4689;p49">
            <a:hlinkClick r:id="" action="ppaction://noaction"/>
          </p:cNvPr>
          <p:cNvSpPr txBox="1"/>
          <p:nvPr/>
        </p:nvSpPr>
        <p:spPr>
          <a:xfrm>
            <a:off x="11594767" y="4276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6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690" name="Google Shape;4690;p49"/>
          <p:cNvSpPr/>
          <p:nvPr/>
        </p:nvSpPr>
        <p:spPr>
          <a:xfrm>
            <a:off x="11685141" y="5500819"/>
            <a:ext cx="242296" cy="260933"/>
          </a:xfrm>
          <a:custGeom>
            <a:avLst/>
            <a:gdLst/>
            <a:ahLst/>
            <a:cxnLst/>
            <a:rect l="l" t="t" r="r" b="b"/>
            <a:pathLst>
              <a:path w="10820" h="11654" extrusionOk="0">
                <a:moveTo>
                  <a:pt x="5410" y="1"/>
                </a:moveTo>
                <a:cubicBezTo>
                  <a:pt x="5383" y="1"/>
                  <a:pt x="5357" y="9"/>
                  <a:pt x="5336" y="26"/>
                </a:cubicBezTo>
                <a:lnTo>
                  <a:pt x="1" y="4673"/>
                </a:lnTo>
                <a:lnTo>
                  <a:pt x="1" y="11335"/>
                </a:lnTo>
                <a:cubicBezTo>
                  <a:pt x="1" y="11510"/>
                  <a:pt x="145" y="11653"/>
                  <a:pt x="320" y="11653"/>
                </a:cubicBezTo>
                <a:lnTo>
                  <a:pt x="10501" y="11653"/>
                </a:lnTo>
                <a:cubicBezTo>
                  <a:pt x="10675" y="11653"/>
                  <a:pt x="10819" y="11510"/>
                  <a:pt x="10819" y="11335"/>
                </a:cubicBezTo>
                <a:lnTo>
                  <a:pt x="10819" y="4673"/>
                </a:lnTo>
                <a:lnTo>
                  <a:pt x="5484" y="26"/>
                </a:lnTo>
                <a:cubicBezTo>
                  <a:pt x="5463" y="9"/>
                  <a:pt x="5437" y="1"/>
                  <a:pt x="541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91" name="Google Shape;4691;p49"/>
          <p:cNvSpPr/>
          <p:nvPr/>
        </p:nvSpPr>
        <p:spPr>
          <a:xfrm>
            <a:off x="11795113" y="5500819"/>
            <a:ext cx="132323" cy="260933"/>
          </a:xfrm>
          <a:custGeom>
            <a:avLst/>
            <a:gdLst/>
            <a:ahLst/>
            <a:cxnLst/>
            <a:rect l="l" t="t" r="r" b="b"/>
            <a:pathLst>
              <a:path w="5909" h="11654" extrusionOk="0">
                <a:moveTo>
                  <a:pt x="499" y="1"/>
                </a:moveTo>
                <a:cubicBezTo>
                  <a:pt x="472" y="1"/>
                  <a:pt x="446" y="9"/>
                  <a:pt x="425" y="26"/>
                </a:cubicBezTo>
                <a:lnTo>
                  <a:pt x="0" y="396"/>
                </a:lnTo>
                <a:cubicBezTo>
                  <a:pt x="1916" y="2031"/>
                  <a:pt x="4959" y="4670"/>
                  <a:pt x="4959" y="4670"/>
                </a:cubicBezTo>
                <a:lnTo>
                  <a:pt x="4959" y="11331"/>
                </a:lnTo>
                <a:cubicBezTo>
                  <a:pt x="4959" y="11510"/>
                  <a:pt x="4815" y="11653"/>
                  <a:pt x="4640" y="11653"/>
                </a:cubicBezTo>
                <a:lnTo>
                  <a:pt x="5590" y="11653"/>
                </a:lnTo>
                <a:cubicBezTo>
                  <a:pt x="5764" y="11653"/>
                  <a:pt x="5908" y="11510"/>
                  <a:pt x="5908" y="11331"/>
                </a:cubicBezTo>
                <a:lnTo>
                  <a:pt x="5908" y="4673"/>
                </a:lnTo>
                <a:lnTo>
                  <a:pt x="573" y="26"/>
                </a:lnTo>
                <a:cubicBezTo>
                  <a:pt x="552" y="9"/>
                  <a:pt x="526" y="1"/>
                  <a:pt x="4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92" name="Google Shape;4692;p49"/>
          <p:cNvSpPr/>
          <p:nvPr/>
        </p:nvSpPr>
        <p:spPr>
          <a:xfrm>
            <a:off x="11645326" y="5466380"/>
            <a:ext cx="321860" cy="142155"/>
          </a:xfrm>
          <a:custGeom>
            <a:avLst/>
            <a:gdLst/>
            <a:ahLst/>
            <a:cxnLst/>
            <a:rect l="l" t="t" r="r" b="b"/>
            <a:pathLst>
              <a:path w="14373" h="6349" extrusionOk="0">
                <a:moveTo>
                  <a:pt x="7187" y="0"/>
                </a:moveTo>
                <a:cubicBezTo>
                  <a:pt x="7161" y="0"/>
                  <a:pt x="7135" y="9"/>
                  <a:pt x="7114" y="26"/>
                </a:cubicBezTo>
                <a:lnTo>
                  <a:pt x="83" y="6149"/>
                </a:lnTo>
                <a:cubicBezTo>
                  <a:pt x="0" y="6218"/>
                  <a:pt x="52" y="6348"/>
                  <a:pt x="158" y="6348"/>
                </a:cubicBezTo>
                <a:lnTo>
                  <a:pt x="1779" y="6348"/>
                </a:lnTo>
                <a:lnTo>
                  <a:pt x="7114" y="1705"/>
                </a:lnTo>
                <a:cubicBezTo>
                  <a:pt x="7135" y="1686"/>
                  <a:pt x="7161" y="1677"/>
                  <a:pt x="7187" y="1677"/>
                </a:cubicBezTo>
                <a:cubicBezTo>
                  <a:pt x="7213" y="1677"/>
                  <a:pt x="7239" y="1686"/>
                  <a:pt x="7262" y="1705"/>
                </a:cubicBezTo>
                <a:lnTo>
                  <a:pt x="12597" y="6348"/>
                </a:lnTo>
                <a:lnTo>
                  <a:pt x="14218" y="6348"/>
                </a:lnTo>
                <a:cubicBezTo>
                  <a:pt x="14324" y="6348"/>
                  <a:pt x="14372" y="6218"/>
                  <a:pt x="14293" y="6149"/>
                </a:cubicBezTo>
                <a:lnTo>
                  <a:pt x="7262" y="26"/>
                </a:lnTo>
                <a:cubicBezTo>
                  <a:pt x="7239" y="9"/>
                  <a:pt x="7213" y="0"/>
                  <a:pt x="718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693" name="Google Shape;4693;p49">
            <a:hlinkClick r:id="rId6" action="ppaction://hlinksldjump"/>
          </p:cNvPr>
          <p:cNvSpPr/>
          <p:nvPr/>
        </p:nvSpPr>
        <p:spPr>
          <a:xfrm>
            <a:off x="11639034" y="5461700"/>
            <a:ext cx="334601" cy="304728"/>
          </a:xfrm>
          <a:custGeom>
            <a:avLst/>
            <a:gdLst/>
            <a:ahLst/>
            <a:cxnLst/>
            <a:rect l="l" t="t" r="r" b="b"/>
            <a:pathLst>
              <a:path w="14942" h="13610" extrusionOk="0">
                <a:moveTo>
                  <a:pt x="4548" y="1571"/>
                </a:moveTo>
                <a:lnTo>
                  <a:pt x="4548" y="2006"/>
                </a:lnTo>
                <a:lnTo>
                  <a:pt x="2272" y="2006"/>
                </a:lnTo>
                <a:lnTo>
                  <a:pt x="2272" y="1571"/>
                </a:lnTo>
                <a:close/>
                <a:moveTo>
                  <a:pt x="4164" y="2424"/>
                </a:moveTo>
                <a:lnTo>
                  <a:pt x="4164" y="2774"/>
                </a:lnTo>
                <a:lnTo>
                  <a:pt x="2728" y="4021"/>
                </a:lnTo>
                <a:lnTo>
                  <a:pt x="2728" y="2424"/>
                </a:lnTo>
                <a:close/>
                <a:moveTo>
                  <a:pt x="8937" y="7822"/>
                </a:moveTo>
                <a:cubicBezTo>
                  <a:pt x="8985" y="7822"/>
                  <a:pt x="9023" y="7859"/>
                  <a:pt x="9023" y="7907"/>
                </a:cubicBezTo>
                <a:lnTo>
                  <a:pt x="9023" y="13191"/>
                </a:lnTo>
                <a:lnTo>
                  <a:pt x="6175" y="13191"/>
                </a:lnTo>
                <a:lnTo>
                  <a:pt x="6175" y="7907"/>
                </a:lnTo>
                <a:cubicBezTo>
                  <a:pt x="6175" y="7859"/>
                  <a:pt x="6213" y="7822"/>
                  <a:pt x="6261" y="7822"/>
                </a:cubicBezTo>
                <a:close/>
                <a:moveTo>
                  <a:pt x="7469" y="1"/>
                </a:moveTo>
                <a:cubicBezTo>
                  <a:pt x="7394" y="1"/>
                  <a:pt x="7318" y="27"/>
                  <a:pt x="7258" y="80"/>
                </a:cubicBezTo>
                <a:lnTo>
                  <a:pt x="4966" y="2075"/>
                </a:lnTo>
                <a:lnTo>
                  <a:pt x="4966" y="1482"/>
                </a:lnTo>
                <a:cubicBezTo>
                  <a:pt x="4962" y="1300"/>
                  <a:pt x="4818" y="1153"/>
                  <a:pt x="4637" y="1153"/>
                </a:cubicBezTo>
                <a:lnTo>
                  <a:pt x="2180" y="1153"/>
                </a:lnTo>
                <a:cubicBezTo>
                  <a:pt x="1998" y="1153"/>
                  <a:pt x="1854" y="1300"/>
                  <a:pt x="1851" y="1482"/>
                </a:cubicBezTo>
                <a:lnTo>
                  <a:pt x="1851" y="2099"/>
                </a:lnTo>
                <a:cubicBezTo>
                  <a:pt x="1854" y="2277"/>
                  <a:pt x="1998" y="2424"/>
                  <a:pt x="2180" y="2424"/>
                </a:cubicBezTo>
                <a:lnTo>
                  <a:pt x="2310" y="2424"/>
                </a:lnTo>
                <a:lnTo>
                  <a:pt x="2310" y="4385"/>
                </a:lnTo>
                <a:lnTo>
                  <a:pt x="226" y="6201"/>
                </a:lnTo>
                <a:cubicBezTo>
                  <a:pt x="0" y="6396"/>
                  <a:pt x="141" y="6766"/>
                  <a:pt x="439" y="6766"/>
                </a:cubicBezTo>
                <a:lnTo>
                  <a:pt x="1851" y="6766"/>
                </a:lnTo>
                <a:lnTo>
                  <a:pt x="1851" y="10484"/>
                </a:lnTo>
                <a:cubicBezTo>
                  <a:pt x="1847" y="10604"/>
                  <a:pt x="1940" y="10704"/>
                  <a:pt x="2060" y="10704"/>
                </a:cubicBezTo>
                <a:cubicBezTo>
                  <a:pt x="2180" y="10704"/>
                  <a:pt x="2276" y="10604"/>
                  <a:pt x="2269" y="10484"/>
                </a:cubicBezTo>
                <a:lnTo>
                  <a:pt x="2269" y="6653"/>
                </a:lnTo>
                <a:lnTo>
                  <a:pt x="7471" y="2126"/>
                </a:lnTo>
                <a:lnTo>
                  <a:pt x="12669" y="6653"/>
                </a:lnTo>
                <a:lnTo>
                  <a:pt x="12669" y="13082"/>
                </a:lnTo>
                <a:cubicBezTo>
                  <a:pt x="12669" y="13140"/>
                  <a:pt x="12618" y="13191"/>
                  <a:pt x="12560" y="13191"/>
                </a:cubicBezTo>
                <a:lnTo>
                  <a:pt x="9441" y="13191"/>
                </a:lnTo>
                <a:lnTo>
                  <a:pt x="9441" y="7907"/>
                </a:lnTo>
                <a:cubicBezTo>
                  <a:pt x="9441" y="7630"/>
                  <a:pt x="9215" y="7404"/>
                  <a:pt x="8937" y="7404"/>
                </a:cubicBezTo>
                <a:lnTo>
                  <a:pt x="6261" y="7404"/>
                </a:lnTo>
                <a:cubicBezTo>
                  <a:pt x="5983" y="7404"/>
                  <a:pt x="5757" y="7630"/>
                  <a:pt x="5757" y="7907"/>
                </a:cubicBezTo>
                <a:lnTo>
                  <a:pt x="5757" y="13191"/>
                </a:lnTo>
                <a:lnTo>
                  <a:pt x="2379" y="13191"/>
                </a:lnTo>
                <a:cubicBezTo>
                  <a:pt x="2320" y="13191"/>
                  <a:pt x="2269" y="13140"/>
                  <a:pt x="2269" y="13082"/>
                </a:cubicBezTo>
                <a:lnTo>
                  <a:pt x="2269" y="11492"/>
                </a:lnTo>
                <a:cubicBezTo>
                  <a:pt x="2264" y="11358"/>
                  <a:pt x="2163" y="11291"/>
                  <a:pt x="2061" y="11291"/>
                </a:cubicBezTo>
                <a:cubicBezTo>
                  <a:pt x="1960" y="11291"/>
                  <a:pt x="1858" y="11358"/>
                  <a:pt x="1851" y="11492"/>
                </a:cubicBezTo>
                <a:lnTo>
                  <a:pt x="1851" y="13082"/>
                </a:lnTo>
                <a:cubicBezTo>
                  <a:pt x="1851" y="13373"/>
                  <a:pt x="2087" y="13609"/>
                  <a:pt x="2379" y="13609"/>
                </a:cubicBezTo>
                <a:lnTo>
                  <a:pt x="12560" y="13609"/>
                </a:lnTo>
                <a:cubicBezTo>
                  <a:pt x="12851" y="13609"/>
                  <a:pt x="13087" y="13373"/>
                  <a:pt x="13087" y="13082"/>
                </a:cubicBezTo>
                <a:lnTo>
                  <a:pt x="13087" y="6766"/>
                </a:lnTo>
                <a:lnTo>
                  <a:pt x="14499" y="6766"/>
                </a:lnTo>
                <a:cubicBezTo>
                  <a:pt x="14801" y="6766"/>
                  <a:pt x="14941" y="6396"/>
                  <a:pt x="14715" y="6201"/>
                </a:cubicBezTo>
                <a:lnTo>
                  <a:pt x="14712" y="6201"/>
                </a:lnTo>
                <a:lnTo>
                  <a:pt x="11675" y="3555"/>
                </a:lnTo>
                <a:cubicBezTo>
                  <a:pt x="11631" y="3517"/>
                  <a:pt x="11583" y="3501"/>
                  <a:pt x="11538" y="3501"/>
                </a:cubicBezTo>
                <a:cubicBezTo>
                  <a:pt x="11369" y="3501"/>
                  <a:pt x="11234" y="3727"/>
                  <a:pt x="11401" y="3871"/>
                </a:cubicBezTo>
                <a:lnTo>
                  <a:pt x="14245" y="6348"/>
                </a:lnTo>
                <a:lnTo>
                  <a:pt x="12954" y="6348"/>
                </a:lnTo>
                <a:lnTo>
                  <a:pt x="7680" y="1756"/>
                </a:lnTo>
                <a:cubicBezTo>
                  <a:pt x="7620" y="1703"/>
                  <a:pt x="7544" y="1677"/>
                  <a:pt x="7469" y="1677"/>
                </a:cubicBezTo>
                <a:cubicBezTo>
                  <a:pt x="7394" y="1677"/>
                  <a:pt x="7318" y="1703"/>
                  <a:pt x="7258" y="1756"/>
                </a:cubicBezTo>
                <a:lnTo>
                  <a:pt x="1981" y="6348"/>
                </a:lnTo>
                <a:lnTo>
                  <a:pt x="693" y="6348"/>
                </a:lnTo>
                <a:lnTo>
                  <a:pt x="2656" y="4638"/>
                </a:lnTo>
                <a:lnTo>
                  <a:pt x="4510" y="3024"/>
                </a:lnTo>
                <a:lnTo>
                  <a:pt x="7467" y="451"/>
                </a:lnTo>
                <a:lnTo>
                  <a:pt x="10644" y="3216"/>
                </a:lnTo>
                <a:cubicBezTo>
                  <a:pt x="10689" y="3254"/>
                  <a:pt x="10736" y="3271"/>
                  <a:pt x="10782" y="3271"/>
                </a:cubicBezTo>
                <a:cubicBezTo>
                  <a:pt x="10951" y="3271"/>
                  <a:pt x="11086" y="3044"/>
                  <a:pt x="10921" y="2901"/>
                </a:cubicBezTo>
                <a:lnTo>
                  <a:pt x="7680" y="80"/>
                </a:lnTo>
                <a:cubicBezTo>
                  <a:pt x="7620" y="27"/>
                  <a:pt x="7544" y="1"/>
                  <a:pt x="74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0" name="Text Box 5"/>
              <p:cNvSpPr txBox="1">
                <a:spLocks noChangeArrowheads="1"/>
              </p:cNvSpPr>
              <p:nvPr/>
            </p:nvSpPr>
            <p:spPr bwMode="auto">
              <a:xfrm>
                <a:off x="1708644" y="901871"/>
                <a:ext cx="8538497" cy="165167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id-ID" sz="3200" u="sng" dirty="0" smtClean="0">
                    <a:latin typeface="UTM Seagull" panose="02040603050506020204" pitchFamily="18" charset="0"/>
                    <a:cs typeface="Times New Roman" pitchFamily="18" charset="0"/>
                  </a:rPr>
                  <a:t>B</a:t>
                </a:r>
                <a:r>
                  <a:rPr lang="en-US" altLang="id-ID" sz="3200" u="sng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ài</a:t>
                </a:r>
                <a:r>
                  <a:rPr lang="en-US" altLang="id-ID" sz="3200" u="sng" dirty="0" smtClean="0">
                    <a:latin typeface="UTM Seagull" panose="02040603050506020204" pitchFamily="18" charset="0"/>
                    <a:cs typeface="Times New Roman" pitchFamily="18" charset="0"/>
                  </a:rPr>
                  <a:t> 3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: May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một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chiếc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túi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hết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vi-VN" altLang="id-ID" sz="3200" dirty="0" smtClean="0">
                    <a:latin typeface="Times New Roman" pitchFamily="18" charset="0"/>
                    <a:cs typeface="Times New Roman" pitchFamily="18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vi-VN" altLang="id-ID" sz="4800" b="1" i="1" smtClean="0">
                            <a:latin typeface="Cambria Math" panose="02040503050406030204" pitchFamily="18" charset="0"/>
                            <a:cs typeface="Times New Roman" pitchFamily="18" charset="0"/>
                          </a:rPr>
                        </m:ctrlPr>
                      </m:fPr>
                      <m:num>
                        <m:r>
                          <a:rPr lang="en-US" altLang="id-ID" sz="4800" b="1" i="1" smtClean="0">
                            <a:latin typeface="Cambria Math" panose="02040503050406030204" pitchFamily="18" charset="0"/>
                            <a:cs typeface="Times New Roman" pitchFamily="18" charset="0"/>
                          </a:rPr>
                          <m:t>𝟐</m:t>
                        </m:r>
                      </m:num>
                      <m:den>
                        <m:r>
                          <a:rPr lang="en-US" altLang="id-ID" sz="4800" b="1" i="1" smtClean="0">
                            <a:latin typeface="Cambria Math" panose="02040503050406030204" pitchFamily="18" charset="0"/>
                            <a:cs typeface="Times New Roman" pitchFamily="18" charset="0"/>
                          </a:rPr>
                          <m:t>𝟑</m:t>
                        </m:r>
                      </m:den>
                    </m:f>
                  </m:oMath>
                </a14:m>
                <a:r>
                  <a:rPr lang="vi-VN" altLang="id-ID" sz="3200" dirty="0" smtClean="0">
                    <a:latin typeface="Times New Roman" pitchFamily="18" charset="0"/>
                    <a:cs typeface="Times New Roman" pitchFamily="18" charset="0"/>
                  </a:rPr>
                  <a:t>  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m</a:t>
                </a:r>
                <a:r>
                  <a:rPr lang="vi-VN" altLang="id-ID" sz="3200" dirty="0" smtClean="0">
                    <a:latin typeface="Times New Roman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vải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.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Hỏi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may 3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chiếc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túi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như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thế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hết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mấy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mét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vải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?</a:t>
                </a:r>
                <a:endParaRPr lang="en-US" altLang="id-ID" sz="3200" dirty="0">
                  <a:latin typeface="UTM Seagull" panose="02040603050506020204" pitchFamily="18" charset="0"/>
                  <a:cs typeface="Times New Roman" pitchFamily="18" charset="0"/>
                </a:endParaRPr>
              </a:p>
            </p:txBody>
          </p:sp>
        </mc:Choice>
        <mc:Fallback xmlns="">
          <p:sp>
            <p:nvSpPr>
              <p:cNvPr id="160" name="Text Box 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1708644" y="901871"/>
                <a:ext cx="8538497" cy="1651671"/>
              </a:xfrm>
              <a:prstGeom prst="rect">
                <a:avLst/>
              </a:prstGeom>
              <a:blipFill>
                <a:blip r:embed="rId7"/>
                <a:stretch>
                  <a:fillRect l="-1784" r="-286" b="-11439"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2" name="Text Box 5"/>
          <p:cNvSpPr txBox="1">
            <a:spLocks noChangeArrowheads="1"/>
          </p:cNvSpPr>
          <p:nvPr/>
        </p:nvSpPr>
        <p:spPr bwMode="auto">
          <a:xfrm>
            <a:off x="5496754" y="2754241"/>
            <a:ext cx="1980853" cy="58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id-ID" sz="3200" b="1" u="sng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Tóm</a:t>
            </a:r>
            <a:r>
              <a:rPr lang="en-US" altLang="id-ID" sz="3200" b="1" u="sng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200" b="1" u="sng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tắt</a:t>
            </a:r>
            <a:r>
              <a:rPr lang="en-US" altLang="id-ID" sz="3200" b="1" u="sng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3" name="TextBox 152"/>
              <p:cNvSpPr txBox="1">
                <a:spLocks noChangeArrowheads="1"/>
              </p:cNvSpPr>
              <p:nvPr/>
            </p:nvSpPr>
            <p:spPr bwMode="auto">
              <a:xfrm>
                <a:off x="4830997" y="3600105"/>
                <a:ext cx="5125283" cy="107035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r>
                  <a:rPr lang="en-US" sz="3200" b="1" dirty="0" err="1" smtClean="0">
                    <a:latin typeface="Times New Roman" pitchFamily="18" charset="0"/>
                    <a:cs typeface="Times New Roman" pitchFamily="18" charset="0"/>
                  </a:rPr>
                  <a:t>Một</a:t>
                </a:r>
                <a:r>
                  <a:rPr lang="en-US" sz="3200" b="1" dirty="0" smtClean="0">
                    <a:latin typeface="Times New Roman" pitchFamily="18" charset="0"/>
                    <a:cs typeface="Times New Roman" pitchFamily="18" charset="0"/>
                  </a:rPr>
                  <a:t> </a:t>
                </a:r>
                <a:r>
                  <a:rPr lang="en-US" sz="3200" b="1" dirty="0" err="1" smtClean="0">
                    <a:latin typeface="Times New Roman" pitchFamily="18" charset="0"/>
                    <a:cs typeface="Times New Roman" pitchFamily="18" charset="0"/>
                  </a:rPr>
                  <a:t>chiếc</a:t>
                </a:r>
                <a:r>
                  <a:rPr lang="en-US" sz="3200" b="1" dirty="0" smtClean="0">
                    <a:latin typeface="Times New Roman" pitchFamily="18" charset="0"/>
                    <a:cs typeface="Times New Roman" pitchFamily="18" charset="0"/>
                  </a:rPr>
                  <a:t> </a:t>
                </a:r>
                <a:r>
                  <a:rPr lang="en-US" sz="3200" b="1" dirty="0" err="1" smtClean="0">
                    <a:latin typeface="Times New Roman" pitchFamily="18" charset="0"/>
                    <a:cs typeface="Times New Roman" pitchFamily="18" charset="0"/>
                  </a:rPr>
                  <a:t>túi</a:t>
                </a:r>
                <a:r>
                  <a:rPr lang="en-US" sz="3200" b="1" dirty="0" smtClean="0">
                    <a:latin typeface="Times New Roman" pitchFamily="18" charset="0"/>
                    <a:cs typeface="Times New Roman" pitchFamily="18" charset="0"/>
                  </a:rPr>
                  <a:t> :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vi-VN" altLang="id-ID" sz="4400" b="1" i="1" smtClean="0">
                            <a:latin typeface="Cambria Math" panose="02040503050406030204" pitchFamily="18" charset="0"/>
                            <a:cs typeface="Times New Roman" pitchFamily="18" charset="0"/>
                          </a:rPr>
                        </m:ctrlPr>
                      </m:fPr>
                      <m:num>
                        <m:r>
                          <a:rPr lang="en-US" altLang="id-ID" sz="4400" b="1" i="1" smtClean="0">
                            <a:latin typeface="Cambria Math" panose="02040503050406030204" pitchFamily="18" charset="0"/>
                            <a:cs typeface="Times New Roman" pitchFamily="18" charset="0"/>
                          </a:rPr>
                          <m:t>𝟐</m:t>
                        </m:r>
                      </m:num>
                      <m:den>
                        <m:r>
                          <a:rPr lang="en-US" altLang="id-ID" sz="4400" b="1" i="1" smtClean="0">
                            <a:latin typeface="Cambria Math" panose="02040503050406030204" pitchFamily="18" charset="0"/>
                            <a:cs typeface="Times New Roman" pitchFamily="18" charset="0"/>
                          </a:rPr>
                          <m:t>𝟑</m:t>
                        </m:r>
                      </m:den>
                    </m:f>
                  </m:oMath>
                </a14:m>
                <a:r>
                  <a:rPr lang="vi-VN" altLang="id-ID" sz="2800" dirty="0">
                    <a:latin typeface="Times New Roman" pitchFamily="18" charset="0"/>
                    <a:cs typeface="Times New Roman" pitchFamily="18" charset="0"/>
                  </a:rPr>
                  <a:t>  </a:t>
                </a:r>
                <a:r>
                  <a:rPr lang="en-US" altLang="id-ID" sz="32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</a:t>
                </a:r>
                <a:r>
                  <a:rPr lang="vi-VN" altLang="id-ID" sz="3200" b="1" dirty="0">
                    <a:latin typeface="Times New Roman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b="1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vải</a:t>
                </a:r>
                <a:r>
                  <a:rPr lang="en-US" sz="3200" b="1" dirty="0" smtClean="0">
                    <a:latin typeface="Times New Roman" pitchFamily="18" charset="0"/>
                    <a:cs typeface="Times New Roman" pitchFamily="18" charset="0"/>
                  </a:rPr>
                  <a:t>   </a:t>
                </a:r>
                <a:endParaRPr lang="en-US" sz="3200" b="1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</mc:Choice>
        <mc:Fallback xmlns="">
          <p:sp>
            <p:nvSpPr>
              <p:cNvPr id="153" name="TextBox 15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4830997" y="3600105"/>
                <a:ext cx="5125283" cy="1070358"/>
              </a:xfrm>
              <a:prstGeom prst="rect">
                <a:avLst/>
              </a:prstGeom>
              <a:blipFill>
                <a:blip r:embed="rId8"/>
                <a:stretch>
                  <a:fillRect l="-2973"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4" name="TextBox 153"/>
          <p:cNvSpPr txBox="1">
            <a:spLocks noChangeArrowheads="1"/>
          </p:cNvSpPr>
          <p:nvPr/>
        </p:nvSpPr>
        <p:spPr bwMode="auto">
          <a:xfrm>
            <a:off x="4850601" y="4670463"/>
            <a:ext cx="508635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en-US" sz="3200" b="1" dirty="0" smtClean="0">
                <a:latin typeface="Times New Roman" pitchFamily="18" charset="0"/>
                <a:cs typeface="Times New Roman" pitchFamily="18" charset="0"/>
              </a:rPr>
              <a:t>3 </a:t>
            </a:r>
            <a:r>
              <a:rPr lang="en-US" sz="3200" b="1" dirty="0" err="1" smtClean="0">
                <a:latin typeface="Times New Roman" pitchFamily="18" charset="0"/>
                <a:cs typeface="Times New Roman" pitchFamily="18" charset="0"/>
              </a:rPr>
              <a:t>chiếc</a:t>
            </a:r>
            <a:r>
              <a:rPr lang="en-US" sz="32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dirty="0" err="1" smtClean="0">
                <a:latin typeface="Times New Roman" pitchFamily="18" charset="0"/>
                <a:cs typeface="Times New Roman" pitchFamily="18" charset="0"/>
              </a:rPr>
              <a:t>túi</a:t>
            </a:r>
            <a:r>
              <a:rPr lang="en-US" sz="3200" b="1" dirty="0" smtClean="0">
                <a:latin typeface="Times New Roman" pitchFamily="18" charset="0"/>
                <a:cs typeface="Times New Roman" pitchFamily="18" charset="0"/>
              </a:rPr>
              <a:t>      : …m </a:t>
            </a:r>
            <a:r>
              <a:rPr lang="en-US" sz="3200" b="1" dirty="0" err="1" smtClean="0">
                <a:latin typeface="Times New Roman" pitchFamily="18" charset="0"/>
                <a:cs typeface="Times New Roman" pitchFamily="18" charset="0"/>
              </a:rPr>
              <a:t>vải</a:t>
            </a:r>
            <a:r>
              <a:rPr lang="vi-VN" sz="3200" b="1" dirty="0" smtClean="0">
                <a:latin typeface="Times New Roman" pitchFamily="18" charset="0"/>
                <a:cs typeface="Times New Roman" pitchFamily="18" charset="0"/>
              </a:rPr>
              <a:t>?</a:t>
            </a:r>
            <a:r>
              <a:rPr lang="en-US" sz="32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endParaRPr lang="en-US" sz="3200" b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01484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0" presetClass="entr" presetSubtype="0" de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1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8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" grpId="0"/>
      <p:bldP spid="152" grpId="0"/>
      <p:bldP spid="153" grpId="0"/>
      <p:bldP spid="154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oogle Shape;4675;p4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9333913" y="4140646"/>
            <a:ext cx="2159403" cy="2202399"/>
          </a:xfrm>
          <a:prstGeom prst="rect">
            <a:avLst/>
          </a:prstGeom>
          <a:noFill/>
          <a:ln>
            <a:noFill/>
          </a:ln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 Box 5"/>
              <p:cNvSpPr txBox="1">
                <a:spLocks noChangeArrowheads="1"/>
              </p:cNvSpPr>
              <p:nvPr/>
            </p:nvSpPr>
            <p:spPr bwMode="auto">
              <a:xfrm>
                <a:off x="1749587" y="560677"/>
                <a:ext cx="8538497" cy="165167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id-ID" sz="3200" u="sng" dirty="0" smtClean="0">
                    <a:latin typeface="UTM Seagull" panose="02040603050506020204" pitchFamily="18" charset="0"/>
                    <a:cs typeface="Times New Roman" pitchFamily="18" charset="0"/>
                  </a:rPr>
                  <a:t>B</a:t>
                </a:r>
                <a:r>
                  <a:rPr lang="en-US" altLang="id-ID" sz="3200" u="sng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ài</a:t>
                </a:r>
                <a:r>
                  <a:rPr lang="en-US" altLang="id-ID" sz="3200" u="sng" dirty="0" smtClean="0">
                    <a:latin typeface="UTM Seagull" panose="02040603050506020204" pitchFamily="18" charset="0"/>
                    <a:cs typeface="Times New Roman" pitchFamily="18" charset="0"/>
                  </a:rPr>
                  <a:t> 3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: May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một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chiếc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túi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hết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vi-VN" altLang="id-ID" sz="3200" dirty="0" smtClean="0">
                    <a:latin typeface="Times New Roman" pitchFamily="18" charset="0"/>
                    <a:cs typeface="Times New Roman" pitchFamily="18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vi-VN" altLang="id-ID" sz="4800" b="1" i="1" smtClean="0">
                            <a:latin typeface="Cambria Math" panose="02040503050406030204" pitchFamily="18" charset="0"/>
                            <a:cs typeface="Times New Roman" pitchFamily="18" charset="0"/>
                          </a:rPr>
                        </m:ctrlPr>
                      </m:fPr>
                      <m:num>
                        <m:r>
                          <a:rPr lang="en-US" altLang="id-ID" sz="4800" b="1" i="1" smtClean="0">
                            <a:latin typeface="Cambria Math" panose="02040503050406030204" pitchFamily="18" charset="0"/>
                            <a:cs typeface="Times New Roman" pitchFamily="18" charset="0"/>
                          </a:rPr>
                          <m:t>𝟐</m:t>
                        </m:r>
                      </m:num>
                      <m:den>
                        <m:r>
                          <a:rPr lang="en-US" altLang="id-ID" sz="4800" b="1" i="1" smtClean="0">
                            <a:latin typeface="Cambria Math" panose="02040503050406030204" pitchFamily="18" charset="0"/>
                            <a:cs typeface="Times New Roman" pitchFamily="18" charset="0"/>
                          </a:rPr>
                          <m:t>𝟑</m:t>
                        </m:r>
                      </m:den>
                    </m:f>
                  </m:oMath>
                </a14:m>
                <a:r>
                  <a:rPr lang="vi-VN" altLang="id-ID" sz="3200" dirty="0" smtClean="0">
                    <a:latin typeface="Times New Roman" pitchFamily="18" charset="0"/>
                    <a:cs typeface="Times New Roman" pitchFamily="18" charset="0"/>
                  </a:rPr>
                  <a:t>  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m</a:t>
                </a:r>
                <a:r>
                  <a:rPr lang="vi-VN" altLang="id-ID" sz="3200" dirty="0" smtClean="0">
                    <a:latin typeface="Times New Roman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vải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.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Hỏi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may 3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chiếc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túi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như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thế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hết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mấy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mét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200" dirty="0" err="1" smtClean="0">
                    <a:latin typeface="UTM Seagull" panose="02040603050506020204" pitchFamily="18" charset="0"/>
                    <a:cs typeface="Times New Roman" pitchFamily="18" charset="0"/>
                  </a:rPr>
                  <a:t>vải</a:t>
                </a:r>
                <a:r>
                  <a:rPr lang="en-US" altLang="id-ID" sz="3200" dirty="0" smtClean="0">
                    <a:latin typeface="UTM Seagull" panose="02040603050506020204" pitchFamily="18" charset="0"/>
                    <a:cs typeface="Times New Roman" pitchFamily="18" charset="0"/>
                  </a:rPr>
                  <a:t>?</a:t>
                </a:r>
                <a:endParaRPr lang="en-US" altLang="id-ID" sz="3200" dirty="0">
                  <a:latin typeface="UTM Seagull" panose="02040603050506020204" pitchFamily="18" charset="0"/>
                  <a:cs typeface="Times New Roman" pitchFamily="18" charset="0"/>
                </a:endParaRPr>
              </a:p>
            </p:txBody>
          </p:sp>
        </mc:Choice>
        <mc:Fallback xmlns="">
          <p:sp>
            <p:nvSpPr>
              <p:cNvPr id="5" name="Text Box 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1749587" y="560677"/>
                <a:ext cx="8538497" cy="1651671"/>
              </a:xfrm>
              <a:prstGeom prst="rect">
                <a:avLst/>
              </a:prstGeom>
              <a:blipFill>
                <a:blip r:embed="rId3"/>
                <a:stretch>
                  <a:fillRect l="-1784" r="-286" b="-11439"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4650226" y="2456555"/>
            <a:ext cx="2193117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id-ID" sz="3600" b="1" u="sng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Bài</a:t>
            </a:r>
            <a:r>
              <a:rPr lang="en-US" altLang="id-ID" sz="3600" b="1" u="sng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600" b="1" u="sng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giải</a:t>
            </a:r>
            <a:r>
              <a:rPr lang="en-US" altLang="id-ID" sz="3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altLang="id-ID" sz="3600" b="1" dirty="0">
              <a:solidFill>
                <a:schemeClr val="tx1">
                  <a:lumMod val="75000"/>
                  <a:lumOff val="2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" name="Text Box 5"/>
          <p:cNvSpPr txBox="1">
            <a:spLocks noChangeArrowheads="1"/>
          </p:cNvSpPr>
          <p:nvPr/>
        </p:nvSpPr>
        <p:spPr bwMode="auto">
          <a:xfrm>
            <a:off x="2611403" y="3102886"/>
            <a:ext cx="6614483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id-ID" sz="3600" b="1" dirty="0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May 3 </a:t>
            </a:r>
            <a:r>
              <a:rPr lang="en-US" altLang="id-ID" sz="3600" b="1" dirty="0" err="1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chiếc</a:t>
            </a:r>
            <a:r>
              <a:rPr lang="en-US" altLang="id-ID" sz="3600" b="1" dirty="0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600" b="1" dirty="0" err="1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túi</a:t>
            </a:r>
            <a:r>
              <a:rPr lang="en-US" altLang="id-ID" sz="3600" b="1" dirty="0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600" b="1" dirty="0" err="1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hết</a:t>
            </a:r>
            <a:r>
              <a:rPr lang="en-US" altLang="id-ID" sz="3600" b="1" dirty="0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600" b="1" dirty="0" err="1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số</a:t>
            </a:r>
            <a:r>
              <a:rPr lang="en-US" altLang="id-ID" sz="3600" b="1" dirty="0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600" b="1" dirty="0" err="1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mét</a:t>
            </a:r>
            <a:r>
              <a:rPr lang="en-US" altLang="id-ID" sz="3600" b="1" dirty="0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600" b="1" dirty="0" err="1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vải</a:t>
            </a:r>
            <a:r>
              <a:rPr lang="en-US" altLang="id-ID" sz="3600" b="1" dirty="0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600" b="1" dirty="0" err="1" smtClean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là</a:t>
            </a:r>
            <a:r>
              <a:rPr lang="en-US" altLang="id-ID" sz="3600" b="1" dirty="0">
                <a:solidFill>
                  <a:srgbClr val="0000CC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/>
              <p:cNvSpPr txBox="1"/>
              <p:nvPr/>
            </p:nvSpPr>
            <p:spPr>
              <a:xfrm>
                <a:off x="3589369" y="3749217"/>
                <a:ext cx="955343" cy="124880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vi-VN" altLang="id-ID" sz="4000" b="1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cs typeface="Times New Roman" pitchFamily="18" charset="0"/>
                            </a:rPr>
                          </m:ctrlPr>
                        </m:fPr>
                        <m:num>
                          <m:r>
                            <a:rPr lang="en-US" altLang="id-ID" sz="4000" b="1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cs typeface="Times New Roman" pitchFamily="18" charset="0"/>
                            </a:rPr>
                            <m:t>𝟐</m:t>
                          </m:r>
                        </m:num>
                        <m:den>
                          <m:r>
                            <a:rPr lang="en-US" altLang="id-ID" sz="4000" b="1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  <a:cs typeface="Times New Roman" pitchFamily="18" charset="0"/>
                            </a:rPr>
                            <m:t>𝟑</m:t>
                          </m:r>
                        </m:den>
                      </m:f>
                    </m:oMath>
                  </m:oMathPara>
                </a14:m>
                <a:endParaRPr lang="en-US" sz="4000" dirty="0">
                  <a:solidFill>
                    <a:srgbClr val="0070C0"/>
                  </a:solidFill>
                </a:endParaRPr>
              </a:p>
            </p:txBody>
          </p:sp>
        </mc:Choice>
        <mc:Fallback xmlns="">
          <p:sp>
            <p:nvSpPr>
              <p:cNvPr id="8" name="TextBox 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89369" y="3749217"/>
                <a:ext cx="955343" cy="1248803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/>
          <p:cNvSpPr txBox="1"/>
          <p:nvPr/>
        </p:nvSpPr>
        <p:spPr>
          <a:xfrm>
            <a:off x="4339995" y="4007072"/>
            <a:ext cx="309804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 smtClean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 3 </a:t>
            </a:r>
            <a:r>
              <a:rPr lang="en-US" sz="4000" dirty="0" smtClean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= </a:t>
            </a:r>
            <a:r>
              <a:rPr lang="en-US" sz="4000" b="1" dirty="0" smtClean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(m)</a:t>
            </a:r>
            <a:endParaRPr lang="en-US" sz="4000" b="1" dirty="0">
              <a:solidFill>
                <a:srgbClr val="0070C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Text Box 5"/>
          <p:cNvSpPr txBox="1">
            <a:spLocks noChangeArrowheads="1"/>
          </p:cNvSpPr>
          <p:nvPr/>
        </p:nvSpPr>
        <p:spPr bwMode="auto">
          <a:xfrm>
            <a:off x="3373492" y="4998020"/>
            <a:ext cx="4351149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id-ID" sz="36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Đáp</a:t>
            </a:r>
            <a:r>
              <a:rPr lang="en-US" altLang="id-ID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600" b="1" dirty="0" err="1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s</a:t>
            </a:r>
            <a:r>
              <a:rPr lang="en-US" altLang="id-ID" sz="36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ố</a:t>
            </a:r>
            <a:r>
              <a:rPr lang="en-US" altLang="id-ID" sz="3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:</a:t>
            </a:r>
            <a:r>
              <a:rPr lang="vi-VN" altLang="id-ID" sz="3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 m </a:t>
            </a:r>
            <a:r>
              <a:rPr lang="en-US" altLang="id-ID" sz="3600" b="1" dirty="0" err="1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vải</a:t>
            </a:r>
            <a:r>
              <a:rPr lang="en-US" altLang="id-ID" sz="3600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r>
              <a:rPr lang="en-US" altLang="id-ID" sz="3600" b="1" u="sng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altLang="id-ID" sz="3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2943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6" name="Google Shape;4846;p54"/>
          <p:cNvSpPr/>
          <p:nvPr/>
        </p:nvSpPr>
        <p:spPr>
          <a:xfrm rot="5400000">
            <a:off x="3100400" y="1102700"/>
            <a:ext cx="1744800" cy="1950800"/>
          </a:xfrm>
          <a:prstGeom prst="snip1Rect">
            <a:avLst>
              <a:gd name="adj" fmla="val 32727"/>
            </a:avLst>
          </a:prstGeom>
          <a:solidFill>
            <a:schemeClr val="accent1"/>
          </a:solidFill>
          <a:ln>
            <a:noFill/>
          </a:ln>
          <a:effectLst>
            <a:outerShdw blurRad="42863" dist="57150" dir="8460000" algn="bl" rotWithShape="0">
              <a:srgbClr val="000000">
                <a:alpha val="9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848" name="Google Shape;4848;p54"/>
          <p:cNvSpPr/>
          <p:nvPr/>
        </p:nvSpPr>
        <p:spPr>
          <a:xfrm rot="517218">
            <a:off x="2861039" y="899367"/>
            <a:ext cx="1059581" cy="915653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pic>
        <p:nvPicPr>
          <p:cNvPr id="4852" name="Google Shape;4852;p54"/>
          <p:cNvPicPr preferRelativeResize="0"/>
          <p:nvPr/>
        </p:nvPicPr>
        <p:blipFill rotWithShape="1">
          <a:blip r:embed="rId3">
            <a:alphaModFix/>
          </a:blip>
          <a:srcRect l="6753" r="8615"/>
          <a:stretch/>
        </p:blipFill>
        <p:spPr>
          <a:xfrm>
            <a:off x="7045201" y="1205701"/>
            <a:ext cx="3715569" cy="44775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853" name="Google Shape;4853;p54"/>
          <p:cNvGrpSpPr/>
          <p:nvPr/>
        </p:nvGrpSpPr>
        <p:grpSpPr>
          <a:xfrm>
            <a:off x="640821" y="3986494"/>
            <a:ext cx="2591448" cy="2326493"/>
            <a:chOff x="480616" y="2989870"/>
            <a:chExt cx="1943586" cy="1744870"/>
          </a:xfrm>
        </p:grpSpPr>
        <p:sp>
          <p:nvSpPr>
            <p:cNvPr id="4854" name="Google Shape;4854;p54"/>
            <p:cNvSpPr/>
            <p:nvPr/>
          </p:nvSpPr>
          <p:spPr>
            <a:xfrm rot="-7457137">
              <a:off x="1347094" y="4041956"/>
              <a:ext cx="544927" cy="589688"/>
            </a:xfrm>
            <a:custGeom>
              <a:avLst/>
              <a:gdLst/>
              <a:ahLst/>
              <a:cxnLst/>
              <a:rect l="l" t="t" r="r" b="b"/>
              <a:pathLst>
                <a:path w="6087" h="6587" extrusionOk="0">
                  <a:moveTo>
                    <a:pt x="3972" y="0"/>
                  </a:moveTo>
                  <a:cubicBezTo>
                    <a:pt x="3972" y="0"/>
                    <a:pt x="3749" y="537"/>
                    <a:pt x="3402" y="537"/>
                  </a:cubicBezTo>
                  <a:cubicBezTo>
                    <a:pt x="3304" y="537"/>
                    <a:pt x="3195" y="494"/>
                    <a:pt x="3079" y="384"/>
                  </a:cubicBezTo>
                  <a:lnTo>
                    <a:pt x="3079" y="384"/>
                  </a:lnTo>
                  <a:cubicBezTo>
                    <a:pt x="3079" y="384"/>
                    <a:pt x="3177" y="1009"/>
                    <a:pt x="2820" y="1294"/>
                  </a:cubicBezTo>
                  <a:cubicBezTo>
                    <a:pt x="2764" y="1339"/>
                    <a:pt x="2701" y="1359"/>
                    <a:pt x="2635" y="1359"/>
                  </a:cubicBezTo>
                  <a:cubicBezTo>
                    <a:pt x="2280" y="1359"/>
                    <a:pt x="1823" y="806"/>
                    <a:pt x="1740" y="679"/>
                  </a:cubicBezTo>
                  <a:cubicBezTo>
                    <a:pt x="1740" y="679"/>
                    <a:pt x="1456" y="1447"/>
                    <a:pt x="334" y="1447"/>
                  </a:cubicBezTo>
                  <a:cubicBezTo>
                    <a:pt x="315" y="1447"/>
                    <a:pt x="296" y="1447"/>
                    <a:pt x="277" y="1446"/>
                  </a:cubicBezTo>
                  <a:lnTo>
                    <a:pt x="277" y="1446"/>
                  </a:lnTo>
                  <a:cubicBezTo>
                    <a:pt x="277" y="1446"/>
                    <a:pt x="1205" y="1901"/>
                    <a:pt x="741" y="2642"/>
                  </a:cubicBezTo>
                  <a:cubicBezTo>
                    <a:pt x="741" y="2642"/>
                    <a:pt x="904" y="2589"/>
                    <a:pt x="1103" y="2589"/>
                  </a:cubicBezTo>
                  <a:cubicBezTo>
                    <a:pt x="1303" y="2589"/>
                    <a:pt x="1540" y="2642"/>
                    <a:pt x="1687" y="2856"/>
                  </a:cubicBezTo>
                  <a:cubicBezTo>
                    <a:pt x="1939" y="3216"/>
                    <a:pt x="1556" y="3595"/>
                    <a:pt x="846" y="3595"/>
                  </a:cubicBezTo>
                  <a:cubicBezTo>
                    <a:pt x="727" y="3595"/>
                    <a:pt x="599" y="3584"/>
                    <a:pt x="464" y="3561"/>
                  </a:cubicBezTo>
                  <a:lnTo>
                    <a:pt x="464" y="3561"/>
                  </a:lnTo>
                  <a:cubicBezTo>
                    <a:pt x="464" y="3561"/>
                    <a:pt x="973" y="4507"/>
                    <a:pt x="0" y="5025"/>
                  </a:cubicBezTo>
                  <a:cubicBezTo>
                    <a:pt x="0" y="5025"/>
                    <a:pt x="265" y="4906"/>
                    <a:pt x="588" y="4906"/>
                  </a:cubicBezTo>
                  <a:cubicBezTo>
                    <a:pt x="920" y="4906"/>
                    <a:pt x="1313" y="5032"/>
                    <a:pt x="1544" y="5543"/>
                  </a:cubicBezTo>
                  <a:cubicBezTo>
                    <a:pt x="1544" y="5543"/>
                    <a:pt x="2035" y="4503"/>
                    <a:pt x="2550" y="4503"/>
                  </a:cubicBezTo>
                  <a:cubicBezTo>
                    <a:pt x="2569" y="4503"/>
                    <a:pt x="2588" y="4505"/>
                    <a:pt x="2606" y="4507"/>
                  </a:cubicBezTo>
                  <a:cubicBezTo>
                    <a:pt x="3142" y="4588"/>
                    <a:pt x="2481" y="5659"/>
                    <a:pt x="2481" y="5659"/>
                  </a:cubicBezTo>
                  <a:cubicBezTo>
                    <a:pt x="2481" y="5659"/>
                    <a:pt x="2496" y="5657"/>
                    <a:pt x="2522" y="5657"/>
                  </a:cubicBezTo>
                  <a:cubicBezTo>
                    <a:pt x="2684" y="5657"/>
                    <a:pt x="3280" y="5717"/>
                    <a:pt x="3365" y="6587"/>
                  </a:cubicBezTo>
                  <a:cubicBezTo>
                    <a:pt x="3365" y="6587"/>
                    <a:pt x="3935" y="5578"/>
                    <a:pt x="4675" y="5578"/>
                  </a:cubicBezTo>
                  <a:cubicBezTo>
                    <a:pt x="4682" y="5578"/>
                    <a:pt x="4688" y="5578"/>
                    <a:pt x="4695" y="5578"/>
                  </a:cubicBezTo>
                  <a:cubicBezTo>
                    <a:pt x="4695" y="5578"/>
                    <a:pt x="4338" y="4677"/>
                    <a:pt x="4579" y="4409"/>
                  </a:cubicBezTo>
                  <a:cubicBezTo>
                    <a:pt x="4648" y="4332"/>
                    <a:pt x="4757" y="4305"/>
                    <a:pt x="4877" y="4305"/>
                  </a:cubicBezTo>
                  <a:cubicBezTo>
                    <a:pt x="5172" y="4305"/>
                    <a:pt x="5534" y="4472"/>
                    <a:pt x="5534" y="4472"/>
                  </a:cubicBezTo>
                  <a:cubicBezTo>
                    <a:pt x="5534" y="4472"/>
                    <a:pt x="5498" y="3829"/>
                    <a:pt x="6087" y="3802"/>
                  </a:cubicBezTo>
                  <a:cubicBezTo>
                    <a:pt x="6087" y="3802"/>
                    <a:pt x="5418" y="3053"/>
                    <a:pt x="5882" y="2660"/>
                  </a:cubicBezTo>
                  <a:lnTo>
                    <a:pt x="5882" y="2660"/>
                  </a:lnTo>
                  <a:cubicBezTo>
                    <a:pt x="5882" y="2660"/>
                    <a:pt x="5637" y="2722"/>
                    <a:pt x="5309" y="2722"/>
                  </a:cubicBezTo>
                  <a:cubicBezTo>
                    <a:pt x="5013" y="2722"/>
                    <a:pt x="4650" y="2672"/>
                    <a:pt x="4338" y="2481"/>
                  </a:cubicBezTo>
                  <a:cubicBezTo>
                    <a:pt x="4338" y="2481"/>
                    <a:pt x="4213" y="1518"/>
                    <a:pt x="4748" y="857"/>
                  </a:cubicBezTo>
                  <a:cubicBezTo>
                    <a:pt x="4748" y="857"/>
                    <a:pt x="3990" y="750"/>
                    <a:pt x="3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54"/>
            <p:cNvSpPr/>
            <p:nvPr/>
          </p:nvSpPr>
          <p:spPr>
            <a:xfrm rot="-7457137">
              <a:off x="1515785" y="4224577"/>
              <a:ext cx="323626" cy="413149"/>
            </a:xfrm>
            <a:custGeom>
              <a:avLst/>
              <a:gdLst/>
              <a:ahLst/>
              <a:cxnLst/>
              <a:rect l="l" t="t" r="r" b="b"/>
              <a:pathLst>
                <a:path w="3615" h="4615" extrusionOk="0">
                  <a:moveTo>
                    <a:pt x="1589" y="0"/>
                  </a:moveTo>
                  <a:cubicBezTo>
                    <a:pt x="1401" y="233"/>
                    <a:pt x="1009" y="536"/>
                    <a:pt x="277" y="518"/>
                  </a:cubicBezTo>
                  <a:cubicBezTo>
                    <a:pt x="277" y="518"/>
                    <a:pt x="1196" y="973"/>
                    <a:pt x="732" y="1705"/>
                  </a:cubicBezTo>
                  <a:cubicBezTo>
                    <a:pt x="732" y="1705"/>
                    <a:pt x="1392" y="1500"/>
                    <a:pt x="1687" y="1928"/>
                  </a:cubicBezTo>
                  <a:cubicBezTo>
                    <a:pt x="1981" y="2348"/>
                    <a:pt x="1410" y="2794"/>
                    <a:pt x="455" y="2633"/>
                  </a:cubicBezTo>
                  <a:cubicBezTo>
                    <a:pt x="455" y="2633"/>
                    <a:pt x="973" y="3579"/>
                    <a:pt x="0" y="4097"/>
                  </a:cubicBezTo>
                  <a:cubicBezTo>
                    <a:pt x="0" y="4097"/>
                    <a:pt x="1080" y="3606"/>
                    <a:pt x="1535" y="4615"/>
                  </a:cubicBezTo>
                  <a:cubicBezTo>
                    <a:pt x="1535" y="4615"/>
                    <a:pt x="2071" y="3499"/>
                    <a:pt x="2606" y="3579"/>
                  </a:cubicBezTo>
                  <a:cubicBezTo>
                    <a:pt x="2687" y="3579"/>
                    <a:pt x="2749" y="3633"/>
                    <a:pt x="2785" y="3704"/>
                  </a:cubicBezTo>
                  <a:cubicBezTo>
                    <a:pt x="3615" y="2357"/>
                    <a:pt x="3044" y="598"/>
                    <a:pt x="1589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54"/>
            <p:cNvSpPr/>
            <p:nvPr/>
          </p:nvSpPr>
          <p:spPr>
            <a:xfrm rot="-7457137">
              <a:off x="1341597" y="4036680"/>
              <a:ext cx="549761" cy="602490"/>
            </a:xfrm>
            <a:custGeom>
              <a:avLst/>
              <a:gdLst/>
              <a:ahLst/>
              <a:cxnLst/>
              <a:rect l="l" t="t" r="r" b="b"/>
              <a:pathLst>
                <a:path w="6141" h="6730" extrusionOk="0">
                  <a:moveTo>
                    <a:pt x="1551" y="2823"/>
                  </a:moveTo>
                  <a:cubicBezTo>
                    <a:pt x="1581" y="2844"/>
                    <a:pt x="1609" y="2867"/>
                    <a:pt x="1634" y="2893"/>
                  </a:cubicBezTo>
                  <a:lnTo>
                    <a:pt x="1634" y="2893"/>
                  </a:lnTo>
                  <a:cubicBezTo>
                    <a:pt x="1609" y="2867"/>
                    <a:pt x="1581" y="2843"/>
                    <a:pt x="1551" y="2823"/>
                  </a:cubicBezTo>
                  <a:close/>
                  <a:moveTo>
                    <a:pt x="599" y="5016"/>
                  </a:moveTo>
                  <a:cubicBezTo>
                    <a:pt x="551" y="5016"/>
                    <a:pt x="503" y="5019"/>
                    <a:pt x="455" y="5025"/>
                  </a:cubicBezTo>
                  <a:cubicBezTo>
                    <a:pt x="359" y="5036"/>
                    <a:pt x="266" y="5055"/>
                    <a:pt x="175" y="5083"/>
                  </a:cubicBezTo>
                  <a:lnTo>
                    <a:pt x="175" y="5083"/>
                  </a:lnTo>
                  <a:cubicBezTo>
                    <a:pt x="264" y="5058"/>
                    <a:pt x="355" y="5039"/>
                    <a:pt x="446" y="5034"/>
                  </a:cubicBezTo>
                  <a:cubicBezTo>
                    <a:pt x="497" y="5028"/>
                    <a:pt x="548" y="5025"/>
                    <a:pt x="598" y="5025"/>
                  </a:cubicBezTo>
                  <a:cubicBezTo>
                    <a:pt x="699" y="5025"/>
                    <a:pt x="801" y="5037"/>
                    <a:pt x="902" y="5061"/>
                  </a:cubicBezTo>
                  <a:cubicBezTo>
                    <a:pt x="804" y="5030"/>
                    <a:pt x="702" y="5016"/>
                    <a:pt x="599" y="5016"/>
                  </a:cubicBezTo>
                  <a:close/>
                  <a:moveTo>
                    <a:pt x="1634" y="2893"/>
                  </a:moveTo>
                  <a:lnTo>
                    <a:pt x="1634" y="2893"/>
                  </a:lnTo>
                  <a:cubicBezTo>
                    <a:pt x="1661" y="2919"/>
                    <a:pt x="1684" y="2949"/>
                    <a:pt x="1705" y="2981"/>
                  </a:cubicBezTo>
                  <a:cubicBezTo>
                    <a:pt x="1776" y="3070"/>
                    <a:pt x="1794" y="3195"/>
                    <a:pt x="1750" y="3302"/>
                  </a:cubicBezTo>
                  <a:cubicBezTo>
                    <a:pt x="1696" y="3410"/>
                    <a:pt x="1616" y="3490"/>
                    <a:pt x="1517" y="3543"/>
                  </a:cubicBezTo>
                  <a:cubicBezTo>
                    <a:pt x="1410" y="3597"/>
                    <a:pt x="1303" y="3633"/>
                    <a:pt x="1187" y="3651"/>
                  </a:cubicBezTo>
                  <a:cubicBezTo>
                    <a:pt x="1071" y="3673"/>
                    <a:pt x="955" y="3684"/>
                    <a:pt x="839" y="3684"/>
                  </a:cubicBezTo>
                  <a:cubicBezTo>
                    <a:pt x="723" y="3684"/>
                    <a:pt x="607" y="3673"/>
                    <a:pt x="491" y="3651"/>
                  </a:cubicBezTo>
                  <a:lnTo>
                    <a:pt x="464" y="3651"/>
                  </a:lnTo>
                  <a:lnTo>
                    <a:pt x="473" y="3677"/>
                  </a:lnTo>
                  <a:cubicBezTo>
                    <a:pt x="474" y="3679"/>
                    <a:pt x="475" y="3681"/>
                    <a:pt x="476" y="3683"/>
                  </a:cubicBezTo>
                  <a:lnTo>
                    <a:pt x="476" y="3683"/>
                  </a:lnTo>
                  <a:lnTo>
                    <a:pt x="464" y="3695"/>
                  </a:lnTo>
                  <a:cubicBezTo>
                    <a:pt x="471" y="3696"/>
                    <a:pt x="477" y="3698"/>
                    <a:pt x="484" y="3699"/>
                  </a:cubicBezTo>
                  <a:lnTo>
                    <a:pt x="484" y="3699"/>
                  </a:lnTo>
                  <a:cubicBezTo>
                    <a:pt x="541" y="3818"/>
                    <a:pt x="581" y="3953"/>
                    <a:pt x="598" y="4079"/>
                  </a:cubicBezTo>
                  <a:cubicBezTo>
                    <a:pt x="616" y="4222"/>
                    <a:pt x="607" y="4365"/>
                    <a:pt x="571" y="4507"/>
                  </a:cubicBezTo>
                  <a:cubicBezTo>
                    <a:pt x="527" y="4641"/>
                    <a:pt x="455" y="4766"/>
                    <a:pt x="357" y="4873"/>
                  </a:cubicBezTo>
                  <a:cubicBezTo>
                    <a:pt x="313" y="4927"/>
                    <a:pt x="259" y="4971"/>
                    <a:pt x="197" y="5016"/>
                  </a:cubicBezTo>
                  <a:cubicBezTo>
                    <a:pt x="143" y="5052"/>
                    <a:pt x="81" y="5087"/>
                    <a:pt x="18" y="5123"/>
                  </a:cubicBezTo>
                  <a:lnTo>
                    <a:pt x="18" y="5134"/>
                  </a:lnTo>
                  <a:lnTo>
                    <a:pt x="18" y="5134"/>
                  </a:lnTo>
                  <a:cubicBezTo>
                    <a:pt x="12" y="5137"/>
                    <a:pt x="6" y="5139"/>
                    <a:pt x="0" y="5141"/>
                  </a:cubicBezTo>
                  <a:lnTo>
                    <a:pt x="9" y="5150"/>
                  </a:lnTo>
                  <a:cubicBezTo>
                    <a:pt x="23" y="5142"/>
                    <a:pt x="37" y="5135"/>
                    <a:pt x="50" y="5127"/>
                  </a:cubicBezTo>
                  <a:lnTo>
                    <a:pt x="50" y="5127"/>
                  </a:lnTo>
                  <a:cubicBezTo>
                    <a:pt x="92" y="5110"/>
                    <a:pt x="133" y="5096"/>
                    <a:pt x="175" y="5083"/>
                  </a:cubicBezTo>
                  <a:lnTo>
                    <a:pt x="175" y="5083"/>
                  </a:lnTo>
                  <a:cubicBezTo>
                    <a:pt x="141" y="5092"/>
                    <a:pt x="108" y="5103"/>
                    <a:pt x="75" y="5114"/>
                  </a:cubicBezTo>
                  <a:lnTo>
                    <a:pt x="75" y="5114"/>
                  </a:lnTo>
                  <a:cubicBezTo>
                    <a:pt x="115" y="5093"/>
                    <a:pt x="153" y="5072"/>
                    <a:pt x="188" y="5043"/>
                  </a:cubicBezTo>
                  <a:cubicBezTo>
                    <a:pt x="250" y="4998"/>
                    <a:pt x="304" y="4954"/>
                    <a:pt x="357" y="4900"/>
                  </a:cubicBezTo>
                  <a:cubicBezTo>
                    <a:pt x="455" y="4793"/>
                    <a:pt x="527" y="4668"/>
                    <a:pt x="571" y="4525"/>
                  </a:cubicBezTo>
                  <a:cubicBezTo>
                    <a:pt x="616" y="4382"/>
                    <a:pt x="625" y="4240"/>
                    <a:pt x="607" y="4097"/>
                  </a:cubicBezTo>
                  <a:cubicBezTo>
                    <a:pt x="582" y="3962"/>
                    <a:pt x="549" y="3828"/>
                    <a:pt x="493" y="3700"/>
                  </a:cubicBezTo>
                  <a:lnTo>
                    <a:pt x="493" y="3700"/>
                  </a:lnTo>
                  <a:cubicBezTo>
                    <a:pt x="611" y="3722"/>
                    <a:pt x="732" y="3733"/>
                    <a:pt x="852" y="3733"/>
                  </a:cubicBezTo>
                  <a:cubicBezTo>
                    <a:pt x="959" y="3733"/>
                    <a:pt x="1065" y="3724"/>
                    <a:pt x="1169" y="3704"/>
                  </a:cubicBezTo>
                  <a:cubicBezTo>
                    <a:pt x="1285" y="3686"/>
                    <a:pt x="1401" y="3651"/>
                    <a:pt x="1509" y="3588"/>
                  </a:cubicBezTo>
                  <a:cubicBezTo>
                    <a:pt x="1616" y="3543"/>
                    <a:pt x="1705" y="3454"/>
                    <a:pt x="1758" y="3338"/>
                  </a:cubicBezTo>
                  <a:cubicBezTo>
                    <a:pt x="1803" y="3222"/>
                    <a:pt x="1785" y="3088"/>
                    <a:pt x="1714" y="2990"/>
                  </a:cubicBezTo>
                  <a:cubicBezTo>
                    <a:pt x="1692" y="2955"/>
                    <a:pt x="1665" y="2923"/>
                    <a:pt x="1634" y="2893"/>
                  </a:cubicBezTo>
                  <a:close/>
                  <a:moveTo>
                    <a:pt x="902" y="5061"/>
                  </a:moveTo>
                  <a:cubicBezTo>
                    <a:pt x="937" y="5079"/>
                    <a:pt x="973" y="5087"/>
                    <a:pt x="1018" y="5105"/>
                  </a:cubicBezTo>
                  <a:lnTo>
                    <a:pt x="1116" y="5150"/>
                  </a:lnTo>
                  <a:cubicBezTo>
                    <a:pt x="1178" y="5195"/>
                    <a:pt x="1241" y="5239"/>
                    <a:pt x="1294" y="5293"/>
                  </a:cubicBezTo>
                  <a:cubicBezTo>
                    <a:pt x="1348" y="5346"/>
                    <a:pt x="1401" y="5400"/>
                    <a:pt x="1446" y="5462"/>
                  </a:cubicBezTo>
                  <a:cubicBezTo>
                    <a:pt x="1491" y="5516"/>
                    <a:pt x="1517" y="5587"/>
                    <a:pt x="1562" y="5650"/>
                  </a:cubicBezTo>
                  <a:cubicBezTo>
                    <a:pt x="1500" y="5507"/>
                    <a:pt x="1410" y="5382"/>
                    <a:pt x="1294" y="5275"/>
                  </a:cubicBezTo>
                  <a:cubicBezTo>
                    <a:pt x="1241" y="5221"/>
                    <a:pt x="1187" y="5177"/>
                    <a:pt x="1116" y="5141"/>
                  </a:cubicBezTo>
                  <a:lnTo>
                    <a:pt x="1018" y="5096"/>
                  </a:lnTo>
                  <a:cubicBezTo>
                    <a:pt x="982" y="5079"/>
                    <a:pt x="946" y="5070"/>
                    <a:pt x="902" y="5061"/>
                  </a:cubicBezTo>
                  <a:close/>
                  <a:moveTo>
                    <a:pt x="4008" y="0"/>
                  </a:moveTo>
                  <a:lnTo>
                    <a:pt x="3963" y="98"/>
                  </a:lnTo>
                  <a:cubicBezTo>
                    <a:pt x="3927" y="179"/>
                    <a:pt x="3883" y="268"/>
                    <a:pt x="3820" y="348"/>
                  </a:cubicBezTo>
                  <a:cubicBezTo>
                    <a:pt x="3767" y="429"/>
                    <a:pt x="3695" y="491"/>
                    <a:pt x="3624" y="554"/>
                  </a:cubicBezTo>
                  <a:cubicBezTo>
                    <a:pt x="3564" y="594"/>
                    <a:pt x="3493" y="614"/>
                    <a:pt x="3424" y="614"/>
                  </a:cubicBezTo>
                  <a:cubicBezTo>
                    <a:pt x="3401" y="614"/>
                    <a:pt x="3378" y="612"/>
                    <a:pt x="3356" y="607"/>
                  </a:cubicBezTo>
                  <a:cubicBezTo>
                    <a:pt x="3267" y="580"/>
                    <a:pt x="3178" y="536"/>
                    <a:pt x="3115" y="473"/>
                  </a:cubicBezTo>
                  <a:lnTo>
                    <a:pt x="3062" y="429"/>
                  </a:lnTo>
                  <a:lnTo>
                    <a:pt x="3070" y="491"/>
                  </a:lnTo>
                  <a:cubicBezTo>
                    <a:pt x="3072" y="500"/>
                    <a:pt x="3073" y="508"/>
                    <a:pt x="3074" y="516"/>
                  </a:cubicBezTo>
                  <a:lnTo>
                    <a:pt x="3074" y="516"/>
                  </a:lnTo>
                  <a:lnTo>
                    <a:pt x="3070" y="518"/>
                  </a:lnTo>
                  <a:cubicBezTo>
                    <a:pt x="3072" y="519"/>
                    <a:pt x="3073" y="520"/>
                    <a:pt x="3074" y="521"/>
                  </a:cubicBezTo>
                  <a:lnTo>
                    <a:pt x="3074" y="521"/>
                  </a:lnTo>
                  <a:cubicBezTo>
                    <a:pt x="3095" y="700"/>
                    <a:pt x="3077" y="885"/>
                    <a:pt x="3035" y="1062"/>
                  </a:cubicBezTo>
                  <a:cubicBezTo>
                    <a:pt x="2999" y="1152"/>
                    <a:pt x="2954" y="1232"/>
                    <a:pt x="2901" y="1303"/>
                  </a:cubicBezTo>
                  <a:cubicBezTo>
                    <a:pt x="2838" y="1384"/>
                    <a:pt x="2758" y="1428"/>
                    <a:pt x="2669" y="1437"/>
                  </a:cubicBezTo>
                  <a:cubicBezTo>
                    <a:pt x="2571" y="1437"/>
                    <a:pt x="2481" y="1419"/>
                    <a:pt x="2401" y="1366"/>
                  </a:cubicBezTo>
                  <a:cubicBezTo>
                    <a:pt x="2321" y="1321"/>
                    <a:pt x="2240" y="1268"/>
                    <a:pt x="2169" y="1196"/>
                  </a:cubicBezTo>
                  <a:cubicBezTo>
                    <a:pt x="2017" y="1071"/>
                    <a:pt x="1892" y="928"/>
                    <a:pt x="1776" y="777"/>
                  </a:cubicBezTo>
                  <a:lnTo>
                    <a:pt x="1758" y="741"/>
                  </a:lnTo>
                  <a:lnTo>
                    <a:pt x="1741" y="777"/>
                  </a:lnTo>
                  <a:cubicBezTo>
                    <a:pt x="1678" y="911"/>
                    <a:pt x="1598" y="1027"/>
                    <a:pt x="1500" y="1125"/>
                  </a:cubicBezTo>
                  <a:cubicBezTo>
                    <a:pt x="1393" y="1223"/>
                    <a:pt x="1277" y="1303"/>
                    <a:pt x="1143" y="1375"/>
                  </a:cubicBezTo>
                  <a:cubicBezTo>
                    <a:pt x="1009" y="1428"/>
                    <a:pt x="875" y="1473"/>
                    <a:pt x="732" y="1500"/>
                  </a:cubicBezTo>
                  <a:cubicBezTo>
                    <a:pt x="661" y="1517"/>
                    <a:pt x="589" y="1526"/>
                    <a:pt x="518" y="1526"/>
                  </a:cubicBezTo>
                  <a:lnTo>
                    <a:pt x="232" y="1526"/>
                  </a:lnTo>
                  <a:lnTo>
                    <a:pt x="293" y="1561"/>
                  </a:lnTo>
                  <a:lnTo>
                    <a:pt x="293" y="1561"/>
                  </a:lnTo>
                  <a:lnTo>
                    <a:pt x="286" y="1589"/>
                  </a:lnTo>
                  <a:cubicBezTo>
                    <a:pt x="306" y="1589"/>
                    <a:pt x="325" y="1589"/>
                    <a:pt x="344" y="1590"/>
                  </a:cubicBezTo>
                  <a:lnTo>
                    <a:pt x="344" y="1590"/>
                  </a:lnTo>
                  <a:cubicBezTo>
                    <a:pt x="425" y="1640"/>
                    <a:pt x="506" y="1700"/>
                    <a:pt x="580" y="1767"/>
                  </a:cubicBezTo>
                  <a:cubicBezTo>
                    <a:pt x="679" y="1848"/>
                    <a:pt x="750" y="1946"/>
                    <a:pt x="803" y="2053"/>
                  </a:cubicBezTo>
                  <a:cubicBezTo>
                    <a:pt x="857" y="2160"/>
                    <a:pt x="884" y="2276"/>
                    <a:pt x="866" y="2392"/>
                  </a:cubicBezTo>
                  <a:cubicBezTo>
                    <a:pt x="848" y="2517"/>
                    <a:pt x="812" y="2624"/>
                    <a:pt x="750" y="2731"/>
                  </a:cubicBezTo>
                  <a:lnTo>
                    <a:pt x="743" y="2746"/>
                  </a:lnTo>
                  <a:lnTo>
                    <a:pt x="743" y="2746"/>
                  </a:lnTo>
                  <a:cubicBezTo>
                    <a:pt x="739" y="2747"/>
                    <a:pt x="736" y="2748"/>
                    <a:pt x="732" y="2749"/>
                  </a:cubicBezTo>
                  <a:lnTo>
                    <a:pt x="738" y="2755"/>
                  </a:lnTo>
                  <a:lnTo>
                    <a:pt x="738" y="2755"/>
                  </a:lnTo>
                  <a:lnTo>
                    <a:pt x="732" y="2767"/>
                  </a:lnTo>
                  <a:lnTo>
                    <a:pt x="746" y="2763"/>
                  </a:lnTo>
                  <a:lnTo>
                    <a:pt x="746" y="2763"/>
                  </a:lnTo>
                  <a:lnTo>
                    <a:pt x="759" y="2776"/>
                  </a:lnTo>
                  <a:cubicBezTo>
                    <a:pt x="762" y="2770"/>
                    <a:pt x="766" y="2764"/>
                    <a:pt x="769" y="2758"/>
                  </a:cubicBezTo>
                  <a:lnTo>
                    <a:pt x="769" y="2758"/>
                  </a:lnTo>
                  <a:cubicBezTo>
                    <a:pt x="877" y="2723"/>
                    <a:pt x="987" y="2706"/>
                    <a:pt x="1097" y="2706"/>
                  </a:cubicBezTo>
                  <a:cubicBezTo>
                    <a:pt x="1214" y="2706"/>
                    <a:pt x="1331" y="2726"/>
                    <a:pt x="1446" y="2767"/>
                  </a:cubicBezTo>
                  <a:cubicBezTo>
                    <a:pt x="1483" y="2782"/>
                    <a:pt x="1518" y="2801"/>
                    <a:pt x="1551" y="2823"/>
                  </a:cubicBezTo>
                  <a:lnTo>
                    <a:pt x="1551" y="2823"/>
                  </a:lnTo>
                  <a:cubicBezTo>
                    <a:pt x="1516" y="2798"/>
                    <a:pt x="1477" y="2777"/>
                    <a:pt x="1437" y="2758"/>
                  </a:cubicBezTo>
                  <a:cubicBezTo>
                    <a:pt x="1330" y="2713"/>
                    <a:pt x="1205" y="2696"/>
                    <a:pt x="1089" y="2696"/>
                  </a:cubicBezTo>
                  <a:cubicBezTo>
                    <a:pt x="989" y="2696"/>
                    <a:pt x="883" y="2709"/>
                    <a:pt x="782" y="2735"/>
                  </a:cubicBezTo>
                  <a:lnTo>
                    <a:pt x="782" y="2735"/>
                  </a:lnTo>
                  <a:cubicBezTo>
                    <a:pt x="832" y="2639"/>
                    <a:pt x="868" y="2537"/>
                    <a:pt x="884" y="2428"/>
                  </a:cubicBezTo>
                  <a:cubicBezTo>
                    <a:pt x="893" y="2303"/>
                    <a:pt x="875" y="2178"/>
                    <a:pt x="821" y="2062"/>
                  </a:cubicBezTo>
                  <a:cubicBezTo>
                    <a:pt x="759" y="1955"/>
                    <a:pt x="687" y="1857"/>
                    <a:pt x="598" y="1767"/>
                  </a:cubicBezTo>
                  <a:cubicBezTo>
                    <a:pt x="526" y="1703"/>
                    <a:pt x="443" y="1644"/>
                    <a:pt x="357" y="1591"/>
                  </a:cubicBezTo>
                  <a:lnTo>
                    <a:pt x="357" y="1591"/>
                  </a:lnTo>
                  <a:cubicBezTo>
                    <a:pt x="383" y="1592"/>
                    <a:pt x="408" y="1593"/>
                    <a:pt x="433" y="1593"/>
                  </a:cubicBezTo>
                  <a:cubicBezTo>
                    <a:pt x="457" y="1593"/>
                    <a:pt x="482" y="1592"/>
                    <a:pt x="509" y="1589"/>
                  </a:cubicBezTo>
                  <a:cubicBezTo>
                    <a:pt x="589" y="1580"/>
                    <a:pt x="661" y="1571"/>
                    <a:pt x="732" y="1562"/>
                  </a:cubicBezTo>
                  <a:cubicBezTo>
                    <a:pt x="875" y="1535"/>
                    <a:pt x="1018" y="1491"/>
                    <a:pt x="1152" y="1428"/>
                  </a:cubicBezTo>
                  <a:cubicBezTo>
                    <a:pt x="1418" y="1308"/>
                    <a:pt x="1626" y="1097"/>
                    <a:pt x="1761" y="842"/>
                  </a:cubicBezTo>
                  <a:lnTo>
                    <a:pt x="1761" y="842"/>
                  </a:lnTo>
                  <a:cubicBezTo>
                    <a:pt x="1864" y="991"/>
                    <a:pt x="1991" y="1124"/>
                    <a:pt x="2133" y="1250"/>
                  </a:cubicBezTo>
                  <a:cubicBezTo>
                    <a:pt x="2205" y="1312"/>
                    <a:pt x="2285" y="1375"/>
                    <a:pt x="2374" y="1419"/>
                  </a:cubicBezTo>
                  <a:cubicBezTo>
                    <a:pt x="2464" y="1473"/>
                    <a:pt x="2562" y="1500"/>
                    <a:pt x="2669" y="1500"/>
                  </a:cubicBezTo>
                  <a:cubicBezTo>
                    <a:pt x="2767" y="1491"/>
                    <a:pt x="2865" y="1437"/>
                    <a:pt x="2928" y="1348"/>
                  </a:cubicBezTo>
                  <a:cubicBezTo>
                    <a:pt x="2990" y="1276"/>
                    <a:pt x="3035" y="1187"/>
                    <a:pt x="3070" y="1089"/>
                  </a:cubicBezTo>
                  <a:cubicBezTo>
                    <a:pt x="3119" y="921"/>
                    <a:pt x="3138" y="738"/>
                    <a:pt x="3122" y="560"/>
                  </a:cubicBezTo>
                  <a:lnTo>
                    <a:pt x="3122" y="560"/>
                  </a:lnTo>
                  <a:cubicBezTo>
                    <a:pt x="3188" y="610"/>
                    <a:pt x="3260" y="648"/>
                    <a:pt x="3338" y="670"/>
                  </a:cubicBezTo>
                  <a:cubicBezTo>
                    <a:pt x="3364" y="674"/>
                    <a:pt x="3390" y="676"/>
                    <a:pt x="3416" y="676"/>
                  </a:cubicBezTo>
                  <a:cubicBezTo>
                    <a:pt x="3496" y="676"/>
                    <a:pt x="3574" y="654"/>
                    <a:pt x="3642" y="607"/>
                  </a:cubicBezTo>
                  <a:cubicBezTo>
                    <a:pt x="3722" y="554"/>
                    <a:pt x="3802" y="473"/>
                    <a:pt x="3856" y="393"/>
                  </a:cubicBezTo>
                  <a:cubicBezTo>
                    <a:pt x="3900" y="336"/>
                    <a:pt x="3935" y="276"/>
                    <a:pt x="3967" y="214"/>
                  </a:cubicBezTo>
                  <a:lnTo>
                    <a:pt x="3967" y="214"/>
                  </a:lnTo>
                  <a:cubicBezTo>
                    <a:pt x="3975" y="291"/>
                    <a:pt x="3993" y="366"/>
                    <a:pt x="4025" y="438"/>
                  </a:cubicBezTo>
                  <a:cubicBezTo>
                    <a:pt x="4061" y="545"/>
                    <a:pt x="4115" y="634"/>
                    <a:pt x="4195" y="714"/>
                  </a:cubicBezTo>
                  <a:cubicBezTo>
                    <a:pt x="4266" y="786"/>
                    <a:pt x="4356" y="857"/>
                    <a:pt x="4454" y="902"/>
                  </a:cubicBezTo>
                  <a:cubicBezTo>
                    <a:pt x="4538" y="948"/>
                    <a:pt x="4629" y="981"/>
                    <a:pt x="4721" y="1000"/>
                  </a:cubicBezTo>
                  <a:lnTo>
                    <a:pt x="4721" y="1000"/>
                  </a:lnTo>
                  <a:cubicBezTo>
                    <a:pt x="4644" y="1106"/>
                    <a:pt x="4581" y="1219"/>
                    <a:pt x="4525" y="1339"/>
                  </a:cubicBezTo>
                  <a:cubicBezTo>
                    <a:pt x="4463" y="1464"/>
                    <a:pt x="4418" y="1607"/>
                    <a:pt x="4382" y="1749"/>
                  </a:cubicBezTo>
                  <a:cubicBezTo>
                    <a:pt x="4356" y="1883"/>
                    <a:pt x="4338" y="2026"/>
                    <a:pt x="4329" y="2178"/>
                  </a:cubicBezTo>
                  <a:cubicBezTo>
                    <a:pt x="4320" y="2321"/>
                    <a:pt x="4320" y="2463"/>
                    <a:pt x="4338" y="2606"/>
                  </a:cubicBezTo>
                  <a:lnTo>
                    <a:pt x="4338" y="2624"/>
                  </a:lnTo>
                  <a:lnTo>
                    <a:pt x="4347" y="2624"/>
                  </a:lnTo>
                  <a:cubicBezTo>
                    <a:pt x="4463" y="2687"/>
                    <a:pt x="4588" y="2740"/>
                    <a:pt x="4713" y="2785"/>
                  </a:cubicBezTo>
                  <a:cubicBezTo>
                    <a:pt x="4846" y="2820"/>
                    <a:pt x="4971" y="2838"/>
                    <a:pt x="5105" y="2856"/>
                  </a:cubicBezTo>
                  <a:cubicBezTo>
                    <a:pt x="5170" y="2861"/>
                    <a:pt x="5235" y="2863"/>
                    <a:pt x="5300" y="2863"/>
                  </a:cubicBezTo>
                  <a:cubicBezTo>
                    <a:pt x="5478" y="2863"/>
                    <a:pt x="5655" y="2846"/>
                    <a:pt x="5832" y="2810"/>
                  </a:cubicBezTo>
                  <a:lnTo>
                    <a:pt x="5832" y="2810"/>
                  </a:lnTo>
                  <a:cubicBezTo>
                    <a:pt x="5779" y="2877"/>
                    <a:pt x="5742" y="2960"/>
                    <a:pt x="5721" y="3044"/>
                  </a:cubicBezTo>
                  <a:cubicBezTo>
                    <a:pt x="5712" y="3160"/>
                    <a:pt x="5721" y="3267"/>
                    <a:pt x="5757" y="3374"/>
                  </a:cubicBezTo>
                  <a:cubicBezTo>
                    <a:pt x="5832" y="3565"/>
                    <a:pt x="5930" y="3742"/>
                    <a:pt x="6059" y="3902"/>
                  </a:cubicBezTo>
                  <a:lnTo>
                    <a:pt x="6059" y="3902"/>
                  </a:lnTo>
                  <a:cubicBezTo>
                    <a:pt x="5988" y="3907"/>
                    <a:pt x="5921" y="3924"/>
                    <a:pt x="5855" y="3954"/>
                  </a:cubicBezTo>
                  <a:cubicBezTo>
                    <a:pt x="5784" y="3990"/>
                    <a:pt x="5712" y="4043"/>
                    <a:pt x="5668" y="4115"/>
                  </a:cubicBezTo>
                  <a:cubicBezTo>
                    <a:pt x="5623" y="4177"/>
                    <a:pt x="5587" y="4257"/>
                    <a:pt x="5560" y="4338"/>
                  </a:cubicBezTo>
                  <a:cubicBezTo>
                    <a:pt x="5545" y="4408"/>
                    <a:pt x="5536" y="4479"/>
                    <a:pt x="5534" y="4550"/>
                  </a:cubicBezTo>
                  <a:lnTo>
                    <a:pt x="5534" y="4550"/>
                  </a:lnTo>
                  <a:cubicBezTo>
                    <a:pt x="5372" y="4484"/>
                    <a:pt x="5203" y="4435"/>
                    <a:pt x="5025" y="4409"/>
                  </a:cubicBezTo>
                  <a:cubicBezTo>
                    <a:pt x="4987" y="4402"/>
                    <a:pt x="4950" y="4399"/>
                    <a:pt x="4913" y="4399"/>
                  </a:cubicBezTo>
                  <a:cubicBezTo>
                    <a:pt x="4853" y="4399"/>
                    <a:pt x="4795" y="4407"/>
                    <a:pt x="4739" y="4418"/>
                  </a:cubicBezTo>
                  <a:cubicBezTo>
                    <a:pt x="4641" y="4445"/>
                    <a:pt x="4570" y="4516"/>
                    <a:pt x="4534" y="4605"/>
                  </a:cubicBezTo>
                  <a:cubicBezTo>
                    <a:pt x="4498" y="4695"/>
                    <a:pt x="4489" y="4793"/>
                    <a:pt x="4498" y="4891"/>
                  </a:cubicBezTo>
                  <a:cubicBezTo>
                    <a:pt x="4507" y="4980"/>
                    <a:pt x="4516" y="5070"/>
                    <a:pt x="4534" y="5168"/>
                  </a:cubicBezTo>
                  <a:cubicBezTo>
                    <a:pt x="4568" y="5337"/>
                    <a:pt x="4618" y="5507"/>
                    <a:pt x="4684" y="5677"/>
                  </a:cubicBezTo>
                  <a:lnTo>
                    <a:pt x="4684" y="5677"/>
                  </a:lnTo>
                  <a:cubicBezTo>
                    <a:pt x="4548" y="5680"/>
                    <a:pt x="4412" y="5715"/>
                    <a:pt x="4284" y="5775"/>
                  </a:cubicBezTo>
                  <a:cubicBezTo>
                    <a:pt x="4150" y="5837"/>
                    <a:pt x="4025" y="5917"/>
                    <a:pt x="3918" y="6016"/>
                  </a:cubicBezTo>
                  <a:cubicBezTo>
                    <a:pt x="3811" y="6114"/>
                    <a:pt x="3713" y="6221"/>
                    <a:pt x="3624" y="6337"/>
                  </a:cubicBezTo>
                  <a:cubicBezTo>
                    <a:pt x="3532" y="6437"/>
                    <a:pt x="3456" y="6553"/>
                    <a:pt x="3388" y="6669"/>
                  </a:cubicBezTo>
                  <a:lnTo>
                    <a:pt x="3388" y="6669"/>
                  </a:lnTo>
                  <a:lnTo>
                    <a:pt x="3365" y="6515"/>
                  </a:lnTo>
                  <a:cubicBezTo>
                    <a:pt x="3356" y="6453"/>
                    <a:pt x="3338" y="6399"/>
                    <a:pt x="3320" y="6337"/>
                  </a:cubicBezTo>
                  <a:cubicBezTo>
                    <a:pt x="3285" y="6221"/>
                    <a:pt x="3222" y="6114"/>
                    <a:pt x="3142" y="6025"/>
                  </a:cubicBezTo>
                  <a:cubicBezTo>
                    <a:pt x="2994" y="5852"/>
                    <a:pt x="2785" y="5755"/>
                    <a:pt x="2557" y="5755"/>
                  </a:cubicBezTo>
                  <a:cubicBezTo>
                    <a:pt x="2543" y="5755"/>
                    <a:pt x="2529" y="5755"/>
                    <a:pt x="2515" y="5756"/>
                  </a:cubicBezTo>
                  <a:lnTo>
                    <a:pt x="2515" y="5756"/>
                  </a:lnTo>
                  <a:cubicBezTo>
                    <a:pt x="2645" y="5553"/>
                    <a:pt x="2741" y="5334"/>
                    <a:pt x="2812" y="5105"/>
                  </a:cubicBezTo>
                  <a:cubicBezTo>
                    <a:pt x="2847" y="4989"/>
                    <a:pt x="2856" y="4864"/>
                    <a:pt x="2821" y="4748"/>
                  </a:cubicBezTo>
                  <a:cubicBezTo>
                    <a:pt x="2794" y="4686"/>
                    <a:pt x="2749" y="4641"/>
                    <a:pt x="2687" y="4623"/>
                  </a:cubicBezTo>
                  <a:cubicBezTo>
                    <a:pt x="2647" y="4610"/>
                    <a:pt x="2603" y="4602"/>
                    <a:pt x="2558" y="4602"/>
                  </a:cubicBezTo>
                  <a:cubicBezTo>
                    <a:pt x="2542" y="4602"/>
                    <a:pt x="2525" y="4603"/>
                    <a:pt x="2508" y="4605"/>
                  </a:cubicBezTo>
                  <a:cubicBezTo>
                    <a:pt x="2392" y="4632"/>
                    <a:pt x="2276" y="4686"/>
                    <a:pt x="2187" y="4775"/>
                  </a:cubicBezTo>
                  <a:cubicBezTo>
                    <a:pt x="2098" y="4846"/>
                    <a:pt x="2008" y="4936"/>
                    <a:pt x="1937" y="5034"/>
                  </a:cubicBezTo>
                  <a:cubicBezTo>
                    <a:pt x="1794" y="5221"/>
                    <a:pt x="1660" y="5436"/>
                    <a:pt x="1562" y="5650"/>
                  </a:cubicBezTo>
                  <a:cubicBezTo>
                    <a:pt x="1669" y="5436"/>
                    <a:pt x="1794" y="5221"/>
                    <a:pt x="1946" y="5034"/>
                  </a:cubicBezTo>
                  <a:cubicBezTo>
                    <a:pt x="2017" y="4936"/>
                    <a:pt x="2098" y="4855"/>
                    <a:pt x="2196" y="4775"/>
                  </a:cubicBezTo>
                  <a:cubicBezTo>
                    <a:pt x="2285" y="4695"/>
                    <a:pt x="2392" y="4641"/>
                    <a:pt x="2508" y="4614"/>
                  </a:cubicBezTo>
                  <a:cubicBezTo>
                    <a:pt x="2525" y="4612"/>
                    <a:pt x="2542" y="4611"/>
                    <a:pt x="2558" y="4611"/>
                  </a:cubicBezTo>
                  <a:cubicBezTo>
                    <a:pt x="2603" y="4611"/>
                    <a:pt x="2647" y="4619"/>
                    <a:pt x="2687" y="4632"/>
                  </a:cubicBezTo>
                  <a:cubicBezTo>
                    <a:pt x="2740" y="4650"/>
                    <a:pt x="2785" y="4695"/>
                    <a:pt x="2812" y="4748"/>
                  </a:cubicBezTo>
                  <a:cubicBezTo>
                    <a:pt x="2838" y="4864"/>
                    <a:pt x="2838" y="4989"/>
                    <a:pt x="2794" y="5105"/>
                  </a:cubicBezTo>
                  <a:cubicBezTo>
                    <a:pt x="2722" y="5328"/>
                    <a:pt x="2624" y="5552"/>
                    <a:pt x="2499" y="5757"/>
                  </a:cubicBezTo>
                  <a:lnTo>
                    <a:pt x="2490" y="5775"/>
                  </a:lnTo>
                  <a:lnTo>
                    <a:pt x="2508" y="5775"/>
                  </a:lnTo>
                  <a:cubicBezTo>
                    <a:pt x="2518" y="5774"/>
                    <a:pt x="2528" y="5774"/>
                    <a:pt x="2537" y="5774"/>
                  </a:cubicBezTo>
                  <a:cubicBezTo>
                    <a:pt x="2760" y="5774"/>
                    <a:pt x="2979" y="5871"/>
                    <a:pt x="3133" y="6042"/>
                  </a:cubicBezTo>
                  <a:cubicBezTo>
                    <a:pt x="3204" y="6132"/>
                    <a:pt x="3258" y="6239"/>
                    <a:pt x="3294" y="6346"/>
                  </a:cubicBezTo>
                  <a:cubicBezTo>
                    <a:pt x="3320" y="6408"/>
                    <a:pt x="3329" y="6462"/>
                    <a:pt x="3347" y="6515"/>
                  </a:cubicBezTo>
                  <a:lnTo>
                    <a:pt x="3374" y="6694"/>
                  </a:lnTo>
                  <a:lnTo>
                    <a:pt x="3374" y="6730"/>
                  </a:lnTo>
                  <a:lnTo>
                    <a:pt x="3401" y="6694"/>
                  </a:lnTo>
                  <a:cubicBezTo>
                    <a:pt x="3472" y="6578"/>
                    <a:pt x="3552" y="6453"/>
                    <a:pt x="3642" y="6346"/>
                  </a:cubicBezTo>
                  <a:cubicBezTo>
                    <a:pt x="3731" y="6230"/>
                    <a:pt x="3838" y="6132"/>
                    <a:pt x="3945" y="6033"/>
                  </a:cubicBezTo>
                  <a:cubicBezTo>
                    <a:pt x="4052" y="5935"/>
                    <a:pt x="4168" y="5855"/>
                    <a:pt x="4302" y="5793"/>
                  </a:cubicBezTo>
                  <a:cubicBezTo>
                    <a:pt x="4427" y="5730"/>
                    <a:pt x="4570" y="5703"/>
                    <a:pt x="4713" y="5703"/>
                  </a:cubicBezTo>
                  <a:lnTo>
                    <a:pt x="4730" y="5703"/>
                  </a:lnTo>
                  <a:lnTo>
                    <a:pt x="4722" y="5676"/>
                  </a:lnTo>
                  <a:cubicBezTo>
                    <a:pt x="4659" y="5507"/>
                    <a:pt x="4606" y="5328"/>
                    <a:pt x="4570" y="5150"/>
                  </a:cubicBezTo>
                  <a:cubicBezTo>
                    <a:pt x="4552" y="5061"/>
                    <a:pt x="4543" y="4971"/>
                    <a:pt x="4534" y="4882"/>
                  </a:cubicBezTo>
                  <a:cubicBezTo>
                    <a:pt x="4525" y="4793"/>
                    <a:pt x="4534" y="4695"/>
                    <a:pt x="4570" y="4614"/>
                  </a:cubicBezTo>
                  <a:cubicBezTo>
                    <a:pt x="4597" y="4525"/>
                    <a:pt x="4668" y="4472"/>
                    <a:pt x="4757" y="4445"/>
                  </a:cubicBezTo>
                  <a:cubicBezTo>
                    <a:pt x="4807" y="4434"/>
                    <a:pt x="4863" y="4426"/>
                    <a:pt x="4920" y="4426"/>
                  </a:cubicBezTo>
                  <a:cubicBezTo>
                    <a:pt x="4956" y="4426"/>
                    <a:pt x="4991" y="4429"/>
                    <a:pt x="5025" y="4436"/>
                  </a:cubicBezTo>
                  <a:cubicBezTo>
                    <a:pt x="5203" y="4463"/>
                    <a:pt x="5382" y="4516"/>
                    <a:pt x="5552" y="4588"/>
                  </a:cubicBezTo>
                  <a:lnTo>
                    <a:pt x="5578" y="4605"/>
                  </a:lnTo>
                  <a:lnTo>
                    <a:pt x="5578" y="4570"/>
                  </a:lnTo>
                  <a:cubicBezTo>
                    <a:pt x="5569" y="4409"/>
                    <a:pt x="5614" y="4257"/>
                    <a:pt x="5703" y="4124"/>
                  </a:cubicBezTo>
                  <a:cubicBezTo>
                    <a:pt x="5748" y="4061"/>
                    <a:pt x="5810" y="4008"/>
                    <a:pt x="5882" y="3981"/>
                  </a:cubicBezTo>
                  <a:cubicBezTo>
                    <a:pt x="5946" y="3949"/>
                    <a:pt x="6010" y="3931"/>
                    <a:pt x="6080" y="3928"/>
                  </a:cubicBezTo>
                  <a:lnTo>
                    <a:pt x="6080" y="3928"/>
                  </a:lnTo>
                  <a:cubicBezTo>
                    <a:pt x="6082" y="3931"/>
                    <a:pt x="6085" y="3933"/>
                    <a:pt x="6087" y="3936"/>
                  </a:cubicBezTo>
                  <a:lnTo>
                    <a:pt x="6091" y="3927"/>
                  </a:lnTo>
                  <a:lnTo>
                    <a:pt x="6091" y="3927"/>
                  </a:lnTo>
                  <a:cubicBezTo>
                    <a:pt x="6096" y="3927"/>
                    <a:pt x="6100" y="3927"/>
                    <a:pt x="6105" y="3927"/>
                  </a:cubicBezTo>
                  <a:lnTo>
                    <a:pt x="6141" y="3927"/>
                  </a:lnTo>
                  <a:lnTo>
                    <a:pt x="6114" y="3900"/>
                  </a:lnTo>
                  <a:cubicBezTo>
                    <a:pt x="5980" y="3740"/>
                    <a:pt x="5864" y="3552"/>
                    <a:pt x="5801" y="3347"/>
                  </a:cubicBezTo>
                  <a:cubicBezTo>
                    <a:pt x="5766" y="3249"/>
                    <a:pt x="5748" y="3142"/>
                    <a:pt x="5766" y="3044"/>
                  </a:cubicBezTo>
                  <a:cubicBezTo>
                    <a:pt x="5782" y="2948"/>
                    <a:pt x="5826" y="2866"/>
                    <a:pt x="5887" y="2799"/>
                  </a:cubicBezTo>
                  <a:lnTo>
                    <a:pt x="5887" y="2799"/>
                  </a:lnTo>
                  <a:cubicBezTo>
                    <a:pt x="5894" y="2797"/>
                    <a:pt x="5901" y="2795"/>
                    <a:pt x="5909" y="2794"/>
                  </a:cubicBezTo>
                  <a:lnTo>
                    <a:pt x="5901" y="2784"/>
                  </a:lnTo>
                  <a:lnTo>
                    <a:pt x="5901" y="2784"/>
                  </a:lnTo>
                  <a:cubicBezTo>
                    <a:pt x="5903" y="2781"/>
                    <a:pt x="5906" y="2778"/>
                    <a:pt x="5909" y="2776"/>
                  </a:cubicBezTo>
                  <a:lnTo>
                    <a:pt x="5971" y="2722"/>
                  </a:lnTo>
                  <a:lnTo>
                    <a:pt x="5891" y="2740"/>
                  </a:lnTo>
                  <a:cubicBezTo>
                    <a:pt x="5708" y="2779"/>
                    <a:pt x="5515" y="2804"/>
                    <a:pt x="5324" y="2804"/>
                  </a:cubicBezTo>
                  <a:cubicBezTo>
                    <a:pt x="5254" y="2804"/>
                    <a:pt x="5184" y="2801"/>
                    <a:pt x="5114" y="2794"/>
                  </a:cubicBezTo>
                  <a:cubicBezTo>
                    <a:pt x="4980" y="2785"/>
                    <a:pt x="4855" y="2758"/>
                    <a:pt x="4730" y="2722"/>
                  </a:cubicBezTo>
                  <a:cubicBezTo>
                    <a:pt x="4609" y="2687"/>
                    <a:pt x="4487" y="2636"/>
                    <a:pt x="4381" y="2575"/>
                  </a:cubicBezTo>
                  <a:lnTo>
                    <a:pt x="4381" y="2575"/>
                  </a:lnTo>
                  <a:cubicBezTo>
                    <a:pt x="4356" y="2294"/>
                    <a:pt x="4374" y="2013"/>
                    <a:pt x="4436" y="1741"/>
                  </a:cubicBezTo>
                  <a:cubicBezTo>
                    <a:pt x="4463" y="1607"/>
                    <a:pt x="4507" y="1464"/>
                    <a:pt x="4570" y="1339"/>
                  </a:cubicBezTo>
                  <a:cubicBezTo>
                    <a:pt x="4632" y="1214"/>
                    <a:pt x="4704" y="1089"/>
                    <a:pt x="4793" y="982"/>
                  </a:cubicBezTo>
                  <a:lnTo>
                    <a:pt x="4820" y="946"/>
                  </a:lnTo>
                  <a:lnTo>
                    <a:pt x="4775" y="937"/>
                  </a:lnTo>
                  <a:cubicBezTo>
                    <a:pt x="4677" y="919"/>
                    <a:pt x="4579" y="884"/>
                    <a:pt x="4489" y="839"/>
                  </a:cubicBezTo>
                  <a:cubicBezTo>
                    <a:pt x="4391" y="795"/>
                    <a:pt x="4311" y="732"/>
                    <a:pt x="4240" y="661"/>
                  </a:cubicBezTo>
                  <a:cubicBezTo>
                    <a:pt x="4168" y="589"/>
                    <a:pt x="4106" y="500"/>
                    <a:pt x="4070" y="402"/>
                  </a:cubicBezTo>
                  <a:cubicBezTo>
                    <a:pt x="4034" y="304"/>
                    <a:pt x="4016" y="205"/>
                    <a:pt x="4016" y="98"/>
                  </a:cubicBezTo>
                  <a:lnTo>
                    <a:pt x="400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54"/>
            <p:cNvSpPr/>
            <p:nvPr/>
          </p:nvSpPr>
          <p:spPr>
            <a:xfrm rot="-7457137">
              <a:off x="1385077" y="4120487"/>
              <a:ext cx="401242" cy="405450"/>
            </a:xfrm>
            <a:custGeom>
              <a:avLst/>
              <a:gdLst/>
              <a:ahLst/>
              <a:cxnLst/>
              <a:rect l="l" t="t" r="r" b="b"/>
              <a:pathLst>
                <a:path w="4482" h="4529" extrusionOk="0">
                  <a:moveTo>
                    <a:pt x="2804" y="1"/>
                  </a:moveTo>
                  <a:cubicBezTo>
                    <a:pt x="2804" y="1"/>
                    <a:pt x="2804" y="1"/>
                    <a:pt x="2804" y="2"/>
                  </a:cubicBezTo>
                  <a:cubicBezTo>
                    <a:pt x="2805" y="7"/>
                    <a:pt x="2807" y="12"/>
                    <a:pt x="2808" y="17"/>
                  </a:cubicBezTo>
                  <a:lnTo>
                    <a:pt x="2808" y="17"/>
                  </a:lnTo>
                  <a:cubicBezTo>
                    <a:pt x="2806" y="7"/>
                    <a:pt x="2804" y="1"/>
                    <a:pt x="2804" y="1"/>
                  </a:cubicBezTo>
                  <a:close/>
                  <a:moveTo>
                    <a:pt x="26" y="3498"/>
                  </a:moveTo>
                  <a:cubicBezTo>
                    <a:pt x="15" y="3504"/>
                    <a:pt x="7" y="3508"/>
                    <a:pt x="3" y="3509"/>
                  </a:cubicBezTo>
                  <a:lnTo>
                    <a:pt x="10" y="3509"/>
                  </a:lnTo>
                  <a:cubicBezTo>
                    <a:pt x="16" y="3506"/>
                    <a:pt x="21" y="3502"/>
                    <a:pt x="26" y="3498"/>
                  </a:cubicBezTo>
                  <a:close/>
                  <a:moveTo>
                    <a:pt x="1" y="3509"/>
                  </a:moveTo>
                  <a:cubicBezTo>
                    <a:pt x="1" y="3510"/>
                    <a:pt x="1" y="3510"/>
                    <a:pt x="1" y="3510"/>
                  </a:cubicBezTo>
                  <a:cubicBezTo>
                    <a:pt x="1" y="3510"/>
                    <a:pt x="2" y="3510"/>
                    <a:pt x="3" y="3509"/>
                  </a:cubicBezTo>
                  <a:close/>
                  <a:moveTo>
                    <a:pt x="2808" y="17"/>
                  </a:moveTo>
                  <a:cubicBezTo>
                    <a:pt x="2833" y="141"/>
                    <a:pt x="2973" y="939"/>
                    <a:pt x="3054" y="1376"/>
                  </a:cubicBezTo>
                  <a:cubicBezTo>
                    <a:pt x="3072" y="1456"/>
                    <a:pt x="3081" y="1554"/>
                    <a:pt x="3098" y="1626"/>
                  </a:cubicBezTo>
                  <a:lnTo>
                    <a:pt x="2117" y="1403"/>
                  </a:lnTo>
                  <a:cubicBezTo>
                    <a:pt x="1582" y="1280"/>
                    <a:pt x="151" y="1037"/>
                    <a:pt x="135" y="1037"/>
                  </a:cubicBezTo>
                  <a:cubicBezTo>
                    <a:pt x="135" y="1037"/>
                    <a:pt x="135" y="1037"/>
                    <a:pt x="135" y="1037"/>
                  </a:cubicBezTo>
                  <a:lnTo>
                    <a:pt x="1171" y="1269"/>
                  </a:lnTo>
                  <a:lnTo>
                    <a:pt x="2804" y="1644"/>
                  </a:lnTo>
                  <a:lnTo>
                    <a:pt x="3027" y="1697"/>
                  </a:lnTo>
                  <a:lnTo>
                    <a:pt x="2697" y="1903"/>
                  </a:lnTo>
                  <a:lnTo>
                    <a:pt x="1983" y="2331"/>
                  </a:lnTo>
                  <a:lnTo>
                    <a:pt x="680" y="3107"/>
                  </a:lnTo>
                  <a:cubicBezTo>
                    <a:pt x="528" y="3197"/>
                    <a:pt x="376" y="3286"/>
                    <a:pt x="234" y="3375"/>
                  </a:cubicBezTo>
                  <a:lnTo>
                    <a:pt x="82" y="3464"/>
                  </a:lnTo>
                  <a:cubicBezTo>
                    <a:pt x="68" y="3472"/>
                    <a:pt x="47" y="3484"/>
                    <a:pt x="26" y="3498"/>
                  </a:cubicBezTo>
                  <a:lnTo>
                    <a:pt x="26" y="3498"/>
                  </a:lnTo>
                  <a:cubicBezTo>
                    <a:pt x="225" y="3404"/>
                    <a:pt x="1529" y="2737"/>
                    <a:pt x="1911" y="2509"/>
                  </a:cubicBezTo>
                  <a:cubicBezTo>
                    <a:pt x="2295" y="2277"/>
                    <a:pt x="2697" y="2036"/>
                    <a:pt x="3081" y="1795"/>
                  </a:cubicBezTo>
                  <a:lnTo>
                    <a:pt x="3081" y="1795"/>
                  </a:lnTo>
                  <a:cubicBezTo>
                    <a:pt x="3000" y="2072"/>
                    <a:pt x="2911" y="2358"/>
                    <a:pt x="2831" y="2625"/>
                  </a:cubicBezTo>
                  <a:cubicBezTo>
                    <a:pt x="2679" y="3143"/>
                    <a:pt x="2536" y="3652"/>
                    <a:pt x="2384" y="4170"/>
                  </a:cubicBezTo>
                  <a:lnTo>
                    <a:pt x="2286" y="4527"/>
                  </a:lnTo>
                  <a:cubicBezTo>
                    <a:pt x="2286" y="4528"/>
                    <a:pt x="2285" y="4529"/>
                    <a:pt x="2285" y="4529"/>
                  </a:cubicBezTo>
                  <a:cubicBezTo>
                    <a:pt x="2285" y="4529"/>
                    <a:pt x="2514" y="3960"/>
                    <a:pt x="2643" y="3598"/>
                  </a:cubicBezTo>
                  <a:cubicBezTo>
                    <a:pt x="2813" y="3107"/>
                    <a:pt x="2956" y="2590"/>
                    <a:pt x="3107" y="2072"/>
                  </a:cubicBezTo>
                  <a:cubicBezTo>
                    <a:pt x="3134" y="1974"/>
                    <a:pt x="3170" y="1867"/>
                    <a:pt x="3197" y="1760"/>
                  </a:cubicBezTo>
                  <a:lnTo>
                    <a:pt x="3786" y="2286"/>
                  </a:lnTo>
                  <a:cubicBezTo>
                    <a:pt x="3955" y="2447"/>
                    <a:pt x="4384" y="2777"/>
                    <a:pt x="4384" y="2777"/>
                  </a:cubicBezTo>
                  <a:cubicBezTo>
                    <a:pt x="4384" y="2777"/>
                    <a:pt x="3679" y="2090"/>
                    <a:pt x="3330" y="1787"/>
                  </a:cubicBezTo>
                  <a:lnTo>
                    <a:pt x="3241" y="1706"/>
                  </a:lnTo>
                  <a:lnTo>
                    <a:pt x="3313" y="1662"/>
                  </a:lnTo>
                  <a:cubicBezTo>
                    <a:pt x="3705" y="1421"/>
                    <a:pt x="4116" y="1126"/>
                    <a:pt x="4348" y="716"/>
                  </a:cubicBezTo>
                  <a:cubicBezTo>
                    <a:pt x="4437" y="591"/>
                    <a:pt x="4482" y="430"/>
                    <a:pt x="4473" y="269"/>
                  </a:cubicBezTo>
                  <a:lnTo>
                    <a:pt x="4473" y="260"/>
                  </a:lnTo>
                  <a:cubicBezTo>
                    <a:pt x="4473" y="234"/>
                    <a:pt x="4455" y="207"/>
                    <a:pt x="4419" y="198"/>
                  </a:cubicBezTo>
                  <a:cubicBezTo>
                    <a:pt x="4415" y="193"/>
                    <a:pt x="4404" y="189"/>
                    <a:pt x="4394" y="189"/>
                  </a:cubicBezTo>
                  <a:cubicBezTo>
                    <a:pt x="4384" y="189"/>
                    <a:pt x="4375" y="193"/>
                    <a:pt x="4375" y="207"/>
                  </a:cubicBezTo>
                  <a:cubicBezTo>
                    <a:pt x="4384" y="332"/>
                    <a:pt x="4357" y="457"/>
                    <a:pt x="4294" y="564"/>
                  </a:cubicBezTo>
                  <a:cubicBezTo>
                    <a:pt x="4107" y="948"/>
                    <a:pt x="3741" y="1233"/>
                    <a:pt x="3393" y="1465"/>
                  </a:cubicBezTo>
                  <a:cubicBezTo>
                    <a:pt x="3322" y="1510"/>
                    <a:pt x="3259" y="1554"/>
                    <a:pt x="3188" y="1599"/>
                  </a:cubicBezTo>
                  <a:cubicBezTo>
                    <a:pt x="3072" y="1135"/>
                    <a:pt x="2965" y="671"/>
                    <a:pt x="2857" y="216"/>
                  </a:cubicBezTo>
                  <a:cubicBezTo>
                    <a:pt x="2841" y="150"/>
                    <a:pt x="2824" y="83"/>
                    <a:pt x="2808" y="1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54"/>
            <p:cNvSpPr/>
            <p:nvPr/>
          </p:nvSpPr>
          <p:spPr>
            <a:xfrm rot="-7850510">
              <a:off x="1072354" y="4052527"/>
              <a:ext cx="354060" cy="258450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54"/>
            <p:cNvSpPr/>
            <p:nvPr/>
          </p:nvSpPr>
          <p:spPr>
            <a:xfrm rot="-7850510">
              <a:off x="1088657" y="4103883"/>
              <a:ext cx="356119" cy="190503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54"/>
            <p:cNvSpPr/>
            <p:nvPr/>
          </p:nvSpPr>
          <p:spPr>
            <a:xfrm rot="-7850510">
              <a:off x="1076248" y="4018952"/>
              <a:ext cx="268477" cy="286112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54"/>
            <p:cNvSpPr/>
            <p:nvPr/>
          </p:nvSpPr>
          <p:spPr>
            <a:xfrm rot="-7850510">
              <a:off x="1073920" y="4040357"/>
              <a:ext cx="330873" cy="260957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54"/>
            <p:cNvSpPr/>
            <p:nvPr/>
          </p:nvSpPr>
          <p:spPr>
            <a:xfrm rot="-7457137">
              <a:off x="617358" y="3887134"/>
              <a:ext cx="555759" cy="562205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54"/>
            <p:cNvSpPr/>
            <p:nvPr/>
          </p:nvSpPr>
          <p:spPr>
            <a:xfrm rot="-7457137">
              <a:off x="1085801" y="4318892"/>
              <a:ext cx="69022" cy="54788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54"/>
            <p:cNvSpPr/>
            <p:nvPr/>
          </p:nvSpPr>
          <p:spPr>
            <a:xfrm rot="-7457137">
              <a:off x="966704" y="4360994"/>
              <a:ext cx="89434" cy="71171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54"/>
            <p:cNvSpPr/>
            <p:nvPr/>
          </p:nvSpPr>
          <p:spPr>
            <a:xfrm rot="-7457137">
              <a:off x="628278" y="4099179"/>
              <a:ext cx="128824" cy="99997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54"/>
            <p:cNvSpPr/>
            <p:nvPr/>
          </p:nvSpPr>
          <p:spPr>
            <a:xfrm rot="-7457137">
              <a:off x="700173" y="3965562"/>
              <a:ext cx="108950" cy="86211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54"/>
            <p:cNvSpPr/>
            <p:nvPr/>
          </p:nvSpPr>
          <p:spPr>
            <a:xfrm rot="-7457137">
              <a:off x="918083" y="4146453"/>
              <a:ext cx="119871" cy="95073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54"/>
            <p:cNvSpPr/>
            <p:nvPr/>
          </p:nvSpPr>
          <p:spPr>
            <a:xfrm rot="-7457137">
              <a:off x="947053" y="3989968"/>
              <a:ext cx="97133" cy="76990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54"/>
            <p:cNvSpPr/>
            <p:nvPr/>
          </p:nvSpPr>
          <p:spPr>
            <a:xfrm rot="-7457137">
              <a:off x="1032797" y="4207296"/>
              <a:ext cx="76811" cy="60965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54"/>
            <p:cNvSpPr/>
            <p:nvPr/>
          </p:nvSpPr>
          <p:spPr>
            <a:xfrm rot="-7457137">
              <a:off x="787878" y="3833791"/>
              <a:ext cx="85405" cy="67769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54"/>
            <p:cNvSpPr/>
            <p:nvPr/>
          </p:nvSpPr>
          <p:spPr>
            <a:xfrm rot="-7457137">
              <a:off x="898856" y="3769445"/>
              <a:ext cx="118349" cy="93104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54"/>
            <p:cNvSpPr/>
            <p:nvPr/>
          </p:nvSpPr>
          <p:spPr>
            <a:xfrm rot="-7457137">
              <a:off x="1005946" y="3868250"/>
              <a:ext cx="98923" cy="78333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54"/>
            <p:cNvSpPr/>
            <p:nvPr/>
          </p:nvSpPr>
          <p:spPr>
            <a:xfrm rot="-7457137">
              <a:off x="1035403" y="3874039"/>
              <a:ext cx="40017" cy="41181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54"/>
            <p:cNvSpPr/>
            <p:nvPr/>
          </p:nvSpPr>
          <p:spPr>
            <a:xfrm rot="-7457137">
              <a:off x="947640" y="3781573"/>
              <a:ext cx="33661" cy="36883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54"/>
            <p:cNvSpPr/>
            <p:nvPr/>
          </p:nvSpPr>
          <p:spPr>
            <a:xfrm rot="-7457137">
              <a:off x="814686" y="3843332"/>
              <a:ext cx="28916" cy="30169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54"/>
            <p:cNvSpPr/>
            <p:nvPr/>
          </p:nvSpPr>
          <p:spPr>
            <a:xfrm rot="-7457137">
              <a:off x="742445" y="3980046"/>
              <a:ext cx="32049" cy="32855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54"/>
            <p:cNvSpPr/>
            <p:nvPr/>
          </p:nvSpPr>
          <p:spPr>
            <a:xfrm rot="-7457137">
              <a:off x="681283" y="4112373"/>
              <a:ext cx="42434" cy="42792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54"/>
            <p:cNvSpPr/>
            <p:nvPr/>
          </p:nvSpPr>
          <p:spPr>
            <a:xfrm rot="-7457137">
              <a:off x="982512" y="4003431"/>
              <a:ext cx="29632" cy="34735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54"/>
            <p:cNvSpPr/>
            <p:nvPr/>
          </p:nvSpPr>
          <p:spPr>
            <a:xfrm rot="-7457137">
              <a:off x="963590" y="4163635"/>
              <a:ext cx="40106" cy="41449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54"/>
            <p:cNvSpPr/>
            <p:nvPr/>
          </p:nvSpPr>
          <p:spPr>
            <a:xfrm rot="-7457137">
              <a:off x="1058624" y="4217509"/>
              <a:ext cx="32049" cy="29990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54"/>
            <p:cNvSpPr/>
            <p:nvPr/>
          </p:nvSpPr>
          <p:spPr>
            <a:xfrm rot="-7457137">
              <a:off x="1106107" y="4325989"/>
              <a:ext cx="31333" cy="30259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54"/>
            <p:cNvSpPr/>
            <p:nvPr/>
          </p:nvSpPr>
          <p:spPr>
            <a:xfrm rot="-7457137">
              <a:off x="996372" y="4367075"/>
              <a:ext cx="30438" cy="29632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54"/>
            <p:cNvSpPr/>
            <p:nvPr/>
          </p:nvSpPr>
          <p:spPr>
            <a:xfrm rot="-7457137">
              <a:off x="1083665" y="4316610"/>
              <a:ext cx="63114" cy="55325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54"/>
            <p:cNvSpPr/>
            <p:nvPr/>
          </p:nvSpPr>
          <p:spPr>
            <a:xfrm rot="-7457137">
              <a:off x="969524" y="4356355"/>
              <a:ext cx="78333" cy="71171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54"/>
            <p:cNvSpPr/>
            <p:nvPr/>
          </p:nvSpPr>
          <p:spPr>
            <a:xfrm rot="-7457137">
              <a:off x="631907" y="4094825"/>
              <a:ext cx="116022" cy="100892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54"/>
            <p:cNvSpPr/>
            <p:nvPr/>
          </p:nvSpPr>
          <p:spPr>
            <a:xfrm rot="-7457137">
              <a:off x="702504" y="3958350"/>
              <a:ext cx="96058" cy="85226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54"/>
            <p:cNvSpPr/>
            <p:nvPr/>
          </p:nvSpPr>
          <p:spPr>
            <a:xfrm rot="-7457137">
              <a:off x="929095" y="4144008"/>
              <a:ext cx="95969" cy="93552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54"/>
            <p:cNvSpPr/>
            <p:nvPr/>
          </p:nvSpPr>
          <p:spPr>
            <a:xfrm rot="-7457137">
              <a:off x="949656" y="3984305"/>
              <a:ext cx="84778" cy="76721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54"/>
            <p:cNvSpPr/>
            <p:nvPr/>
          </p:nvSpPr>
          <p:spPr>
            <a:xfrm rot="-7457137">
              <a:off x="1035085" y="4206515"/>
              <a:ext cx="69380" cy="60876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54"/>
            <p:cNvSpPr/>
            <p:nvPr/>
          </p:nvSpPr>
          <p:spPr>
            <a:xfrm rot="-7457137">
              <a:off x="789480" y="3829165"/>
              <a:ext cx="76542" cy="67769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54"/>
            <p:cNvSpPr/>
            <p:nvPr/>
          </p:nvSpPr>
          <p:spPr>
            <a:xfrm rot="-7457137">
              <a:off x="908406" y="3765911"/>
              <a:ext cx="95969" cy="92656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54"/>
            <p:cNvSpPr/>
            <p:nvPr/>
          </p:nvSpPr>
          <p:spPr>
            <a:xfrm rot="-7457137">
              <a:off x="1008379" y="3862260"/>
              <a:ext cx="86748" cy="77527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893" name="Google Shape;4893;p54"/>
            <p:cNvGrpSpPr/>
            <p:nvPr/>
          </p:nvGrpSpPr>
          <p:grpSpPr>
            <a:xfrm>
              <a:off x="2009002" y="4217073"/>
              <a:ext cx="415200" cy="359002"/>
              <a:chOff x="2009002" y="4217073"/>
              <a:chExt cx="415200" cy="359002"/>
            </a:xfrm>
          </p:grpSpPr>
          <p:sp>
            <p:nvSpPr>
              <p:cNvPr id="4894" name="Google Shape;4894;p54"/>
              <p:cNvSpPr/>
              <p:nvPr/>
            </p:nvSpPr>
            <p:spPr>
              <a:xfrm rot="6683270">
                <a:off x="2100933" y="4244829"/>
                <a:ext cx="266692" cy="303491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3769" extrusionOk="0">
                    <a:moveTo>
                      <a:pt x="402" y="1"/>
                    </a:moveTo>
                    <a:lnTo>
                      <a:pt x="402" y="1"/>
                    </a:lnTo>
                    <a:cubicBezTo>
                      <a:pt x="54" y="750"/>
                      <a:pt x="1" y="2625"/>
                      <a:pt x="652" y="3339"/>
                    </a:cubicBezTo>
                    <a:cubicBezTo>
                      <a:pt x="968" y="3680"/>
                      <a:pt x="1367" y="3768"/>
                      <a:pt x="1696" y="3768"/>
                    </a:cubicBezTo>
                    <a:cubicBezTo>
                      <a:pt x="2044" y="3768"/>
                      <a:pt x="2312" y="3669"/>
                      <a:pt x="2312" y="3669"/>
                    </a:cubicBezTo>
                    <a:cubicBezTo>
                      <a:pt x="2651" y="3544"/>
                      <a:pt x="3312" y="3205"/>
                      <a:pt x="2964" y="2107"/>
                    </a:cubicBezTo>
                    <a:cubicBezTo>
                      <a:pt x="2625" y="1000"/>
                      <a:pt x="402" y="1"/>
                      <a:pt x="4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5" name="Google Shape;4895;p54"/>
              <p:cNvSpPr/>
              <p:nvPr/>
            </p:nvSpPr>
            <p:spPr>
              <a:xfrm rot="6683270">
                <a:off x="2114123" y="4208251"/>
                <a:ext cx="167810" cy="340290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4226" extrusionOk="0">
                    <a:moveTo>
                      <a:pt x="1727" y="1940"/>
                    </a:moveTo>
                    <a:lnTo>
                      <a:pt x="1727" y="1940"/>
                    </a:lnTo>
                    <a:cubicBezTo>
                      <a:pt x="1727" y="1940"/>
                      <a:pt x="1727" y="1940"/>
                      <a:pt x="1726" y="1941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727" y="1943"/>
                      <a:pt x="1728" y="1940"/>
                      <a:pt x="1727" y="1940"/>
                    </a:cubicBezTo>
                    <a:close/>
                    <a:moveTo>
                      <a:pt x="10" y="1"/>
                    </a:moveTo>
                    <a:cubicBezTo>
                      <a:pt x="0" y="1"/>
                      <a:pt x="280" y="711"/>
                      <a:pt x="495" y="1182"/>
                    </a:cubicBezTo>
                    <a:lnTo>
                      <a:pt x="155" y="1084"/>
                    </a:lnTo>
                    <a:lnTo>
                      <a:pt x="93" y="1066"/>
                    </a:lnTo>
                    <a:lnTo>
                      <a:pt x="93" y="1066"/>
                    </a:lnTo>
                    <a:cubicBezTo>
                      <a:pt x="227" y="1138"/>
                      <a:pt x="370" y="1200"/>
                      <a:pt x="512" y="1245"/>
                    </a:cubicBezTo>
                    <a:lnTo>
                      <a:pt x="521" y="1245"/>
                    </a:lnTo>
                    <a:cubicBezTo>
                      <a:pt x="655" y="1530"/>
                      <a:pt x="762" y="1754"/>
                      <a:pt x="914" y="2030"/>
                    </a:cubicBezTo>
                    <a:cubicBezTo>
                      <a:pt x="977" y="2137"/>
                      <a:pt x="1039" y="2253"/>
                      <a:pt x="1110" y="2361"/>
                    </a:cubicBezTo>
                    <a:lnTo>
                      <a:pt x="361" y="2182"/>
                    </a:lnTo>
                    <a:lnTo>
                      <a:pt x="245" y="2146"/>
                    </a:lnTo>
                    <a:cubicBezTo>
                      <a:pt x="244" y="2146"/>
                      <a:pt x="244" y="2146"/>
                      <a:pt x="243" y="2146"/>
                    </a:cubicBezTo>
                    <a:lnTo>
                      <a:pt x="243" y="2146"/>
                    </a:lnTo>
                    <a:cubicBezTo>
                      <a:pt x="233" y="2146"/>
                      <a:pt x="786" y="2344"/>
                      <a:pt x="1057" y="2414"/>
                    </a:cubicBezTo>
                    <a:lnTo>
                      <a:pt x="1146" y="2432"/>
                    </a:lnTo>
                    <a:cubicBezTo>
                      <a:pt x="1244" y="2593"/>
                      <a:pt x="1343" y="2762"/>
                      <a:pt x="1432" y="2923"/>
                    </a:cubicBezTo>
                    <a:lnTo>
                      <a:pt x="1485" y="3021"/>
                    </a:lnTo>
                    <a:lnTo>
                      <a:pt x="745" y="2932"/>
                    </a:lnTo>
                    <a:lnTo>
                      <a:pt x="637" y="2923"/>
                    </a:lnTo>
                    <a:cubicBezTo>
                      <a:pt x="602" y="2923"/>
                      <a:pt x="1164" y="3039"/>
                      <a:pt x="1432" y="3075"/>
                    </a:cubicBezTo>
                    <a:lnTo>
                      <a:pt x="1521" y="3083"/>
                    </a:lnTo>
                    <a:cubicBezTo>
                      <a:pt x="1610" y="3262"/>
                      <a:pt x="1700" y="3432"/>
                      <a:pt x="1780" y="3610"/>
                    </a:cubicBezTo>
                    <a:cubicBezTo>
                      <a:pt x="1860" y="3789"/>
                      <a:pt x="1923" y="3976"/>
                      <a:pt x="1967" y="4172"/>
                    </a:cubicBezTo>
                    <a:cubicBezTo>
                      <a:pt x="1972" y="4208"/>
                      <a:pt x="2003" y="4226"/>
                      <a:pt x="2031" y="4226"/>
                    </a:cubicBezTo>
                    <a:cubicBezTo>
                      <a:pt x="2059" y="4226"/>
                      <a:pt x="2083" y="4208"/>
                      <a:pt x="2074" y="4172"/>
                    </a:cubicBezTo>
                    <a:cubicBezTo>
                      <a:pt x="2039" y="4003"/>
                      <a:pt x="1994" y="3842"/>
                      <a:pt x="1923" y="3681"/>
                    </a:cubicBezTo>
                    <a:cubicBezTo>
                      <a:pt x="1833" y="3485"/>
                      <a:pt x="1735" y="3280"/>
                      <a:pt x="1637" y="3083"/>
                    </a:cubicBezTo>
                    <a:cubicBezTo>
                      <a:pt x="1583" y="2985"/>
                      <a:pt x="1521" y="2887"/>
                      <a:pt x="1467" y="2780"/>
                    </a:cubicBezTo>
                    <a:cubicBezTo>
                      <a:pt x="1548" y="2539"/>
                      <a:pt x="1619" y="2298"/>
                      <a:pt x="1700" y="2057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699" y="2019"/>
                      <a:pt x="1513" y="2450"/>
                      <a:pt x="1441" y="2682"/>
                    </a:cubicBezTo>
                    <a:lnTo>
                      <a:pt x="1423" y="2709"/>
                    </a:lnTo>
                    <a:cubicBezTo>
                      <a:pt x="1307" y="2512"/>
                      <a:pt x="1191" y="2307"/>
                      <a:pt x="1075" y="2102"/>
                    </a:cubicBezTo>
                    <a:cubicBezTo>
                      <a:pt x="986" y="1941"/>
                      <a:pt x="905" y="1789"/>
                      <a:pt x="816" y="1629"/>
                    </a:cubicBezTo>
                    <a:cubicBezTo>
                      <a:pt x="852" y="1423"/>
                      <a:pt x="878" y="1227"/>
                      <a:pt x="905" y="1022"/>
                    </a:cubicBezTo>
                    <a:lnTo>
                      <a:pt x="923" y="924"/>
                    </a:lnTo>
                    <a:lnTo>
                      <a:pt x="923" y="924"/>
                    </a:lnTo>
                    <a:cubicBezTo>
                      <a:pt x="861" y="1120"/>
                      <a:pt x="807" y="1325"/>
                      <a:pt x="771" y="1530"/>
                    </a:cubicBezTo>
                    <a:cubicBezTo>
                      <a:pt x="584" y="1173"/>
                      <a:pt x="405" y="808"/>
                      <a:pt x="227" y="442"/>
                    </a:cubicBezTo>
                    <a:cubicBezTo>
                      <a:pt x="155" y="299"/>
                      <a:pt x="84" y="156"/>
                      <a:pt x="13" y="4"/>
                    </a:cubicBezTo>
                    <a:cubicBezTo>
                      <a:pt x="11" y="2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6" name="Google Shape;4896;p54"/>
              <p:cNvSpPr/>
              <p:nvPr/>
            </p:nvSpPr>
            <p:spPr>
              <a:xfrm rot="6683270">
                <a:off x="2124201" y="4232080"/>
                <a:ext cx="212741" cy="277482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3446" extrusionOk="0">
                    <a:moveTo>
                      <a:pt x="1062" y="171"/>
                    </a:moveTo>
                    <a:cubicBezTo>
                      <a:pt x="794" y="54"/>
                      <a:pt x="518" y="1"/>
                      <a:pt x="232" y="10"/>
                    </a:cubicBezTo>
                    <a:cubicBezTo>
                      <a:pt x="0" y="876"/>
                      <a:pt x="27" y="2384"/>
                      <a:pt x="598" y="3009"/>
                    </a:cubicBezTo>
                    <a:cubicBezTo>
                      <a:pt x="848" y="3276"/>
                      <a:pt x="1187" y="3428"/>
                      <a:pt x="1553" y="3446"/>
                    </a:cubicBezTo>
                    <a:cubicBezTo>
                      <a:pt x="2642" y="2500"/>
                      <a:pt x="2383" y="742"/>
                      <a:pt x="1062" y="1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2196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7" name="Google Shape;4897;p54"/>
              <p:cNvSpPr/>
              <p:nvPr/>
            </p:nvSpPr>
            <p:spPr>
              <a:xfrm rot="6683270">
                <a:off x="2118985" y="4238884"/>
                <a:ext cx="237220" cy="306389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3805" extrusionOk="0">
                    <a:moveTo>
                      <a:pt x="268" y="1"/>
                    </a:moveTo>
                    <a:lnTo>
                      <a:pt x="259" y="19"/>
                    </a:lnTo>
                    <a:cubicBezTo>
                      <a:pt x="170" y="224"/>
                      <a:pt x="117" y="438"/>
                      <a:pt x="81" y="661"/>
                    </a:cubicBezTo>
                    <a:cubicBezTo>
                      <a:pt x="45" y="876"/>
                      <a:pt x="27" y="1099"/>
                      <a:pt x="18" y="1313"/>
                    </a:cubicBezTo>
                    <a:cubicBezTo>
                      <a:pt x="1" y="1759"/>
                      <a:pt x="45" y="2196"/>
                      <a:pt x="152" y="2625"/>
                    </a:cubicBezTo>
                    <a:cubicBezTo>
                      <a:pt x="215" y="2839"/>
                      <a:pt x="295" y="3035"/>
                      <a:pt x="420" y="3223"/>
                    </a:cubicBezTo>
                    <a:cubicBezTo>
                      <a:pt x="545" y="3410"/>
                      <a:pt x="715" y="3553"/>
                      <a:pt x="911" y="3660"/>
                    </a:cubicBezTo>
                    <a:cubicBezTo>
                      <a:pt x="1107" y="3758"/>
                      <a:pt x="1330" y="3803"/>
                      <a:pt x="1545" y="3803"/>
                    </a:cubicBezTo>
                    <a:cubicBezTo>
                      <a:pt x="1567" y="3804"/>
                      <a:pt x="1590" y="3804"/>
                      <a:pt x="1612" y="3804"/>
                    </a:cubicBezTo>
                    <a:cubicBezTo>
                      <a:pt x="1813" y="3804"/>
                      <a:pt x="2012" y="3769"/>
                      <a:pt x="2196" y="3705"/>
                    </a:cubicBezTo>
                    <a:lnTo>
                      <a:pt x="2196" y="3705"/>
                    </a:lnTo>
                    <a:cubicBezTo>
                      <a:pt x="2012" y="3761"/>
                      <a:pt x="1813" y="3795"/>
                      <a:pt x="1619" y="3795"/>
                    </a:cubicBezTo>
                    <a:cubicBezTo>
                      <a:pt x="1597" y="3795"/>
                      <a:pt x="1575" y="3795"/>
                      <a:pt x="1554" y="3794"/>
                    </a:cubicBezTo>
                    <a:cubicBezTo>
                      <a:pt x="1330" y="3794"/>
                      <a:pt x="1116" y="3741"/>
                      <a:pt x="920" y="3642"/>
                    </a:cubicBezTo>
                    <a:cubicBezTo>
                      <a:pt x="724" y="3544"/>
                      <a:pt x="554" y="3401"/>
                      <a:pt x="429" y="3214"/>
                    </a:cubicBezTo>
                    <a:cubicBezTo>
                      <a:pt x="322" y="3027"/>
                      <a:pt x="233" y="2830"/>
                      <a:pt x="179" y="2616"/>
                    </a:cubicBezTo>
                    <a:cubicBezTo>
                      <a:pt x="72" y="2188"/>
                      <a:pt x="36" y="1750"/>
                      <a:pt x="54" y="1313"/>
                    </a:cubicBezTo>
                    <a:cubicBezTo>
                      <a:pt x="63" y="1099"/>
                      <a:pt x="90" y="885"/>
                      <a:pt x="126" y="670"/>
                    </a:cubicBezTo>
                    <a:cubicBezTo>
                      <a:pt x="160" y="455"/>
                      <a:pt x="219" y="257"/>
                      <a:pt x="295" y="67"/>
                    </a:cubicBezTo>
                    <a:lnTo>
                      <a:pt x="295" y="67"/>
                    </a:lnTo>
                    <a:cubicBezTo>
                      <a:pt x="688" y="252"/>
                      <a:pt x="1071" y="461"/>
                      <a:pt x="1429" y="688"/>
                    </a:cubicBezTo>
                    <a:cubicBezTo>
                      <a:pt x="1803" y="920"/>
                      <a:pt x="2152" y="1206"/>
                      <a:pt x="2455" y="1518"/>
                    </a:cubicBezTo>
                    <a:cubicBezTo>
                      <a:pt x="2607" y="1679"/>
                      <a:pt x="2732" y="1866"/>
                      <a:pt x="2812" y="2072"/>
                    </a:cubicBezTo>
                    <a:cubicBezTo>
                      <a:pt x="2892" y="2277"/>
                      <a:pt x="2928" y="2500"/>
                      <a:pt x="2937" y="2714"/>
                    </a:cubicBezTo>
                    <a:cubicBezTo>
                      <a:pt x="2937" y="2937"/>
                      <a:pt x="2866" y="3151"/>
                      <a:pt x="2732" y="3330"/>
                    </a:cubicBezTo>
                    <a:cubicBezTo>
                      <a:pt x="2589" y="3500"/>
                      <a:pt x="2401" y="3633"/>
                      <a:pt x="2196" y="3705"/>
                    </a:cubicBezTo>
                    <a:cubicBezTo>
                      <a:pt x="2410" y="3633"/>
                      <a:pt x="2589" y="3508"/>
                      <a:pt x="2741" y="3330"/>
                    </a:cubicBezTo>
                    <a:cubicBezTo>
                      <a:pt x="2874" y="3160"/>
                      <a:pt x="2946" y="2937"/>
                      <a:pt x="2946" y="2714"/>
                    </a:cubicBezTo>
                    <a:cubicBezTo>
                      <a:pt x="2946" y="2491"/>
                      <a:pt x="2910" y="2268"/>
                      <a:pt x="2830" y="2063"/>
                    </a:cubicBezTo>
                    <a:cubicBezTo>
                      <a:pt x="2749" y="1857"/>
                      <a:pt x="2625" y="1670"/>
                      <a:pt x="2482" y="1500"/>
                    </a:cubicBezTo>
                    <a:cubicBezTo>
                      <a:pt x="2169" y="1179"/>
                      <a:pt x="1830" y="893"/>
                      <a:pt x="1455" y="661"/>
                    </a:cubicBezTo>
                    <a:cubicBezTo>
                      <a:pt x="1081" y="411"/>
                      <a:pt x="697" y="197"/>
                      <a:pt x="295" y="10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98" name="Google Shape;4898;p54"/>
            <p:cNvSpPr/>
            <p:nvPr/>
          </p:nvSpPr>
          <p:spPr>
            <a:xfrm rot="3470581">
              <a:off x="766015" y="3113467"/>
              <a:ext cx="129400" cy="223048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54"/>
            <p:cNvSpPr/>
            <p:nvPr/>
          </p:nvSpPr>
          <p:spPr>
            <a:xfrm rot="3470581">
              <a:off x="591587" y="3179053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54"/>
            <p:cNvSpPr/>
            <p:nvPr/>
          </p:nvSpPr>
          <p:spPr>
            <a:xfrm rot="3470581">
              <a:off x="707534" y="3025105"/>
              <a:ext cx="185524" cy="18512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54"/>
            <p:cNvSpPr/>
            <p:nvPr/>
          </p:nvSpPr>
          <p:spPr>
            <a:xfrm rot="3470581">
              <a:off x="743614" y="3226486"/>
              <a:ext cx="130044" cy="222404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54"/>
            <p:cNvSpPr/>
            <p:nvPr/>
          </p:nvSpPr>
          <p:spPr>
            <a:xfrm rot="3470581">
              <a:off x="569927" y="3291962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54"/>
            <p:cNvSpPr/>
            <p:nvPr/>
          </p:nvSpPr>
          <p:spPr>
            <a:xfrm rot="3470581">
              <a:off x="720556" y="3341253"/>
              <a:ext cx="138499" cy="218458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54"/>
            <p:cNvSpPr/>
            <p:nvPr/>
          </p:nvSpPr>
          <p:spPr>
            <a:xfrm rot="3470581">
              <a:off x="549455" y="3430585"/>
              <a:ext cx="229329" cy="67317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54"/>
            <p:cNvSpPr/>
            <p:nvPr/>
          </p:nvSpPr>
          <p:spPr>
            <a:xfrm rot="3470581">
              <a:off x="705906" y="3459237"/>
              <a:ext cx="153798" cy="211372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54"/>
            <p:cNvSpPr/>
            <p:nvPr/>
          </p:nvSpPr>
          <p:spPr>
            <a:xfrm rot="3470581">
              <a:off x="541330" y="3563622"/>
              <a:ext cx="224739" cy="69330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54"/>
            <p:cNvSpPr/>
            <p:nvPr/>
          </p:nvSpPr>
          <p:spPr>
            <a:xfrm rot="3470581">
              <a:off x="733886" y="3041544"/>
              <a:ext cx="152430" cy="187376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54"/>
            <p:cNvSpPr/>
            <p:nvPr/>
          </p:nvSpPr>
          <p:spPr>
            <a:xfrm rot="3470581">
              <a:off x="800697" y="3126633"/>
              <a:ext cx="75530" cy="225303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54"/>
            <p:cNvSpPr/>
            <p:nvPr/>
          </p:nvSpPr>
          <p:spPr>
            <a:xfrm rot="3470581">
              <a:off x="596609" y="3179735"/>
              <a:ext cx="226430" cy="7367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54"/>
            <p:cNvSpPr/>
            <p:nvPr/>
          </p:nvSpPr>
          <p:spPr>
            <a:xfrm rot="3470581">
              <a:off x="778418" y="3237670"/>
              <a:ext cx="78429" cy="224578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54"/>
            <p:cNvSpPr/>
            <p:nvPr/>
          </p:nvSpPr>
          <p:spPr>
            <a:xfrm rot="3470581">
              <a:off x="574156" y="3292205"/>
              <a:ext cx="227155" cy="7424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54"/>
            <p:cNvSpPr/>
            <p:nvPr/>
          </p:nvSpPr>
          <p:spPr>
            <a:xfrm rot="3470581">
              <a:off x="754913" y="3354559"/>
              <a:ext cx="89863" cy="220310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54"/>
            <p:cNvSpPr/>
            <p:nvPr/>
          </p:nvSpPr>
          <p:spPr>
            <a:xfrm rot="3470581">
              <a:off x="551291" y="3429828"/>
              <a:ext cx="227155" cy="70457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54"/>
            <p:cNvSpPr/>
            <p:nvPr/>
          </p:nvSpPr>
          <p:spPr>
            <a:xfrm rot="3470581">
              <a:off x="740822" y="3472842"/>
              <a:ext cx="105002" cy="213546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54"/>
            <p:cNvSpPr/>
            <p:nvPr/>
          </p:nvSpPr>
          <p:spPr>
            <a:xfrm rot="3470581">
              <a:off x="541431" y="3563590"/>
              <a:ext cx="226430" cy="71343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54"/>
            <p:cNvSpPr/>
            <p:nvPr/>
          </p:nvSpPr>
          <p:spPr>
            <a:xfrm rot="3470581">
              <a:off x="529843" y="3259215"/>
              <a:ext cx="481043" cy="382080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54"/>
            <p:cNvSpPr/>
            <p:nvPr/>
          </p:nvSpPr>
          <p:spPr>
            <a:xfrm rot="3470581">
              <a:off x="784825" y="3356815"/>
              <a:ext cx="97835" cy="150255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54"/>
            <p:cNvSpPr/>
            <p:nvPr/>
          </p:nvSpPr>
          <p:spPr>
            <a:xfrm rot="3470581">
              <a:off x="641847" y="3060044"/>
              <a:ext cx="306953" cy="35148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54"/>
            <p:cNvSpPr/>
            <p:nvPr/>
          </p:nvSpPr>
          <p:spPr>
            <a:xfrm rot="3470581">
              <a:off x="835965" y="3486253"/>
              <a:ext cx="28102" cy="29552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920" name="Google Shape;4920;p54"/>
          <p:cNvGrpSpPr/>
          <p:nvPr/>
        </p:nvGrpSpPr>
        <p:grpSpPr>
          <a:xfrm>
            <a:off x="9370966" y="648638"/>
            <a:ext cx="2122236" cy="1175137"/>
            <a:chOff x="7028224" y="486478"/>
            <a:chExt cx="1591677" cy="881353"/>
          </a:xfrm>
        </p:grpSpPr>
        <p:sp>
          <p:nvSpPr>
            <p:cNvPr id="4921" name="Google Shape;4921;p54"/>
            <p:cNvSpPr/>
            <p:nvPr/>
          </p:nvSpPr>
          <p:spPr>
            <a:xfrm rot="3684608">
              <a:off x="7927520" y="582209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54"/>
            <p:cNvSpPr/>
            <p:nvPr/>
          </p:nvSpPr>
          <p:spPr>
            <a:xfrm rot="3684608">
              <a:off x="7929692" y="577828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54"/>
            <p:cNvSpPr/>
            <p:nvPr/>
          </p:nvSpPr>
          <p:spPr>
            <a:xfrm rot="3684608">
              <a:off x="7946241" y="615641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54"/>
            <p:cNvSpPr/>
            <p:nvPr/>
          </p:nvSpPr>
          <p:spPr>
            <a:xfrm rot="3684608">
              <a:off x="7998868" y="703623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54"/>
            <p:cNvSpPr/>
            <p:nvPr/>
          </p:nvSpPr>
          <p:spPr>
            <a:xfrm rot="3684608">
              <a:off x="7992549" y="702810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54"/>
            <p:cNvSpPr/>
            <p:nvPr/>
          </p:nvSpPr>
          <p:spPr>
            <a:xfrm rot="3684608">
              <a:off x="8012119" y="744267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54"/>
            <p:cNvSpPr/>
            <p:nvPr/>
          </p:nvSpPr>
          <p:spPr>
            <a:xfrm rot="3684608">
              <a:off x="8041765" y="519889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54"/>
            <p:cNvSpPr/>
            <p:nvPr/>
          </p:nvSpPr>
          <p:spPr>
            <a:xfrm rot="3684608">
              <a:off x="8067554" y="576715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54"/>
            <p:cNvSpPr/>
            <p:nvPr/>
          </p:nvSpPr>
          <p:spPr>
            <a:xfrm rot="3684608">
              <a:off x="8229593" y="1003175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54"/>
            <p:cNvSpPr/>
            <p:nvPr/>
          </p:nvSpPr>
          <p:spPr>
            <a:xfrm rot="3684608">
              <a:off x="8216221" y="1014649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54"/>
            <p:cNvSpPr/>
            <p:nvPr/>
          </p:nvSpPr>
          <p:spPr>
            <a:xfrm rot="3684608">
              <a:off x="8232263" y="1073065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54"/>
            <p:cNvSpPr/>
            <p:nvPr/>
          </p:nvSpPr>
          <p:spPr>
            <a:xfrm rot="3684608">
              <a:off x="8245610" y="101360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54"/>
            <p:cNvSpPr/>
            <p:nvPr/>
          </p:nvSpPr>
          <p:spPr>
            <a:xfrm rot="3684608">
              <a:off x="8018197" y="967685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54"/>
            <p:cNvSpPr/>
            <p:nvPr/>
          </p:nvSpPr>
          <p:spPr>
            <a:xfrm rot="3684608">
              <a:off x="8090539" y="1119258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54"/>
            <p:cNvSpPr/>
            <p:nvPr/>
          </p:nvSpPr>
          <p:spPr>
            <a:xfrm rot="3684608">
              <a:off x="8020328" y="1112582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54"/>
            <p:cNvSpPr/>
            <p:nvPr/>
          </p:nvSpPr>
          <p:spPr>
            <a:xfrm rot="3684608">
              <a:off x="8075285" y="868436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54"/>
            <p:cNvSpPr/>
            <p:nvPr/>
          </p:nvSpPr>
          <p:spPr>
            <a:xfrm rot="3684608">
              <a:off x="8147647" y="1019297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54"/>
            <p:cNvSpPr/>
            <p:nvPr/>
          </p:nvSpPr>
          <p:spPr>
            <a:xfrm rot="3684608">
              <a:off x="8136076" y="773753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54"/>
            <p:cNvSpPr/>
            <p:nvPr/>
          </p:nvSpPr>
          <p:spPr>
            <a:xfrm rot="3684608">
              <a:off x="8206716" y="904082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54"/>
            <p:cNvSpPr/>
            <p:nvPr/>
          </p:nvSpPr>
          <p:spPr>
            <a:xfrm rot="3684608">
              <a:off x="8187357" y="678719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54"/>
            <p:cNvSpPr/>
            <p:nvPr/>
          </p:nvSpPr>
          <p:spPr>
            <a:xfrm rot="3684608">
              <a:off x="8256930" y="783526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54"/>
            <p:cNvSpPr/>
            <p:nvPr/>
          </p:nvSpPr>
          <p:spPr>
            <a:xfrm rot="3684608">
              <a:off x="8118998" y="836460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54"/>
            <p:cNvSpPr/>
            <p:nvPr/>
          </p:nvSpPr>
          <p:spPr>
            <a:xfrm rot="3684608">
              <a:off x="7966279" y="906896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54"/>
            <p:cNvSpPr/>
            <p:nvPr/>
          </p:nvSpPr>
          <p:spPr>
            <a:xfrm rot="3684608">
              <a:off x="8147470" y="829580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54"/>
            <p:cNvSpPr/>
            <p:nvPr/>
          </p:nvSpPr>
          <p:spPr>
            <a:xfrm rot="3684608">
              <a:off x="8035564" y="1092891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54"/>
            <p:cNvSpPr/>
            <p:nvPr/>
          </p:nvSpPr>
          <p:spPr>
            <a:xfrm rot="3684608">
              <a:off x="8052499" y="969352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54"/>
            <p:cNvSpPr/>
            <p:nvPr/>
          </p:nvSpPr>
          <p:spPr>
            <a:xfrm rot="3684608">
              <a:off x="8096475" y="110749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54"/>
            <p:cNvSpPr/>
            <p:nvPr/>
          </p:nvSpPr>
          <p:spPr>
            <a:xfrm rot="3684608">
              <a:off x="8106521" y="869919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54"/>
            <p:cNvSpPr/>
            <p:nvPr/>
          </p:nvSpPr>
          <p:spPr>
            <a:xfrm rot="3684608">
              <a:off x="8153631" y="1007691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54"/>
            <p:cNvSpPr/>
            <p:nvPr/>
          </p:nvSpPr>
          <p:spPr>
            <a:xfrm rot="3684608">
              <a:off x="8163987" y="768576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54"/>
            <p:cNvSpPr/>
            <p:nvPr/>
          </p:nvSpPr>
          <p:spPr>
            <a:xfrm rot="3684608">
              <a:off x="8210700" y="895199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54"/>
            <p:cNvSpPr/>
            <p:nvPr/>
          </p:nvSpPr>
          <p:spPr>
            <a:xfrm rot="3684608">
              <a:off x="8207884" y="667006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54"/>
            <p:cNvSpPr/>
            <p:nvPr/>
          </p:nvSpPr>
          <p:spPr>
            <a:xfrm rot="3684608">
              <a:off x="8258597" y="776898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54"/>
            <p:cNvSpPr/>
            <p:nvPr/>
          </p:nvSpPr>
          <p:spPr>
            <a:xfrm rot="3684608">
              <a:off x="8041949" y="685248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54"/>
            <p:cNvSpPr/>
            <p:nvPr/>
          </p:nvSpPr>
          <p:spPr>
            <a:xfrm>
              <a:off x="7030019" y="619329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54"/>
            <p:cNvSpPr/>
            <p:nvPr/>
          </p:nvSpPr>
          <p:spPr>
            <a:xfrm>
              <a:off x="7042791" y="602484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54"/>
            <p:cNvSpPr/>
            <p:nvPr/>
          </p:nvSpPr>
          <p:spPr>
            <a:xfrm>
              <a:off x="7041755" y="644941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54"/>
            <p:cNvSpPr/>
            <p:nvPr/>
          </p:nvSpPr>
          <p:spPr>
            <a:xfrm>
              <a:off x="7028224" y="61946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54"/>
            <p:cNvSpPr/>
            <p:nvPr/>
          </p:nvSpPr>
          <p:spPr>
            <a:xfrm>
              <a:off x="7322100" y="540214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54"/>
            <p:cNvSpPr/>
            <p:nvPr/>
          </p:nvSpPr>
          <p:spPr>
            <a:xfrm>
              <a:off x="7325138" y="566033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54"/>
            <p:cNvSpPr/>
            <p:nvPr/>
          </p:nvSpPr>
          <p:spPr>
            <a:xfrm>
              <a:off x="7319615" y="539385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54"/>
            <p:cNvSpPr/>
            <p:nvPr/>
          </p:nvSpPr>
          <p:spPr>
            <a:xfrm>
              <a:off x="7342465" y="592474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54"/>
            <p:cNvSpPr/>
            <p:nvPr/>
          </p:nvSpPr>
          <p:spPr>
            <a:xfrm>
              <a:off x="7394240" y="630513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54"/>
            <p:cNvSpPr/>
            <p:nvPr/>
          </p:nvSpPr>
          <p:spPr>
            <a:xfrm>
              <a:off x="7661538" y="925158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54"/>
            <p:cNvSpPr/>
            <p:nvPr/>
          </p:nvSpPr>
          <p:spPr>
            <a:xfrm>
              <a:off x="7515532" y="918669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54"/>
            <p:cNvSpPr/>
            <p:nvPr/>
          </p:nvSpPr>
          <p:spPr>
            <a:xfrm>
              <a:off x="7326380" y="746355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54"/>
            <p:cNvSpPr/>
            <p:nvPr/>
          </p:nvSpPr>
          <p:spPr>
            <a:xfrm>
              <a:off x="7414467" y="864614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54"/>
            <p:cNvSpPr/>
            <p:nvPr/>
          </p:nvSpPr>
          <p:spPr>
            <a:xfrm>
              <a:off x="7432347" y="885946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54"/>
            <p:cNvSpPr/>
            <p:nvPr/>
          </p:nvSpPr>
          <p:spPr>
            <a:xfrm>
              <a:off x="7351025" y="760162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54"/>
            <p:cNvSpPr/>
            <p:nvPr/>
          </p:nvSpPr>
          <p:spPr>
            <a:xfrm>
              <a:off x="7538935" y="938966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54"/>
            <p:cNvSpPr/>
            <p:nvPr/>
          </p:nvSpPr>
          <p:spPr>
            <a:xfrm>
              <a:off x="7707791" y="949528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54"/>
            <p:cNvSpPr/>
            <p:nvPr/>
          </p:nvSpPr>
          <p:spPr>
            <a:xfrm>
              <a:off x="7666509" y="923916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54"/>
            <p:cNvSpPr/>
            <p:nvPr/>
          </p:nvSpPr>
          <p:spPr>
            <a:xfrm>
              <a:off x="7519882" y="917979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54"/>
            <p:cNvSpPr/>
            <p:nvPr/>
          </p:nvSpPr>
          <p:spPr>
            <a:xfrm>
              <a:off x="7326380" y="74442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54"/>
            <p:cNvSpPr/>
            <p:nvPr/>
          </p:nvSpPr>
          <p:spPr>
            <a:xfrm>
              <a:off x="7417574" y="863371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54"/>
            <p:cNvSpPr/>
            <p:nvPr/>
          </p:nvSpPr>
          <p:spPr>
            <a:xfrm>
              <a:off x="7726844" y="101138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54"/>
            <p:cNvSpPr/>
            <p:nvPr/>
          </p:nvSpPr>
          <p:spPr>
            <a:xfrm>
              <a:off x="7534033" y="1004136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54"/>
            <p:cNvSpPr/>
            <p:nvPr/>
          </p:nvSpPr>
          <p:spPr>
            <a:xfrm>
              <a:off x="7315335" y="78971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54"/>
            <p:cNvSpPr/>
            <p:nvPr/>
          </p:nvSpPr>
          <p:spPr>
            <a:xfrm>
              <a:off x="7421302" y="937447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980" name="Google Shape;4980;p54"/>
          <p:cNvGrpSpPr/>
          <p:nvPr/>
        </p:nvGrpSpPr>
        <p:grpSpPr>
          <a:xfrm>
            <a:off x="640844" y="609602"/>
            <a:ext cx="1180245" cy="2139657"/>
            <a:chOff x="480633" y="457201"/>
            <a:chExt cx="885184" cy="1604743"/>
          </a:xfrm>
        </p:grpSpPr>
        <p:sp>
          <p:nvSpPr>
            <p:cNvPr id="4981" name="Google Shape;4981;p54"/>
            <p:cNvSpPr/>
            <p:nvPr/>
          </p:nvSpPr>
          <p:spPr>
            <a:xfrm rot="7840364" flipH="1">
              <a:off x="996314" y="847368"/>
              <a:ext cx="293855" cy="334409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54"/>
            <p:cNvSpPr/>
            <p:nvPr/>
          </p:nvSpPr>
          <p:spPr>
            <a:xfrm rot="7840364" flipH="1">
              <a:off x="1014380" y="801191"/>
              <a:ext cx="184902" cy="374957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54"/>
            <p:cNvSpPr/>
            <p:nvPr/>
          </p:nvSpPr>
          <p:spPr>
            <a:xfrm rot="7840364" flipH="1">
              <a:off x="999054" y="871385"/>
              <a:ext cx="234410" cy="305751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54"/>
            <p:cNvSpPr/>
            <p:nvPr/>
          </p:nvSpPr>
          <p:spPr>
            <a:xfrm rot="7840364" flipH="1">
              <a:off x="1009887" y="851321"/>
              <a:ext cx="261382" cy="337603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54"/>
            <p:cNvSpPr/>
            <p:nvPr/>
          </p:nvSpPr>
          <p:spPr>
            <a:xfrm rot="7840364" flipH="1">
              <a:off x="770736" y="927828"/>
              <a:ext cx="142580" cy="24577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54"/>
            <p:cNvSpPr/>
            <p:nvPr/>
          </p:nvSpPr>
          <p:spPr>
            <a:xfrm rot="7840364" flipH="1">
              <a:off x="578259" y="1003876"/>
              <a:ext cx="256325" cy="77281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54"/>
            <p:cNvSpPr/>
            <p:nvPr/>
          </p:nvSpPr>
          <p:spPr>
            <a:xfrm rot="7840364" flipH="1">
              <a:off x="689154" y="1060711"/>
              <a:ext cx="204421" cy="20398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54"/>
            <p:cNvSpPr/>
            <p:nvPr/>
          </p:nvSpPr>
          <p:spPr>
            <a:xfrm rot="7840364" flipH="1">
              <a:off x="764712" y="801773"/>
              <a:ext cx="143290" cy="245062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54"/>
            <p:cNvSpPr/>
            <p:nvPr/>
          </p:nvSpPr>
          <p:spPr>
            <a:xfrm rot="7840364" flipH="1">
              <a:off x="573081" y="877304"/>
              <a:ext cx="256325" cy="77281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54"/>
            <p:cNvSpPr/>
            <p:nvPr/>
          </p:nvSpPr>
          <p:spPr>
            <a:xfrm rot="7840364" flipH="1">
              <a:off x="757940" y="677961"/>
              <a:ext cx="152606" cy="240714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54"/>
            <p:cNvSpPr/>
            <p:nvPr/>
          </p:nvSpPr>
          <p:spPr>
            <a:xfrm rot="7840364" flipH="1">
              <a:off x="573184" y="725723"/>
              <a:ext cx="252687" cy="74175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54"/>
            <p:cNvSpPr/>
            <p:nvPr/>
          </p:nvSpPr>
          <p:spPr>
            <a:xfrm rot="7840364" flipH="1">
              <a:off x="760557" y="556015"/>
              <a:ext cx="169464" cy="232906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54"/>
            <p:cNvSpPr/>
            <p:nvPr/>
          </p:nvSpPr>
          <p:spPr>
            <a:xfrm rot="7840364" flipH="1">
              <a:off x="586231" y="576846"/>
              <a:ext cx="247630" cy="76393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54"/>
            <p:cNvSpPr/>
            <p:nvPr/>
          </p:nvSpPr>
          <p:spPr>
            <a:xfrm rot="7840364" flipH="1">
              <a:off x="720938" y="1041928"/>
              <a:ext cx="167955" cy="206466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54"/>
            <p:cNvSpPr/>
            <p:nvPr/>
          </p:nvSpPr>
          <p:spPr>
            <a:xfrm rot="7840364" flipH="1">
              <a:off x="811190" y="912274"/>
              <a:ext cx="83223" cy="24825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54"/>
            <p:cNvSpPr/>
            <p:nvPr/>
          </p:nvSpPr>
          <p:spPr>
            <a:xfrm rot="7840364" flipH="1">
              <a:off x="584170" y="999564"/>
              <a:ext cx="249493" cy="81185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54"/>
            <p:cNvSpPr/>
            <p:nvPr/>
          </p:nvSpPr>
          <p:spPr>
            <a:xfrm rot="7840364" flipH="1">
              <a:off x="804955" y="788671"/>
              <a:ext cx="86418" cy="247458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54"/>
            <p:cNvSpPr/>
            <p:nvPr/>
          </p:nvSpPr>
          <p:spPr>
            <a:xfrm rot="7840364" flipH="1">
              <a:off x="578097" y="872782"/>
              <a:ext cx="250291" cy="81806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54"/>
            <p:cNvSpPr/>
            <p:nvPr/>
          </p:nvSpPr>
          <p:spPr>
            <a:xfrm rot="7840364" flipH="1">
              <a:off x="797997" y="663070"/>
              <a:ext cx="99016" cy="242755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54"/>
            <p:cNvSpPr/>
            <p:nvPr/>
          </p:nvSpPr>
          <p:spPr>
            <a:xfrm rot="7840364" flipH="1">
              <a:off x="575330" y="723229"/>
              <a:ext cx="250291" cy="77635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54"/>
            <p:cNvSpPr/>
            <p:nvPr/>
          </p:nvSpPr>
          <p:spPr>
            <a:xfrm rot="7840364" flipH="1">
              <a:off x="801300" y="540524"/>
              <a:ext cx="115697" cy="235302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54"/>
            <p:cNvSpPr/>
            <p:nvPr/>
          </p:nvSpPr>
          <p:spPr>
            <a:xfrm rot="7840364" flipH="1">
              <a:off x="586489" y="574829"/>
              <a:ext cx="249493" cy="78611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54"/>
            <p:cNvSpPr/>
            <p:nvPr/>
          </p:nvSpPr>
          <p:spPr>
            <a:xfrm rot="7840364" flipH="1">
              <a:off x="547994" y="584890"/>
              <a:ext cx="530039" cy="421006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54"/>
            <p:cNvSpPr/>
            <p:nvPr/>
          </p:nvSpPr>
          <p:spPr>
            <a:xfrm rot="7840364" flipH="1">
              <a:off x="825198" y="742908"/>
              <a:ext cx="107800" cy="16556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54"/>
            <p:cNvSpPr/>
            <p:nvPr/>
          </p:nvSpPr>
          <p:spPr>
            <a:xfrm rot="7840364" flipH="1">
              <a:off x="636108" y="839531"/>
              <a:ext cx="338217" cy="387290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54"/>
            <p:cNvSpPr/>
            <p:nvPr/>
          </p:nvSpPr>
          <p:spPr>
            <a:xfrm rot="7840364" flipH="1">
              <a:off x="892625" y="736780"/>
              <a:ext cx="30965" cy="32563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54"/>
            <p:cNvSpPr/>
            <p:nvPr/>
          </p:nvSpPr>
          <p:spPr>
            <a:xfrm rot="3422581" flipH="1">
              <a:off x="819732" y="1741074"/>
              <a:ext cx="273102" cy="249484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54"/>
            <p:cNvSpPr/>
            <p:nvPr/>
          </p:nvSpPr>
          <p:spPr>
            <a:xfrm rot="3422581" flipH="1">
              <a:off x="743275" y="1701062"/>
              <a:ext cx="346975" cy="278903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54"/>
            <p:cNvSpPr/>
            <p:nvPr/>
          </p:nvSpPr>
          <p:spPr>
            <a:xfrm rot="3422581" flipH="1">
              <a:off x="921599" y="1789469"/>
              <a:ext cx="177230" cy="197022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54"/>
            <p:cNvSpPr/>
            <p:nvPr/>
          </p:nvSpPr>
          <p:spPr>
            <a:xfrm rot="3422581" flipH="1">
              <a:off x="820193" y="1738662"/>
              <a:ext cx="270238" cy="252152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11" name="Google Shape;5011;p5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12" name="Google Shape;5012;p5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13" name="Google Shape;5013;p54">
            <a:hlinkClick r:id="rId4" action="ppaction://hlinksldjump"/>
          </p:cNvPr>
          <p:cNvSpPr txBox="1"/>
          <p:nvPr/>
        </p:nvSpPr>
        <p:spPr>
          <a:xfrm>
            <a:off x="11594767" y="835567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1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5014" name="Google Shape;5014;p5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15" name="Google Shape;5015;p54">
            <a:hlinkClick r:id="rId5" action="ppaction://hlinksldjump"/>
          </p:cNvPr>
          <p:cNvSpPr txBox="1"/>
          <p:nvPr/>
        </p:nvSpPr>
        <p:spPr>
          <a:xfrm>
            <a:off x="11594767" y="1520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2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5016" name="Google Shape;5016;p5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17" name="Google Shape;5017;p54">
            <a:hlinkClick r:id="" action="ppaction://noaction"/>
          </p:cNvPr>
          <p:cNvSpPr txBox="1"/>
          <p:nvPr/>
        </p:nvSpPr>
        <p:spPr>
          <a:xfrm>
            <a:off x="11594767" y="22226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3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5018" name="Google Shape;5018;p5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19" name="Google Shape;5019;p54">
            <a:hlinkClick r:id="" action="ppaction://noaction"/>
          </p:cNvPr>
          <p:cNvSpPr txBox="1"/>
          <p:nvPr/>
        </p:nvSpPr>
        <p:spPr>
          <a:xfrm>
            <a:off x="11594767" y="2898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4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5020" name="Google Shape;5020;p5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21" name="Google Shape;5021;p54">
            <a:hlinkClick r:id="" action="ppaction://noaction"/>
          </p:cNvPr>
          <p:cNvSpPr txBox="1"/>
          <p:nvPr/>
        </p:nvSpPr>
        <p:spPr>
          <a:xfrm>
            <a:off x="11594767" y="3581800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5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5022" name="Google Shape;5022;p5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23" name="Google Shape;5023;p54">
            <a:hlinkClick r:id="" action="ppaction://noaction"/>
          </p:cNvPr>
          <p:cNvSpPr txBox="1"/>
          <p:nvPr/>
        </p:nvSpPr>
        <p:spPr>
          <a:xfrm>
            <a:off x="11594767" y="4276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6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5024" name="Google Shape;5024;p54"/>
          <p:cNvSpPr/>
          <p:nvPr/>
        </p:nvSpPr>
        <p:spPr>
          <a:xfrm>
            <a:off x="11685141" y="5500819"/>
            <a:ext cx="242296" cy="260933"/>
          </a:xfrm>
          <a:custGeom>
            <a:avLst/>
            <a:gdLst/>
            <a:ahLst/>
            <a:cxnLst/>
            <a:rect l="l" t="t" r="r" b="b"/>
            <a:pathLst>
              <a:path w="10820" h="11654" extrusionOk="0">
                <a:moveTo>
                  <a:pt x="5410" y="1"/>
                </a:moveTo>
                <a:cubicBezTo>
                  <a:pt x="5383" y="1"/>
                  <a:pt x="5357" y="9"/>
                  <a:pt x="5336" y="26"/>
                </a:cubicBezTo>
                <a:lnTo>
                  <a:pt x="1" y="4673"/>
                </a:lnTo>
                <a:lnTo>
                  <a:pt x="1" y="11335"/>
                </a:lnTo>
                <a:cubicBezTo>
                  <a:pt x="1" y="11510"/>
                  <a:pt x="145" y="11653"/>
                  <a:pt x="320" y="11653"/>
                </a:cubicBezTo>
                <a:lnTo>
                  <a:pt x="10501" y="11653"/>
                </a:lnTo>
                <a:cubicBezTo>
                  <a:pt x="10675" y="11653"/>
                  <a:pt x="10819" y="11510"/>
                  <a:pt x="10819" y="11335"/>
                </a:cubicBezTo>
                <a:lnTo>
                  <a:pt x="10819" y="4673"/>
                </a:lnTo>
                <a:lnTo>
                  <a:pt x="5484" y="26"/>
                </a:lnTo>
                <a:cubicBezTo>
                  <a:pt x="5463" y="9"/>
                  <a:pt x="5437" y="1"/>
                  <a:pt x="541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25" name="Google Shape;5025;p54"/>
          <p:cNvSpPr/>
          <p:nvPr/>
        </p:nvSpPr>
        <p:spPr>
          <a:xfrm>
            <a:off x="11795113" y="5500819"/>
            <a:ext cx="132323" cy="260933"/>
          </a:xfrm>
          <a:custGeom>
            <a:avLst/>
            <a:gdLst/>
            <a:ahLst/>
            <a:cxnLst/>
            <a:rect l="l" t="t" r="r" b="b"/>
            <a:pathLst>
              <a:path w="5909" h="11654" extrusionOk="0">
                <a:moveTo>
                  <a:pt x="499" y="1"/>
                </a:moveTo>
                <a:cubicBezTo>
                  <a:pt x="472" y="1"/>
                  <a:pt x="446" y="9"/>
                  <a:pt x="425" y="26"/>
                </a:cubicBezTo>
                <a:lnTo>
                  <a:pt x="0" y="396"/>
                </a:lnTo>
                <a:cubicBezTo>
                  <a:pt x="1916" y="2031"/>
                  <a:pt x="4959" y="4670"/>
                  <a:pt x="4959" y="4670"/>
                </a:cubicBezTo>
                <a:lnTo>
                  <a:pt x="4959" y="11331"/>
                </a:lnTo>
                <a:cubicBezTo>
                  <a:pt x="4959" y="11510"/>
                  <a:pt x="4815" y="11653"/>
                  <a:pt x="4640" y="11653"/>
                </a:cubicBezTo>
                <a:lnTo>
                  <a:pt x="5590" y="11653"/>
                </a:lnTo>
                <a:cubicBezTo>
                  <a:pt x="5764" y="11653"/>
                  <a:pt x="5908" y="11510"/>
                  <a:pt x="5908" y="11331"/>
                </a:cubicBezTo>
                <a:lnTo>
                  <a:pt x="5908" y="4673"/>
                </a:lnTo>
                <a:lnTo>
                  <a:pt x="573" y="26"/>
                </a:lnTo>
                <a:cubicBezTo>
                  <a:pt x="552" y="9"/>
                  <a:pt x="526" y="1"/>
                  <a:pt x="4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26" name="Google Shape;5026;p54"/>
          <p:cNvSpPr/>
          <p:nvPr/>
        </p:nvSpPr>
        <p:spPr>
          <a:xfrm>
            <a:off x="11645326" y="5466380"/>
            <a:ext cx="321860" cy="142155"/>
          </a:xfrm>
          <a:custGeom>
            <a:avLst/>
            <a:gdLst/>
            <a:ahLst/>
            <a:cxnLst/>
            <a:rect l="l" t="t" r="r" b="b"/>
            <a:pathLst>
              <a:path w="14373" h="6349" extrusionOk="0">
                <a:moveTo>
                  <a:pt x="7187" y="0"/>
                </a:moveTo>
                <a:cubicBezTo>
                  <a:pt x="7161" y="0"/>
                  <a:pt x="7135" y="9"/>
                  <a:pt x="7114" y="26"/>
                </a:cubicBezTo>
                <a:lnTo>
                  <a:pt x="83" y="6149"/>
                </a:lnTo>
                <a:cubicBezTo>
                  <a:pt x="0" y="6218"/>
                  <a:pt x="52" y="6348"/>
                  <a:pt x="158" y="6348"/>
                </a:cubicBezTo>
                <a:lnTo>
                  <a:pt x="1779" y="6348"/>
                </a:lnTo>
                <a:lnTo>
                  <a:pt x="7114" y="1705"/>
                </a:lnTo>
                <a:cubicBezTo>
                  <a:pt x="7135" y="1686"/>
                  <a:pt x="7161" y="1677"/>
                  <a:pt x="7187" y="1677"/>
                </a:cubicBezTo>
                <a:cubicBezTo>
                  <a:pt x="7213" y="1677"/>
                  <a:pt x="7239" y="1686"/>
                  <a:pt x="7262" y="1705"/>
                </a:cubicBezTo>
                <a:lnTo>
                  <a:pt x="12597" y="6348"/>
                </a:lnTo>
                <a:lnTo>
                  <a:pt x="14218" y="6348"/>
                </a:lnTo>
                <a:cubicBezTo>
                  <a:pt x="14324" y="6348"/>
                  <a:pt x="14372" y="6218"/>
                  <a:pt x="14293" y="6149"/>
                </a:cubicBezTo>
                <a:lnTo>
                  <a:pt x="7262" y="26"/>
                </a:lnTo>
                <a:cubicBezTo>
                  <a:pt x="7239" y="9"/>
                  <a:pt x="7213" y="0"/>
                  <a:pt x="718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27" name="Google Shape;5027;p54">
            <a:hlinkClick r:id="rId6" action="ppaction://hlinksldjump"/>
          </p:cNvPr>
          <p:cNvSpPr/>
          <p:nvPr/>
        </p:nvSpPr>
        <p:spPr>
          <a:xfrm>
            <a:off x="11639034" y="5461700"/>
            <a:ext cx="334601" cy="304728"/>
          </a:xfrm>
          <a:custGeom>
            <a:avLst/>
            <a:gdLst/>
            <a:ahLst/>
            <a:cxnLst/>
            <a:rect l="l" t="t" r="r" b="b"/>
            <a:pathLst>
              <a:path w="14942" h="13610" extrusionOk="0">
                <a:moveTo>
                  <a:pt x="4548" y="1571"/>
                </a:moveTo>
                <a:lnTo>
                  <a:pt x="4548" y="2006"/>
                </a:lnTo>
                <a:lnTo>
                  <a:pt x="2272" y="2006"/>
                </a:lnTo>
                <a:lnTo>
                  <a:pt x="2272" y="1571"/>
                </a:lnTo>
                <a:close/>
                <a:moveTo>
                  <a:pt x="4164" y="2424"/>
                </a:moveTo>
                <a:lnTo>
                  <a:pt x="4164" y="2774"/>
                </a:lnTo>
                <a:lnTo>
                  <a:pt x="2728" y="4021"/>
                </a:lnTo>
                <a:lnTo>
                  <a:pt x="2728" y="2424"/>
                </a:lnTo>
                <a:close/>
                <a:moveTo>
                  <a:pt x="8937" y="7822"/>
                </a:moveTo>
                <a:cubicBezTo>
                  <a:pt x="8985" y="7822"/>
                  <a:pt x="9023" y="7859"/>
                  <a:pt x="9023" y="7907"/>
                </a:cubicBezTo>
                <a:lnTo>
                  <a:pt x="9023" y="13191"/>
                </a:lnTo>
                <a:lnTo>
                  <a:pt x="6175" y="13191"/>
                </a:lnTo>
                <a:lnTo>
                  <a:pt x="6175" y="7907"/>
                </a:lnTo>
                <a:cubicBezTo>
                  <a:pt x="6175" y="7859"/>
                  <a:pt x="6213" y="7822"/>
                  <a:pt x="6261" y="7822"/>
                </a:cubicBezTo>
                <a:close/>
                <a:moveTo>
                  <a:pt x="7469" y="1"/>
                </a:moveTo>
                <a:cubicBezTo>
                  <a:pt x="7394" y="1"/>
                  <a:pt x="7318" y="27"/>
                  <a:pt x="7258" y="80"/>
                </a:cubicBezTo>
                <a:lnTo>
                  <a:pt x="4966" y="2075"/>
                </a:lnTo>
                <a:lnTo>
                  <a:pt x="4966" y="1482"/>
                </a:lnTo>
                <a:cubicBezTo>
                  <a:pt x="4962" y="1300"/>
                  <a:pt x="4818" y="1153"/>
                  <a:pt x="4637" y="1153"/>
                </a:cubicBezTo>
                <a:lnTo>
                  <a:pt x="2180" y="1153"/>
                </a:lnTo>
                <a:cubicBezTo>
                  <a:pt x="1998" y="1153"/>
                  <a:pt x="1854" y="1300"/>
                  <a:pt x="1851" y="1482"/>
                </a:cubicBezTo>
                <a:lnTo>
                  <a:pt x="1851" y="2099"/>
                </a:lnTo>
                <a:cubicBezTo>
                  <a:pt x="1854" y="2277"/>
                  <a:pt x="1998" y="2424"/>
                  <a:pt x="2180" y="2424"/>
                </a:cubicBezTo>
                <a:lnTo>
                  <a:pt x="2310" y="2424"/>
                </a:lnTo>
                <a:lnTo>
                  <a:pt x="2310" y="4385"/>
                </a:lnTo>
                <a:lnTo>
                  <a:pt x="226" y="6201"/>
                </a:lnTo>
                <a:cubicBezTo>
                  <a:pt x="0" y="6396"/>
                  <a:pt x="141" y="6766"/>
                  <a:pt x="439" y="6766"/>
                </a:cubicBezTo>
                <a:lnTo>
                  <a:pt x="1851" y="6766"/>
                </a:lnTo>
                <a:lnTo>
                  <a:pt x="1851" y="10484"/>
                </a:lnTo>
                <a:cubicBezTo>
                  <a:pt x="1847" y="10604"/>
                  <a:pt x="1940" y="10704"/>
                  <a:pt x="2060" y="10704"/>
                </a:cubicBezTo>
                <a:cubicBezTo>
                  <a:pt x="2180" y="10704"/>
                  <a:pt x="2276" y="10604"/>
                  <a:pt x="2269" y="10484"/>
                </a:cubicBezTo>
                <a:lnTo>
                  <a:pt x="2269" y="6653"/>
                </a:lnTo>
                <a:lnTo>
                  <a:pt x="7471" y="2126"/>
                </a:lnTo>
                <a:lnTo>
                  <a:pt x="12669" y="6653"/>
                </a:lnTo>
                <a:lnTo>
                  <a:pt x="12669" y="13082"/>
                </a:lnTo>
                <a:cubicBezTo>
                  <a:pt x="12669" y="13140"/>
                  <a:pt x="12618" y="13191"/>
                  <a:pt x="12560" y="13191"/>
                </a:cubicBezTo>
                <a:lnTo>
                  <a:pt x="9441" y="13191"/>
                </a:lnTo>
                <a:lnTo>
                  <a:pt x="9441" y="7907"/>
                </a:lnTo>
                <a:cubicBezTo>
                  <a:pt x="9441" y="7630"/>
                  <a:pt x="9215" y="7404"/>
                  <a:pt x="8937" y="7404"/>
                </a:cubicBezTo>
                <a:lnTo>
                  <a:pt x="6261" y="7404"/>
                </a:lnTo>
                <a:cubicBezTo>
                  <a:pt x="5983" y="7404"/>
                  <a:pt x="5757" y="7630"/>
                  <a:pt x="5757" y="7907"/>
                </a:cubicBezTo>
                <a:lnTo>
                  <a:pt x="5757" y="13191"/>
                </a:lnTo>
                <a:lnTo>
                  <a:pt x="2379" y="13191"/>
                </a:lnTo>
                <a:cubicBezTo>
                  <a:pt x="2320" y="13191"/>
                  <a:pt x="2269" y="13140"/>
                  <a:pt x="2269" y="13082"/>
                </a:cubicBezTo>
                <a:lnTo>
                  <a:pt x="2269" y="11492"/>
                </a:lnTo>
                <a:cubicBezTo>
                  <a:pt x="2264" y="11358"/>
                  <a:pt x="2163" y="11291"/>
                  <a:pt x="2061" y="11291"/>
                </a:cubicBezTo>
                <a:cubicBezTo>
                  <a:pt x="1960" y="11291"/>
                  <a:pt x="1858" y="11358"/>
                  <a:pt x="1851" y="11492"/>
                </a:cubicBezTo>
                <a:lnTo>
                  <a:pt x="1851" y="13082"/>
                </a:lnTo>
                <a:cubicBezTo>
                  <a:pt x="1851" y="13373"/>
                  <a:pt x="2087" y="13609"/>
                  <a:pt x="2379" y="13609"/>
                </a:cubicBezTo>
                <a:lnTo>
                  <a:pt x="12560" y="13609"/>
                </a:lnTo>
                <a:cubicBezTo>
                  <a:pt x="12851" y="13609"/>
                  <a:pt x="13087" y="13373"/>
                  <a:pt x="13087" y="13082"/>
                </a:cubicBezTo>
                <a:lnTo>
                  <a:pt x="13087" y="6766"/>
                </a:lnTo>
                <a:lnTo>
                  <a:pt x="14499" y="6766"/>
                </a:lnTo>
                <a:cubicBezTo>
                  <a:pt x="14801" y="6766"/>
                  <a:pt x="14941" y="6396"/>
                  <a:pt x="14715" y="6201"/>
                </a:cubicBezTo>
                <a:lnTo>
                  <a:pt x="14712" y="6201"/>
                </a:lnTo>
                <a:lnTo>
                  <a:pt x="11675" y="3555"/>
                </a:lnTo>
                <a:cubicBezTo>
                  <a:pt x="11631" y="3517"/>
                  <a:pt x="11583" y="3501"/>
                  <a:pt x="11538" y="3501"/>
                </a:cubicBezTo>
                <a:cubicBezTo>
                  <a:pt x="11369" y="3501"/>
                  <a:pt x="11234" y="3727"/>
                  <a:pt x="11401" y="3871"/>
                </a:cubicBezTo>
                <a:lnTo>
                  <a:pt x="14245" y="6348"/>
                </a:lnTo>
                <a:lnTo>
                  <a:pt x="12954" y="6348"/>
                </a:lnTo>
                <a:lnTo>
                  <a:pt x="7680" y="1756"/>
                </a:lnTo>
                <a:cubicBezTo>
                  <a:pt x="7620" y="1703"/>
                  <a:pt x="7544" y="1677"/>
                  <a:pt x="7469" y="1677"/>
                </a:cubicBezTo>
                <a:cubicBezTo>
                  <a:pt x="7394" y="1677"/>
                  <a:pt x="7318" y="1703"/>
                  <a:pt x="7258" y="1756"/>
                </a:cubicBezTo>
                <a:lnTo>
                  <a:pt x="1981" y="6348"/>
                </a:lnTo>
                <a:lnTo>
                  <a:pt x="693" y="6348"/>
                </a:lnTo>
                <a:lnTo>
                  <a:pt x="2656" y="4638"/>
                </a:lnTo>
                <a:lnTo>
                  <a:pt x="4510" y="3024"/>
                </a:lnTo>
                <a:lnTo>
                  <a:pt x="7467" y="451"/>
                </a:lnTo>
                <a:lnTo>
                  <a:pt x="10644" y="3216"/>
                </a:lnTo>
                <a:cubicBezTo>
                  <a:pt x="10689" y="3254"/>
                  <a:pt x="10736" y="3271"/>
                  <a:pt x="10782" y="3271"/>
                </a:cubicBezTo>
                <a:cubicBezTo>
                  <a:pt x="10951" y="3271"/>
                  <a:pt x="11086" y="3044"/>
                  <a:pt x="10921" y="2901"/>
                </a:cubicBezTo>
                <a:lnTo>
                  <a:pt x="7680" y="80"/>
                </a:lnTo>
                <a:cubicBezTo>
                  <a:pt x="7620" y="27"/>
                  <a:pt x="7544" y="1"/>
                  <a:pt x="74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87" name="TextBox 186"/>
          <p:cNvSpPr txBox="1"/>
          <p:nvPr/>
        </p:nvSpPr>
        <p:spPr>
          <a:xfrm>
            <a:off x="1928343" y="3414865"/>
            <a:ext cx="5463931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8000" dirty="0" smtClean="0">
                <a:solidFill>
                  <a:schemeClr val="accent2">
                    <a:lumMod val="60000"/>
                    <a:lumOff val="4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UTM Showcard" panose="02040603050506020204" pitchFamily="18" charset="0"/>
              </a:rPr>
              <a:t>CỦNG CỐ</a:t>
            </a:r>
            <a:endParaRPr lang="en-US" sz="8000" dirty="0">
              <a:solidFill>
                <a:schemeClr val="accent2">
                  <a:lumMod val="60000"/>
                  <a:lumOff val="40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UTM Showcard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85224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nhac nen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8579780" y="-971550"/>
            <a:ext cx="609600" cy="609600"/>
          </a:xfrm>
          <a:prstGeom prst="rect">
            <a:avLst/>
          </a:prstGeom>
        </p:spPr>
      </p:pic>
      <p:pic>
        <p:nvPicPr>
          <p:cNvPr id="10" name="voi">
            <a:hlinkClick r:id="" action="ppaction://macro?name=UpdateRandomNumber"/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72058" y="4517186"/>
            <a:ext cx="2034643" cy="2037754"/>
          </a:xfrm>
          <a:prstGeom prst="rect">
            <a:avLst/>
          </a:prstGeom>
        </p:spPr>
      </p:pic>
      <p:grpSp>
        <p:nvGrpSpPr>
          <p:cNvPr id="39" name="MsPhamwheel"/>
          <p:cNvGrpSpPr/>
          <p:nvPr/>
        </p:nvGrpSpPr>
        <p:grpSpPr>
          <a:xfrm>
            <a:off x="7346819" y="588706"/>
            <a:ext cx="3864868" cy="3856706"/>
            <a:chOff x="2958277" y="649134"/>
            <a:chExt cx="5773412" cy="5761219"/>
          </a:xfrm>
        </p:grpSpPr>
        <p:pic>
          <p:nvPicPr>
            <p:cNvPr id="40" name="Picture 39"/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2958277" y="649134"/>
              <a:ext cx="5773412" cy="5761219"/>
            </a:xfrm>
            <a:prstGeom prst="rect">
              <a:avLst/>
            </a:prstGeom>
          </p:spPr>
        </p:pic>
        <p:sp>
          <p:nvSpPr>
            <p:cNvPr id="41" name="Oval 40"/>
            <p:cNvSpPr/>
            <p:nvPr/>
          </p:nvSpPr>
          <p:spPr>
            <a:xfrm>
              <a:off x="5225821" y="986051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1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  <p:sp>
          <p:nvSpPr>
            <p:cNvPr id="42" name="Oval 41"/>
            <p:cNvSpPr/>
            <p:nvPr/>
          </p:nvSpPr>
          <p:spPr>
            <a:xfrm>
              <a:off x="6230829" y="1220132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2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  <p:sp>
          <p:nvSpPr>
            <p:cNvPr id="43" name="Oval 42"/>
            <p:cNvSpPr/>
            <p:nvPr/>
          </p:nvSpPr>
          <p:spPr>
            <a:xfrm>
              <a:off x="6977868" y="1937164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3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  <p:sp>
          <p:nvSpPr>
            <p:cNvPr id="45" name="Oval 44"/>
            <p:cNvSpPr/>
            <p:nvPr/>
          </p:nvSpPr>
          <p:spPr>
            <a:xfrm>
              <a:off x="7272171" y="2961581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4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  <p:sp>
          <p:nvSpPr>
            <p:cNvPr id="46" name="Oval 45"/>
            <p:cNvSpPr/>
            <p:nvPr/>
          </p:nvSpPr>
          <p:spPr>
            <a:xfrm>
              <a:off x="7205066" y="3875981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5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  <p:sp>
          <p:nvSpPr>
            <p:cNvPr id="47" name="Oval 46"/>
            <p:cNvSpPr/>
            <p:nvPr/>
          </p:nvSpPr>
          <p:spPr>
            <a:xfrm>
              <a:off x="6635090" y="4694834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6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  <p:sp>
          <p:nvSpPr>
            <p:cNvPr id="48" name="Oval 47"/>
            <p:cNvSpPr/>
            <p:nvPr/>
          </p:nvSpPr>
          <p:spPr>
            <a:xfrm>
              <a:off x="5778589" y="5103726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0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  <p:sp>
          <p:nvSpPr>
            <p:cNvPr id="49" name="Oval 48"/>
            <p:cNvSpPr/>
            <p:nvPr/>
          </p:nvSpPr>
          <p:spPr>
            <a:xfrm>
              <a:off x="4776717" y="5130390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1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  <p:sp>
          <p:nvSpPr>
            <p:cNvPr id="50" name="Oval 49"/>
            <p:cNvSpPr/>
            <p:nvPr/>
          </p:nvSpPr>
          <p:spPr>
            <a:xfrm>
              <a:off x="3931909" y="4763153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2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  <p:sp>
          <p:nvSpPr>
            <p:cNvPr id="51" name="Oval 50"/>
            <p:cNvSpPr/>
            <p:nvPr/>
          </p:nvSpPr>
          <p:spPr>
            <a:xfrm>
              <a:off x="3246576" y="3971530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3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  <p:sp>
          <p:nvSpPr>
            <p:cNvPr id="52" name="Oval 51"/>
            <p:cNvSpPr/>
            <p:nvPr/>
          </p:nvSpPr>
          <p:spPr>
            <a:xfrm>
              <a:off x="3066626" y="2939206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4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  <p:sp>
          <p:nvSpPr>
            <p:cNvPr id="53" name="Oval 52"/>
            <p:cNvSpPr/>
            <p:nvPr/>
          </p:nvSpPr>
          <p:spPr>
            <a:xfrm>
              <a:off x="3407136" y="1965614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5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  <p:sp>
          <p:nvSpPr>
            <p:cNvPr id="54" name="Oval 53"/>
            <p:cNvSpPr/>
            <p:nvPr/>
          </p:nvSpPr>
          <p:spPr>
            <a:xfrm>
              <a:off x="4171420" y="1202874"/>
              <a:ext cx="1238324" cy="914400"/>
            </a:xfrm>
            <a:prstGeom prst="ellipse">
              <a:avLst/>
            </a:prstGeom>
            <a:solidFill>
              <a:schemeClr val="accent1">
                <a:alpha val="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 Black" panose="020B0A04020102020204" pitchFamily="34" charset="0"/>
                  <a:ea typeface="+mn-ea"/>
                  <a:cs typeface="+mn-cs"/>
                </a:rPr>
                <a:t>6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55" name="MsPham"/>
          <p:cNvGrpSpPr/>
          <p:nvPr/>
        </p:nvGrpSpPr>
        <p:grpSpPr>
          <a:xfrm>
            <a:off x="7347419" y="588706"/>
            <a:ext cx="3862493" cy="3856706"/>
            <a:chOff x="3418158" y="455912"/>
            <a:chExt cx="5769864" cy="5761219"/>
          </a:xfrm>
        </p:grpSpPr>
        <p:sp>
          <p:nvSpPr>
            <p:cNvPr id="56" name="Oval 55">
              <a:hlinkClick r:id="" action="ppaction://macro?name=bienmat"/>
            </p:cNvPr>
            <p:cNvSpPr/>
            <p:nvPr/>
          </p:nvSpPr>
          <p:spPr>
            <a:xfrm>
              <a:off x="3418158" y="455912"/>
              <a:ext cx="5769864" cy="5761219"/>
            </a:xfrm>
            <a:prstGeom prst="ellipse">
              <a:avLst/>
            </a:prstGeom>
            <a:solidFill>
              <a:schemeClr val="accent2">
                <a:alpha val="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5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Up Arrow 20">
              <a:hlinkClick r:id="" action="ppaction://macro?name=bienmat"/>
            </p:cNvPr>
            <p:cNvSpPr/>
            <p:nvPr/>
          </p:nvSpPr>
          <p:spPr>
            <a:xfrm>
              <a:off x="6058521" y="1793223"/>
              <a:ext cx="489139" cy="872739"/>
            </a:xfrm>
            <a:custGeom>
              <a:avLst/>
              <a:gdLst>
                <a:gd name="connsiteX0" fmla="*/ 0 w 537339"/>
                <a:gd name="connsiteY0" fmla="*/ 268670 h 1280271"/>
                <a:gd name="connsiteX1" fmla="*/ 268670 w 537339"/>
                <a:gd name="connsiteY1" fmla="*/ 0 h 1280271"/>
                <a:gd name="connsiteX2" fmla="*/ 537339 w 537339"/>
                <a:gd name="connsiteY2" fmla="*/ 268670 h 1280271"/>
                <a:gd name="connsiteX3" fmla="*/ 403004 w 537339"/>
                <a:gd name="connsiteY3" fmla="*/ 268670 h 1280271"/>
                <a:gd name="connsiteX4" fmla="*/ 403004 w 537339"/>
                <a:gd name="connsiteY4" fmla="*/ 1280271 h 1280271"/>
                <a:gd name="connsiteX5" fmla="*/ 134335 w 537339"/>
                <a:gd name="connsiteY5" fmla="*/ 1280271 h 1280271"/>
                <a:gd name="connsiteX6" fmla="*/ 134335 w 537339"/>
                <a:gd name="connsiteY6" fmla="*/ 268670 h 1280271"/>
                <a:gd name="connsiteX7" fmla="*/ 0 w 537339"/>
                <a:gd name="connsiteY7" fmla="*/ 268670 h 1280271"/>
                <a:gd name="connsiteX0" fmla="*/ 0 w 537339"/>
                <a:gd name="connsiteY0" fmla="*/ 268670 h 1280271"/>
                <a:gd name="connsiteX1" fmla="*/ 268670 w 537339"/>
                <a:gd name="connsiteY1" fmla="*/ 0 h 1280271"/>
                <a:gd name="connsiteX2" fmla="*/ 537339 w 537339"/>
                <a:gd name="connsiteY2" fmla="*/ 268670 h 1280271"/>
                <a:gd name="connsiteX3" fmla="*/ 403004 w 537339"/>
                <a:gd name="connsiteY3" fmla="*/ 268670 h 1280271"/>
                <a:gd name="connsiteX4" fmla="*/ 403004 w 537339"/>
                <a:gd name="connsiteY4" fmla="*/ 1280271 h 1280271"/>
                <a:gd name="connsiteX5" fmla="*/ 134335 w 537339"/>
                <a:gd name="connsiteY5" fmla="*/ 1280271 h 1280271"/>
                <a:gd name="connsiteX6" fmla="*/ 196247 w 537339"/>
                <a:gd name="connsiteY6" fmla="*/ 263908 h 1280271"/>
                <a:gd name="connsiteX7" fmla="*/ 0 w 537339"/>
                <a:gd name="connsiteY7" fmla="*/ 268670 h 1280271"/>
                <a:gd name="connsiteX0" fmla="*/ 0 w 537339"/>
                <a:gd name="connsiteY0" fmla="*/ 268670 h 1280271"/>
                <a:gd name="connsiteX1" fmla="*/ 268670 w 537339"/>
                <a:gd name="connsiteY1" fmla="*/ 0 h 1280271"/>
                <a:gd name="connsiteX2" fmla="*/ 537339 w 537339"/>
                <a:gd name="connsiteY2" fmla="*/ 268670 h 1280271"/>
                <a:gd name="connsiteX3" fmla="*/ 331567 w 537339"/>
                <a:gd name="connsiteY3" fmla="*/ 256763 h 1280271"/>
                <a:gd name="connsiteX4" fmla="*/ 403004 w 537339"/>
                <a:gd name="connsiteY4" fmla="*/ 1280271 h 1280271"/>
                <a:gd name="connsiteX5" fmla="*/ 134335 w 537339"/>
                <a:gd name="connsiteY5" fmla="*/ 1280271 h 1280271"/>
                <a:gd name="connsiteX6" fmla="*/ 196247 w 537339"/>
                <a:gd name="connsiteY6" fmla="*/ 263908 h 1280271"/>
                <a:gd name="connsiteX7" fmla="*/ 0 w 537339"/>
                <a:gd name="connsiteY7" fmla="*/ 268670 h 1280271"/>
                <a:gd name="connsiteX0" fmla="*/ 0 w 537339"/>
                <a:gd name="connsiteY0" fmla="*/ 313914 h 1325515"/>
                <a:gd name="connsiteX1" fmla="*/ 268670 w 537339"/>
                <a:gd name="connsiteY1" fmla="*/ 0 h 1325515"/>
                <a:gd name="connsiteX2" fmla="*/ 537339 w 537339"/>
                <a:gd name="connsiteY2" fmla="*/ 313914 h 1325515"/>
                <a:gd name="connsiteX3" fmla="*/ 331567 w 537339"/>
                <a:gd name="connsiteY3" fmla="*/ 302007 h 1325515"/>
                <a:gd name="connsiteX4" fmla="*/ 403004 w 537339"/>
                <a:gd name="connsiteY4" fmla="*/ 1325515 h 1325515"/>
                <a:gd name="connsiteX5" fmla="*/ 134335 w 537339"/>
                <a:gd name="connsiteY5" fmla="*/ 1325515 h 1325515"/>
                <a:gd name="connsiteX6" fmla="*/ 196247 w 537339"/>
                <a:gd name="connsiteY6" fmla="*/ 309152 h 1325515"/>
                <a:gd name="connsiteX7" fmla="*/ 0 w 537339"/>
                <a:gd name="connsiteY7" fmla="*/ 313914 h 1325515"/>
                <a:gd name="connsiteX0" fmla="*/ 0 w 537339"/>
                <a:gd name="connsiteY0" fmla="*/ 347252 h 1358853"/>
                <a:gd name="connsiteX1" fmla="*/ 268670 w 537339"/>
                <a:gd name="connsiteY1" fmla="*/ 0 h 1358853"/>
                <a:gd name="connsiteX2" fmla="*/ 537339 w 537339"/>
                <a:gd name="connsiteY2" fmla="*/ 347252 h 1358853"/>
                <a:gd name="connsiteX3" fmla="*/ 331567 w 537339"/>
                <a:gd name="connsiteY3" fmla="*/ 335345 h 1358853"/>
                <a:gd name="connsiteX4" fmla="*/ 403004 w 537339"/>
                <a:gd name="connsiteY4" fmla="*/ 1358853 h 1358853"/>
                <a:gd name="connsiteX5" fmla="*/ 134335 w 537339"/>
                <a:gd name="connsiteY5" fmla="*/ 1358853 h 1358853"/>
                <a:gd name="connsiteX6" fmla="*/ 196247 w 537339"/>
                <a:gd name="connsiteY6" fmla="*/ 342490 h 1358853"/>
                <a:gd name="connsiteX7" fmla="*/ 0 w 537339"/>
                <a:gd name="connsiteY7" fmla="*/ 347252 h 1358853"/>
                <a:gd name="connsiteX0" fmla="*/ 0 w 506383"/>
                <a:gd name="connsiteY0" fmla="*/ 330584 h 1358853"/>
                <a:gd name="connsiteX1" fmla="*/ 237714 w 506383"/>
                <a:gd name="connsiteY1" fmla="*/ 0 h 1358853"/>
                <a:gd name="connsiteX2" fmla="*/ 506383 w 506383"/>
                <a:gd name="connsiteY2" fmla="*/ 347252 h 1358853"/>
                <a:gd name="connsiteX3" fmla="*/ 300611 w 506383"/>
                <a:gd name="connsiteY3" fmla="*/ 335345 h 1358853"/>
                <a:gd name="connsiteX4" fmla="*/ 372048 w 506383"/>
                <a:gd name="connsiteY4" fmla="*/ 1358853 h 1358853"/>
                <a:gd name="connsiteX5" fmla="*/ 103379 w 506383"/>
                <a:gd name="connsiteY5" fmla="*/ 1358853 h 1358853"/>
                <a:gd name="connsiteX6" fmla="*/ 165291 w 506383"/>
                <a:gd name="connsiteY6" fmla="*/ 342490 h 1358853"/>
                <a:gd name="connsiteX7" fmla="*/ 0 w 506383"/>
                <a:gd name="connsiteY7" fmla="*/ 330584 h 1358853"/>
                <a:gd name="connsiteX0" fmla="*/ 0 w 470665"/>
                <a:gd name="connsiteY0" fmla="*/ 330584 h 1358853"/>
                <a:gd name="connsiteX1" fmla="*/ 237714 w 470665"/>
                <a:gd name="connsiteY1" fmla="*/ 0 h 1358853"/>
                <a:gd name="connsiteX2" fmla="*/ 470665 w 470665"/>
                <a:gd name="connsiteY2" fmla="*/ 321059 h 1358853"/>
                <a:gd name="connsiteX3" fmla="*/ 300611 w 470665"/>
                <a:gd name="connsiteY3" fmla="*/ 335345 h 1358853"/>
                <a:gd name="connsiteX4" fmla="*/ 372048 w 470665"/>
                <a:gd name="connsiteY4" fmla="*/ 1358853 h 1358853"/>
                <a:gd name="connsiteX5" fmla="*/ 103379 w 470665"/>
                <a:gd name="connsiteY5" fmla="*/ 1358853 h 1358853"/>
                <a:gd name="connsiteX6" fmla="*/ 165291 w 470665"/>
                <a:gd name="connsiteY6" fmla="*/ 342490 h 1358853"/>
                <a:gd name="connsiteX7" fmla="*/ 0 w 470665"/>
                <a:gd name="connsiteY7" fmla="*/ 330584 h 1358853"/>
                <a:gd name="connsiteX0" fmla="*/ 0 w 470665"/>
                <a:gd name="connsiteY0" fmla="*/ 527836 h 1556105"/>
                <a:gd name="connsiteX1" fmla="*/ 234658 w 470665"/>
                <a:gd name="connsiteY1" fmla="*/ 0 h 1556105"/>
                <a:gd name="connsiteX2" fmla="*/ 470665 w 470665"/>
                <a:gd name="connsiteY2" fmla="*/ 518311 h 1556105"/>
                <a:gd name="connsiteX3" fmla="*/ 300611 w 470665"/>
                <a:gd name="connsiteY3" fmla="*/ 532597 h 1556105"/>
                <a:gd name="connsiteX4" fmla="*/ 372048 w 470665"/>
                <a:gd name="connsiteY4" fmla="*/ 1556105 h 1556105"/>
                <a:gd name="connsiteX5" fmla="*/ 103379 w 470665"/>
                <a:gd name="connsiteY5" fmla="*/ 1556105 h 1556105"/>
                <a:gd name="connsiteX6" fmla="*/ 165291 w 470665"/>
                <a:gd name="connsiteY6" fmla="*/ 539742 h 1556105"/>
                <a:gd name="connsiteX7" fmla="*/ 0 w 470665"/>
                <a:gd name="connsiteY7" fmla="*/ 527836 h 1556105"/>
                <a:gd name="connsiteX0" fmla="*/ 0 w 470665"/>
                <a:gd name="connsiteY0" fmla="*/ 723842 h 1752111"/>
                <a:gd name="connsiteX1" fmla="*/ 227784 w 470665"/>
                <a:gd name="connsiteY1" fmla="*/ 0 h 1752111"/>
                <a:gd name="connsiteX2" fmla="*/ 470665 w 470665"/>
                <a:gd name="connsiteY2" fmla="*/ 714317 h 1752111"/>
                <a:gd name="connsiteX3" fmla="*/ 300611 w 470665"/>
                <a:gd name="connsiteY3" fmla="*/ 728603 h 1752111"/>
                <a:gd name="connsiteX4" fmla="*/ 372048 w 470665"/>
                <a:gd name="connsiteY4" fmla="*/ 1752111 h 1752111"/>
                <a:gd name="connsiteX5" fmla="*/ 103379 w 470665"/>
                <a:gd name="connsiteY5" fmla="*/ 1752111 h 1752111"/>
                <a:gd name="connsiteX6" fmla="*/ 165291 w 470665"/>
                <a:gd name="connsiteY6" fmla="*/ 735748 h 1752111"/>
                <a:gd name="connsiteX7" fmla="*/ 0 w 470665"/>
                <a:gd name="connsiteY7" fmla="*/ 723842 h 175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5" h="1752111">
                  <a:moveTo>
                    <a:pt x="0" y="723842"/>
                  </a:moveTo>
                  <a:lnTo>
                    <a:pt x="227784" y="0"/>
                  </a:lnTo>
                  <a:lnTo>
                    <a:pt x="470665" y="714317"/>
                  </a:lnTo>
                  <a:lnTo>
                    <a:pt x="300611" y="728603"/>
                  </a:lnTo>
                  <a:lnTo>
                    <a:pt x="372048" y="1752111"/>
                  </a:lnTo>
                  <a:lnTo>
                    <a:pt x="103379" y="1752111"/>
                  </a:lnTo>
                  <a:lnTo>
                    <a:pt x="165291" y="735748"/>
                  </a:lnTo>
                  <a:lnTo>
                    <a:pt x="0" y="72384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ffectLst>
              <a:outerShdw blurRad="107950" dist="12700" dir="5400000" algn="ctr">
                <a:srgbClr val="000000"/>
              </a:outerShdw>
            </a:effectLst>
            <a:scene3d>
              <a:camera prst="orthographicFront">
                <a:rot lat="0" lon="0" rev="0"/>
              </a:camera>
              <a:lightRig rig="soft" dir="t">
                <a:rot lat="0" lon="0" rev="0"/>
              </a:lightRig>
            </a:scene3d>
            <a:sp3d contourW="44450" prstMaterial="matte">
              <a:bevelT w="63500" h="63500" prst="artDeco"/>
              <a:contourClr>
                <a:srgbClr val="FFFFFF"/>
              </a:contour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8" name="spinMsPham">
            <a:hlinkClick r:id="" action="ppaction://macro?name=bienmat"/>
          </p:cNvPr>
          <p:cNvSpPr/>
          <p:nvPr/>
        </p:nvSpPr>
        <p:spPr>
          <a:xfrm>
            <a:off x="8819573" y="2057967"/>
            <a:ext cx="918184" cy="918184"/>
          </a:xfrm>
          <a:prstGeom prst="ellipse">
            <a:avLst/>
          </a:prstGeom>
          <a:solidFill>
            <a:srgbClr val="002060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 smtClean="0">
                <a:ln w="12700" cmpd="sng">
                  <a:solidFill>
                    <a:srgbClr val="FFC000"/>
                  </a:solidFill>
                  <a:prstDash val="solid"/>
                </a:ln>
                <a:gradFill>
                  <a:gsLst>
                    <a:gs pos="0">
                      <a:srgbClr val="FFC000"/>
                    </a:gs>
                    <a:gs pos="4000">
                      <a:srgbClr val="FFC000">
                        <a:lumMod val="60000"/>
                        <a:lumOff val="40000"/>
                      </a:srgbClr>
                    </a:gs>
                    <a:gs pos="87000">
                      <a:srgbClr val="FFC000">
                        <a:lumMod val="20000"/>
                        <a:lumOff val="80000"/>
                      </a:srgbClr>
                    </a:gs>
                  </a:gsLst>
                  <a:lin ang="5400000"/>
                </a:gra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SPIN/STOP</a:t>
            </a:r>
          </a:p>
        </p:txBody>
      </p:sp>
      <p:sp>
        <p:nvSpPr>
          <p:cNvPr id="59" name="Ms.HuyenPham">
            <a:extLst>
              <a:ext uri="{FF2B5EF4-FFF2-40B4-BE49-F238E27FC236}">
                <a16:creationId xmlns:a16="http://schemas.microsoft.com/office/drawing/2014/main" id="{4E97F1CE-C6FA-491F-A6E2-CBFE3A9C82F7}"/>
              </a:ext>
            </a:extLst>
          </p:cNvPr>
          <p:cNvSpPr txBox="1"/>
          <p:nvPr/>
        </p:nvSpPr>
        <p:spPr>
          <a:xfrm>
            <a:off x="-7719696" y="-4570143"/>
            <a:ext cx="2746265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Tahoma" panose="020B0604030504040204" pitchFamily="34" charset="0"/>
                <a:ea typeface="+mn-ea"/>
                <a:cs typeface="Tahoma" panose="020B0604030504040204" pitchFamily="34" charset="0"/>
              </a:rPr>
              <a:t>Ms Huyền Phạm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 w="0"/>
                <a:solidFill>
                  <a:srgbClr val="002060"/>
                </a:solidFill>
                <a:effectLst>
                  <a:outerShdw blurRad="38100" dist="1905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Tahoma" panose="020B0604030504040204" pitchFamily="34" charset="0"/>
                <a:ea typeface="+mn-ea"/>
                <a:cs typeface="Tahoma" panose="020B0604030504040204" pitchFamily="34" charset="0"/>
              </a:rPr>
              <a:t>0936.082.789</a:t>
            </a:r>
          </a:p>
        </p:txBody>
      </p:sp>
      <p:pic>
        <p:nvPicPr>
          <p:cNvPr id="60" name="MsPhamlogo">
            <a:extLst>
              <a:ext uri="{FF2B5EF4-FFF2-40B4-BE49-F238E27FC236}">
                <a16:creationId xmlns:a16="http://schemas.microsoft.com/office/drawing/2014/main" id="{E215F4A0-E35E-4251-9F88-663CA5387855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185993" y="-6267444"/>
            <a:ext cx="1641062" cy="1673930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1241" y="2733861"/>
            <a:ext cx="6627246" cy="2005204"/>
          </a:xfrm>
          <a:prstGeom prst="rect">
            <a:avLst/>
          </a:prstGeom>
          <a:noFill/>
        </p:spPr>
        <p:txBody>
          <a:bodyPr wrap="square" rtlCol="0">
            <a:prstTxWarp prst="textCircle">
              <a:avLst/>
            </a:prstTxWarp>
            <a:spAutoFit/>
          </a:bodyPr>
          <a:lstStyle/>
          <a:p>
            <a:r>
              <a:rPr lang="en-US" sz="5400" dirty="0" smtClean="0">
                <a:ln>
                  <a:solidFill>
                    <a:schemeClr val="accent1">
                      <a:lumMod val="75000"/>
                    </a:schemeClr>
                  </a:solidFill>
                </a:ln>
                <a:solidFill>
                  <a:srgbClr val="FFFF00"/>
                </a:solidFill>
                <a:latin typeface="SVN-Billo" panose="00000400000000000000" pitchFamily="2" charset="0"/>
              </a:rPr>
              <a:t>  </a:t>
            </a:r>
            <a:r>
              <a:rPr lang="en-US" sz="6000" dirty="0" smtClean="0">
                <a:ln>
                  <a:solidFill>
                    <a:schemeClr val="accent1">
                      <a:lumMod val="75000"/>
                    </a:schemeClr>
                  </a:solidFill>
                </a:ln>
                <a:solidFill>
                  <a:srgbClr val="FFFF00"/>
                </a:solidFill>
                <a:latin typeface="SVN-Billo" panose="00000400000000000000" pitchFamily="2" charset="0"/>
              </a:rPr>
              <a:t>VÒNG QUAY BẤT NGỜ</a:t>
            </a:r>
            <a:endParaRPr lang="en-US" sz="6000" dirty="0">
              <a:ln>
                <a:solidFill>
                  <a:schemeClr val="accent1">
                    <a:lumMod val="75000"/>
                  </a:schemeClr>
                </a:solidFill>
              </a:ln>
              <a:solidFill>
                <a:srgbClr val="FFFF00"/>
              </a:solidFill>
              <a:latin typeface="SVN-Billo" panose="00000400000000000000" pitchFamily="2" charset="0"/>
            </a:endParaRPr>
          </a:p>
        </p:txBody>
      </p:sp>
      <p:sp>
        <p:nvSpPr>
          <p:cNvPr id="4" name="Heart 3">
            <a:hlinkClick r:id="rId9" action="ppaction://hlinksldjump"/>
          </p:cNvPr>
          <p:cNvSpPr/>
          <p:nvPr/>
        </p:nvSpPr>
        <p:spPr>
          <a:xfrm>
            <a:off x="380183" y="4200695"/>
            <a:ext cx="1046601" cy="895994"/>
          </a:xfrm>
          <a:prstGeom prst="hear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0" dirty="0" smtClean="0">
                <a:latin typeface="UTM Alberta Heavy" panose="02040603050506020204" pitchFamily="18" charset="0"/>
              </a:rPr>
              <a:t>1</a:t>
            </a:r>
            <a:endParaRPr lang="en-US" sz="6000" dirty="0">
              <a:latin typeface="UTM Alberta Heavy" panose="02040603050506020204" pitchFamily="18" charset="0"/>
            </a:endParaRPr>
          </a:p>
        </p:txBody>
      </p:sp>
      <p:sp>
        <p:nvSpPr>
          <p:cNvPr id="61" name="Heart 60">
            <a:hlinkClick r:id="rId10" action="ppaction://hlinksldjump"/>
          </p:cNvPr>
          <p:cNvSpPr/>
          <p:nvPr/>
        </p:nvSpPr>
        <p:spPr>
          <a:xfrm>
            <a:off x="1805726" y="3898376"/>
            <a:ext cx="1046601" cy="895994"/>
          </a:xfrm>
          <a:prstGeom prst="hear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0" dirty="0" smtClean="0">
                <a:solidFill>
                  <a:srgbClr val="FFFF00"/>
                </a:solidFill>
                <a:latin typeface="UTM Alberta Heavy" panose="02040603050506020204" pitchFamily="18" charset="0"/>
              </a:rPr>
              <a:t>2</a:t>
            </a:r>
            <a:endParaRPr lang="en-US" sz="6000" dirty="0">
              <a:solidFill>
                <a:srgbClr val="FFFF00"/>
              </a:solidFill>
              <a:latin typeface="UTM Alberta Heavy" panose="02040603050506020204" pitchFamily="18" charset="0"/>
            </a:endParaRPr>
          </a:p>
        </p:txBody>
      </p:sp>
      <p:sp>
        <p:nvSpPr>
          <p:cNvPr id="67" name="Heart 66">
            <a:hlinkClick r:id="rId11" action="ppaction://hlinksldjump"/>
          </p:cNvPr>
          <p:cNvSpPr/>
          <p:nvPr/>
        </p:nvSpPr>
        <p:spPr>
          <a:xfrm>
            <a:off x="3162084" y="4200695"/>
            <a:ext cx="1046601" cy="895994"/>
          </a:xfrm>
          <a:prstGeom prst="heart">
            <a:avLst/>
          </a:prstGeom>
          <a:solidFill>
            <a:srgbClr val="FFC0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0" dirty="0" smtClean="0">
                <a:solidFill>
                  <a:srgbClr val="7030A0"/>
                </a:solidFill>
                <a:latin typeface="UTM Alberta Heavy" panose="02040603050506020204" pitchFamily="18" charset="0"/>
              </a:rPr>
              <a:t>3</a:t>
            </a:r>
            <a:endParaRPr lang="en-US" sz="6000" dirty="0">
              <a:solidFill>
                <a:srgbClr val="7030A0"/>
              </a:solidFill>
              <a:latin typeface="UTM Alberta Heavy" panose="02040603050506020204" pitchFamily="18" charset="0"/>
            </a:endParaRPr>
          </a:p>
        </p:txBody>
      </p:sp>
      <p:sp>
        <p:nvSpPr>
          <p:cNvPr id="68" name="Heart 67">
            <a:hlinkClick r:id="rId12" action="ppaction://hlinksldjump"/>
          </p:cNvPr>
          <p:cNvSpPr/>
          <p:nvPr/>
        </p:nvSpPr>
        <p:spPr>
          <a:xfrm>
            <a:off x="4414363" y="4640069"/>
            <a:ext cx="1046601" cy="895994"/>
          </a:xfrm>
          <a:prstGeom prst="heart">
            <a:avLst/>
          </a:prstGeom>
          <a:solidFill>
            <a:srgbClr val="00B050"/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0" dirty="0" smtClean="0">
                <a:latin typeface="UTM Alberta Heavy" panose="02040603050506020204" pitchFamily="18" charset="0"/>
              </a:rPr>
              <a:t>4</a:t>
            </a:r>
            <a:endParaRPr lang="en-US" sz="6000" dirty="0">
              <a:latin typeface="UTM Alberta Heavy" panose="02040603050506020204" pitchFamily="18" charset="0"/>
            </a:endParaRPr>
          </a:p>
        </p:txBody>
      </p:sp>
      <p:sp>
        <p:nvSpPr>
          <p:cNvPr id="81" name="Heart 80">
            <a:hlinkClick r:id="rId13" action="ppaction://hlinksldjump"/>
          </p:cNvPr>
          <p:cNvSpPr/>
          <p:nvPr/>
        </p:nvSpPr>
        <p:spPr>
          <a:xfrm>
            <a:off x="5878177" y="5088066"/>
            <a:ext cx="1046601" cy="895994"/>
          </a:xfrm>
          <a:prstGeom prst="heart">
            <a:avLst/>
          </a:prstGeom>
          <a:solidFill>
            <a:srgbClr val="FF0066"/>
          </a:solidFill>
          <a:ln>
            <a:solidFill>
              <a:srgbClr val="FF006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0" dirty="0" smtClean="0">
                <a:latin typeface="UTM Alberta Heavy" panose="02040603050506020204" pitchFamily="18" charset="0"/>
              </a:rPr>
              <a:t>5</a:t>
            </a:r>
            <a:endParaRPr lang="en-US" sz="6000" dirty="0">
              <a:latin typeface="UTM Alberta Heavy" panose="02040603050506020204" pitchFamily="18" charset="0"/>
            </a:endParaRPr>
          </a:p>
        </p:txBody>
      </p:sp>
      <p:sp>
        <p:nvSpPr>
          <p:cNvPr id="83" name="Heart 82">
            <a:hlinkClick r:id="rId14" action="ppaction://hlinksldjump"/>
          </p:cNvPr>
          <p:cNvSpPr/>
          <p:nvPr/>
        </p:nvSpPr>
        <p:spPr>
          <a:xfrm>
            <a:off x="7375263" y="5530447"/>
            <a:ext cx="1046601" cy="895994"/>
          </a:xfrm>
          <a:prstGeom prst="hear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6000" dirty="0" smtClean="0">
                <a:solidFill>
                  <a:srgbClr val="FF0066"/>
                </a:solidFill>
                <a:latin typeface="UTM Alberta Heavy" panose="02040603050506020204" pitchFamily="18" charset="0"/>
              </a:rPr>
              <a:t>6</a:t>
            </a:r>
            <a:endParaRPr lang="en-US" sz="6000" dirty="0">
              <a:solidFill>
                <a:srgbClr val="FF0066"/>
              </a:solidFill>
              <a:latin typeface="UTM Alberta Heavy" panose="02040603050506020204" pitchFamily="18" charset="0"/>
            </a:endParaRPr>
          </a:p>
        </p:txBody>
      </p:sp>
      <p:sp>
        <p:nvSpPr>
          <p:cNvPr id="11" name="Rounded Rectangle 10">
            <a:hlinkClick r:id="rId15" action="ppaction://hlinksldjump"/>
          </p:cNvPr>
          <p:cNvSpPr/>
          <p:nvPr/>
        </p:nvSpPr>
        <p:spPr>
          <a:xfrm>
            <a:off x="10452117" y="5823284"/>
            <a:ext cx="1531178" cy="647616"/>
          </a:xfrm>
          <a:prstGeom prst="roundRect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 smtClean="0">
                <a:solidFill>
                  <a:srgbClr val="FF0066"/>
                </a:solidFill>
                <a:latin typeface="UTM Alberta Heavy" panose="02040603050506020204" pitchFamily="18" charset="0"/>
              </a:rPr>
              <a:t>THE END</a:t>
            </a:r>
            <a:endParaRPr lang="en-US" sz="2400" dirty="0">
              <a:solidFill>
                <a:srgbClr val="FF0066"/>
              </a:solidFill>
              <a:latin typeface="UTM Alberta Heavy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66231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6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4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5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6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7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8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9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0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1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42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8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6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74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90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9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9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0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0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0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20">
                <p:cTn id="10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  <p:seq concurrent="1" nextAc="seek">
              <p:cTn id="107" restart="whenNotActive" fill="hold" evtFilter="cancelBubble" nodeType="interactiveSeq">
                <p:stCondLst>
                  <p:cond evt="onClick" delay="0">
                    <p:tgtEl>
                      <p:spTgt spid="5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8" fill="hold">
                      <p:stCondLst>
                        <p:cond delay="0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11" dur="75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8"/>
                  </p:tgtEl>
                </p:cond>
              </p:nextCondLst>
            </p:seq>
          </p:childTnLst>
        </p:cTn>
      </p:par>
    </p:tnLst>
    <p:bldLst>
      <p:bldP spid="59" grpId="0"/>
      <p:bldP spid="4" grpId="0" animBg="1"/>
      <p:bldP spid="61" grpId="0" animBg="1"/>
      <p:bldP spid="67" grpId="0" animBg="1"/>
      <p:bldP spid="68" grpId="0" animBg="1"/>
      <p:bldP spid="81" grpId="0" animBg="1"/>
      <p:bldP spid="83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0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" name="Rounded Rectangle 2"/>
              <p:cNvSpPr/>
              <p:nvPr/>
            </p:nvSpPr>
            <p:spPr>
              <a:xfrm>
                <a:off x="7308217" y="1040395"/>
                <a:ext cx="3913094" cy="1255752"/>
              </a:xfrm>
              <a:prstGeom prst="roundRect">
                <a:avLst/>
              </a:prstGeom>
              <a:solidFill>
                <a:schemeClr val="bg1"/>
              </a:solidFill>
              <a:ln w="57150" cmpd="thickThin">
                <a:solidFill>
                  <a:srgbClr val="00756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𝟏𝟐</m:t>
                          </m:r>
                        </m:num>
                        <m:den>
                          <m: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𝟑𝟎</m:t>
                          </m:r>
                        </m:den>
                      </m:f>
                    </m:oMath>
                  </m:oMathPara>
                </a14:m>
                <a:endPara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ounded Rectangle 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8217" y="1040395"/>
                <a:ext cx="3913094" cy="1255752"/>
              </a:xfrm>
              <a:prstGeom prst="roundRect">
                <a:avLst/>
              </a:prstGeom>
              <a:blipFill>
                <a:blip r:embed="rId6"/>
                <a:stretch>
                  <a:fillRect/>
                </a:stretch>
              </a:blipFill>
              <a:ln w="57150" cmpd="thickThin">
                <a:solidFill>
                  <a:srgbClr val="00756E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ounded Rectangle 16"/>
              <p:cNvSpPr/>
              <p:nvPr/>
            </p:nvSpPr>
            <p:spPr>
              <a:xfrm>
                <a:off x="7308217" y="2697637"/>
                <a:ext cx="3913094" cy="1235384"/>
              </a:xfrm>
              <a:prstGeom prst="roundRect">
                <a:avLst/>
              </a:prstGeom>
              <a:solidFill>
                <a:schemeClr val="bg1"/>
              </a:solidFill>
              <a:ln w="57150" cmpd="thickThin">
                <a:solidFill>
                  <a:srgbClr val="00756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𝟕</m:t>
                          </m:r>
                        </m:num>
                        <m:den>
                          <m: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𝟏𝟏</m:t>
                          </m:r>
                        </m:den>
                      </m:f>
                    </m:oMath>
                  </m:oMathPara>
                </a14:m>
                <a:endPara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Rounded Rectangle 1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8217" y="2697637"/>
                <a:ext cx="3913094" cy="1235384"/>
              </a:xfrm>
              <a:prstGeom prst="roundRect">
                <a:avLst/>
              </a:prstGeom>
              <a:blipFill>
                <a:blip r:embed="rId7"/>
                <a:stretch>
                  <a:fillRect/>
                </a:stretch>
              </a:blipFill>
              <a:ln w="57150" cmpd="thickThin">
                <a:solidFill>
                  <a:srgbClr val="00756E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ounded Rectangle 17"/>
              <p:cNvSpPr/>
              <p:nvPr/>
            </p:nvSpPr>
            <p:spPr>
              <a:xfrm>
                <a:off x="7308217" y="4342739"/>
                <a:ext cx="3913094" cy="1176711"/>
              </a:xfrm>
              <a:prstGeom prst="roundRect">
                <a:avLst/>
              </a:prstGeom>
              <a:solidFill>
                <a:schemeClr val="bg1"/>
              </a:solidFill>
              <a:ln w="57150" cmpd="thickThin">
                <a:solidFill>
                  <a:srgbClr val="00756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𝟑𝟖</m:t>
                          </m:r>
                        </m:num>
                        <m:den>
                          <m: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𝟑𝟎</m:t>
                          </m:r>
                        </m:den>
                      </m:f>
                    </m:oMath>
                  </m:oMathPara>
                </a14:m>
                <a:endPara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Rounded Rectangle 1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8217" y="4342739"/>
                <a:ext cx="3913094" cy="1176711"/>
              </a:xfrm>
              <a:prstGeom prst="roundRect">
                <a:avLst/>
              </a:prstGeom>
              <a:blipFill>
                <a:blip r:embed="rId8"/>
                <a:stretch>
                  <a:fillRect/>
                </a:stretch>
              </a:blipFill>
              <a:ln w="57150" cmpd="thickThin">
                <a:solidFill>
                  <a:srgbClr val="00756E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Box 4"/>
          <p:cNvSpPr txBox="1"/>
          <p:nvPr/>
        </p:nvSpPr>
        <p:spPr>
          <a:xfrm>
            <a:off x="1864327" y="2034537"/>
            <a:ext cx="374325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 err="1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Kết</a:t>
            </a:r>
            <a:r>
              <a:rPr kumimoji="0" lang="en-US" sz="2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 </a:t>
            </a:r>
            <a:r>
              <a:rPr kumimoji="0" lang="en-US" sz="2800" b="1" i="0" u="none" strike="noStrike" kern="1200" cap="none" spc="0" normalizeH="0" baseline="0" noProof="0" dirty="0" err="1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quả</a:t>
            </a:r>
            <a:r>
              <a:rPr kumimoji="0" lang="en-US" sz="2800" b="1" i="0" u="none" strike="noStrike" kern="1200" cap="none" spc="0" normalizeH="0" noProof="0" dirty="0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 </a:t>
            </a:r>
            <a:r>
              <a:rPr kumimoji="0" lang="en-US" sz="2800" b="1" i="0" u="none" strike="noStrike" kern="1200" cap="none" spc="0" normalizeH="0" noProof="0" dirty="0" err="1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phép</a:t>
            </a:r>
            <a:r>
              <a:rPr kumimoji="0" lang="en-US" sz="2800" b="1" i="0" u="none" strike="noStrike" kern="1200" cap="none" spc="0" normalizeH="0" noProof="0" dirty="0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 </a:t>
            </a:r>
            <a:r>
              <a:rPr kumimoji="0" lang="en-US" sz="2800" b="1" i="0" u="none" strike="noStrike" kern="1200" cap="none" spc="0" normalizeH="0" noProof="0" dirty="0" err="1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tính</a:t>
            </a:r>
            <a:r>
              <a:rPr kumimoji="0" lang="en-US" sz="2800" b="1" i="0" u="none" strike="noStrike" kern="1200" cap="none" spc="0" normalizeH="0" noProof="0" dirty="0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: </a:t>
            </a:r>
            <a:endParaRPr kumimoji="0" lang="vi-VN" sz="28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75000"/>
                </a:schemeClr>
              </a:solidFill>
              <a:effectLst/>
              <a:uLnTx/>
              <a:uFillTx/>
              <a:latin typeface="Arial" panose="020B0604020202020204" pitchFamily="34" charset="0"/>
            </a:endParaRPr>
          </a:p>
        </p:txBody>
      </p:sp>
      <p:pic>
        <p:nvPicPr>
          <p:cNvPr id="6" name="Picture 5">
            <a:hlinkClick r:id="rId9" action="ppaction://hlinksldjump"/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159984" y="5240674"/>
            <a:ext cx="2749504" cy="1522324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/>
              <p:cNvSpPr txBox="1"/>
              <p:nvPr/>
            </p:nvSpPr>
            <p:spPr>
              <a:xfrm>
                <a:off x="1864327" y="2952520"/>
                <a:ext cx="3888954" cy="136441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4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4400" b="1" i="1" smtClean="0">
                              <a:latin typeface="Cambria Math" panose="02040503050406030204" pitchFamily="18" charset="0"/>
                            </a:rPr>
                            <m:t>𝟑</m:t>
                          </m:r>
                        </m:num>
                        <m:den>
                          <m:r>
                            <a:rPr lang="en-US" sz="4400" b="1" i="1" smtClean="0">
                              <a:latin typeface="Cambria Math" panose="02040503050406030204" pitchFamily="18" charset="0"/>
                            </a:rPr>
                            <m:t>𝟓</m:t>
                          </m:r>
                        </m:den>
                      </m:f>
                      <m:r>
                        <a:rPr lang="en-US" sz="4400" b="1" i="1" smtClean="0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4400" b="1" i="1" smtClean="0">
                          <a:latin typeface="Cambria Math" panose="02040503050406030204" pitchFamily="18" charset="0"/>
                        </a:rPr>
                        <m:t>𝒙</m:t>
                      </m:r>
                      <m:r>
                        <a:rPr lang="en-US" sz="4400" b="1" i="1" smtClean="0">
                          <a:latin typeface="Cambria Math" panose="02040503050406030204" pitchFamily="18" charset="0"/>
                        </a:rPr>
                        <m:t> </m:t>
                      </m:r>
                      <m:f>
                        <m:fPr>
                          <m:ctrlPr>
                            <a:rPr lang="en-US" sz="4400" b="1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4400" b="1" i="1" smtClean="0">
                              <a:latin typeface="Cambria Math" panose="02040503050406030204" pitchFamily="18" charset="0"/>
                            </a:rPr>
                            <m:t>𝟒</m:t>
                          </m:r>
                        </m:num>
                        <m:den>
                          <m:r>
                            <a:rPr lang="en-US" sz="4400" b="1" i="1" smtClean="0">
                              <a:latin typeface="Cambria Math" panose="02040503050406030204" pitchFamily="18" charset="0"/>
                            </a:rPr>
                            <m:t>𝟔</m:t>
                          </m:r>
                        </m:den>
                      </m:f>
                    </m:oMath>
                  </m:oMathPara>
                </a14:m>
                <a:endParaRPr lang="en-US" sz="4400" b="1" dirty="0"/>
              </a:p>
            </p:txBody>
          </p:sp>
        </mc:Choice>
        <mc:Fallback xmlns="">
          <p:sp>
            <p:nvSpPr>
              <p:cNvPr id="2" name="TextBox 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4327" y="2952520"/>
                <a:ext cx="3888954" cy="1364412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23245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restart="whenNotActive" fill="hold" evtFilter="cancelBubble" nodeType="interactiveSeq">
                    <p:stCondLst>
                      <p:cond evt="onClick" delay="0">
                        <p:tgtEl>
                          <p:spTgt spid="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" fill="hold">
                          <p:stCondLst>
                            <p:cond delay="0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500" tmFilter="0, 0; .2, .5; .8, .5; 1, 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" dur="250" autoRev="1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chimes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8" presetID="2" presetClass="entr" presetSubtype="2" fill="hold" nodeType="withEffect" p14:presetBounceEnd="2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6000">
                                          <p:cBhvr additive="base">
                                            <p:cTn id="10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6000">
                                          <p:cBhvr additive="base">
                                            <p:cTn id="11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5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8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0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"/>
                      </p:tgtEl>
                    </p:cond>
                  </p:nextCondLst>
                </p:seq>
                <p:seq concurrent="1" nextAc="seek">
                  <p:cTn id="22" restart="whenNotActive" fill="hold" evtFilter="cancelBubble" nodeType="interactiveSeq">
                    <p:stCondLst>
                      <p:cond evt="onClick" delay="0">
                        <p:tgtEl>
                          <p:spTgt spid="1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3" fill="hold">
                          <p:stCondLst>
                            <p:cond delay="0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500" tmFilter="0, 0; .2, .5; .8, .5; 1, 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7" dur="250" autoRev="1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2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7"/>
                      </p:tgtEl>
                    </p:cond>
                  </p:nextCondLst>
                </p:seq>
                <p:seq concurrent="1" nextAc="seek">
                  <p:cTn id="28" restart="whenNotActive" fill="hold" evtFilter="cancelBubble" nodeType="interactiveSeq">
                    <p:stCondLst>
                      <p:cond evt="onClick" delay="0">
                        <p:tgtEl>
                          <p:spTgt spid="18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9" fill="hold">
                          <p:stCondLst>
                            <p:cond delay="0"/>
                          </p:stCondLst>
                          <p:childTnLst>
                            <p:par>
                              <p:cTn id="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1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2" dur="500" tmFilter="0, 0; .2, .5; .8, .5; 1, 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3" dur="250" autoRev="1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31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8"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17" grpId="0" animBg="1"/>
          <p:bldP spid="17" grpId="1" animBg="1"/>
          <p:bldP spid="18" grpId="0" animBg="1"/>
          <p:bldP spid="18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restart="whenNotActive" fill="hold" evtFilter="cancelBubble" nodeType="interactiveSeq">
                    <p:stCondLst>
                      <p:cond evt="onClick" delay="0">
                        <p:tgtEl>
                          <p:spTgt spid="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" fill="hold">
                          <p:stCondLst>
                            <p:cond delay="0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500" tmFilter="0, 0; .2, .5; .8, .5; 1, 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" dur="250" autoRev="1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2" name="chimes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8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5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8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0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"/>
                      </p:tgtEl>
                    </p:cond>
                  </p:nextCondLst>
                </p:seq>
                <p:seq concurrent="1" nextAc="seek">
                  <p:cTn id="22" restart="whenNotActive" fill="hold" evtFilter="cancelBubble" nodeType="interactiveSeq">
                    <p:stCondLst>
                      <p:cond evt="onClick" delay="0">
                        <p:tgtEl>
                          <p:spTgt spid="1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3" fill="hold">
                          <p:stCondLst>
                            <p:cond delay="0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500" tmFilter="0, 0; .2, .5; .8, .5; 1, 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7" dur="250" autoRev="1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2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3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7"/>
                      </p:tgtEl>
                    </p:cond>
                  </p:nextCondLst>
                </p:seq>
                <p:seq concurrent="1" nextAc="seek">
                  <p:cTn id="28" restart="whenNotActive" fill="hold" evtFilter="cancelBubble" nodeType="interactiveSeq">
                    <p:stCondLst>
                      <p:cond evt="onClick" delay="0">
                        <p:tgtEl>
                          <p:spTgt spid="18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9" fill="hold">
                          <p:stCondLst>
                            <p:cond delay="0"/>
                          </p:stCondLst>
                          <p:childTnLst>
                            <p:par>
                              <p:cTn id="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1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2" dur="500" tmFilter="0, 0; .2, .5; .8, .5; 1, 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3" dur="250" autoRev="1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31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3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8"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17" grpId="0" animBg="1"/>
          <p:bldP spid="17" grpId="1" animBg="1"/>
          <p:bldP spid="18" grpId="0" animBg="1"/>
          <p:bldP spid="18" grpId="1" animBg="1"/>
        </p:bldLst>
      </p:timing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0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" name="Rounded Rectangle 2"/>
              <p:cNvSpPr/>
              <p:nvPr/>
            </p:nvSpPr>
            <p:spPr>
              <a:xfrm>
                <a:off x="7308217" y="4111428"/>
                <a:ext cx="3913094" cy="1242769"/>
              </a:xfrm>
              <a:prstGeom prst="roundRect">
                <a:avLst/>
              </a:prstGeom>
              <a:solidFill>
                <a:schemeClr val="bg1"/>
              </a:solidFill>
              <a:ln w="57150" cmpd="thickThin">
                <a:solidFill>
                  <a:srgbClr val="00756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𝟏𝟓</m:t>
                          </m:r>
                        </m:num>
                        <m:den>
                          <m: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𝟕</m:t>
                          </m:r>
                        </m:den>
                      </m:f>
                    </m:oMath>
                  </m:oMathPara>
                </a14:m>
                <a:endPara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ounded Rectangle 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8217" y="4111428"/>
                <a:ext cx="3913094" cy="1242769"/>
              </a:xfrm>
              <a:prstGeom prst="roundRect">
                <a:avLst/>
              </a:prstGeom>
              <a:blipFill>
                <a:blip r:embed="rId6"/>
                <a:stretch>
                  <a:fillRect/>
                </a:stretch>
              </a:blipFill>
              <a:ln w="57150" cmpd="thickThin">
                <a:solidFill>
                  <a:srgbClr val="00756E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ounded Rectangle 16"/>
              <p:cNvSpPr/>
              <p:nvPr/>
            </p:nvSpPr>
            <p:spPr>
              <a:xfrm>
                <a:off x="7308217" y="2752722"/>
                <a:ext cx="3913094" cy="1114198"/>
              </a:xfrm>
              <a:prstGeom prst="roundRect">
                <a:avLst/>
              </a:prstGeom>
              <a:solidFill>
                <a:schemeClr val="bg1"/>
              </a:solidFill>
              <a:ln w="57150" cmpd="thickThin">
                <a:solidFill>
                  <a:srgbClr val="00756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𝟖</m:t>
                          </m:r>
                        </m:num>
                        <m:den>
                          <m: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𝟕</m:t>
                          </m:r>
                        </m:den>
                      </m:f>
                    </m:oMath>
                  </m:oMathPara>
                </a14:m>
                <a:endPara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Rounded Rectangle 1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8217" y="2752722"/>
                <a:ext cx="3913094" cy="1114198"/>
              </a:xfrm>
              <a:prstGeom prst="roundRect">
                <a:avLst/>
              </a:prstGeom>
              <a:blipFill>
                <a:blip r:embed="rId7"/>
                <a:stretch>
                  <a:fillRect/>
                </a:stretch>
              </a:blipFill>
              <a:ln w="57150" cmpd="thickThin">
                <a:solidFill>
                  <a:srgbClr val="00756E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ounded Rectangle 17"/>
              <p:cNvSpPr/>
              <p:nvPr/>
            </p:nvSpPr>
            <p:spPr>
              <a:xfrm>
                <a:off x="7308217" y="1219911"/>
                <a:ext cx="3913094" cy="1236849"/>
              </a:xfrm>
              <a:prstGeom prst="roundRect">
                <a:avLst/>
              </a:prstGeom>
              <a:solidFill>
                <a:schemeClr val="bg1"/>
              </a:solidFill>
              <a:ln w="57150" cmpd="thickThin">
                <a:solidFill>
                  <a:srgbClr val="00756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𝟓</m:t>
                          </m:r>
                        </m:num>
                        <m:den>
                          <m:r>
                            <a:rPr kumimoji="0" lang="en-US" sz="36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𝟐𝟏</m:t>
                          </m:r>
                        </m:den>
                      </m:f>
                    </m:oMath>
                  </m:oMathPara>
                </a14:m>
                <a:endPara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Rounded Rectangle 1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8217" y="1219911"/>
                <a:ext cx="3913094" cy="1236849"/>
              </a:xfrm>
              <a:prstGeom prst="roundRect">
                <a:avLst/>
              </a:prstGeom>
              <a:blipFill>
                <a:blip r:embed="rId8"/>
                <a:stretch>
                  <a:fillRect/>
                </a:stretch>
              </a:blipFill>
              <a:ln w="57150" cmpd="thickThin">
                <a:solidFill>
                  <a:srgbClr val="00756E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6" name="Picture 5">
            <a:hlinkClick r:id="rId9" action="ppaction://hlinksldjump"/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159984" y="5240674"/>
            <a:ext cx="2749504" cy="1522324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1864327" y="2034537"/>
            <a:ext cx="374325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 err="1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Kết</a:t>
            </a:r>
            <a:r>
              <a:rPr kumimoji="0" lang="en-US" sz="2800" b="1" i="0" u="none" strike="noStrike" kern="1200" cap="none" spc="0" normalizeH="0" baseline="0" noProof="0" dirty="0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 </a:t>
            </a:r>
            <a:r>
              <a:rPr kumimoji="0" lang="en-US" sz="2800" b="1" i="0" u="none" strike="noStrike" kern="1200" cap="none" spc="0" normalizeH="0" baseline="0" noProof="0" dirty="0" err="1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quả</a:t>
            </a:r>
            <a:r>
              <a:rPr kumimoji="0" lang="en-US" sz="2800" b="1" i="0" u="none" strike="noStrike" kern="1200" cap="none" spc="0" normalizeH="0" noProof="0" dirty="0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 </a:t>
            </a:r>
            <a:r>
              <a:rPr kumimoji="0" lang="en-US" sz="2800" b="1" i="0" u="none" strike="noStrike" kern="1200" cap="none" spc="0" normalizeH="0" noProof="0" dirty="0" err="1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phép</a:t>
            </a:r>
            <a:r>
              <a:rPr kumimoji="0" lang="en-US" sz="2800" b="1" i="0" u="none" strike="noStrike" kern="1200" cap="none" spc="0" normalizeH="0" noProof="0" dirty="0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 </a:t>
            </a:r>
            <a:r>
              <a:rPr kumimoji="0" lang="en-US" sz="2800" b="1" i="0" u="none" strike="noStrike" kern="1200" cap="none" spc="0" normalizeH="0" noProof="0" dirty="0" err="1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tính</a:t>
            </a:r>
            <a:r>
              <a:rPr kumimoji="0" lang="en-US" sz="2800" b="1" i="0" u="none" strike="noStrike" kern="1200" cap="none" spc="0" normalizeH="0" noProof="0" dirty="0" smtClean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UTM Seagull" panose="02040603050506020204" pitchFamily="18" charset="0"/>
              </a:rPr>
              <a:t>: </a:t>
            </a:r>
            <a:endParaRPr kumimoji="0" lang="vi-VN" sz="2800" b="1" i="0" u="none" strike="noStrike" kern="1200" cap="none" spc="0" normalizeH="0" baseline="0" noProof="0" dirty="0">
              <a:ln>
                <a:noFill/>
              </a:ln>
              <a:solidFill>
                <a:schemeClr val="accent2">
                  <a:lumMod val="75000"/>
                </a:schemeClr>
              </a:solidFill>
              <a:effectLst/>
              <a:uLnTx/>
              <a:uFillTx/>
              <a:latin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/>
              <p:cNvSpPr txBox="1"/>
              <p:nvPr/>
            </p:nvSpPr>
            <p:spPr>
              <a:xfrm>
                <a:off x="2448574" y="3002860"/>
                <a:ext cx="3888954" cy="14360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4400" b="1" dirty="0" smtClean="0"/>
                  <a:t> 3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6000" b="0" i="0" smtClean="0">
                        <a:latin typeface="Cambria Math" panose="02040503050406030204" pitchFamily="18" charset="0"/>
                      </a:rPr>
                      <m:t>x</m:t>
                    </m:r>
                    <m:r>
                      <a:rPr lang="en-US" sz="6000" b="1" i="1" smtClean="0">
                        <a:latin typeface="Cambria Math" panose="02040503050406030204" pitchFamily="18" charset="0"/>
                      </a:rPr>
                      <m:t> </m:t>
                    </m:r>
                    <m:f>
                      <m:fPr>
                        <m:ctrlPr>
                          <a:rPr lang="en-US" sz="6000" b="1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6000" b="1" i="1" smtClean="0">
                            <a:latin typeface="Cambria Math" panose="02040503050406030204" pitchFamily="18" charset="0"/>
                          </a:rPr>
                          <m:t>𝟓</m:t>
                        </m:r>
                      </m:num>
                      <m:den>
                        <m:r>
                          <a:rPr lang="en-US" sz="6000" b="1" i="1" smtClean="0">
                            <a:latin typeface="Cambria Math" panose="02040503050406030204" pitchFamily="18" charset="0"/>
                          </a:rPr>
                          <m:t>𝟕</m:t>
                        </m:r>
                      </m:den>
                    </m:f>
                  </m:oMath>
                </a14:m>
                <a:endParaRPr lang="en-US" sz="6000" b="1" dirty="0"/>
              </a:p>
            </p:txBody>
          </p:sp>
        </mc:Choice>
        <mc:Fallback xmlns="">
          <p:sp>
            <p:nvSpPr>
              <p:cNvPr id="9" name="TextBox 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8574" y="3002860"/>
                <a:ext cx="3888954" cy="1436099"/>
              </a:xfrm>
              <a:prstGeom prst="rect">
                <a:avLst/>
              </a:prstGeom>
              <a:blipFill>
                <a:blip r:embed="rId11"/>
                <a:stretch>
                  <a:fillRect l="-3135" b="-297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43865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restart="whenNotActive" fill="hold" evtFilter="cancelBubble" nodeType="interactiveSeq">
                    <p:stCondLst>
                      <p:cond evt="onClick" delay="0">
                        <p:tgtEl>
                          <p:spTgt spid="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" fill="hold">
                          <p:stCondLst>
                            <p:cond delay="0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500" tmFilter="0, 0; .2, .5; .8, .5; 1, 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" dur="250" autoRev="1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chimes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8" presetID="2" presetClass="entr" presetSubtype="2" fill="hold" nodeType="withEffect" p14:presetBounceEnd="2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6000">
                                          <p:cBhvr additive="base">
                                            <p:cTn id="10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6000">
                                          <p:cBhvr additive="base">
                                            <p:cTn id="11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5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8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0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"/>
                      </p:tgtEl>
                    </p:cond>
                  </p:nextCondLst>
                </p:seq>
                <p:seq concurrent="1" nextAc="seek">
                  <p:cTn id="22" restart="whenNotActive" fill="hold" evtFilter="cancelBubble" nodeType="interactiveSeq">
                    <p:stCondLst>
                      <p:cond evt="onClick" delay="0">
                        <p:tgtEl>
                          <p:spTgt spid="1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3" fill="hold">
                          <p:stCondLst>
                            <p:cond delay="0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500" tmFilter="0, 0; .2, .5; .8, .5; 1, 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7" dur="250" autoRev="1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2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7"/>
                      </p:tgtEl>
                    </p:cond>
                  </p:nextCondLst>
                </p:seq>
                <p:seq concurrent="1" nextAc="seek">
                  <p:cTn id="28" restart="whenNotActive" fill="hold" evtFilter="cancelBubble" nodeType="interactiveSeq">
                    <p:stCondLst>
                      <p:cond evt="onClick" delay="0">
                        <p:tgtEl>
                          <p:spTgt spid="18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9" fill="hold">
                          <p:stCondLst>
                            <p:cond delay="0"/>
                          </p:stCondLst>
                          <p:childTnLst>
                            <p:par>
                              <p:cTn id="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1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2" dur="500" tmFilter="0, 0; .2, .5; .8, .5; 1, 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3" dur="250" autoRev="1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31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8"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17" grpId="0" animBg="1"/>
          <p:bldP spid="17" grpId="1" animBg="1"/>
          <p:bldP spid="18" grpId="0" animBg="1"/>
          <p:bldP spid="18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restart="whenNotActive" fill="hold" evtFilter="cancelBubble" nodeType="interactiveSeq">
                    <p:stCondLst>
                      <p:cond evt="onClick" delay="0">
                        <p:tgtEl>
                          <p:spTgt spid="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" fill="hold">
                          <p:stCondLst>
                            <p:cond delay="0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500" tmFilter="0, 0; .2, .5; .8, .5; 1, 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" dur="250" autoRev="1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2" name="chimes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8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5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8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0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"/>
                      </p:tgtEl>
                    </p:cond>
                  </p:nextCondLst>
                </p:seq>
                <p:seq concurrent="1" nextAc="seek">
                  <p:cTn id="22" restart="whenNotActive" fill="hold" evtFilter="cancelBubble" nodeType="interactiveSeq">
                    <p:stCondLst>
                      <p:cond evt="onClick" delay="0">
                        <p:tgtEl>
                          <p:spTgt spid="1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3" fill="hold">
                          <p:stCondLst>
                            <p:cond delay="0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500" tmFilter="0, 0; .2, .5; .8, .5; 1, 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7" dur="250" autoRev="1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2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3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7"/>
                      </p:tgtEl>
                    </p:cond>
                  </p:nextCondLst>
                </p:seq>
                <p:seq concurrent="1" nextAc="seek">
                  <p:cTn id="28" restart="whenNotActive" fill="hold" evtFilter="cancelBubble" nodeType="interactiveSeq">
                    <p:stCondLst>
                      <p:cond evt="onClick" delay="0">
                        <p:tgtEl>
                          <p:spTgt spid="18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9" fill="hold">
                          <p:stCondLst>
                            <p:cond delay="0"/>
                          </p:stCondLst>
                          <p:childTnLst>
                            <p:par>
                              <p:cTn id="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1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2" dur="500" tmFilter="0, 0; .2, .5; .8, .5; 1, 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3" dur="250" autoRev="1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31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3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8"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17" grpId="0" animBg="1"/>
          <p:bldP spid="17" grpId="1" animBg="1"/>
          <p:bldP spid="18" grpId="0" animBg="1"/>
          <p:bldP spid="18" grpId="1" animBg="1"/>
        </p:bldLst>
      </p:timing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0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Rounded Rectangle 2"/>
          <p:cNvSpPr/>
          <p:nvPr/>
        </p:nvSpPr>
        <p:spPr>
          <a:xfrm>
            <a:off x="7308217" y="2800223"/>
            <a:ext cx="3913094" cy="968188"/>
          </a:xfrm>
          <a:prstGeom prst="roundRect">
            <a:avLst/>
          </a:prstGeom>
          <a:solidFill>
            <a:schemeClr val="bg1"/>
          </a:solidFill>
          <a:ln w="57150" cmpd="thickThin">
            <a:solidFill>
              <a:srgbClr val="0075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SAI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7203437" y="1241202"/>
            <a:ext cx="3913094" cy="968188"/>
          </a:xfrm>
          <a:prstGeom prst="roundRect">
            <a:avLst/>
          </a:prstGeom>
          <a:solidFill>
            <a:schemeClr val="bg1"/>
          </a:solidFill>
          <a:ln w="57150" cmpd="thickThin">
            <a:solidFill>
              <a:srgbClr val="0075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800" b="1" dirty="0" smtClean="0">
                <a:solidFill>
                  <a:srgbClr val="00B0F0"/>
                </a:solidFill>
                <a:latin typeface="Calibri" panose="020F0502020204030204"/>
              </a:rPr>
              <a:t>ĐÚNG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00B0F0"/>
              </a:solidFill>
              <a:effectLst/>
              <a:uLnTx/>
              <a:uFillTx/>
              <a:latin typeface="Calibri" panose="020F0502020204030204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/>
              <p:cNvSpPr txBox="1"/>
              <p:nvPr/>
            </p:nvSpPr>
            <p:spPr>
              <a:xfrm>
                <a:off x="2381222" y="2544146"/>
                <a:ext cx="2545773" cy="148034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vi-VN" sz="48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48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𝟖</m:t>
                          </m:r>
                        </m:num>
                        <m:den>
                          <m:r>
                            <a:rPr kumimoji="0" lang="en-US" sz="48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𝟕</m:t>
                          </m:r>
                        </m:den>
                      </m:f>
                      <m:r>
                        <a:rPr kumimoji="0" lang="en-US" sz="48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&lt; </m:t>
                      </m:r>
                      <m:f>
                        <m:fPr>
                          <m:ctrlPr>
                            <a:rPr kumimoji="0" lang="en-US" sz="48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48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𝟕</m:t>
                          </m:r>
                        </m:num>
                        <m:den>
                          <m:r>
                            <a:rPr kumimoji="0" lang="en-US" sz="48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prstClr val="black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𝟖</m:t>
                          </m:r>
                        </m:den>
                      </m:f>
                    </m:oMath>
                  </m:oMathPara>
                </a14:m>
                <a:endParaRPr kumimoji="0" lang="vi-VN" sz="4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5" name="TextBox 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381222" y="2544146"/>
                <a:ext cx="2545773" cy="1480342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9" name="Picture 8">
            <a:hlinkClick r:id="rId7" action="ppaction://hlinksldjump"/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159984" y="5240674"/>
            <a:ext cx="2749504" cy="1522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45057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restart="whenNotActive" fill="hold" evtFilter="cancelBubble" nodeType="interactiveSeq">
                    <p:stCondLst>
                      <p:cond evt="onClick" delay="0">
                        <p:tgtEl>
                          <p:spTgt spid="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" fill="hold">
                          <p:stCondLst>
                            <p:cond delay="0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500" tmFilter="0, 0; .2, .5; .8, .5; 1, 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" dur="250" autoRev="1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chimes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8" presetID="2" presetClass="entr" presetSubtype="2" fill="hold" nodeType="withEffect" p14:presetBounceEnd="2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6000">
                                          <p:cBhvr additive="base">
                                            <p:cTn id="10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6000">
                                          <p:cBhvr additive="base">
                                            <p:cTn id="11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5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"/>
                      </p:tgtEl>
                    </p:cond>
                  </p:nextCondLst>
                </p:seq>
                <p:seq concurrent="1" nextAc="seek">
                  <p:cTn id="17" restart="whenNotActive" fill="hold" evtFilter="cancelBubble" nodeType="interactiveSeq">
                    <p:stCondLst>
                      <p:cond evt="onClick" delay="0">
                        <p:tgtEl>
                          <p:spTgt spid="1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18" fill="hold">
                          <p:stCondLst>
                            <p:cond delay="0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1" dur="500" tmFilter="0, 0; .2, .5; .8, .5; 1, 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2" dur="250" autoRev="1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20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7"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17" grpId="0" animBg="1"/>
          <p:bldP spid="1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restart="whenNotActive" fill="hold" evtFilter="cancelBubble" nodeType="interactiveSeq">
                    <p:stCondLst>
                      <p:cond evt="onClick" delay="0">
                        <p:tgtEl>
                          <p:spTgt spid="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" fill="hold">
                          <p:stCondLst>
                            <p:cond delay="0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500" tmFilter="0, 0; .2, .5; .8, .5; 1, 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" dur="250" autoRev="1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9" name="chimes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8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5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"/>
                      </p:tgtEl>
                    </p:cond>
                  </p:nextCondLst>
                </p:seq>
                <p:seq concurrent="1" nextAc="seek">
                  <p:cTn id="17" restart="whenNotActive" fill="hold" evtFilter="cancelBubble" nodeType="interactiveSeq">
                    <p:stCondLst>
                      <p:cond evt="onClick" delay="0">
                        <p:tgtEl>
                          <p:spTgt spid="1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18" fill="hold">
                          <p:stCondLst>
                            <p:cond delay="0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1" dur="500" tmFilter="0, 0; .2, .5; .8, .5; 1, 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2" dur="250" autoRev="1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20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0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7"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17" grpId="0" animBg="1"/>
          <p:bldP spid="17" grpId="1" animBg="1"/>
        </p:bldLst>
      </p:timing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0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" name="Rounded Rectangle 2"/>
              <p:cNvSpPr/>
              <p:nvPr/>
            </p:nvSpPr>
            <p:spPr>
              <a:xfrm>
                <a:off x="7308217" y="2465158"/>
                <a:ext cx="3913094" cy="1255752"/>
              </a:xfrm>
              <a:prstGeom prst="roundRect">
                <a:avLst/>
              </a:prstGeom>
              <a:solidFill>
                <a:schemeClr val="bg1"/>
              </a:solidFill>
              <a:ln w="57150" cmpd="thickThin">
                <a:solidFill>
                  <a:srgbClr val="00756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en-US" sz="48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44546A">
                                <a:lumMod val="50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fPr>
                      <m:num>
                        <m:r>
                          <a:rPr kumimoji="0" lang="en-US" sz="48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44546A">
                                <a:lumMod val="50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𝟗</m:t>
                        </m:r>
                      </m:num>
                      <m:den>
                        <m:r>
                          <a:rPr kumimoji="0" lang="en-US" sz="48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44546A">
                                <a:lumMod val="50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𝟏𝟔</m:t>
                        </m:r>
                      </m:den>
                    </m:f>
                  </m:oMath>
                </a14:m>
                <a:r>
                  <a:rPr kumimoji="0" lang="en-US" sz="28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srgbClr val="44546A">
                        <a:lumMod val="50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2800" b="1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44546A">
                                <a:lumMod val="50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2800" b="1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44546A">
                                <a:lumMod val="50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𝒄𝒎</m:t>
                        </m:r>
                      </m:e>
                      <m:sup>
                        <m:r>
                          <a:rPr kumimoji="0" lang="en-US" sz="2800" b="1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rgbClr val="44546A">
                                <a:lumMod val="50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𝟐</m:t>
                        </m:r>
                      </m:sup>
                    </m:sSup>
                  </m:oMath>
                </a14:m>
                <a:endPara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ounded Rectangle 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8217" y="2465158"/>
                <a:ext cx="3913094" cy="1255752"/>
              </a:xfrm>
              <a:prstGeom prst="roundRect">
                <a:avLst/>
              </a:prstGeom>
              <a:blipFill>
                <a:blip r:embed="rId6"/>
                <a:stretch>
                  <a:fillRect/>
                </a:stretch>
              </a:blipFill>
              <a:ln w="57150" cmpd="thickThin">
                <a:solidFill>
                  <a:srgbClr val="00756E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ounded Rectangle 16"/>
              <p:cNvSpPr/>
              <p:nvPr/>
            </p:nvSpPr>
            <p:spPr>
              <a:xfrm>
                <a:off x="7308217" y="1040395"/>
                <a:ext cx="3913094" cy="1255752"/>
              </a:xfrm>
              <a:prstGeom prst="roundRect">
                <a:avLst/>
              </a:prstGeom>
              <a:solidFill>
                <a:schemeClr val="bg1"/>
              </a:solidFill>
              <a:ln w="57150" cmpd="thickThin">
                <a:solidFill>
                  <a:srgbClr val="00756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14:m>
                  <m:oMath xmlns:m="http://schemas.openxmlformats.org/officeDocument/2006/math">
                    <m:f>
                      <m:fPr>
                        <m:ctrlPr>
                          <a:rPr lang="en-US" sz="4400" b="1" i="1" smtClean="0">
                            <a:solidFill>
                              <a:srgbClr val="44546A">
                                <a:lumMod val="50000"/>
                              </a:srgb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4400" b="1" i="1" smtClean="0">
                            <a:solidFill>
                              <a:srgbClr val="44546A">
                                <a:lumMod val="50000"/>
                              </a:srgbClr>
                            </a:solidFill>
                            <a:latin typeface="Cambria Math" panose="02040503050406030204" pitchFamily="18" charset="0"/>
                          </a:rPr>
                          <m:t>𝟏𝟐</m:t>
                        </m:r>
                      </m:num>
                      <m:den>
                        <m:r>
                          <a:rPr lang="en-US" sz="4400" b="1" i="1" smtClean="0">
                            <a:solidFill>
                              <a:srgbClr val="44546A">
                                <a:lumMod val="50000"/>
                              </a:srgbClr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den>
                    </m:f>
                  </m:oMath>
                </a14:m>
                <a:r>
                  <a:rPr kumimoji="0" lang="en-US" sz="28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srgbClr val="44546A">
                        <a:lumMod val="50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2800" b="1" i="1" dirty="0">
                            <a:solidFill>
                              <a:srgbClr val="44546A">
                                <a:lumMod val="50000"/>
                              </a:srgbClr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dirty="0">
                            <a:solidFill>
                              <a:srgbClr val="44546A">
                                <a:lumMod val="50000"/>
                              </a:srgbClr>
                            </a:solidFill>
                            <a:latin typeface="Cambria Math" panose="02040503050406030204" pitchFamily="18" charset="0"/>
                          </a:rPr>
                          <m:t>𝒄𝒎</m:t>
                        </m:r>
                      </m:e>
                      <m:sup>
                        <m:r>
                          <a:rPr lang="en-US" sz="2800" b="1" i="1" dirty="0">
                            <a:solidFill>
                              <a:srgbClr val="44546A">
                                <a:lumMod val="50000"/>
                              </a:srgbClr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</m:oMath>
                </a14:m>
                <a:endParaRPr lang="en-US" sz="2800" b="1" dirty="0">
                  <a:solidFill>
                    <a:srgbClr val="44546A">
                      <a:lumMod val="50000"/>
                    </a:srgbClr>
                  </a:solidFill>
                </a:endParaRPr>
              </a:p>
            </p:txBody>
          </p:sp>
        </mc:Choice>
        <mc:Fallback xmlns="">
          <p:sp>
            <p:nvSpPr>
              <p:cNvPr id="17" name="Rounded Rectangle 1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8217" y="1040395"/>
                <a:ext cx="3913094" cy="1255752"/>
              </a:xfrm>
              <a:prstGeom prst="roundRect">
                <a:avLst/>
              </a:prstGeom>
              <a:blipFill>
                <a:blip r:embed="rId7"/>
                <a:stretch>
                  <a:fillRect/>
                </a:stretch>
              </a:blipFill>
              <a:ln w="57150" cmpd="thickThin">
                <a:solidFill>
                  <a:srgbClr val="00756E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ounded Rectangle 17"/>
              <p:cNvSpPr/>
              <p:nvPr/>
            </p:nvSpPr>
            <p:spPr>
              <a:xfrm>
                <a:off x="7308217" y="3889921"/>
                <a:ext cx="3913094" cy="1255752"/>
              </a:xfrm>
              <a:prstGeom prst="roundRect">
                <a:avLst/>
              </a:prstGeom>
              <a:solidFill>
                <a:schemeClr val="bg1"/>
              </a:solidFill>
              <a:ln w="57150" cmpd="thickThin">
                <a:solidFill>
                  <a:srgbClr val="00756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sz="4000" b="1" i="1" smtClean="0"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4000" b="1" i="1" smtClean="0"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𝟔</m:t>
                          </m:r>
                        </m:num>
                        <m:den>
                          <m:r>
                            <a:rPr lang="en-US" sz="4000" b="1" i="1" smtClean="0"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𝟖</m:t>
                          </m:r>
                        </m:den>
                      </m:f>
                      <m:sSup>
                        <m:sSupPr>
                          <m:ctrlPr>
                            <a:rPr lang="en-US" sz="2800" b="1" i="1" dirty="0"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800" b="1" i="1" dirty="0"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𝒄𝒎</m:t>
                          </m:r>
                        </m:e>
                        <m:sup>
                          <m:r>
                            <a:rPr lang="en-US" sz="2800" b="1" i="1" dirty="0">
                              <a:solidFill>
                                <a:srgbClr val="44546A">
                                  <a:lumMod val="50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p>
                      </m:sSup>
                    </m:oMath>
                  </m:oMathPara>
                </a14:m>
                <a:endPara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8" name="Rounded Rectangle 1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8217" y="3889921"/>
                <a:ext cx="3913094" cy="1255752"/>
              </a:xfrm>
              <a:prstGeom prst="roundRect">
                <a:avLst/>
              </a:prstGeom>
              <a:blipFill>
                <a:blip r:embed="rId8"/>
                <a:stretch>
                  <a:fillRect/>
                </a:stretch>
              </a:blipFill>
              <a:ln w="57150" cmpd="thickThin">
                <a:solidFill>
                  <a:srgbClr val="00756E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/>
              <p:cNvSpPr txBox="1"/>
              <p:nvPr/>
            </p:nvSpPr>
            <p:spPr>
              <a:xfrm>
                <a:off x="1679868" y="2296147"/>
                <a:ext cx="4657660" cy="158665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/>
                <a:r>
                  <a:rPr kumimoji="0" lang="en-US" sz="28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Diện </a:t>
                </a:r>
                <a:r>
                  <a:rPr kumimoji="0" lang="en-US" sz="2800" b="1" i="0" u="none" strike="noStrike" kern="1200" cap="none" spc="0" normalizeH="0" baseline="0" noProof="0" dirty="0" err="1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tích</a:t>
                </a:r>
                <a:r>
                  <a:rPr kumimoji="0" lang="en-US" sz="2800" b="1" i="0" u="none" strike="noStrike" kern="1200" cap="none" spc="0" normalizeH="0" noProof="0" dirty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 </a:t>
                </a:r>
                <a:r>
                  <a:rPr kumimoji="0" lang="en-US" sz="2800" b="1" i="0" u="none" strike="noStrike" kern="1200" cap="none" spc="0" normalizeH="0" noProof="0" dirty="0" err="1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của</a:t>
                </a:r>
                <a:r>
                  <a:rPr kumimoji="0" lang="en-US" sz="2800" b="1" i="0" u="none" strike="noStrike" kern="1200" cap="none" spc="0" normalizeH="0" noProof="0" dirty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 </a:t>
                </a:r>
                <a:r>
                  <a:rPr kumimoji="0" lang="en-US" sz="2800" b="1" i="0" u="none" strike="noStrike" kern="1200" cap="none" spc="0" normalizeH="0" noProof="0" dirty="0" err="1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hình</a:t>
                </a:r>
                <a:r>
                  <a:rPr kumimoji="0" lang="en-US" sz="2800" b="1" i="0" u="none" strike="noStrike" kern="1200" cap="none" spc="0" normalizeH="0" noProof="0" dirty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 </a:t>
                </a:r>
                <a:r>
                  <a:rPr kumimoji="0" lang="en-US" sz="2800" b="1" i="0" u="none" strike="noStrike" kern="1200" cap="none" spc="0" normalizeH="0" noProof="0" dirty="0" err="1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vuông</a:t>
                </a:r>
                <a:r>
                  <a:rPr kumimoji="0" lang="en-US" sz="2800" b="1" i="0" u="none" strike="noStrike" kern="1200" cap="none" spc="0" normalizeH="0" noProof="0" dirty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 </a:t>
                </a:r>
                <a:r>
                  <a:rPr kumimoji="0" lang="en-US" sz="2800" b="1" i="0" u="none" strike="noStrike" kern="1200" cap="none" spc="0" normalizeH="0" noProof="0" dirty="0" err="1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có</a:t>
                </a:r>
                <a:r>
                  <a:rPr kumimoji="0" lang="en-US" sz="2800" b="1" i="0" u="none" strike="noStrike" kern="1200" cap="none" spc="0" normalizeH="0" noProof="0" dirty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 </a:t>
                </a:r>
                <a:r>
                  <a:rPr kumimoji="0" lang="en-US" sz="2800" b="1" i="0" u="none" strike="noStrike" kern="1200" cap="none" spc="0" normalizeH="0" noProof="0" dirty="0" err="1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cạnh</a:t>
                </a:r>
                <a:r>
                  <a:rPr kumimoji="0" lang="en-US" sz="2800" b="1" i="0" u="none" strike="noStrike" kern="1200" cap="none" spc="0" normalizeH="0" noProof="0" dirty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 </a:t>
                </a:r>
                <a:r>
                  <a:rPr kumimoji="0" lang="en-US" sz="2800" b="1" i="0" u="none" strike="noStrike" kern="1200" cap="none" spc="0" normalizeH="0" noProof="0" dirty="0" err="1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bằng</a:t>
                </a:r>
                <a:r>
                  <a:rPr kumimoji="0" lang="en-US" sz="2800" b="1" i="0" u="none" strike="noStrike" kern="1200" cap="none" spc="0" normalizeH="0" noProof="0" dirty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4800" b="1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4800" b="1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num>
                      <m:den>
                        <m:r>
                          <a:rPr lang="en-US" sz="4800" b="1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𝟒</m:t>
                        </m:r>
                      </m:den>
                    </m:f>
                  </m:oMath>
                </a14:m>
                <a:r>
                  <a:rPr kumimoji="0" lang="en-US" sz="2800" b="1" i="0" u="none" strike="noStrike" kern="1200" cap="none" spc="0" normalizeH="0" noProof="0" dirty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cm </a:t>
                </a:r>
                <a:r>
                  <a:rPr kumimoji="0" lang="en-US" sz="2800" b="1" i="0" u="none" strike="noStrike" kern="1200" cap="none" spc="0" normalizeH="0" noProof="0" dirty="0" err="1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là</a:t>
                </a:r>
                <a:r>
                  <a:rPr kumimoji="0" lang="en-US" sz="2800" b="1" i="0" u="none" strike="noStrike" kern="1200" cap="none" spc="0" normalizeH="0" noProof="0" dirty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UTM Seagull" panose="02040603050506020204" pitchFamily="18" charset="0"/>
                  </a:rPr>
                  <a:t> ? </a:t>
                </a:r>
                <a:endParaRPr kumimoji="0" lang="vi-VN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5" name="TextBox 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79868" y="2296147"/>
                <a:ext cx="4657660" cy="1586653"/>
              </a:xfrm>
              <a:prstGeom prst="rect">
                <a:avLst/>
              </a:prstGeom>
              <a:blipFill>
                <a:blip r:embed="rId9"/>
                <a:stretch>
                  <a:fillRect l="-2749" t="-42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9" name="Picture 8">
            <a:hlinkClick r:id="rId10" action="ppaction://hlinksldjump"/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159984" y="5240674"/>
            <a:ext cx="2749504" cy="1522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5244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restart="whenNotActive" fill="hold" evtFilter="cancelBubble" nodeType="interactiveSeq">
                    <p:stCondLst>
                      <p:cond evt="onClick" delay="0">
                        <p:tgtEl>
                          <p:spTgt spid="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" fill="hold">
                          <p:stCondLst>
                            <p:cond delay="0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500" tmFilter="0, 0; .2, .5; .8, .5; 1, 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" dur="250" autoRev="1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chimes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8" presetID="2" presetClass="entr" presetSubtype="2" fill="hold" nodeType="withEffect" p14:presetBounceEnd="2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6000">
                                          <p:cBhvr additive="base">
                                            <p:cTn id="10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6000">
                                          <p:cBhvr additive="base">
                                            <p:cTn id="11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5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8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0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"/>
                      </p:tgtEl>
                    </p:cond>
                  </p:nextCondLst>
                </p:seq>
                <p:seq concurrent="1" nextAc="seek">
                  <p:cTn id="22" restart="whenNotActive" fill="hold" evtFilter="cancelBubble" nodeType="interactiveSeq">
                    <p:stCondLst>
                      <p:cond evt="onClick" delay="0">
                        <p:tgtEl>
                          <p:spTgt spid="1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3" fill="hold">
                          <p:stCondLst>
                            <p:cond delay="0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500" tmFilter="0, 0; .2, .5; .8, .5; 1, 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7" dur="250" autoRev="1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2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7"/>
                      </p:tgtEl>
                    </p:cond>
                  </p:nextCondLst>
                </p:seq>
                <p:seq concurrent="1" nextAc="seek">
                  <p:cTn id="28" restart="whenNotActive" fill="hold" evtFilter="cancelBubble" nodeType="interactiveSeq">
                    <p:stCondLst>
                      <p:cond evt="onClick" delay="0">
                        <p:tgtEl>
                          <p:spTgt spid="18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9" fill="hold">
                          <p:stCondLst>
                            <p:cond delay="0"/>
                          </p:stCondLst>
                          <p:childTnLst>
                            <p:par>
                              <p:cTn id="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1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2" dur="500" tmFilter="0, 0; .2, .5; .8, .5; 1, 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3" dur="250" autoRev="1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31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8"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17" grpId="0" animBg="1"/>
          <p:bldP spid="17" grpId="1" animBg="1"/>
          <p:bldP spid="18" grpId="0" animBg="1"/>
          <p:bldP spid="18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restart="whenNotActive" fill="hold" evtFilter="cancelBubble" nodeType="interactiveSeq">
                    <p:stCondLst>
                      <p:cond evt="onClick" delay="0">
                        <p:tgtEl>
                          <p:spTgt spid="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" fill="hold">
                          <p:stCondLst>
                            <p:cond delay="0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500" tmFilter="0, 0; .2, .5; .8, .5; 1, 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" dur="250" autoRev="1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2" name="chimes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8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5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8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0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"/>
                      </p:tgtEl>
                    </p:cond>
                  </p:nextCondLst>
                </p:seq>
                <p:seq concurrent="1" nextAc="seek">
                  <p:cTn id="22" restart="whenNotActive" fill="hold" evtFilter="cancelBubble" nodeType="interactiveSeq">
                    <p:stCondLst>
                      <p:cond evt="onClick" delay="0">
                        <p:tgtEl>
                          <p:spTgt spid="1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3" fill="hold">
                          <p:stCondLst>
                            <p:cond delay="0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500" tmFilter="0, 0; .2, .5; .8, .5; 1, 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7" dur="250" autoRev="1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2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3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7"/>
                      </p:tgtEl>
                    </p:cond>
                  </p:nextCondLst>
                </p:seq>
                <p:seq concurrent="1" nextAc="seek">
                  <p:cTn id="28" restart="whenNotActive" fill="hold" evtFilter="cancelBubble" nodeType="interactiveSeq">
                    <p:stCondLst>
                      <p:cond evt="onClick" delay="0">
                        <p:tgtEl>
                          <p:spTgt spid="18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9" fill="hold">
                          <p:stCondLst>
                            <p:cond delay="0"/>
                          </p:stCondLst>
                          <p:childTnLst>
                            <p:par>
                              <p:cTn id="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1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2" dur="500" tmFilter="0, 0; .2, .5; .8, .5; 1, 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3" dur="250" autoRev="1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31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3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8"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17" grpId="0" animBg="1"/>
          <p:bldP spid="17" grpId="1" animBg="1"/>
          <p:bldP spid="18" grpId="0" animBg="1"/>
          <p:bldP spid="18" grpId="1" animBg="1"/>
        </p:bldLst>
      </p:timing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0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Rounded Rectangle 2"/>
          <p:cNvSpPr/>
          <p:nvPr/>
        </p:nvSpPr>
        <p:spPr>
          <a:xfrm>
            <a:off x="7308217" y="1327959"/>
            <a:ext cx="3913094" cy="968188"/>
          </a:xfrm>
          <a:prstGeom prst="roundRect">
            <a:avLst/>
          </a:prstGeom>
          <a:solidFill>
            <a:schemeClr val="bg1"/>
          </a:solidFill>
          <a:ln w="57150" cmpd="thickThin">
            <a:solidFill>
              <a:srgbClr val="0075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800" b="1" dirty="0" smtClean="0">
                <a:solidFill>
                  <a:srgbClr val="44546A">
                    <a:lumMod val="50000"/>
                  </a:srgbClr>
                </a:solidFill>
                <a:latin typeface="Calibri" panose="020F0502020204030204"/>
              </a:rPr>
              <a:t>2 (m)</a:t>
            </a:r>
            <a:r>
              <a:rPr kumimoji="0" lang="en-US" sz="4800" b="1" i="0" u="none" strike="noStrike" kern="1200" cap="none" spc="0" normalizeH="0" noProof="0" dirty="0" smtClean="0">
                <a:ln>
                  <a:noFill/>
                </a:ln>
                <a:solidFill>
                  <a:srgbClr val="44546A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44546A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ounded Rectangle 16"/>
              <p:cNvSpPr/>
              <p:nvPr/>
            </p:nvSpPr>
            <p:spPr>
              <a:xfrm>
                <a:off x="7308217" y="2633031"/>
                <a:ext cx="3913094" cy="1087879"/>
              </a:xfrm>
              <a:prstGeom prst="roundRect">
                <a:avLst/>
              </a:prstGeom>
              <a:solidFill>
                <a:schemeClr val="bg1"/>
              </a:solidFill>
              <a:ln w="57150" cmpd="thickThin">
                <a:solidFill>
                  <a:srgbClr val="00756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en-US" sz="3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44546A">
                                <a:lumMod val="50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fPr>
                      <m:num>
                        <m:r>
                          <a:rPr kumimoji="0" lang="en-US" sz="3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44546A">
                                <a:lumMod val="50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𝟕</m:t>
                        </m:r>
                      </m:num>
                      <m:den>
                        <m:r>
                          <a:rPr kumimoji="0" lang="en-US" sz="3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44546A">
                                <a:lumMod val="50000"/>
                              </a:srgb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𝟓</m:t>
                        </m:r>
                      </m:den>
                    </m:f>
                  </m:oMath>
                </a14:m>
                <a:r>
                  <a:rPr kumimoji="0" lang="en-US" sz="3600" b="1" i="0" u="none" strike="noStrike" kern="1200" cap="none" spc="0" normalizeH="0" baseline="0" noProof="0" dirty="0" smtClean="0">
                    <a:ln>
                      <a:noFill/>
                    </a:ln>
                    <a:solidFill>
                      <a:srgbClr val="44546A">
                        <a:lumMod val="50000"/>
                      </a:srgbClr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(m)</a:t>
                </a:r>
                <a:endPara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7" name="Rounded Rectangle 1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8217" y="2633031"/>
                <a:ext cx="3913094" cy="1087879"/>
              </a:xfrm>
              <a:prstGeom prst="roundRect">
                <a:avLst/>
              </a:prstGeom>
              <a:blipFill>
                <a:blip r:embed="rId6"/>
                <a:stretch>
                  <a:fillRect/>
                </a:stretch>
              </a:blipFill>
              <a:ln w="57150" cmpd="thickThin">
                <a:solidFill>
                  <a:srgbClr val="00756E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" name="Rounded Rectangle 17"/>
              <p:cNvSpPr/>
              <p:nvPr/>
            </p:nvSpPr>
            <p:spPr>
              <a:xfrm>
                <a:off x="7308217" y="4057794"/>
                <a:ext cx="3913094" cy="1087879"/>
              </a:xfrm>
              <a:prstGeom prst="roundRect">
                <a:avLst/>
              </a:prstGeom>
              <a:solidFill>
                <a:schemeClr val="bg1"/>
              </a:solidFill>
              <a:ln w="57150" cmpd="thickThin">
                <a:solidFill>
                  <a:srgbClr val="00756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lang="en-US" sz="3600" b="1" i="1" smtClean="0">
                            <a:solidFill>
                              <a:srgbClr val="44546A">
                                <a:lumMod val="50000"/>
                              </a:srgb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3600" b="1" i="1" smtClean="0">
                            <a:solidFill>
                              <a:srgbClr val="44546A">
                                <a:lumMod val="50000"/>
                              </a:srgbClr>
                            </a:solidFill>
                            <a:latin typeface="Cambria Math" panose="02040503050406030204" pitchFamily="18" charset="0"/>
                          </a:rPr>
                          <m:t>𝟏𝟎</m:t>
                        </m:r>
                      </m:num>
                      <m:den>
                        <m:r>
                          <a:rPr lang="en-US" sz="3600" b="1" i="1" smtClean="0">
                            <a:solidFill>
                              <a:srgbClr val="44546A">
                                <a:lumMod val="50000"/>
                              </a:srgbClr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  <m:r>
                          <a:rPr lang="en-US" sz="3600" b="1" i="1">
                            <a:solidFill>
                              <a:srgbClr val="44546A">
                                <a:lumMod val="50000"/>
                              </a:srgbClr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den>
                    </m:f>
                  </m:oMath>
                </a14:m>
                <a:r>
                  <a:rPr lang="en-US" sz="2800" b="1" dirty="0" smtClean="0">
                    <a:solidFill>
                      <a:srgbClr val="44546A">
                        <a:lumMod val="50000"/>
                      </a:srgbClr>
                    </a:solidFill>
                  </a:rPr>
                  <a:t> (m)</a:t>
                </a:r>
                <a:endParaRPr lang="en-US" sz="2800" b="1" dirty="0">
                  <a:solidFill>
                    <a:srgbClr val="44546A">
                      <a:lumMod val="50000"/>
                    </a:srgbClr>
                  </a:solidFill>
                </a:endParaRPr>
              </a:p>
            </p:txBody>
          </p:sp>
        </mc:Choice>
        <mc:Fallback xmlns="">
          <p:sp>
            <p:nvSpPr>
              <p:cNvPr id="18" name="Rounded Rectangle 1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08217" y="4057794"/>
                <a:ext cx="3913094" cy="1087879"/>
              </a:xfrm>
              <a:prstGeom prst="roundRect">
                <a:avLst/>
              </a:prstGeom>
              <a:blipFill>
                <a:blip r:embed="rId7"/>
                <a:stretch>
                  <a:fillRect/>
                </a:stretch>
              </a:blipFill>
              <a:ln w="57150" cmpd="thickThin">
                <a:solidFill>
                  <a:srgbClr val="00756E"/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/>
              <p:cNvSpPr txBox="1"/>
              <p:nvPr/>
            </p:nvSpPr>
            <p:spPr>
              <a:xfrm>
                <a:off x="1655006" y="2132272"/>
                <a:ext cx="4481389" cy="276992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May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một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chiếc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áo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hết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54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54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num>
                      <m:den>
                        <m:r>
                          <a:rPr lang="en-US" sz="54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𝟓</m:t>
                        </m:r>
                      </m:den>
                    </m:f>
                  </m:oMath>
                </a14:m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m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vải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.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Hỏi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 may 5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chiếc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áo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như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thế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hết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mấy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mét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 </a:t>
                </a:r>
                <a:r>
                  <a:rPr lang="en-US" sz="3200" b="1" dirty="0" err="1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vải</a:t>
                </a:r>
                <a:r>
                  <a:rPr lang="en-US" sz="3200" b="1" dirty="0" smtClean="0">
                    <a:solidFill>
                      <a:schemeClr val="accent5">
                        <a:lumMod val="75000"/>
                      </a:schemeClr>
                    </a:solidFill>
                    <a:latin typeface="UTM Seagull" panose="02040603050506020204" pitchFamily="18" charset="0"/>
                  </a:rPr>
                  <a:t>?</a:t>
                </a:r>
                <a:endParaRPr kumimoji="0" lang="vi-VN" sz="3200" b="1" i="0" u="none" strike="noStrike" kern="1200" cap="none" spc="0" normalizeH="0" baseline="0" noProof="0" dirty="0">
                  <a:ln>
                    <a:noFill/>
                  </a:ln>
                  <a:solidFill>
                    <a:schemeClr val="accent5">
                      <a:lumMod val="75000"/>
                    </a:schemeClr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5" name="TextBox 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55006" y="2132272"/>
                <a:ext cx="4481389" cy="2769925"/>
              </a:xfrm>
              <a:prstGeom prst="rect">
                <a:avLst/>
              </a:prstGeom>
              <a:blipFill>
                <a:blip r:embed="rId8"/>
                <a:stretch>
                  <a:fillRect l="-3397" t="-2643" r="-1087" b="-6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9" name="Picture 8">
            <a:hlinkClick r:id="rId9" action="ppaction://hlinksldjump"/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159984" y="5240674"/>
            <a:ext cx="2749504" cy="1522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73855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restart="whenNotActive" fill="hold" evtFilter="cancelBubble" nodeType="interactiveSeq">
                    <p:stCondLst>
                      <p:cond evt="onClick" delay="0">
                        <p:tgtEl>
                          <p:spTgt spid="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" fill="hold">
                          <p:stCondLst>
                            <p:cond delay="0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500" tmFilter="0, 0; .2, .5; .8, .5; 1, 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" dur="250" autoRev="1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chimes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8" presetID="2" presetClass="entr" presetSubtype="2" fill="hold" nodeType="withEffect" p14:presetBounceEnd="2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6000">
                                          <p:cBhvr additive="base">
                                            <p:cTn id="10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6000">
                                          <p:cBhvr additive="base">
                                            <p:cTn id="11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5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8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0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"/>
                      </p:tgtEl>
                    </p:cond>
                  </p:nextCondLst>
                </p:seq>
                <p:seq concurrent="1" nextAc="seek">
                  <p:cTn id="22" restart="whenNotActive" fill="hold" evtFilter="cancelBubble" nodeType="interactiveSeq">
                    <p:stCondLst>
                      <p:cond evt="onClick" delay="0">
                        <p:tgtEl>
                          <p:spTgt spid="1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3" fill="hold">
                          <p:stCondLst>
                            <p:cond delay="0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500" tmFilter="0, 0; .2, .5; .8, .5; 1, 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7" dur="250" autoRev="1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2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7"/>
                      </p:tgtEl>
                    </p:cond>
                  </p:nextCondLst>
                </p:seq>
                <p:seq concurrent="1" nextAc="seek">
                  <p:cTn id="28" restart="whenNotActive" fill="hold" evtFilter="cancelBubble" nodeType="interactiveSeq">
                    <p:stCondLst>
                      <p:cond evt="onClick" delay="0">
                        <p:tgtEl>
                          <p:spTgt spid="18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9" fill="hold">
                          <p:stCondLst>
                            <p:cond delay="0"/>
                          </p:stCondLst>
                          <p:childTnLst>
                            <p:par>
                              <p:cTn id="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1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2" dur="500" tmFilter="0, 0; .2, .5; .8, .5; 1, 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3" dur="250" autoRev="1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31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8"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17" grpId="0" animBg="1"/>
          <p:bldP spid="17" grpId="1" animBg="1"/>
          <p:bldP spid="18" grpId="0" animBg="1"/>
          <p:bldP spid="18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restart="whenNotActive" fill="hold" evtFilter="cancelBubble" nodeType="interactiveSeq">
                    <p:stCondLst>
                      <p:cond evt="onClick" delay="0">
                        <p:tgtEl>
                          <p:spTgt spid="3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3" fill="hold">
                          <p:stCondLst>
                            <p:cond delay="0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6" dur="500" tmFilter="0, 0; .2, .5; .8, .5; 1, 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7" dur="250" autoRev="1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1" name="chimes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8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2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3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15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53" presetClass="exit" presetSubtype="32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 calcmode="lin" valueType="num">
                                          <p:cBhvr>
                                            <p:cTn id="18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out" filter="fade">
                                          <p:cBhvr>
                                            <p:cTn id="20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499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3"/>
                      </p:tgtEl>
                    </p:cond>
                  </p:nextCondLst>
                </p:seq>
                <p:seq concurrent="1" nextAc="seek">
                  <p:cTn id="22" restart="whenNotActive" fill="hold" evtFilter="cancelBubble" nodeType="interactiveSeq">
                    <p:stCondLst>
                      <p:cond evt="onClick" delay="0">
                        <p:tgtEl>
                          <p:spTgt spid="17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3" fill="hold">
                          <p:stCondLst>
                            <p:cond delay="0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500" tmFilter="0, 0; .2, .5; .8, .5; 1, 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7" dur="250" autoRev="1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2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2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7"/>
                      </p:tgtEl>
                    </p:cond>
                  </p:nextCondLst>
                </p:seq>
                <p:seq concurrent="1" nextAc="seek">
                  <p:cTn id="28" restart="whenNotActive" fill="hold" evtFilter="cancelBubble" nodeType="interactiveSeq">
                    <p:stCondLst>
                      <p:cond evt="onClick" delay="0">
                        <p:tgtEl>
                          <p:spTgt spid="18"/>
                        </p:tgtEl>
                      </p:cond>
                    </p:stCondLst>
                    <p:endSync evt="end" delay="0">
                      <p:rtn val="all"/>
                    </p:endSync>
                    <p:childTnLst>
                      <p:par>
                        <p:cTn id="29" fill="hold">
                          <p:stCondLst>
                            <p:cond delay="0"/>
                          </p:stCondLst>
                          <p:childTnLst>
                            <p:par>
                              <p:cTn id="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1" presetID="26" presetClass="emph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32" dur="500" tmFilter="0, 0; .2, .5; .8, .5; 1, 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3" dur="250" autoRev="1" fill="hold"/>
                                            <p:tgtEl>
                                              <p:spTgt spid="18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31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12" name="click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nextCondLst>
                    <p:cond evt="onClick" delay="0">
                      <p:tgtEl>
                        <p:spTgt spid="18"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  <p:bldP spid="17" grpId="0" animBg="1"/>
          <p:bldP spid="17" grpId="1" animBg="1"/>
          <p:bldP spid="18" grpId="0" animBg="1"/>
          <p:bldP spid="18" grpId="1" animBg="1"/>
        </p:bldLst>
      </p:timing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6" name="Google Shape;3876;p40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77" name="Google Shape;3877;p40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78" name="Google Shape;3878;p40">
            <a:hlinkClick r:id="rId4" action="ppaction://hlinksldjump"/>
          </p:cNvPr>
          <p:cNvSpPr txBox="1"/>
          <p:nvPr/>
        </p:nvSpPr>
        <p:spPr>
          <a:xfrm>
            <a:off x="11594767" y="835567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1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879" name="Google Shape;3879;p40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80" name="Google Shape;3880;p40">
            <a:hlinkClick r:id="rId5" action="ppaction://hlinksldjump"/>
          </p:cNvPr>
          <p:cNvSpPr txBox="1"/>
          <p:nvPr/>
        </p:nvSpPr>
        <p:spPr>
          <a:xfrm>
            <a:off x="11594767" y="1520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2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881" name="Google Shape;3881;p40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82" name="Google Shape;3882;p40">
            <a:hlinkClick r:id="" action="ppaction://noaction"/>
          </p:cNvPr>
          <p:cNvSpPr txBox="1"/>
          <p:nvPr/>
        </p:nvSpPr>
        <p:spPr>
          <a:xfrm>
            <a:off x="11594767" y="22226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3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883" name="Google Shape;3883;p40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84" name="Google Shape;3884;p40">
            <a:hlinkClick r:id="" action="ppaction://noaction"/>
          </p:cNvPr>
          <p:cNvSpPr txBox="1"/>
          <p:nvPr/>
        </p:nvSpPr>
        <p:spPr>
          <a:xfrm>
            <a:off x="11594767" y="2898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4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885" name="Google Shape;3885;p40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86" name="Google Shape;3886;p40">
            <a:hlinkClick r:id="" action="ppaction://noaction"/>
          </p:cNvPr>
          <p:cNvSpPr txBox="1"/>
          <p:nvPr/>
        </p:nvSpPr>
        <p:spPr>
          <a:xfrm>
            <a:off x="11594767" y="3581800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5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887" name="Google Shape;3887;p40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88" name="Google Shape;3888;p40">
            <a:hlinkClick r:id="" action="ppaction://noaction"/>
          </p:cNvPr>
          <p:cNvSpPr txBox="1"/>
          <p:nvPr/>
        </p:nvSpPr>
        <p:spPr>
          <a:xfrm>
            <a:off x="11594767" y="4276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6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889" name="Google Shape;3889;p40"/>
          <p:cNvSpPr/>
          <p:nvPr/>
        </p:nvSpPr>
        <p:spPr>
          <a:xfrm>
            <a:off x="11685141" y="5500819"/>
            <a:ext cx="242296" cy="260933"/>
          </a:xfrm>
          <a:custGeom>
            <a:avLst/>
            <a:gdLst/>
            <a:ahLst/>
            <a:cxnLst/>
            <a:rect l="l" t="t" r="r" b="b"/>
            <a:pathLst>
              <a:path w="10820" h="11654" extrusionOk="0">
                <a:moveTo>
                  <a:pt x="5410" y="1"/>
                </a:moveTo>
                <a:cubicBezTo>
                  <a:pt x="5383" y="1"/>
                  <a:pt x="5357" y="9"/>
                  <a:pt x="5336" y="26"/>
                </a:cubicBezTo>
                <a:lnTo>
                  <a:pt x="1" y="4673"/>
                </a:lnTo>
                <a:lnTo>
                  <a:pt x="1" y="11335"/>
                </a:lnTo>
                <a:cubicBezTo>
                  <a:pt x="1" y="11510"/>
                  <a:pt x="145" y="11653"/>
                  <a:pt x="320" y="11653"/>
                </a:cubicBezTo>
                <a:lnTo>
                  <a:pt x="10501" y="11653"/>
                </a:lnTo>
                <a:cubicBezTo>
                  <a:pt x="10675" y="11653"/>
                  <a:pt x="10819" y="11510"/>
                  <a:pt x="10819" y="11335"/>
                </a:cubicBezTo>
                <a:lnTo>
                  <a:pt x="10819" y="4673"/>
                </a:lnTo>
                <a:lnTo>
                  <a:pt x="5484" y="26"/>
                </a:lnTo>
                <a:cubicBezTo>
                  <a:pt x="5463" y="9"/>
                  <a:pt x="5437" y="1"/>
                  <a:pt x="541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90" name="Google Shape;3890;p40"/>
          <p:cNvSpPr/>
          <p:nvPr/>
        </p:nvSpPr>
        <p:spPr>
          <a:xfrm>
            <a:off x="11795113" y="5500819"/>
            <a:ext cx="132323" cy="260933"/>
          </a:xfrm>
          <a:custGeom>
            <a:avLst/>
            <a:gdLst/>
            <a:ahLst/>
            <a:cxnLst/>
            <a:rect l="l" t="t" r="r" b="b"/>
            <a:pathLst>
              <a:path w="5909" h="11654" extrusionOk="0">
                <a:moveTo>
                  <a:pt x="499" y="1"/>
                </a:moveTo>
                <a:cubicBezTo>
                  <a:pt x="472" y="1"/>
                  <a:pt x="446" y="9"/>
                  <a:pt x="425" y="26"/>
                </a:cubicBezTo>
                <a:lnTo>
                  <a:pt x="0" y="396"/>
                </a:lnTo>
                <a:cubicBezTo>
                  <a:pt x="1916" y="2031"/>
                  <a:pt x="4959" y="4670"/>
                  <a:pt x="4959" y="4670"/>
                </a:cubicBezTo>
                <a:lnTo>
                  <a:pt x="4959" y="11331"/>
                </a:lnTo>
                <a:cubicBezTo>
                  <a:pt x="4959" y="11510"/>
                  <a:pt x="4815" y="11653"/>
                  <a:pt x="4640" y="11653"/>
                </a:cubicBezTo>
                <a:lnTo>
                  <a:pt x="5590" y="11653"/>
                </a:lnTo>
                <a:cubicBezTo>
                  <a:pt x="5764" y="11653"/>
                  <a:pt x="5908" y="11510"/>
                  <a:pt x="5908" y="11331"/>
                </a:cubicBezTo>
                <a:lnTo>
                  <a:pt x="5908" y="4673"/>
                </a:lnTo>
                <a:lnTo>
                  <a:pt x="573" y="26"/>
                </a:lnTo>
                <a:cubicBezTo>
                  <a:pt x="552" y="9"/>
                  <a:pt x="526" y="1"/>
                  <a:pt x="4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91" name="Google Shape;3891;p40"/>
          <p:cNvSpPr/>
          <p:nvPr/>
        </p:nvSpPr>
        <p:spPr>
          <a:xfrm>
            <a:off x="11645326" y="5466380"/>
            <a:ext cx="321860" cy="142155"/>
          </a:xfrm>
          <a:custGeom>
            <a:avLst/>
            <a:gdLst/>
            <a:ahLst/>
            <a:cxnLst/>
            <a:rect l="l" t="t" r="r" b="b"/>
            <a:pathLst>
              <a:path w="14373" h="6349" extrusionOk="0">
                <a:moveTo>
                  <a:pt x="7187" y="0"/>
                </a:moveTo>
                <a:cubicBezTo>
                  <a:pt x="7161" y="0"/>
                  <a:pt x="7135" y="9"/>
                  <a:pt x="7114" y="26"/>
                </a:cubicBezTo>
                <a:lnTo>
                  <a:pt x="83" y="6149"/>
                </a:lnTo>
                <a:cubicBezTo>
                  <a:pt x="0" y="6218"/>
                  <a:pt x="52" y="6348"/>
                  <a:pt x="158" y="6348"/>
                </a:cubicBezTo>
                <a:lnTo>
                  <a:pt x="1779" y="6348"/>
                </a:lnTo>
                <a:lnTo>
                  <a:pt x="7114" y="1705"/>
                </a:lnTo>
                <a:cubicBezTo>
                  <a:pt x="7135" y="1686"/>
                  <a:pt x="7161" y="1677"/>
                  <a:pt x="7187" y="1677"/>
                </a:cubicBezTo>
                <a:cubicBezTo>
                  <a:pt x="7213" y="1677"/>
                  <a:pt x="7239" y="1686"/>
                  <a:pt x="7262" y="1705"/>
                </a:cubicBezTo>
                <a:lnTo>
                  <a:pt x="12597" y="6348"/>
                </a:lnTo>
                <a:lnTo>
                  <a:pt x="14218" y="6348"/>
                </a:lnTo>
                <a:cubicBezTo>
                  <a:pt x="14324" y="6348"/>
                  <a:pt x="14372" y="6218"/>
                  <a:pt x="14293" y="6149"/>
                </a:cubicBezTo>
                <a:lnTo>
                  <a:pt x="7262" y="26"/>
                </a:lnTo>
                <a:cubicBezTo>
                  <a:pt x="7239" y="9"/>
                  <a:pt x="7213" y="0"/>
                  <a:pt x="718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92" name="Google Shape;3892;p40">
            <a:hlinkClick r:id="rId6" action="ppaction://hlinksldjump"/>
          </p:cNvPr>
          <p:cNvSpPr/>
          <p:nvPr/>
        </p:nvSpPr>
        <p:spPr>
          <a:xfrm>
            <a:off x="11639034" y="5461700"/>
            <a:ext cx="334601" cy="304728"/>
          </a:xfrm>
          <a:custGeom>
            <a:avLst/>
            <a:gdLst/>
            <a:ahLst/>
            <a:cxnLst/>
            <a:rect l="l" t="t" r="r" b="b"/>
            <a:pathLst>
              <a:path w="14942" h="13610" extrusionOk="0">
                <a:moveTo>
                  <a:pt x="4548" y="1571"/>
                </a:moveTo>
                <a:lnTo>
                  <a:pt x="4548" y="2006"/>
                </a:lnTo>
                <a:lnTo>
                  <a:pt x="2272" y="2006"/>
                </a:lnTo>
                <a:lnTo>
                  <a:pt x="2272" y="1571"/>
                </a:lnTo>
                <a:close/>
                <a:moveTo>
                  <a:pt x="4164" y="2424"/>
                </a:moveTo>
                <a:lnTo>
                  <a:pt x="4164" y="2774"/>
                </a:lnTo>
                <a:lnTo>
                  <a:pt x="2728" y="4021"/>
                </a:lnTo>
                <a:lnTo>
                  <a:pt x="2728" y="2424"/>
                </a:lnTo>
                <a:close/>
                <a:moveTo>
                  <a:pt x="8937" y="7822"/>
                </a:moveTo>
                <a:cubicBezTo>
                  <a:pt x="8985" y="7822"/>
                  <a:pt x="9023" y="7859"/>
                  <a:pt x="9023" y="7907"/>
                </a:cubicBezTo>
                <a:lnTo>
                  <a:pt x="9023" y="13191"/>
                </a:lnTo>
                <a:lnTo>
                  <a:pt x="6175" y="13191"/>
                </a:lnTo>
                <a:lnTo>
                  <a:pt x="6175" y="7907"/>
                </a:lnTo>
                <a:cubicBezTo>
                  <a:pt x="6175" y="7859"/>
                  <a:pt x="6213" y="7822"/>
                  <a:pt x="6261" y="7822"/>
                </a:cubicBezTo>
                <a:close/>
                <a:moveTo>
                  <a:pt x="7469" y="1"/>
                </a:moveTo>
                <a:cubicBezTo>
                  <a:pt x="7394" y="1"/>
                  <a:pt x="7318" y="27"/>
                  <a:pt x="7258" y="80"/>
                </a:cubicBezTo>
                <a:lnTo>
                  <a:pt x="4966" y="2075"/>
                </a:lnTo>
                <a:lnTo>
                  <a:pt x="4966" y="1482"/>
                </a:lnTo>
                <a:cubicBezTo>
                  <a:pt x="4962" y="1300"/>
                  <a:pt x="4818" y="1153"/>
                  <a:pt x="4637" y="1153"/>
                </a:cubicBezTo>
                <a:lnTo>
                  <a:pt x="2180" y="1153"/>
                </a:lnTo>
                <a:cubicBezTo>
                  <a:pt x="1998" y="1153"/>
                  <a:pt x="1854" y="1300"/>
                  <a:pt x="1851" y="1482"/>
                </a:cubicBezTo>
                <a:lnTo>
                  <a:pt x="1851" y="2099"/>
                </a:lnTo>
                <a:cubicBezTo>
                  <a:pt x="1854" y="2277"/>
                  <a:pt x="1998" y="2424"/>
                  <a:pt x="2180" y="2424"/>
                </a:cubicBezTo>
                <a:lnTo>
                  <a:pt x="2310" y="2424"/>
                </a:lnTo>
                <a:lnTo>
                  <a:pt x="2310" y="4385"/>
                </a:lnTo>
                <a:lnTo>
                  <a:pt x="226" y="6201"/>
                </a:lnTo>
                <a:cubicBezTo>
                  <a:pt x="0" y="6396"/>
                  <a:pt x="141" y="6766"/>
                  <a:pt x="439" y="6766"/>
                </a:cubicBezTo>
                <a:lnTo>
                  <a:pt x="1851" y="6766"/>
                </a:lnTo>
                <a:lnTo>
                  <a:pt x="1851" y="10484"/>
                </a:lnTo>
                <a:cubicBezTo>
                  <a:pt x="1847" y="10604"/>
                  <a:pt x="1940" y="10704"/>
                  <a:pt x="2060" y="10704"/>
                </a:cubicBezTo>
                <a:cubicBezTo>
                  <a:pt x="2180" y="10704"/>
                  <a:pt x="2276" y="10604"/>
                  <a:pt x="2269" y="10484"/>
                </a:cubicBezTo>
                <a:lnTo>
                  <a:pt x="2269" y="6653"/>
                </a:lnTo>
                <a:lnTo>
                  <a:pt x="7471" y="2126"/>
                </a:lnTo>
                <a:lnTo>
                  <a:pt x="12669" y="6653"/>
                </a:lnTo>
                <a:lnTo>
                  <a:pt x="12669" y="13082"/>
                </a:lnTo>
                <a:cubicBezTo>
                  <a:pt x="12669" y="13140"/>
                  <a:pt x="12618" y="13191"/>
                  <a:pt x="12560" y="13191"/>
                </a:cubicBezTo>
                <a:lnTo>
                  <a:pt x="9441" y="13191"/>
                </a:lnTo>
                <a:lnTo>
                  <a:pt x="9441" y="7907"/>
                </a:lnTo>
                <a:cubicBezTo>
                  <a:pt x="9441" y="7630"/>
                  <a:pt x="9215" y="7404"/>
                  <a:pt x="8937" y="7404"/>
                </a:cubicBezTo>
                <a:lnTo>
                  <a:pt x="6261" y="7404"/>
                </a:lnTo>
                <a:cubicBezTo>
                  <a:pt x="5983" y="7404"/>
                  <a:pt x="5757" y="7630"/>
                  <a:pt x="5757" y="7907"/>
                </a:cubicBezTo>
                <a:lnTo>
                  <a:pt x="5757" y="13191"/>
                </a:lnTo>
                <a:lnTo>
                  <a:pt x="2379" y="13191"/>
                </a:lnTo>
                <a:cubicBezTo>
                  <a:pt x="2320" y="13191"/>
                  <a:pt x="2269" y="13140"/>
                  <a:pt x="2269" y="13082"/>
                </a:cubicBezTo>
                <a:lnTo>
                  <a:pt x="2269" y="11492"/>
                </a:lnTo>
                <a:cubicBezTo>
                  <a:pt x="2264" y="11358"/>
                  <a:pt x="2163" y="11291"/>
                  <a:pt x="2061" y="11291"/>
                </a:cubicBezTo>
                <a:cubicBezTo>
                  <a:pt x="1960" y="11291"/>
                  <a:pt x="1858" y="11358"/>
                  <a:pt x="1851" y="11492"/>
                </a:cubicBezTo>
                <a:lnTo>
                  <a:pt x="1851" y="13082"/>
                </a:lnTo>
                <a:cubicBezTo>
                  <a:pt x="1851" y="13373"/>
                  <a:pt x="2087" y="13609"/>
                  <a:pt x="2379" y="13609"/>
                </a:cubicBezTo>
                <a:lnTo>
                  <a:pt x="12560" y="13609"/>
                </a:lnTo>
                <a:cubicBezTo>
                  <a:pt x="12851" y="13609"/>
                  <a:pt x="13087" y="13373"/>
                  <a:pt x="13087" y="13082"/>
                </a:cubicBezTo>
                <a:lnTo>
                  <a:pt x="13087" y="6766"/>
                </a:lnTo>
                <a:lnTo>
                  <a:pt x="14499" y="6766"/>
                </a:lnTo>
                <a:cubicBezTo>
                  <a:pt x="14801" y="6766"/>
                  <a:pt x="14941" y="6396"/>
                  <a:pt x="14715" y="6201"/>
                </a:cubicBezTo>
                <a:lnTo>
                  <a:pt x="14712" y="6201"/>
                </a:lnTo>
                <a:lnTo>
                  <a:pt x="11675" y="3555"/>
                </a:lnTo>
                <a:cubicBezTo>
                  <a:pt x="11631" y="3517"/>
                  <a:pt x="11583" y="3501"/>
                  <a:pt x="11538" y="3501"/>
                </a:cubicBezTo>
                <a:cubicBezTo>
                  <a:pt x="11369" y="3501"/>
                  <a:pt x="11234" y="3727"/>
                  <a:pt x="11401" y="3871"/>
                </a:cubicBezTo>
                <a:lnTo>
                  <a:pt x="14245" y="6348"/>
                </a:lnTo>
                <a:lnTo>
                  <a:pt x="12954" y="6348"/>
                </a:lnTo>
                <a:lnTo>
                  <a:pt x="7680" y="1756"/>
                </a:lnTo>
                <a:cubicBezTo>
                  <a:pt x="7620" y="1703"/>
                  <a:pt x="7544" y="1677"/>
                  <a:pt x="7469" y="1677"/>
                </a:cubicBezTo>
                <a:cubicBezTo>
                  <a:pt x="7394" y="1677"/>
                  <a:pt x="7318" y="1703"/>
                  <a:pt x="7258" y="1756"/>
                </a:cubicBezTo>
                <a:lnTo>
                  <a:pt x="1981" y="6348"/>
                </a:lnTo>
                <a:lnTo>
                  <a:pt x="693" y="6348"/>
                </a:lnTo>
                <a:lnTo>
                  <a:pt x="2656" y="4638"/>
                </a:lnTo>
                <a:lnTo>
                  <a:pt x="4510" y="3024"/>
                </a:lnTo>
                <a:lnTo>
                  <a:pt x="7467" y="451"/>
                </a:lnTo>
                <a:lnTo>
                  <a:pt x="10644" y="3216"/>
                </a:lnTo>
                <a:cubicBezTo>
                  <a:pt x="10689" y="3254"/>
                  <a:pt x="10736" y="3271"/>
                  <a:pt x="10782" y="3271"/>
                </a:cubicBezTo>
                <a:cubicBezTo>
                  <a:pt x="10951" y="3271"/>
                  <a:pt x="11086" y="3044"/>
                  <a:pt x="10921" y="2901"/>
                </a:cubicBezTo>
                <a:lnTo>
                  <a:pt x="7680" y="80"/>
                </a:lnTo>
                <a:cubicBezTo>
                  <a:pt x="7620" y="27"/>
                  <a:pt x="7544" y="1"/>
                  <a:pt x="74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pic>
        <p:nvPicPr>
          <p:cNvPr id="19" name="Google Shape;4039;p41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7988968" y="2898834"/>
            <a:ext cx="3543665" cy="3202220"/>
          </a:xfrm>
          <a:prstGeom prst="rect">
            <a:avLst/>
          </a:prstGeom>
          <a:noFill/>
          <a:ln>
            <a:noFill/>
          </a:ln>
        </p:spPr>
      </p:pic>
      <p:sp>
        <p:nvSpPr>
          <p:cNvPr id="20" name="Google Shape;3916;p41"/>
          <p:cNvSpPr/>
          <p:nvPr/>
        </p:nvSpPr>
        <p:spPr>
          <a:xfrm>
            <a:off x="3982452" y="695508"/>
            <a:ext cx="5089357" cy="2696965"/>
          </a:xfrm>
          <a:custGeom>
            <a:avLst/>
            <a:gdLst/>
            <a:ahLst/>
            <a:cxnLst/>
            <a:rect l="l" t="t" r="r" b="b"/>
            <a:pathLst>
              <a:path w="72706" h="40701" extrusionOk="0">
                <a:moveTo>
                  <a:pt x="36801" y="741"/>
                </a:moveTo>
                <a:cubicBezTo>
                  <a:pt x="28821" y="741"/>
                  <a:pt x="20834" y="1018"/>
                  <a:pt x="12884" y="1572"/>
                </a:cubicBezTo>
                <a:cubicBezTo>
                  <a:pt x="9240" y="1834"/>
                  <a:pt x="5216" y="2334"/>
                  <a:pt x="2787" y="5049"/>
                </a:cubicBezTo>
                <a:cubicBezTo>
                  <a:pt x="667" y="7431"/>
                  <a:pt x="357" y="10884"/>
                  <a:pt x="238" y="14075"/>
                </a:cubicBezTo>
                <a:cubicBezTo>
                  <a:pt x="0" y="19552"/>
                  <a:pt x="48" y="25101"/>
                  <a:pt x="1548" y="30364"/>
                </a:cubicBezTo>
                <a:cubicBezTo>
                  <a:pt x="2024" y="31959"/>
                  <a:pt x="2644" y="33555"/>
                  <a:pt x="3787" y="34770"/>
                </a:cubicBezTo>
                <a:cubicBezTo>
                  <a:pt x="5668" y="36770"/>
                  <a:pt x="8621" y="37318"/>
                  <a:pt x="11360" y="37699"/>
                </a:cubicBezTo>
                <a:cubicBezTo>
                  <a:pt x="20727" y="39023"/>
                  <a:pt x="30760" y="40700"/>
                  <a:pt x="40488" y="40700"/>
                </a:cubicBezTo>
                <a:cubicBezTo>
                  <a:pt x="47727" y="40700"/>
                  <a:pt x="54797" y="39772"/>
                  <a:pt x="61299" y="37080"/>
                </a:cubicBezTo>
                <a:cubicBezTo>
                  <a:pt x="63299" y="36270"/>
                  <a:pt x="66371" y="35055"/>
                  <a:pt x="67991" y="33626"/>
                </a:cubicBezTo>
                <a:cubicBezTo>
                  <a:pt x="72706" y="29435"/>
                  <a:pt x="70944" y="19504"/>
                  <a:pt x="70324" y="13217"/>
                </a:cubicBezTo>
                <a:cubicBezTo>
                  <a:pt x="70158" y="11384"/>
                  <a:pt x="69896" y="9550"/>
                  <a:pt x="69157" y="7883"/>
                </a:cubicBezTo>
                <a:cubicBezTo>
                  <a:pt x="65681" y="0"/>
                  <a:pt x="52773" y="1048"/>
                  <a:pt x="45772" y="858"/>
                </a:cubicBezTo>
                <a:cubicBezTo>
                  <a:pt x="42784" y="780"/>
                  <a:pt x="39793" y="741"/>
                  <a:pt x="36801" y="74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21" name="Google Shape;3922;p41"/>
          <p:cNvSpPr/>
          <p:nvPr/>
        </p:nvSpPr>
        <p:spPr>
          <a:xfrm flipH="1">
            <a:off x="8133348" y="2652236"/>
            <a:ext cx="1313898" cy="620353"/>
          </a:xfrm>
          <a:custGeom>
            <a:avLst/>
            <a:gdLst/>
            <a:ahLst/>
            <a:cxnLst/>
            <a:rect l="l" t="t" r="r" b="b"/>
            <a:pathLst>
              <a:path w="23197" h="10512" extrusionOk="0">
                <a:moveTo>
                  <a:pt x="12370" y="0"/>
                </a:moveTo>
                <a:cubicBezTo>
                  <a:pt x="12072" y="0"/>
                  <a:pt x="11782" y="18"/>
                  <a:pt x="11503" y="53"/>
                </a:cubicBezTo>
                <a:cubicBezTo>
                  <a:pt x="6644" y="648"/>
                  <a:pt x="4906" y="6530"/>
                  <a:pt x="0" y="7721"/>
                </a:cubicBezTo>
                <a:cubicBezTo>
                  <a:pt x="2749" y="9624"/>
                  <a:pt x="6283" y="10512"/>
                  <a:pt x="9770" y="10512"/>
                </a:cubicBezTo>
                <a:cubicBezTo>
                  <a:pt x="11782" y="10512"/>
                  <a:pt x="13778" y="10216"/>
                  <a:pt x="15599" y="9650"/>
                </a:cubicBezTo>
                <a:cubicBezTo>
                  <a:pt x="16504" y="9364"/>
                  <a:pt x="17409" y="9007"/>
                  <a:pt x="18147" y="8388"/>
                </a:cubicBezTo>
                <a:cubicBezTo>
                  <a:pt x="23197" y="3964"/>
                  <a:pt x="16904" y="0"/>
                  <a:pt x="1237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TextBox 1"/>
          <p:cNvSpPr txBox="1"/>
          <p:nvPr/>
        </p:nvSpPr>
        <p:spPr>
          <a:xfrm>
            <a:off x="4839297" y="835567"/>
            <a:ext cx="425917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Rút</a:t>
            </a:r>
            <a:r>
              <a:rPr lang="en-US" sz="2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 </a:t>
            </a:r>
            <a:r>
              <a:rPr lang="en-US" sz="2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gọn</a:t>
            </a:r>
            <a:r>
              <a:rPr lang="en-US" sz="2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 </a:t>
            </a:r>
            <a:r>
              <a:rPr lang="en-US" sz="2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rồi</a:t>
            </a:r>
            <a:r>
              <a:rPr lang="en-US" sz="2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 </a:t>
            </a:r>
            <a:r>
              <a:rPr lang="en-US" sz="2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tính</a:t>
            </a:r>
            <a:endParaRPr lang="en-US" sz="2800" dirty="0">
              <a:solidFill>
                <a:schemeClr val="accent6">
                  <a:lumMod val="20000"/>
                  <a:lumOff val="80000"/>
                </a:schemeClr>
              </a:solidFill>
              <a:latin typeface="UTM Alberta Heavy" panose="02040603050506020204" pitchFamily="18" charset="0"/>
            </a:endParaRPr>
          </a:p>
        </p:txBody>
      </p:sp>
      <p:graphicFrame>
        <p:nvGraphicFramePr>
          <p:cNvPr id="24" name="Object 2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458732742"/>
              </p:ext>
            </p:extLst>
          </p:nvPr>
        </p:nvGraphicFramePr>
        <p:xfrm>
          <a:off x="5500269" y="1492249"/>
          <a:ext cx="1371600" cy="1371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56" name="Equation" r:id="rId8" imgW="418918" imgH="393529" progId="Equation.3">
                  <p:embed/>
                </p:oleObj>
              </mc:Choice>
              <mc:Fallback>
                <p:oleObj name="Equation" r:id="rId8" imgW="418918" imgH="393529" progId="Equation.3">
                  <p:embed/>
                  <p:pic>
                    <p:nvPicPr>
                      <p:cNvPr id="23" name="Object 2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00269" y="1492249"/>
                        <a:ext cx="1371600" cy="13716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5" name="Object 2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931001198"/>
              </p:ext>
            </p:extLst>
          </p:nvPr>
        </p:nvGraphicFramePr>
        <p:xfrm>
          <a:off x="2121568" y="3567833"/>
          <a:ext cx="5867400" cy="1447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57" name="Equation" r:id="rId10" imgW="1651000" imgH="393700" progId="Equation.3">
                  <p:embed/>
                </p:oleObj>
              </mc:Choice>
              <mc:Fallback>
                <p:oleObj name="Equation" r:id="rId10" imgW="1651000" imgH="393700" progId="Equation.3">
                  <p:embed/>
                  <p:pic>
                    <p:nvPicPr>
                      <p:cNvPr id="22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21568" y="3567833"/>
                        <a:ext cx="5867400" cy="14478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41040494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1542361" y="2209390"/>
            <a:ext cx="4627085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Muốn</a:t>
            </a:r>
            <a:r>
              <a:rPr kumimoji="0" lang="en-US" sz="4400" b="1" i="0" u="none" strike="noStrike" kern="1200" cap="none" spc="0" normalizeH="0" baseline="0" noProof="0" dirty="0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 </a:t>
            </a:r>
            <a:r>
              <a:rPr kumimoji="0" lang="en-US" sz="4400" b="1" i="0" u="none" strike="noStrike" kern="1200" cap="none" spc="0" normalizeH="0" baseline="0" noProof="0" dirty="0" err="1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nhân</a:t>
            </a:r>
            <a:r>
              <a:rPr kumimoji="0" lang="en-US" sz="4400" b="1" i="0" u="none" strike="noStrike" kern="1200" cap="none" spc="0" normalizeH="0" noProof="0" dirty="0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 </a:t>
            </a:r>
            <a:r>
              <a:rPr kumimoji="0" lang="en-US" sz="4400" b="1" i="0" u="none" strike="noStrike" kern="1200" cap="none" spc="0" normalizeH="0" noProof="0" dirty="0" err="1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hai</a:t>
            </a:r>
            <a:r>
              <a:rPr kumimoji="0" lang="en-US" sz="4400" b="1" i="0" u="none" strike="noStrike" kern="1200" cap="none" spc="0" normalizeH="0" noProof="0" dirty="0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 </a:t>
            </a:r>
            <a:r>
              <a:rPr kumimoji="0" lang="en-US" sz="4400" b="1" i="0" u="none" strike="noStrike" kern="1200" cap="none" spc="0" normalizeH="0" noProof="0" dirty="0" err="1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phân</a:t>
            </a:r>
            <a:r>
              <a:rPr kumimoji="0" lang="en-US" sz="4400" b="1" i="0" u="none" strike="noStrike" kern="1200" cap="none" spc="0" normalizeH="0" noProof="0" dirty="0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 </a:t>
            </a:r>
            <a:r>
              <a:rPr kumimoji="0" lang="en-US" sz="4400" b="1" i="0" u="none" strike="noStrike" kern="1200" cap="none" spc="0" normalizeH="0" noProof="0" dirty="0" err="1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số</a:t>
            </a:r>
            <a:r>
              <a:rPr kumimoji="0" lang="en-US" sz="4400" b="1" i="0" u="none" strike="noStrike" kern="1200" cap="none" spc="0" normalizeH="0" noProof="0" dirty="0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 ta </a:t>
            </a:r>
            <a:r>
              <a:rPr kumimoji="0" lang="en-US" sz="4400" b="1" i="0" u="none" strike="noStrike" kern="1200" cap="none" spc="0" normalizeH="0" noProof="0" dirty="0" err="1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làm</a:t>
            </a:r>
            <a:r>
              <a:rPr kumimoji="0" lang="en-US" sz="4400" b="1" i="0" u="none" strike="noStrike" kern="1200" cap="none" spc="0" normalizeH="0" noProof="0" dirty="0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 </a:t>
            </a:r>
            <a:r>
              <a:rPr kumimoji="0" lang="en-US" sz="4400" b="1" i="0" u="none" strike="noStrike" kern="1200" cap="none" spc="0" normalizeH="0" noProof="0" dirty="0" err="1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thế</a:t>
            </a:r>
            <a:r>
              <a:rPr kumimoji="0" lang="en-US" sz="4400" b="1" i="0" u="none" strike="noStrike" kern="1200" cap="none" spc="0" normalizeH="0" noProof="0" dirty="0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 </a:t>
            </a:r>
            <a:r>
              <a:rPr kumimoji="0" lang="en-US" sz="4400" b="1" i="0" u="none" strike="noStrike" kern="1200" cap="none" spc="0" normalizeH="0" noProof="0" dirty="0" err="1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nào</a:t>
            </a:r>
            <a:r>
              <a:rPr kumimoji="0" lang="en-US" sz="4400" b="1" i="0" u="none" strike="noStrike" kern="1200" cap="none" spc="0" normalizeH="0" noProof="0" dirty="0" smtClean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UTM Seagull" panose="02040603050506020204" pitchFamily="18" charset="0"/>
              </a:rPr>
              <a:t>?</a:t>
            </a:r>
            <a:endParaRPr kumimoji="0" lang="vi-VN" sz="4400" b="1" i="0" u="none" strike="noStrike" kern="120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Arial" panose="020B0604020202020204" pitchFamily="34" charset="0"/>
            </a:endParaRPr>
          </a:p>
        </p:txBody>
      </p:sp>
      <p:pic>
        <p:nvPicPr>
          <p:cNvPr id="9" name="Picture 8">
            <a:hlinkClick r:id="rId4" action="ppaction://hlinksldjump"/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159984" y="5240674"/>
            <a:ext cx="2749504" cy="15223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107390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/>
    </mc:Choice>
    <mc:Fallback xmlns="">
      <p:transition spd="slow" advClick="0"/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nodeType="withEffect" p14:presetBounceEnd="2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6000">
                                          <p:cBhvr additive="base">
                                            <p:cTn id="7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6000">
                                          <p:cBhvr additive="base">
                                            <p:cTn id="8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6" name="Google Shape;4846;p54"/>
          <p:cNvSpPr/>
          <p:nvPr/>
        </p:nvSpPr>
        <p:spPr>
          <a:xfrm rot="5400000">
            <a:off x="3100400" y="1102700"/>
            <a:ext cx="1744800" cy="1950800"/>
          </a:xfrm>
          <a:prstGeom prst="snip1Rect">
            <a:avLst>
              <a:gd name="adj" fmla="val 32727"/>
            </a:avLst>
          </a:prstGeom>
          <a:solidFill>
            <a:schemeClr val="accent1"/>
          </a:solidFill>
          <a:ln>
            <a:noFill/>
          </a:ln>
          <a:effectLst>
            <a:outerShdw blurRad="42863" dist="57150" dir="8460000" algn="bl" rotWithShape="0">
              <a:srgbClr val="000000">
                <a:alpha val="9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848" name="Google Shape;4848;p54"/>
          <p:cNvSpPr/>
          <p:nvPr/>
        </p:nvSpPr>
        <p:spPr>
          <a:xfrm rot="517218">
            <a:off x="2861039" y="899367"/>
            <a:ext cx="1059581" cy="915653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pic>
        <p:nvPicPr>
          <p:cNvPr id="4852" name="Google Shape;4852;p54"/>
          <p:cNvPicPr preferRelativeResize="0"/>
          <p:nvPr/>
        </p:nvPicPr>
        <p:blipFill rotWithShape="1">
          <a:blip r:embed="rId3">
            <a:alphaModFix/>
          </a:blip>
          <a:srcRect l="6753" r="8615"/>
          <a:stretch/>
        </p:blipFill>
        <p:spPr>
          <a:xfrm>
            <a:off x="7045201" y="1205701"/>
            <a:ext cx="3715569" cy="44775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853" name="Google Shape;4853;p54"/>
          <p:cNvGrpSpPr/>
          <p:nvPr/>
        </p:nvGrpSpPr>
        <p:grpSpPr>
          <a:xfrm>
            <a:off x="640821" y="3986494"/>
            <a:ext cx="2591448" cy="2326493"/>
            <a:chOff x="480616" y="2989870"/>
            <a:chExt cx="1943586" cy="1744870"/>
          </a:xfrm>
        </p:grpSpPr>
        <p:sp>
          <p:nvSpPr>
            <p:cNvPr id="4854" name="Google Shape;4854;p54"/>
            <p:cNvSpPr/>
            <p:nvPr/>
          </p:nvSpPr>
          <p:spPr>
            <a:xfrm rot="-7457137">
              <a:off x="1347094" y="4041956"/>
              <a:ext cx="544927" cy="589688"/>
            </a:xfrm>
            <a:custGeom>
              <a:avLst/>
              <a:gdLst/>
              <a:ahLst/>
              <a:cxnLst/>
              <a:rect l="l" t="t" r="r" b="b"/>
              <a:pathLst>
                <a:path w="6087" h="6587" extrusionOk="0">
                  <a:moveTo>
                    <a:pt x="3972" y="0"/>
                  </a:moveTo>
                  <a:cubicBezTo>
                    <a:pt x="3972" y="0"/>
                    <a:pt x="3749" y="537"/>
                    <a:pt x="3402" y="537"/>
                  </a:cubicBezTo>
                  <a:cubicBezTo>
                    <a:pt x="3304" y="537"/>
                    <a:pt x="3195" y="494"/>
                    <a:pt x="3079" y="384"/>
                  </a:cubicBezTo>
                  <a:lnTo>
                    <a:pt x="3079" y="384"/>
                  </a:lnTo>
                  <a:cubicBezTo>
                    <a:pt x="3079" y="384"/>
                    <a:pt x="3177" y="1009"/>
                    <a:pt x="2820" y="1294"/>
                  </a:cubicBezTo>
                  <a:cubicBezTo>
                    <a:pt x="2764" y="1339"/>
                    <a:pt x="2701" y="1359"/>
                    <a:pt x="2635" y="1359"/>
                  </a:cubicBezTo>
                  <a:cubicBezTo>
                    <a:pt x="2280" y="1359"/>
                    <a:pt x="1823" y="806"/>
                    <a:pt x="1740" y="679"/>
                  </a:cubicBezTo>
                  <a:cubicBezTo>
                    <a:pt x="1740" y="679"/>
                    <a:pt x="1456" y="1447"/>
                    <a:pt x="334" y="1447"/>
                  </a:cubicBezTo>
                  <a:cubicBezTo>
                    <a:pt x="315" y="1447"/>
                    <a:pt x="296" y="1447"/>
                    <a:pt x="277" y="1446"/>
                  </a:cubicBezTo>
                  <a:lnTo>
                    <a:pt x="277" y="1446"/>
                  </a:lnTo>
                  <a:cubicBezTo>
                    <a:pt x="277" y="1446"/>
                    <a:pt x="1205" y="1901"/>
                    <a:pt x="741" y="2642"/>
                  </a:cubicBezTo>
                  <a:cubicBezTo>
                    <a:pt x="741" y="2642"/>
                    <a:pt x="904" y="2589"/>
                    <a:pt x="1103" y="2589"/>
                  </a:cubicBezTo>
                  <a:cubicBezTo>
                    <a:pt x="1303" y="2589"/>
                    <a:pt x="1540" y="2642"/>
                    <a:pt x="1687" y="2856"/>
                  </a:cubicBezTo>
                  <a:cubicBezTo>
                    <a:pt x="1939" y="3216"/>
                    <a:pt x="1556" y="3595"/>
                    <a:pt x="846" y="3595"/>
                  </a:cubicBezTo>
                  <a:cubicBezTo>
                    <a:pt x="727" y="3595"/>
                    <a:pt x="599" y="3584"/>
                    <a:pt x="464" y="3561"/>
                  </a:cubicBezTo>
                  <a:lnTo>
                    <a:pt x="464" y="3561"/>
                  </a:lnTo>
                  <a:cubicBezTo>
                    <a:pt x="464" y="3561"/>
                    <a:pt x="973" y="4507"/>
                    <a:pt x="0" y="5025"/>
                  </a:cubicBezTo>
                  <a:cubicBezTo>
                    <a:pt x="0" y="5025"/>
                    <a:pt x="265" y="4906"/>
                    <a:pt x="588" y="4906"/>
                  </a:cubicBezTo>
                  <a:cubicBezTo>
                    <a:pt x="920" y="4906"/>
                    <a:pt x="1313" y="5032"/>
                    <a:pt x="1544" y="5543"/>
                  </a:cubicBezTo>
                  <a:cubicBezTo>
                    <a:pt x="1544" y="5543"/>
                    <a:pt x="2035" y="4503"/>
                    <a:pt x="2550" y="4503"/>
                  </a:cubicBezTo>
                  <a:cubicBezTo>
                    <a:pt x="2569" y="4503"/>
                    <a:pt x="2588" y="4505"/>
                    <a:pt x="2606" y="4507"/>
                  </a:cubicBezTo>
                  <a:cubicBezTo>
                    <a:pt x="3142" y="4588"/>
                    <a:pt x="2481" y="5659"/>
                    <a:pt x="2481" y="5659"/>
                  </a:cubicBezTo>
                  <a:cubicBezTo>
                    <a:pt x="2481" y="5659"/>
                    <a:pt x="2496" y="5657"/>
                    <a:pt x="2522" y="5657"/>
                  </a:cubicBezTo>
                  <a:cubicBezTo>
                    <a:pt x="2684" y="5657"/>
                    <a:pt x="3280" y="5717"/>
                    <a:pt x="3365" y="6587"/>
                  </a:cubicBezTo>
                  <a:cubicBezTo>
                    <a:pt x="3365" y="6587"/>
                    <a:pt x="3935" y="5578"/>
                    <a:pt x="4675" y="5578"/>
                  </a:cubicBezTo>
                  <a:cubicBezTo>
                    <a:pt x="4682" y="5578"/>
                    <a:pt x="4688" y="5578"/>
                    <a:pt x="4695" y="5578"/>
                  </a:cubicBezTo>
                  <a:cubicBezTo>
                    <a:pt x="4695" y="5578"/>
                    <a:pt x="4338" y="4677"/>
                    <a:pt x="4579" y="4409"/>
                  </a:cubicBezTo>
                  <a:cubicBezTo>
                    <a:pt x="4648" y="4332"/>
                    <a:pt x="4757" y="4305"/>
                    <a:pt x="4877" y="4305"/>
                  </a:cubicBezTo>
                  <a:cubicBezTo>
                    <a:pt x="5172" y="4305"/>
                    <a:pt x="5534" y="4472"/>
                    <a:pt x="5534" y="4472"/>
                  </a:cubicBezTo>
                  <a:cubicBezTo>
                    <a:pt x="5534" y="4472"/>
                    <a:pt x="5498" y="3829"/>
                    <a:pt x="6087" y="3802"/>
                  </a:cubicBezTo>
                  <a:cubicBezTo>
                    <a:pt x="6087" y="3802"/>
                    <a:pt x="5418" y="3053"/>
                    <a:pt x="5882" y="2660"/>
                  </a:cubicBezTo>
                  <a:lnTo>
                    <a:pt x="5882" y="2660"/>
                  </a:lnTo>
                  <a:cubicBezTo>
                    <a:pt x="5882" y="2660"/>
                    <a:pt x="5637" y="2722"/>
                    <a:pt x="5309" y="2722"/>
                  </a:cubicBezTo>
                  <a:cubicBezTo>
                    <a:pt x="5013" y="2722"/>
                    <a:pt x="4650" y="2672"/>
                    <a:pt x="4338" y="2481"/>
                  </a:cubicBezTo>
                  <a:cubicBezTo>
                    <a:pt x="4338" y="2481"/>
                    <a:pt x="4213" y="1518"/>
                    <a:pt x="4748" y="857"/>
                  </a:cubicBezTo>
                  <a:cubicBezTo>
                    <a:pt x="4748" y="857"/>
                    <a:pt x="3990" y="750"/>
                    <a:pt x="39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54"/>
            <p:cNvSpPr/>
            <p:nvPr/>
          </p:nvSpPr>
          <p:spPr>
            <a:xfrm rot="-7457137">
              <a:off x="1515785" y="4224577"/>
              <a:ext cx="323626" cy="413149"/>
            </a:xfrm>
            <a:custGeom>
              <a:avLst/>
              <a:gdLst/>
              <a:ahLst/>
              <a:cxnLst/>
              <a:rect l="l" t="t" r="r" b="b"/>
              <a:pathLst>
                <a:path w="3615" h="4615" extrusionOk="0">
                  <a:moveTo>
                    <a:pt x="1589" y="0"/>
                  </a:moveTo>
                  <a:cubicBezTo>
                    <a:pt x="1401" y="233"/>
                    <a:pt x="1009" y="536"/>
                    <a:pt x="277" y="518"/>
                  </a:cubicBezTo>
                  <a:cubicBezTo>
                    <a:pt x="277" y="518"/>
                    <a:pt x="1196" y="973"/>
                    <a:pt x="732" y="1705"/>
                  </a:cubicBezTo>
                  <a:cubicBezTo>
                    <a:pt x="732" y="1705"/>
                    <a:pt x="1392" y="1500"/>
                    <a:pt x="1687" y="1928"/>
                  </a:cubicBezTo>
                  <a:cubicBezTo>
                    <a:pt x="1981" y="2348"/>
                    <a:pt x="1410" y="2794"/>
                    <a:pt x="455" y="2633"/>
                  </a:cubicBezTo>
                  <a:cubicBezTo>
                    <a:pt x="455" y="2633"/>
                    <a:pt x="973" y="3579"/>
                    <a:pt x="0" y="4097"/>
                  </a:cubicBezTo>
                  <a:cubicBezTo>
                    <a:pt x="0" y="4097"/>
                    <a:pt x="1080" y="3606"/>
                    <a:pt x="1535" y="4615"/>
                  </a:cubicBezTo>
                  <a:cubicBezTo>
                    <a:pt x="1535" y="4615"/>
                    <a:pt x="2071" y="3499"/>
                    <a:pt x="2606" y="3579"/>
                  </a:cubicBezTo>
                  <a:cubicBezTo>
                    <a:pt x="2687" y="3579"/>
                    <a:pt x="2749" y="3633"/>
                    <a:pt x="2785" y="3704"/>
                  </a:cubicBezTo>
                  <a:cubicBezTo>
                    <a:pt x="3615" y="2357"/>
                    <a:pt x="3044" y="598"/>
                    <a:pt x="1589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54"/>
            <p:cNvSpPr/>
            <p:nvPr/>
          </p:nvSpPr>
          <p:spPr>
            <a:xfrm rot="-7457137">
              <a:off x="1341597" y="4036680"/>
              <a:ext cx="549761" cy="602490"/>
            </a:xfrm>
            <a:custGeom>
              <a:avLst/>
              <a:gdLst/>
              <a:ahLst/>
              <a:cxnLst/>
              <a:rect l="l" t="t" r="r" b="b"/>
              <a:pathLst>
                <a:path w="6141" h="6730" extrusionOk="0">
                  <a:moveTo>
                    <a:pt x="1551" y="2823"/>
                  </a:moveTo>
                  <a:cubicBezTo>
                    <a:pt x="1581" y="2844"/>
                    <a:pt x="1609" y="2867"/>
                    <a:pt x="1634" y="2893"/>
                  </a:cubicBezTo>
                  <a:lnTo>
                    <a:pt x="1634" y="2893"/>
                  </a:lnTo>
                  <a:cubicBezTo>
                    <a:pt x="1609" y="2867"/>
                    <a:pt x="1581" y="2843"/>
                    <a:pt x="1551" y="2823"/>
                  </a:cubicBezTo>
                  <a:close/>
                  <a:moveTo>
                    <a:pt x="599" y="5016"/>
                  </a:moveTo>
                  <a:cubicBezTo>
                    <a:pt x="551" y="5016"/>
                    <a:pt x="503" y="5019"/>
                    <a:pt x="455" y="5025"/>
                  </a:cubicBezTo>
                  <a:cubicBezTo>
                    <a:pt x="359" y="5036"/>
                    <a:pt x="266" y="5055"/>
                    <a:pt x="175" y="5083"/>
                  </a:cubicBezTo>
                  <a:lnTo>
                    <a:pt x="175" y="5083"/>
                  </a:lnTo>
                  <a:cubicBezTo>
                    <a:pt x="264" y="5058"/>
                    <a:pt x="355" y="5039"/>
                    <a:pt x="446" y="5034"/>
                  </a:cubicBezTo>
                  <a:cubicBezTo>
                    <a:pt x="497" y="5028"/>
                    <a:pt x="548" y="5025"/>
                    <a:pt x="598" y="5025"/>
                  </a:cubicBezTo>
                  <a:cubicBezTo>
                    <a:pt x="699" y="5025"/>
                    <a:pt x="801" y="5037"/>
                    <a:pt x="902" y="5061"/>
                  </a:cubicBezTo>
                  <a:cubicBezTo>
                    <a:pt x="804" y="5030"/>
                    <a:pt x="702" y="5016"/>
                    <a:pt x="599" y="5016"/>
                  </a:cubicBezTo>
                  <a:close/>
                  <a:moveTo>
                    <a:pt x="1634" y="2893"/>
                  </a:moveTo>
                  <a:lnTo>
                    <a:pt x="1634" y="2893"/>
                  </a:lnTo>
                  <a:cubicBezTo>
                    <a:pt x="1661" y="2919"/>
                    <a:pt x="1684" y="2949"/>
                    <a:pt x="1705" y="2981"/>
                  </a:cubicBezTo>
                  <a:cubicBezTo>
                    <a:pt x="1776" y="3070"/>
                    <a:pt x="1794" y="3195"/>
                    <a:pt x="1750" y="3302"/>
                  </a:cubicBezTo>
                  <a:cubicBezTo>
                    <a:pt x="1696" y="3410"/>
                    <a:pt x="1616" y="3490"/>
                    <a:pt x="1517" y="3543"/>
                  </a:cubicBezTo>
                  <a:cubicBezTo>
                    <a:pt x="1410" y="3597"/>
                    <a:pt x="1303" y="3633"/>
                    <a:pt x="1187" y="3651"/>
                  </a:cubicBezTo>
                  <a:cubicBezTo>
                    <a:pt x="1071" y="3673"/>
                    <a:pt x="955" y="3684"/>
                    <a:pt x="839" y="3684"/>
                  </a:cubicBezTo>
                  <a:cubicBezTo>
                    <a:pt x="723" y="3684"/>
                    <a:pt x="607" y="3673"/>
                    <a:pt x="491" y="3651"/>
                  </a:cubicBezTo>
                  <a:lnTo>
                    <a:pt x="464" y="3651"/>
                  </a:lnTo>
                  <a:lnTo>
                    <a:pt x="473" y="3677"/>
                  </a:lnTo>
                  <a:cubicBezTo>
                    <a:pt x="474" y="3679"/>
                    <a:pt x="475" y="3681"/>
                    <a:pt x="476" y="3683"/>
                  </a:cubicBezTo>
                  <a:lnTo>
                    <a:pt x="476" y="3683"/>
                  </a:lnTo>
                  <a:lnTo>
                    <a:pt x="464" y="3695"/>
                  </a:lnTo>
                  <a:cubicBezTo>
                    <a:pt x="471" y="3696"/>
                    <a:pt x="477" y="3698"/>
                    <a:pt x="484" y="3699"/>
                  </a:cubicBezTo>
                  <a:lnTo>
                    <a:pt x="484" y="3699"/>
                  </a:lnTo>
                  <a:cubicBezTo>
                    <a:pt x="541" y="3818"/>
                    <a:pt x="581" y="3953"/>
                    <a:pt x="598" y="4079"/>
                  </a:cubicBezTo>
                  <a:cubicBezTo>
                    <a:pt x="616" y="4222"/>
                    <a:pt x="607" y="4365"/>
                    <a:pt x="571" y="4507"/>
                  </a:cubicBezTo>
                  <a:cubicBezTo>
                    <a:pt x="527" y="4641"/>
                    <a:pt x="455" y="4766"/>
                    <a:pt x="357" y="4873"/>
                  </a:cubicBezTo>
                  <a:cubicBezTo>
                    <a:pt x="313" y="4927"/>
                    <a:pt x="259" y="4971"/>
                    <a:pt x="197" y="5016"/>
                  </a:cubicBezTo>
                  <a:cubicBezTo>
                    <a:pt x="143" y="5052"/>
                    <a:pt x="81" y="5087"/>
                    <a:pt x="18" y="5123"/>
                  </a:cubicBezTo>
                  <a:lnTo>
                    <a:pt x="18" y="5134"/>
                  </a:lnTo>
                  <a:lnTo>
                    <a:pt x="18" y="5134"/>
                  </a:lnTo>
                  <a:cubicBezTo>
                    <a:pt x="12" y="5137"/>
                    <a:pt x="6" y="5139"/>
                    <a:pt x="0" y="5141"/>
                  </a:cubicBezTo>
                  <a:lnTo>
                    <a:pt x="9" y="5150"/>
                  </a:lnTo>
                  <a:cubicBezTo>
                    <a:pt x="23" y="5142"/>
                    <a:pt x="37" y="5135"/>
                    <a:pt x="50" y="5127"/>
                  </a:cubicBezTo>
                  <a:lnTo>
                    <a:pt x="50" y="5127"/>
                  </a:lnTo>
                  <a:cubicBezTo>
                    <a:pt x="92" y="5110"/>
                    <a:pt x="133" y="5096"/>
                    <a:pt x="175" y="5083"/>
                  </a:cubicBezTo>
                  <a:lnTo>
                    <a:pt x="175" y="5083"/>
                  </a:lnTo>
                  <a:cubicBezTo>
                    <a:pt x="141" y="5092"/>
                    <a:pt x="108" y="5103"/>
                    <a:pt x="75" y="5114"/>
                  </a:cubicBezTo>
                  <a:lnTo>
                    <a:pt x="75" y="5114"/>
                  </a:lnTo>
                  <a:cubicBezTo>
                    <a:pt x="115" y="5093"/>
                    <a:pt x="153" y="5072"/>
                    <a:pt x="188" y="5043"/>
                  </a:cubicBezTo>
                  <a:cubicBezTo>
                    <a:pt x="250" y="4998"/>
                    <a:pt x="304" y="4954"/>
                    <a:pt x="357" y="4900"/>
                  </a:cubicBezTo>
                  <a:cubicBezTo>
                    <a:pt x="455" y="4793"/>
                    <a:pt x="527" y="4668"/>
                    <a:pt x="571" y="4525"/>
                  </a:cubicBezTo>
                  <a:cubicBezTo>
                    <a:pt x="616" y="4382"/>
                    <a:pt x="625" y="4240"/>
                    <a:pt x="607" y="4097"/>
                  </a:cubicBezTo>
                  <a:cubicBezTo>
                    <a:pt x="582" y="3962"/>
                    <a:pt x="549" y="3828"/>
                    <a:pt x="493" y="3700"/>
                  </a:cubicBezTo>
                  <a:lnTo>
                    <a:pt x="493" y="3700"/>
                  </a:lnTo>
                  <a:cubicBezTo>
                    <a:pt x="611" y="3722"/>
                    <a:pt x="732" y="3733"/>
                    <a:pt x="852" y="3733"/>
                  </a:cubicBezTo>
                  <a:cubicBezTo>
                    <a:pt x="959" y="3733"/>
                    <a:pt x="1065" y="3724"/>
                    <a:pt x="1169" y="3704"/>
                  </a:cubicBezTo>
                  <a:cubicBezTo>
                    <a:pt x="1285" y="3686"/>
                    <a:pt x="1401" y="3651"/>
                    <a:pt x="1509" y="3588"/>
                  </a:cubicBezTo>
                  <a:cubicBezTo>
                    <a:pt x="1616" y="3543"/>
                    <a:pt x="1705" y="3454"/>
                    <a:pt x="1758" y="3338"/>
                  </a:cubicBezTo>
                  <a:cubicBezTo>
                    <a:pt x="1803" y="3222"/>
                    <a:pt x="1785" y="3088"/>
                    <a:pt x="1714" y="2990"/>
                  </a:cubicBezTo>
                  <a:cubicBezTo>
                    <a:pt x="1692" y="2955"/>
                    <a:pt x="1665" y="2923"/>
                    <a:pt x="1634" y="2893"/>
                  </a:cubicBezTo>
                  <a:close/>
                  <a:moveTo>
                    <a:pt x="902" y="5061"/>
                  </a:moveTo>
                  <a:cubicBezTo>
                    <a:pt x="937" y="5079"/>
                    <a:pt x="973" y="5087"/>
                    <a:pt x="1018" y="5105"/>
                  </a:cubicBezTo>
                  <a:lnTo>
                    <a:pt x="1116" y="5150"/>
                  </a:lnTo>
                  <a:cubicBezTo>
                    <a:pt x="1178" y="5195"/>
                    <a:pt x="1241" y="5239"/>
                    <a:pt x="1294" y="5293"/>
                  </a:cubicBezTo>
                  <a:cubicBezTo>
                    <a:pt x="1348" y="5346"/>
                    <a:pt x="1401" y="5400"/>
                    <a:pt x="1446" y="5462"/>
                  </a:cubicBezTo>
                  <a:cubicBezTo>
                    <a:pt x="1491" y="5516"/>
                    <a:pt x="1517" y="5587"/>
                    <a:pt x="1562" y="5650"/>
                  </a:cubicBezTo>
                  <a:cubicBezTo>
                    <a:pt x="1500" y="5507"/>
                    <a:pt x="1410" y="5382"/>
                    <a:pt x="1294" y="5275"/>
                  </a:cubicBezTo>
                  <a:cubicBezTo>
                    <a:pt x="1241" y="5221"/>
                    <a:pt x="1187" y="5177"/>
                    <a:pt x="1116" y="5141"/>
                  </a:cubicBezTo>
                  <a:lnTo>
                    <a:pt x="1018" y="5096"/>
                  </a:lnTo>
                  <a:cubicBezTo>
                    <a:pt x="982" y="5079"/>
                    <a:pt x="946" y="5070"/>
                    <a:pt x="902" y="5061"/>
                  </a:cubicBezTo>
                  <a:close/>
                  <a:moveTo>
                    <a:pt x="4008" y="0"/>
                  </a:moveTo>
                  <a:lnTo>
                    <a:pt x="3963" y="98"/>
                  </a:lnTo>
                  <a:cubicBezTo>
                    <a:pt x="3927" y="179"/>
                    <a:pt x="3883" y="268"/>
                    <a:pt x="3820" y="348"/>
                  </a:cubicBezTo>
                  <a:cubicBezTo>
                    <a:pt x="3767" y="429"/>
                    <a:pt x="3695" y="491"/>
                    <a:pt x="3624" y="554"/>
                  </a:cubicBezTo>
                  <a:cubicBezTo>
                    <a:pt x="3564" y="594"/>
                    <a:pt x="3493" y="614"/>
                    <a:pt x="3424" y="614"/>
                  </a:cubicBezTo>
                  <a:cubicBezTo>
                    <a:pt x="3401" y="614"/>
                    <a:pt x="3378" y="612"/>
                    <a:pt x="3356" y="607"/>
                  </a:cubicBezTo>
                  <a:cubicBezTo>
                    <a:pt x="3267" y="580"/>
                    <a:pt x="3178" y="536"/>
                    <a:pt x="3115" y="473"/>
                  </a:cubicBezTo>
                  <a:lnTo>
                    <a:pt x="3062" y="429"/>
                  </a:lnTo>
                  <a:lnTo>
                    <a:pt x="3070" y="491"/>
                  </a:lnTo>
                  <a:cubicBezTo>
                    <a:pt x="3072" y="500"/>
                    <a:pt x="3073" y="508"/>
                    <a:pt x="3074" y="516"/>
                  </a:cubicBezTo>
                  <a:lnTo>
                    <a:pt x="3074" y="516"/>
                  </a:lnTo>
                  <a:lnTo>
                    <a:pt x="3070" y="518"/>
                  </a:lnTo>
                  <a:cubicBezTo>
                    <a:pt x="3072" y="519"/>
                    <a:pt x="3073" y="520"/>
                    <a:pt x="3074" y="521"/>
                  </a:cubicBezTo>
                  <a:lnTo>
                    <a:pt x="3074" y="521"/>
                  </a:lnTo>
                  <a:cubicBezTo>
                    <a:pt x="3095" y="700"/>
                    <a:pt x="3077" y="885"/>
                    <a:pt x="3035" y="1062"/>
                  </a:cubicBezTo>
                  <a:cubicBezTo>
                    <a:pt x="2999" y="1152"/>
                    <a:pt x="2954" y="1232"/>
                    <a:pt x="2901" y="1303"/>
                  </a:cubicBezTo>
                  <a:cubicBezTo>
                    <a:pt x="2838" y="1384"/>
                    <a:pt x="2758" y="1428"/>
                    <a:pt x="2669" y="1437"/>
                  </a:cubicBezTo>
                  <a:cubicBezTo>
                    <a:pt x="2571" y="1437"/>
                    <a:pt x="2481" y="1419"/>
                    <a:pt x="2401" y="1366"/>
                  </a:cubicBezTo>
                  <a:cubicBezTo>
                    <a:pt x="2321" y="1321"/>
                    <a:pt x="2240" y="1268"/>
                    <a:pt x="2169" y="1196"/>
                  </a:cubicBezTo>
                  <a:cubicBezTo>
                    <a:pt x="2017" y="1071"/>
                    <a:pt x="1892" y="928"/>
                    <a:pt x="1776" y="777"/>
                  </a:cubicBezTo>
                  <a:lnTo>
                    <a:pt x="1758" y="741"/>
                  </a:lnTo>
                  <a:lnTo>
                    <a:pt x="1741" y="777"/>
                  </a:lnTo>
                  <a:cubicBezTo>
                    <a:pt x="1678" y="911"/>
                    <a:pt x="1598" y="1027"/>
                    <a:pt x="1500" y="1125"/>
                  </a:cubicBezTo>
                  <a:cubicBezTo>
                    <a:pt x="1393" y="1223"/>
                    <a:pt x="1277" y="1303"/>
                    <a:pt x="1143" y="1375"/>
                  </a:cubicBezTo>
                  <a:cubicBezTo>
                    <a:pt x="1009" y="1428"/>
                    <a:pt x="875" y="1473"/>
                    <a:pt x="732" y="1500"/>
                  </a:cubicBezTo>
                  <a:cubicBezTo>
                    <a:pt x="661" y="1517"/>
                    <a:pt x="589" y="1526"/>
                    <a:pt x="518" y="1526"/>
                  </a:cubicBezTo>
                  <a:lnTo>
                    <a:pt x="232" y="1526"/>
                  </a:lnTo>
                  <a:lnTo>
                    <a:pt x="293" y="1561"/>
                  </a:lnTo>
                  <a:lnTo>
                    <a:pt x="293" y="1561"/>
                  </a:lnTo>
                  <a:lnTo>
                    <a:pt x="286" y="1589"/>
                  </a:lnTo>
                  <a:cubicBezTo>
                    <a:pt x="306" y="1589"/>
                    <a:pt x="325" y="1589"/>
                    <a:pt x="344" y="1590"/>
                  </a:cubicBezTo>
                  <a:lnTo>
                    <a:pt x="344" y="1590"/>
                  </a:lnTo>
                  <a:cubicBezTo>
                    <a:pt x="425" y="1640"/>
                    <a:pt x="506" y="1700"/>
                    <a:pt x="580" y="1767"/>
                  </a:cubicBezTo>
                  <a:cubicBezTo>
                    <a:pt x="679" y="1848"/>
                    <a:pt x="750" y="1946"/>
                    <a:pt x="803" y="2053"/>
                  </a:cubicBezTo>
                  <a:cubicBezTo>
                    <a:pt x="857" y="2160"/>
                    <a:pt x="884" y="2276"/>
                    <a:pt x="866" y="2392"/>
                  </a:cubicBezTo>
                  <a:cubicBezTo>
                    <a:pt x="848" y="2517"/>
                    <a:pt x="812" y="2624"/>
                    <a:pt x="750" y="2731"/>
                  </a:cubicBezTo>
                  <a:lnTo>
                    <a:pt x="743" y="2746"/>
                  </a:lnTo>
                  <a:lnTo>
                    <a:pt x="743" y="2746"/>
                  </a:lnTo>
                  <a:cubicBezTo>
                    <a:pt x="739" y="2747"/>
                    <a:pt x="736" y="2748"/>
                    <a:pt x="732" y="2749"/>
                  </a:cubicBezTo>
                  <a:lnTo>
                    <a:pt x="738" y="2755"/>
                  </a:lnTo>
                  <a:lnTo>
                    <a:pt x="738" y="2755"/>
                  </a:lnTo>
                  <a:lnTo>
                    <a:pt x="732" y="2767"/>
                  </a:lnTo>
                  <a:lnTo>
                    <a:pt x="746" y="2763"/>
                  </a:lnTo>
                  <a:lnTo>
                    <a:pt x="746" y="2763"/>
                  </a:lnTo>
                  <a:lnTo>
                    <a:pt x="759" y="2776"/>
                  </a:lnTo>
                  <a:cubicBezTo>
                    <a:pt x="762" y="2770"/>
                    <a:pt x="766" y="2764"/>
                    <a:pt x="769" y="2758"/>
                  </a:cubicBezTo>
                  <a:lnTo>
                    <a:pt x="769" y="2758"/>
                  </a:lnTo>
                  <a:cubicBezTo>
                    <a:pt x="877" y="2723"/>
                    <a:pt x="987" y="2706"/>
                    <a:pt x="1097" y="2706"/>
                  </a:cubicBezTo>
                  <a:cubicBezTo>
                    <a:pt x="1214" y="2706"/>
                    <a:pt x="1331" y="2726"/>
                    <a:pt x="1446" y="2767"/>
                  </a:cubicBezTo>
                  <a:cubicBezTo>
                    <a:pt x="1483" y="2782"/>
                    <a:pt x="1518" y="2801"/>
                    <a:pt x="1551" y="2823"/>
                  </a:cubicBezTo>
                  <a:lnTo>
                    <a:pt x="1551" y="2823"/>
                  </a:lnTo>
                  <a:cubicBezTo>
                    <a:pt x="1516" y="2798"/>
                    <a:pt x="1477" y="2777"/>
                    <a:pt x="1437" y="2758"/>
                  </a:cubicBezTo>
                  <a:cubicBezTo>
                    <a:pt x="1330" y="2713"/>
                    <a:pt x="1205" y="2696"/>
                    <a:pt x="1089" y="2696"/>
                  </a:cubicBezTo>
                  <a:cubicBezTo>
                    <a:pt x="989" y="2696"/>
                    <a:pt x="883" y="2709"/>
                    <a:pt x="782" y="2735"/>
                  </a:cubicBezTo>
                  <a:lnTo>
                    <a:pt x="782" y="2735"/>
                  </a:lnTo>
                  <a:cubicBezTo>
                    <a:pt x="832" y="2639"/>
                    <a:pt x="868" y="2537"/>
                    <a:pt x="884" y="2428"/>
                  </a:cubicBezTo>
                  <a:cubicBezTo>
                    <a:pt x="893" y="2303"/>
                    <a:pt x="875" y="2178"/>
                    <a:pt x="821" y="2062"/>
                  </a:cubicBezTo>
                  <a:cubicBezTo>
                    <a:pt x="759" y="1955"/>
                    <a:pt x="687" y="1857"/>
                    <a:pt x="598" y="1767"/>
                  </a:cubicBezTo>
                  <a:cubicBezTo>
                    <a:pt x="526" y="1703"/>
                    <a:pt x="443" y="1644"/>
                    <a:pt x="357" y="1591"/>
                  </a:cubicBezTo>
                  <a:lnTo>
                    <a:pt x="357" y="1591"/>
                  </a:lnTo>
                  <a:cubicBezTo>
                    <a:pt x="383" y="1592"/>
                    <a:pt x="408" y="1593"/>
                    <a:pt x="433" y="1593"/>
                  </a:cubicBezTo>
                  <a:cubicBezTo>
                    <a:pt x="457" y="1593"/>
                    <a:pt x="482" y="1592"/>
                    <a:pt x="509" y="1589"/>
                  </a:cubicBezTo>
                  <a:cubicBezTo>
                    <a:pt x="589" y="1580"/>
                    <a:pt x="661" y="1571"/>
                    <a:pt x="732" y="1562"/>
                  </a:cubicBezTo>
                  <a:cubicBezTo>
                    <a:pt x="875" y="1535"/>
                    <a:pt x="1018" y="1491"/>
                    <a:pt x="1152" y="1428"/>
                  </a:cubicBezTo>
                  <a:cubicBezTo>
                    <a:pt x="1418" y="1308"/>
                    <a:pt x="1626" y="1097"/>
                    <a:pt x="1761" y="842"/>
                  </a:cubicBezTo>
                  <a:lnTo>
                    <a:pt x="1761" y="842"/>
                  </a:lnTo>
                  <a:cubicBezTo>
                    <a:pt x="1864" y="991"/>
                    <a:pt x="1991" y="1124"/>
                    <a:pt x="2133" y="1250"/>
                  </a:cubicBezTo>
                  <a:cubicBezTo>
                    <a:pt x="2205" y="1312"/>
                    <a:pt x="2285" y="1375"/>
                    <a:pt x="2374" y="1419"/>
                  </a:cubicBezTo>
                  <a:cubicBezTo>
                    <a:pt x="2464" y="1473"/>
                    <a:pt x="2562" y="1500"/>
                    <a:pt x="2669" y="1500"/>
                  </a:cubicBezTo>
                  <a:cubicBezTo>
                    <a:pt x="2767" y="1491"/>
                    <a:pt x="2865" y="1437"/>
                    <a:pt x="2928" y="1348"/>
                  </a:cubicBezTo>
                  <a:cubicBezTo>
                    <a:pt x="2990" y="1276"/>
                    <a:pt x="3035" y="1187"/>
                    <a:pt x="3070" y="1089"/>
                  </a:cubicBezTo>
                  <a:cubicBezTo>
                    <a:pt x="3119" y="921"/>
                    <a:pt x="3138" y="738"/>
                    <a:pt x="3122" y="560"/>
                  </a:cubicBezTo>
                  <a:lnTo>
                    <a:pt x="3122" y="560"/>
                  </a:lnTo>
                  <a:cubicBezTo>
                    <a:pt x="3188" y="610"/>
                    <a:pt x="3260" y="648"/>
                    <a:pt x="3338" y="670"/>
                  </a:cubicBezTo>
                  <a:cubicBezTo>
                    <a:pt x="3364" y="674"/>
                    <a:pt x="3390" y="676"/>
                    <a:pt x="3416" y="676"/>
                  </a:cubicBezTo>
                  <a:cubicBezTo>
                    <a:pt x="3496" y="676"/>
                    <a:pt x="3574" y="654"/>
                    <a:pt x="3642" y="607"/>
                  </a:cubicBezTo>
                  <a:cubicBezTo>
                    <a:pt x="3722" y="554"/>
                    <a:pt x="3802" y="473"/>
                    <a:pt x="3856" y="393"/>
                  </a:cubicBezTo>
                  <a:cubicBezTo>
                    <a:pt x="3900" y="336"/>
                    <a:pt x="3935" y="276"/>
                    <a:pt x="3967" y="214"/>
                  </a:cubicBezTo>
                  <a:lnTo>
                    <a:pt x="3967" y="214"/>
                  </a:lnTo>
                  <a:cubicBezTo>
                    <a:pt x="3975" y="291"/>
                    <a:pt x="3993" y="366"/>
                    <a:pt x="4025" y="438"/>
                  </a:cubicBezTo>
                  <a:cubicBezTo>
                    <a:pt x="4061" y="545"/>
                    <a:pt x="4115" y="634"/>
                    <a:pt x="4195" y="714"/>
                  </a:cubicBezTo>
                  <a:cubicBezTo>
                    <a:pt x="4266" y="786"/>
                    <a:pt x="4356" y="857"/>
                    <a:pt x="4454" y="902"/>
                  </a:cubicBezTo>
                  <a:cubicBezTo>
                    <a:pt x="4538" y="948"/>
                    <a:pt x="4629" y="981"/>
                    <a:pt x="4721" y="1000"/>
                  </a:cubicBezTo>
                  <a:lnTo>
                    <a:pt x="4721" y="1000"/>
                  </a:lnTo>
                  <a:cubicBezTo>
                    <a:pt x="4644" y="1106"/>
                    <a:pt x="4581" y="1219"/>
                    <a:pt x="4525" y="1339"/>
                  </a:cubicBezTo>
                  <a:cubicBezTo>
                    <a:pt x="4463" y="1464"/>
                    <a:pt x="4418" y="1607"/>
                    <a:pt x="4382" y="1749"/>
                  </a:cubicBezTo>
                  <a:cubicBezTo>
                    <a:pt x="4356" y="1883"/>
                    <a:pt x="4338" y="2026"/>
                    <a:pt x="4329" y="2178"/>
                  </a:cubicBezTo>
                  <a:cubicBezTo>
                    <a:pt x="4320" y="2321"/>
                    <a:pt x="4320" y="2463"/>
                    <a:pt x="4338" y="2606"/>
                  </a:cubicBezTo>
                  <a:lnTo>
                    <a:pt x="4338" y="2624"/>
                  </a:lnTo>
                  <a:lnTo>
                    <a:pt x="4347" y="2624"/>
                  </a:lnTo>
                  <a:cubicBezTo>
                    <a:pt x="4463" y="2687"/>
                    <a:pt x="4588" y="2740"/>
                    <a:pt x="4713" y="2785"/>
                  </a:cubicBezTo>
                  <a:cubicBezTo>
                    <a:pt x="4846" y="2820"/>
                    <a:pt x="4971" y="2838"/>
                    <a:pt x="5105" y="2856"/>
                  </a:cubicBezTo>
                  <a:cubicBezTo>
                    <a:pt x="5170" y="2861"/>
                    <a:pt x="5235" y="2863"/>
                    <a:pt x="5300" y="2863"/>
                  </a:cubicBezTo>
                  <a:cubicBezTo>
                    <a:pt x="5478" y="2863"/>
                    <a:pt x="5655" y="2846"/>
                    <a:pt x="5832" y="2810"/>
                  </a:cubicBezTo>
                  <a:lnTo>
                    <a:pt x="5832" y="2810"/>
                  </a:lnTo>
                  <a:cubicBezTo>
                    <a:pt x="5779" y="2877"/>
                    <a:pt x="5742" y="2960"/>
                    <a:pt x="5721" y="3044"/>
                  </a:cubicBezTo>
                  <a:cubicBezTo>
                    <a:pt x="5712" y="3160"/>
                    <a:pt x="5721" y="3267"/>
                    <a:pt x="5757" y="3374"/>
                  </a:cubicBezTo>
                  <a:cubicBezTo>
                    <a:pt x="5832" y="3565"/>
                    <a:pt x="5930" y="3742"/>
                    <a:pt x="6059" y="3902"/>
                  </a:cubicBezTo>
                  <a:lnTo>
                    <a:pt x="6059" y="3902"/>
                  </a:lnTo>
                  <a:cubicBezTo>
                    <a:pt x="5988" y="3907"/>
                    <a:pt x="5921" y="3924"/>
                    <a:pt x="5855" y="3954"/>
                  </a:cubicBezTo>
                  <a:cubicBezTo>
                    <a:pt x="5784" y="3990"/>
                    <a:pt x="5712" y="4043"/>
                    <a:pt x="5668" y="4115"/>
                  </a:cubicBezTo>
                  <a:cubicBezTo>
                    <a:pt x="5623" y="4177"/>
                    <a:pt x="5587" y="4257"/>
                    <a:pt x="5560" y="4338"/>
                  </a:cubicBezTo>
                  <a:cubicBezTo>
                    <a:pt x="5545" y="4408"/>
                    <a:pt x="5536" y="4479"/>
                    <a:pt x="5534" y="4550"/>
                  </a:cubicBezTo>
                  <a:lnTo>
                    <a:pt x="5534" y="4550"/>
                  </a:lnTo>
                  <a:cubicBezTo>
                    <a:pt x="5372" y="4484"/>
                    <a:pt x="5203" y="4435"/>
                    <a:pt x="5025" y="4409"/>
                  </a:cubicBezTo>
                  <a:cubicBezTo>
                    <a:pt x="4987" y="4402"/>
                    <a:pt x="4950" y="4399"/>
                    <a:pt x="4913" y="4399"/>
                  </a:cubicBezTo>
                  <a:cubicBezTo>
                    <a:pt x="4853" y="4399"/>
                    <a:pt x="4795" y="4407"/>
                    <a:pt x="4739" y="4418"/>
                  </a:cubicBezTo>
                  <a:cubicBezTo>
                    <a:pt x="4641" y="4445"/>
                    <a:pt x="4570" y="4516"/>
                    <a:pt x="4534" y="4605"/>
                  </a:cubicBezTo>
                  <a:cubicBezTo>
                    <a:pt x="4498" y="4695"/>
                    <a:pt x="4489" y="4793"/>
                    <a:pt x="4498" y="4891"/>
                  </a:cubicBezTo>
                  <a:cubicBezTo>
                    <a:pt x="4507" y="4980"/>
                    <a:pt x="4516" y="5070"/>
                    <a:pt x="4534" y="5168"/>
                  </a:cubicBezTo>
                  <a:cubicBezTo>
                    <a:pt x="4568" y="5337"/>
                    <a:pt x="4618" y="5507"/>
                    <a:pt x="4684" y="5677"/>
                  </a:cubicBezTo>
                  <a:lnTo>
                    <a:pt x="4684" y="5677"/>
                  </a:lnTo>
                  <a:cubicBezTo>
                    <a:pt x="4548" y="5680"/>
                    <a:pt x="4412" y="5715"/>
                    <a:pt x="4284" y="5775"/>
                  </a:cubicBezTo>
                  <a:cubicBezTo>
                    <a:pt x="4150" y="5837"/>
                    <a:pt x="4025" y="5917"/>
                    <a:pt x="3918" y="6016"/>
                  </a:cubicBezTo>
                  <a:cubicBezTo>
                    <a:pt x="3811" y="6114"/>
                    <a:pt x="3713" y="6221"/>
                    <a:pt x="3624" y="6337"/>
                  </a:cubicBezTo>
                  <a:cubicBezTo>
                    <a:pt x="3532" y="6437"/>
                    <a:pt x="3456" y="6553"/>
                    <a:pt x="3388" y="6669"/>
                  </a:cubicBezTo>
                  <a:lnTo>
                    <a:pt x="3388" y="6669"/>
                  </a:lnTo>
                  <a:lnTo>
                    <a:pt x="3365" y="6515"/>
                  </a:lnTo>
                  <a:cubicBezTo>
                    <a:pt x="3356" y="6453"/>
                    <a:pt x="3338" y="6399"/>
                    <a:pt x="3320" y="6337"/>
                  </a:cubicBezTo>
                  <a:cubicBezTo>
                    <a:pt x="3285" y="6221"/>
                    <a:pt x="3222" y="6114"/>
                    <a:pt x="3142" y="6025"/>
                  </a:cubicBezTo>
                  <a:cubicBezTo>
                    <a:pt x="2994" y="5852"/>
                    <a:pt x="2785" y="5755"/>
                    <a:pt x="2557" y="5755"/>
                  </a:cubicBezTo>
                  <a:cubicBezTo>
                    <a:pt x="2543" y="5755"/>
                    <a:pt x="2529" y="5755"/>
                    <a:pt x="2515" y="5756"/>
                  </a:cubicBezTo>
                  <a:lnTo>
                    <a:pt x="2515" y="5756"/>
                  </a:lnTo>
                  <a:cubicBezTo>
                    <a:pt x="2645" y="5553"/>
                    <a:pt x="2741" y="5334"/>
                    <a:pt x="2812" y="5105"/>
                  </a:cubicBezTo>
                  <a:cubicBezTo>
                    <a:pt x="2847" y="4989"/>
                    <a:pt x="2856" y="4864"/>
                    <a:pt x="2821" y="4748"/>
                  </a:cubicBezTo>
                  <a:cubicBezTo>
                    <a:pt x="2794" y="4686"/>
                    <a:pt x="2749" y="4641"/>
                    <a:pt x="2687" y="4623"/>
                  </a:cubicBezTo>
                  <a:cubicBezTo>
                    <a:pt x="2647" y="4610"/>
                    <a:pt x="2603" y="4602"/>
                    <a:pt x="2558" y="4602"/>
                  </a:cubicBezTo>
                  <a:cubicBezTo>
                    <a:pt x="2542" y="4602"/>
                    <a:pt x="2525" y="4603"/>
                    <a:pt x="2508" y="4605"/>
                  </a:cubicBezTo>
                  <a:cubicBezTo>
                    <a:pt x="2392" y="4632"/>
                    <a:pt x="2276" y="4686"/>
                    <a:pt x="2187" y="4775"/>
                  </a:cubicBezTo>
                  <a:cubicBezTo>
                    <a:pt x="2098" y="4846"/>
                    <a:pt x="2008" y="4936"/>
                    <a:pt x="1937" y="5034"/>
                  </a:cubicBezTo>
                  <a:cubicBezTo>
                    <a:pt x="1794" y="5221"/>
                    <a:pt x="1660" y="5436"/>
                    <a:pt x="1562" y="5650"/>
                  </a:cubicBezTo>
                  <a:cubicBezTo>
                    <a:pt x="1669" y="5436"/>
                    <a:pt x="1794" y="5221"/>
                    <a:pt x="1946" y="5034"/>
                  </a:cubicBezTo>
                  <a:cubicBezTo>
                    <a:pt x="2017" y="4936"/>
                    <a:pt x="2098" y="4855"/>
                    <a:pt x="2196" y="4775"/>
                  </a:cubicBezTo>
                  <a:cubicBezTo>
                    <a:pt x="2285" y="4695"/>
                    <a:pt x="2392" y="4641"/>
                    <a:pt x="2508" y="4614"/>
                  </a:cubicBezTo>
                  <a:cubicBezTo>
                    <a:pt x="2525" y="4612"/>
                    <a:pt x="2542" y="4611"/>
                    <a:pt x="2558" y="4611"/>
                  </a:cubicBezTo>
                  <a:cubicBezTo>
                    <a:pt x="2603" y="4611"/>
                    <a:pt x="2647" y="4619"/>
                    <a:pt x="2687" y="4632"/>
                  </a:cubicBezTo>
                  <a:cubicBezTo>
                    <a:pt x="2740" y="4650"/>
                    <a:pt x="2785" y="4695"/>
                    <a:pt x="2812" y="4748"/>
                  </a:cubicBezTo>
                  <a:cubicBezTo>
                    <a:pt x="2838" y="4864"/>
                    <a:pt x="2838" y="4989"/>
                    <a:pt x="2794" y="5105"/>
                  </a:cubicBezTo>
                  <a:cubicBezTo>
                    <a:pt x="2722" y="5328"/>
                    <a:pt x="2624" y="5552"/>
                    <a:pt x="2499" y="5757"/>
                  </a:cubicBezTo>
                  <a:lnTo>
                    <a:pt x="2490" y="5775"/>
                  </a:lnTo>
                  <a:lnTo>
                    <a:pt x="2508" y="5775"/>
                  </a:lnTo>
                  <a:cubicBezTo>
                    <a:pt x="2518" y="5774"/>
                    <a:pt x="2528" y="5774"/>
                    <a:pt x="2537" y="5774"/>
                  </a:cubicBezTo>
                  <a:cubicBezTo>
                    <a:pt x="2760" y="5774"/>
                    <a:pt x="2979" y="5871"/>
                    <a:pt x="3133" y="6042"/>
                  </a:cubicBezTo>
                  <a:cubicBezTo>
                    <a:pt x="3204" y="6132"/>
                    <a:pt x="3258" y="6239"/>
                    <a:pt x="3294" y="6346"/>
                  </a:cubicBezTo>
                  <a:cubicBezTo>
                    <a:pt x="3320" y="6408"/>
                    <a:pt x="3329" y="6462"/>
                    <a:pt x="3347" y="6515"/>
                  </a:cubicBezTo>
                  <a:lnTo>
                    <a:pt x="3374" y="6694"/>
                  </a:lnTo>
                  <a:lnTo>
                    <a:pt x="3374" y="6730"/>
                  </a:lnTo>
                  <a:lnTo>
                    <a:pt x="3401" y="6694"/>
                  </a:lnTo>
                  <a:cubicBezTo>
                    <a:pt x="3472" y="6578"/>
                    <a:pt x="3552" y="6453"/>
                    <a:pt x="3642" y="6346"/>
                  </a:cubicBezTo>
                  <a:cubicBezTo>
                    <a:pt x="3731" y="6230"/>
                    <a:pt x="3838" y="6132"/>
                    <a:pt x="3945" y="6033"/>
                  </a:cubicBezTo>
                  <a:cubicBezTo>
                    <a:pt x="4052" y="5935"/>
                    <a:pt x="4168" y="5855"/>
                    <a:pt x="4302" y="5793"/>
                  </a:cubicBezTo>
                  <a:cubicBezTo>
                    <a:pt x="4427" y="5730"/>
                    <a:pt x="4570" y="5703"/>
                    <a:pt x="4713" y="5703"/>
                  </a:cubicBezTo>
                  <a:lnTo>
                    <a:pt x="4730" y="5703"/>
                  </a:lnTo>
                  <a:lnTo>
                    <a:pt x="4722" y="5676"/>
                  </a:lnTo>
                  <a:cubicBezTo>
                    <a:pt x="4659" y="5507"/>
                    <a:pt x="4606" y="5328"/>
                    <a:pt x="4570" y="5150"/>
                  </a:cubicBezTo>
                  <a:cubicBezTo>
                    <a:pt x="4552" y="5061"/>
                    <a:pt x="4543" y="4971"/>
                    <a:pt x="4534" y="4882"/>
                  </a:cubicBezTo>
                  <a:cubicBezTo>
                    <a:pt x="4525" y="4793"/>
                    <a:pt x="4534" y="4695"/>
                    <a:pt x="4570" y="4614"/>
                  </a:cubicBezTo>
                  <a:cubicBezTo>
                    <a:pt x="4597" y="4525"/>
                    <a:pt x="4668" y="4472"/>
                    <a:pt x="4757" y="4445"/>
                  </a:cubicBezTo>
                  <a:cubicBezTo>
                    <a:pt x="4807" y="4434"/>
                    <a:pt x="4863" y="4426"/>
                    <a:pt x="4920" y="4426"/>
                  </a:cubicBezTo>
                  <a:cubicBezTo>
                    <a:pt x="4956" y="4426"/>
                    <a:pt x="4991" y="4429"/>
                    <a:pt x="5025" y="4436"/>
                  </a:cubicBezTo>
                  <a:cubicBezTo>
                    <a:pt x="5203" y="4463"/>
                    <a:pt x="5382" y="4516"/>
                    <a:pt x="5552" y="4588"/>
                  </a:cubicBezTo>
                  <a:lnTo>
                    <a:pt x="5578" y="4605"/>
                  </a:lnTo>
                  <a:lnTo>
                    <a:pt x="5578" y="4570"/>
                  </a:lnTo>
                  <a:cubicBezTo>
                    <a:pt x="5569" y="4409"/>
                    <a:pt x="5614" y="4257"/>
                    <a:pt x="5703" y="4124"/>
                  </a:cubicBezTo>
                  <a:cubicBezTo>
                    <a:pt x="5748" y="4061"/>
                    <a:pt x="5810" y="4008"/>
                    <a:pt x="5882" y="3981"/>
                  </a:cubicBezTo>
                  <a:cubicBezTo>
                    <a:pt x="5946" y="3949"/>
                    <a:pt x="6010" y="3931"/>
                    <a:pt x="6080" y="3928"/>
                  </a:cubicBezTo>
                  <a:lnTo>
                    <a:pt x="6080" y="3928"/>
                  </a:lnTo>
                  <a:cubicBezTo>
                    <a:pt x="6082" y="3931"/>
                    <a:pt x="6085" y="3933"/>
                    <a:pt x="6087" y="3936"/>
                  </a:cubicBezTo>
                  <a:lnTo>
                    <a:pt x="6091" y="3927"/>
                  </a:lnTo>
                  <a:lnTo>
                    <a:pt x="6091" y="3927"/>
                  </a:lnTo>
                  <a:cubicBezTo>
                    <a:pt x="6096" y="3927"/>
                    <a:pt x="6100" y="3927"/>
                    <a:pt x="6105" y="3927"/>
                  </a:cubicBezTo>
                  <a:lnTo>
                    <a:pt x="6141" y="3927"/>
                  </a:lnTo>
                  <a:lnTo>
                    <a:pt x="6114" y="3900"/>
                  </a:lnTo>
                  <a:cubicBezTo>
                    <a:pt x="5980" y="3740"/>
                    <a:pt x="5864" y="3552"/>
                    <a:pt x="5801" y="3347"/>
                  </a:cubicBezTo>
                  <a:cubicBezTo>
                    <a:pt x="5766" y="3249"/>
                    <a:pt x="5748" y="3142"/>
                    <a:pt x="5766" y="3044"/>
                  </a:cubicBezTo>
                  <a:cubicBezTo>
                    <a:pt x="5782" y="2948"/>
                    <a:pt x="5826" y="2866"/>
                    <a:pt x="5887" y="2799"/>
                  </a:cubicBezTo>
                  <a:lnTo>
                    <a:pt x="5887" y="2799"/>
                  </a:lnTo>
                  <a:cubicBezTo>
                    <a:pt x="5894" y="2797"/>
                    <a:pt x="5901" y="2795"/>
                    <a:pt x="5909" y="2794"/>
                  </a:cubicBezTo>
                  <a:lnTo>
                    <a:pt x="5901" y="2784"/>
                  </a:lnTo>
                  <a:lnTo>
                    <a:pt x="5901" y="2784"/>
                  </a:lnTo>
                  <a:cubicBezTo>
                    <a:pt x="5903" y="2781"/>
                    <a:pt x="5906" y="2778"/>
                    <a:pt x="5909" y="2776"/>
                  </a:cubicBezTo>
                  <a:lnTo>
                    <a:pt x="5971" y="2722"/>
                  </a:lnTo>
                  <a:lnTo>
                    <a:pt x="5891" y="2740"/>
                  </a:lnTo>
                  <a:cubicBezTo>
                    <a:pt x="5708" y="2779"/>
                    <a:pt x="5515" y="2804"/>
                    <a:pt x="5324" y="2804"/>
                  </a:cubicBezTo>
                  <a:cubicBezTo>
                    <a:pt x="5254" y="2804"/>
                    <a:pt x="5184" y="2801"/>
                    <a:pt x="5114" y="2794"/>
                  </a:cubicBezTo>
                  <a:cubicBezTo>
                    <a:pt x="4980" y="2785"/>
                    <a:pt x="4855" y="2758"/>
                    <a:pt x="4730" y="2722"/>
                  </a:cubicBezTo>
                  <a:cubicBezTo>
                    <a:pt x="4609" y="2687"/>
                    <a:pt x="4487" y="2636"/>
                    <a:pt x="4381" y="2575"/>
                  </a:cubicBezTo>
                  <a:lnTo>
                    <a:pt x="4381" y="2575"/>
                  </a:lnTo>
                  <a:cubicBezTo>
                    <a:pt x="4356" y="2294"/>
                    <a:pt x="4374" y="2013"/>
                    <a:pt x="4436" y="1741"/>
                  </a:cubicBezTo>
                  <a:cubicBezTo>
                    <a:pt x="4463" y="1607"/>
                    <a:pt x="4507" y="1464"/>
                    <a:pt x="4570" y="1339"/>
                  </a:cubicBezTo>
                  <a:cubicBezTo>
                    <a:pt x="4632" y="1214"/>
                    <a:pt x="4704" y="1089"/>
                    <a:pt x="4793" y="982"/>
                  </a:cubicBezTo>
                  <a:lnTo>
                    <a:pt x="4820" y="946"/>
                  </a:lnTo>
                  <a:lnTo>
                    <a:pt x="4775" y="937"/>
                  </a:lnTo>
                  <a:cubicBezTo>
                    <a:pt x="4677" y="919"/>
                    <a:pt x="4579" y="884"/>
                    <a:pt x="4489" y="839"/>
                  </a:cubicBezTo>
                  <a:cubicBezTo>
                    <a:pt x="4391" y="795"/>
                    <a:pt x="4311" y="732"/>
                    <a:pt x="4240" y="661"/>
                  </a:cubicBezTo>
                  <a:cubicBezTo>
                    <a:pt x="4168" y="589"/>
                    <a:pt x="4106" y="500"/>
                    <a:pt x="4070" y="402"/>
                  </a:cubicBezTo>
                  <a:cubicBezTo>
                    <a:pt x="4034" y="304"/>
                    <a:pt x="4016" y="205"/>
                    <a:pt x="4016" y="98"/>
                  </a:cubicBezTo>
                  <a:lnTo>
                    <a:pt x="400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54"/>
            <p:cNvSpPr/>
            <p:nvPr/>
          </p:nvSpPr>
          <p:spPr>
            <a:xfrm rot="-7457137">
              <a:off x="1385077" y="4120487"/>
              <a:ext cx="401242" cy="405450"/>
            </a:xfrm>
            <a:custGeom>
              <a:avLst/>
              <a:gdLst/>
              <a:ahLst/>
              <a:cxnLst/>
              <a:rect l="l" t="t" r="r" b="b"/>
              <a:pathLst>
                <a:path w="4482" h="4529" extrusionOk="0">
                  <a:moveTo>
                    <a:pt x="2804" y="1"/>
                  </a:moveTo>
                  <a:cubicBezTo>
                    <a:pt x="2804" y="1"/>
                    <a:pt x="2804" y="1"/>
                    <a:pt x="2804" y="2"/>
                  </a:cubicBezTo>
                  <a:cubicBezTo>
                    <a:pt x="2805" y="7"/>
                    <a:pt x="2807" y="12"/>
                    <a:pt x="2808" y="17"/>
                  </a:cubicBezTo>
                  <a:lnTo>
                    <a:pt x="2808" y="17"/>
                  </a:lnTo>
                  <a:cubicBezTo>
                    <a:pt x="2806" y="7"/>
                    <a:pt x="2804" y="1"/>
                    <a:pt x="2804" y="1"/>
                  </a:cubicBezTo>
                  <a:close/>
                  <a:moveTo>
                    <a:pt x="26" y="3498"/>
                  </a:moveTo>
                  <a:cubicBezTo>
                    <a:pt x="15" y="3504"/>
                    <a:pt x="7" y="3508"/>
                    <a:pt x="3" y="3509"/>
                  </a:cubicBezTo>
                  <a:lnTo>
                    <a:pt x="10" y="3509"/>
                  </a:lnTo>
                  <a:cubicBezTo>
                    <a:pt x="16" y="3506"/>
                    <a:pt x="21" y="3502"/>
                    <a:pt x="26" y="3498"/>
                  </a:cubicBezTo>
                  <a:close/>
                  <a:moveTo>
                    <a:pt x="1" y="3509"/>
                  </a:moveTo>
                  <a:cubicBezTo>
                    <a:pt x="1" y="3510"/>
                    <a:pt x="1" y="3510"/>
                    <a:pt x="1" y="3510"/>
                  </a:cubicBezTo>
                  <a:cubicBezTo>
                    <a:pt x="1" y="3510"/>
                    <a:pt x="2" y="3510"/>
                    <a:pt x="3" y="3509"/>
                  </a:cubicBezTo>
                  <a:close/>
                  <a:moveTo>
                    <a:pt x="2808" y="17"/>
                  </a:moveTo>
                  <a:cubicBezTo>
                    <a:pt x="2833" y="141"/>
                    <a:pt x="2973" y="939"/>
                    <a:pt x="3054" y="1376"/>
                  </a:cubicBezTo>
                  <a:cubicBezTo>
                    <a:pt x="3072" y="1456"/>
                    <a:pt x="3081" y="1554"/>
                    <a:pt x="3098" y="1626"/>
                  </a:cubicBezTo>
                  <a:lnTo>
                    <a:pt x="2117" y="1403"/>
                  </a:lnTo>
                  <a:cubicBezTo>
                    <a:pt x="1582" y="1280"/>
                    <a:pt x="151" y="1037"/>
                    <a:pt x="135" y="1037"/>
                  </a:cubicBezTo>
                  <a:cubicBezTo>
                    <a:pt x="135" y="1037"/>
                    <a:pt x="135" y="1037"/>
                    <a:pt x="135" y="1037"/>
                  </a:cubicBezTo>
                  <a:lnTo>
                    <a:pt x="1171" y="1269"/>
                  </a:lnTo>
                  <a:lnTo>
                    <a:pt x="2804" y="1644"/>
                  </a:lnTo>
                  <a:lnTo>
                    <a:pt x="3027" y="1697"/>
                  </a:lnTo>
                  <a:lnTo>
                    <a:pt x="2697" y="1903"/>
                  </a:lnTo>
                  <a:lnTo>
                    <a:pt x="1983" y="2331"/>
                  </a:lnTo>
                  <a:lnTo>
                    <a:pt x="680" y="3107"/>
                  </a:lnTo>
                  <a:cubicBezTo>
                    <a:pt x="528" y="3197"/>
                    <a:pt x="376" y="3286"/>
                    <a:pt x="234" y="3375"/>
                  </a:cubicBezTo>
                  <a:lnTo>
                    <a:pt x="82" y="3464"/>
                  </a:lnTo>
                  <a:cubicBezTo>
                    <a:pt x="68" y="3472"/>
                    <a:pt x="47" y="3484"/>
                    <a:pt x="26" y="3498"/>
                  </a:cubicBezTo>
                  <a:lnTo>
                    <a:pt x="26" y="3498"/>
                  </a:lnTo>
                  <a:cubicBezTo>
                    <a:pt x="225" y="3404"/>
                    <a:pt x="1529" y="2737"/>
                    <a:pt x="1911" y="2509"/>
                  </a:cubicBezTo>
                  <a:cubicBezTo>
                    <a:pt x="2295" y="2277"/>
                    <a:pt x="2697" y="2036"/>
                    <a:pt x="3081" y="1795"/>
                  </a:cubicBezTo>
                  <a:lnTo>
                    <a:pt x="3081" y="1795"/>
                  </a:lnTo>
                  <a:cubicBezTo>
                    <a:pt x="3000" y="2072"/>
                    <a:pt x="2911" y="2358"/>
                    <a:pt x="2831" y="2625"/>
                  </a:cubicBezTo>
                  <a:cubicBezTo>
                    <a:pt x="2679" y="3143"/>
                    <a:pt x="2536" y="3652"/>
                    <a:pt x="2384" y="4170"/>
                  </a:cubicBezTo>
                  <a:lnTo>
                    <a:pt x="2286" y="4527"/>
                  </a:lnTo>
                  <a:cubicBezTo>
                    <a:pt x="2286" y="4528"/>
                    <a:pt x="2285" y="4529"/>
                    <a:pt x="2285" y="4529"/>
                  </a:cubicBezTo>
                  <a:cubicBezTo>
                    <a:pt x="2285" y="4529"/>
                    <a:pt x="2514" y="3960"/>
                    <a:pt x="2643" y="3598"/>
                  </a:cubicBezTo>
                  <a:cubicBezTo>
                    <a:pt x="2813" y="3107"/>
                    <a:pt x="2956" y="2590"/>
                    <a:pt x="3107" y="2072"/>
                  </a:cubicBezTo>
                  <a:cubicBezTo>
                    <a:pt x="3134" y="1974"/>
                    <a:pt x="3170" y="1867"/>
                    <a:pt x="3197" y="1760"/>
                  </a:cubicBezTo>
                  <a:lnTo>
                    <a:pt x="3786" y="2286"/>
                  </a:lnTo>
                  <a:cubicBezTo>
                    <a:pt x="3955" y="2447"/>
                    <a:pt x="4384" y="2777"/>
                    <a:pt x="4384" y="2777"/>
                  </a:cubicBezTo>
                  <a:cubicBezTo>
                    <a:pt x="4384" y="2777"/>
                    <a:pt x="3679" y="2090"/>
                    <a:pt x="3330" y="1787"/>
                  </a:cubicBezTo>
                  <a:lnTo>
                    <a:pt x="3241" y="1706"/>
                  </a:lnTo>
                  <a:lnTo>
                    <a:pt x="3313" y="1662"/>
                  </a:lnTo>
                  <a:cubicBezTo>
                    <a:pt x="3705" y="1421"/>
                    <a:pt x="4116" y="1126"/>
                    <a:pt x="4348" y="716"/>
                  </a:cubicBezTo>
                  <a:cubicBezTo>
                    <a:pt x="4437" y="591"/>
                    <a:pt x="4482" y="430"/>
                    <a:pt x="4473" y="269"/>
                  </a:cubicBezTo>
                  <a:lnTo>
                    <a:pt x="4473" y="260"/>
                  </a:lnTo>
                  <a:cubicBezTo>
                    <a:pt x="4473" y="234"/>
                    <a:pt x="4455" y="207"/>
                    <a:pt x="4419" y="198"/>
                  </a:cubicBezTo>
                  <a:cubicBezTo>
                    <a:pt x="4415" y="193"/>
                    <a:pt x="4404" y="189"/>
                    <a:pt x="4394" y="189"/>
                  </a:cubicBezTo>
                  <a:cubicBezTo>
                    <a:pt x="4384" y="189"/>
                    <a:pt x="4375" y="193"/>
                    <a:pt x="4375" y="207"/>
                  </a:cubicBezTo>
                  <a:cubicBezTo>
                    <a:pt x="4384" y="332"/>
                    <a:pt x="4357" y="457"/>
                    <a:pt x="4294" y="564"/>
                  </a:cubicBezTo>
                  <a:cubicBezTo>
                    <a:pt x="4107" y="948"/>
                    <a:pt x="3741" y="1233"/>
                    <a:pt x="3393" y="1465"/>
                  </a:cubicBezTo>
                  <a:cubicBezTo>
                    <a:pt x="3322" y="1510"/>
                    <a:pt x="3259" y="1554"/>
                    <a:pt x="3188" y="1599"/>
                  </a:cubicBezTo>
                  <a:cubicBezTo>
                    <a:pt x="3072" y="1135"/>
                    <a:pt x="2965" y="671"/>
                    <a:pt x="2857" y="216"/>
                  </a:cubicBezTo>
                  <a:cubicBezTo>
                    <a:pt x="2841" y="150"/>
                    <a:pt x="2824" y="83"/>
                    <a:pt x="2808" y="1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54"/>
            <p:cNvSpPr/>
            <p:nvPr/>
          </p:nvSpPr>
          <p:spPr>
            <a:xfrm rot="-7850510">
              <a:off x="1072354" y="4052527"/>
              <a:ext cx="354060" cy="258450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54"/>
            <p:cNvSpPr/>
            <p:nvPr/>
          </p:nvSpPr>
          <p:spPr>
            <a:xfrm rot="-7850510">
              <a:off x="1088657" y="4103883"/>
              <a:ext cx="356119" cy="190503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54"/>
            <p:cNvSpPr/>
            <p:nvPr/>
          </p:nvSpPr>
          <p:spPr>
            <a:xfrm rot="-7850510">
              <a:off x="1076248" y="4018952"/>
              <a:ext cx="268477" cy="286112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54"/>
            <p:cNvSpPr/>
            <p:nvPr/>
          </p:nvSpPr>
          <p:spPr>
            <a:xfrm rot="-7850510">
              <a:off x="1073920" y="4040357"/>
              <a:ext cx="330873" cy="260957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54"/>
            <p:cNvSpPr/>
            <p:nvPr/>
          </p:nvSpPr>
          <p:spPr>
            <a:xfrm rot="-7457137">
              <a:off x="617358" y="3887134"/>
              <a:ext cx="555759" cy="562205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54"/>
            <p:cNvSpPr/>
            <p:nvPr/>
          </p:nvSpPr>
          <p:spPr>
            <a:xfrm rot="-7457137">
              <a:off x="1085801" y="4318892"/>
              <a:ext cx="69022" cy="54788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54"/>
            <p:cNvSpPr/>
            <p:nvPr/>
          </p:nvSpPr>
          <p:spPr>
            <a:xfrm rot="-7457137">
              <a:off x="966704" y="4360994"/>
              <a:ext cx="89434" cy="71171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54"/>
            <p:cNvSpPr/>
            <p:nvPr/>
          </p:nvSpPr>
          <p:spPr>
            <a:xfrm rot="-7457137">
              <a:off x="628278" y="4099179"/>
              <a:ext cx="128824" cy="99997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54"/>
            <p:cNvSpPr/>
            <p:nvPr/>
          </p:nvSpPr>
          <p:spPr>
            <a:xfrm rot="-7457137">
              <a:off x="700173" y="3965562"/>
              <a:ext cx="108950" cy="86211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54"/>
            <p:cNvSpPr/>
            <p:nvPr/>
          </p:nvSpPr>
          <p:spPr>
            <a:xfrm rot="-7457137">
              <a:off x="918083" y="4146453"/>
              <a:ext cx="119871" cy="95073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54"/>
            <p:cNvSpPr/>
            <p:nvPr/>
          </p:nvSpPr>
          <p:spPr>
            <a:xfrm rot="-7457137">
              <a:off x="947053" y="3989968"/>
              <a:ext cx="97133" cy="76990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54"/>
            <p:cNvSpPr/>
            <p:nvPr/>
          </p:nvSpPr>
          <p:spPr>
            <a:xfrm rot="-7457137">
              <a:off x="1032797" y="4207296"/>
              <a:ext cx="76811" cy="60965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54"/>
            <p:cNvSpPr/>
            <p:nvPr/>
          </p:nvSpPr>
          <p:spPr>
            <a:xfrm rot="-7457137">
              <a:off x="787878" y="3833791"/>
              <a:ext cx="85405" cy="67769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54"/>
            <p:cNvSpPr/>
            <p:nvPr/>
          </p:nvSpPr>
          <p:spPr>
            <a:xfrm rot="-7457137">
              <a:off x="898856" y="3769445"/>
              <a:ext cx="118349" cy="93104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54"/>
            <p:cNvSpPr/>
            <p:nvPr/>
          </p:nvSpPr>
          <p:spPr>
            <a:xfrm rot="-7457137">
              <a:off x="1005946" y="3868250"/>
              <a:ext cx="98923" cy="78333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54"/>
            <p:cNvSpPr/>
            <p:nvPr/>
          </p:nvSpPr>
          <p:spPr>
            <a:xfrm rot="-7457137">
              <a:off x="1035403" y="3874039"/>
              <a:ext cx="40017" cy="41181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54"/>
            <p:cNvSpPr/>
            <p:nvPr/>
          </p:nvSpPr>
          <p:spPr>
            <a:xfrm rot="-7457137">
              <a:off x="947640" y="3781573"/>
              <a:ext cx="33661" cy="36883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54"/>
            <p:cNvSpPr/>
            <p:nvPr/>
          </p:nvSpPr>
          <p:spPr>
            <a:xfrm rot="-7457137">
              <a:off x="814686" y="3843332"/>
              <a:ext cx="28916" cy="30169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54"/>
            <p:cNvSpPr/>
            <p:nvPr/>
          </p:nvSpPr>
          <p:spPr>
            <a:xfrm rot="-7457137">
              <a:off x="742445" y="3980046"/>
              <a:ext cx="32049" cy="32855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54"/>
            <p:cNvSpPr/>
            <p:nvPr/>
          </p:nvSpPr>
          <p:spPr>
            <a:xfrm rot="-7457137">
              <a:off x="681283" y="4112373"/>
              <a:ext cx="42434" cy="42792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54"/>
            <p:cNvSpPr/>
            <p:nvPr/>
          </p:nvSpPr>
          <p:spPr>
            <a:xfrm rot="-7457137">
              <a:off x="982512" y="4003431"/>
              <a:ext cx="29632" cy="34735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54"/>
            <p:cNvSpPr/>
            <p:nvPr/>
          </p:nvSpPr>
          <p:spPr>
            <a:xfrm rot="-7457137">
              <a:off x="963590" y="4163635"/>
              <a:ext cx="40106" cy="41449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54"/>
            <p:cNvSpPr/>
            <p:nvPr/>
          </p:nvSpPr>
          <p:spPr>
            <a:xfrm rot="-7457137">
              <a:off x="1058624" y="4217509"/>
              <a:ext cx="32049" cy="29990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54"/>
            <p:cNvSpPr/>
            <p:nvPr/>
          </p:nvSpPr>
          <p:spPr>
            <a:xfrm rot="-7457137">
              <a:off x="1106107" y="4325989"/>
              <a:ext cx="31333" cy="30259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54"/>
            <p:cNvSpPr/>
            <p:nvPr/>
          </p:nvSpPr>
          <p:spPr>
            <a:xfrm rot="-7457137">
              <a:off x="996372" y="4367075"/>
              <a:ext cx="30438" cy="29632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54"/>
            <p:cNvSpPr/>
            <p:nvPr/>
          </p:nvSpPr>
          <p:spPr>
            <a:xfrm rot="-7457137">
              <a:off x="1083665" y="4316610"/>
              <a:ext cx="63114" cy="55325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54"/>
            <p:cNvSpPr/>
            <p:nvPr/>
          </p:nvSpPr>
          <p:spPr>
            <a:xfrm rot="-7457137">
              <a:off x="969524" y="4356355"/>
              <a:ext cx="78333" cy="71171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54"/>
            <p:cNvSpPr/>
            <p:nvPr/>
          </p:nvSpPr>
          <p:spPr>
            <a:xfrm rot="-7457137">
              <a:off x="631907" y="4094825"/>
              <a:ext cx="116022" cy="100892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54"/>
            <p:cNvSpPr/>
            <p:nvPr/>
          </p:nvSpPr>
          <p:spPr>
            <a:xfrm rot="-7457137">
              <a:off x="702504" y="3958350"/>
              <a:ext cx="96058" cy="85226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54"/>
            <p:cNvSpPr/>
            <p:nvPr/>
          </p:nvSpPr>
          <p:spPr>
            <a:xfrm rot="-7457137">
              <a:off x="929095" y="4144008"/>
              <a:ext cx="95969" cy="93552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54"/>
            <p:cNvSpPr/>
            <p:nvPr/>
          </p:nvSpPr>
          <p:spPr>
            <a:xfrm rot="-7457137">
              <a:off x="949656" y="3984305"/>
              <a:ext cx="84778" cy="76721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54"/>
            <p:cNvSpPr/>
            <p:nvPr/>
          </p:nvSpPr>
          <p:spPr>
            <a:xfrm rot="-7457137">
              <a:off x="1035085" y="4206515"/>
              <a:ext cx="69380" cy="60876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54"/>
            <p:cNvSpPr/>
            <p:nvPr/>
          </p:nvSpPr>
          <p:spPr>
            <a:xfrm rot="-7457137">
              <a:off x="789480" y="3829165"/>
              <a:ext cx="76542" cy="67769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54"/>
            <p:cNvSpPr/>
            <p:nvPr/>
          </p:nvSpPr>
          <p:spPr>
            <a:xfrm rot="-7457137">
              <a:off x="908406" y="3765911"/>
              <a:ext cx="95969" cy="92656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54"/>
            <p:cNvSpPr/>
            <p:nvPr/>
          </p:nvSpPr>
          <p:spPr>
            <a:xfrm rot="-7457137">
              <a:off x="1008379" y="3862260"/>
              <a:ext cx="86748" cy="77527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893" name="Google Shape;4893;p54"/>
            <p:cNvGrpSpPr/>
            <p:nvPr/>
          </p:nvGrpSpPr>
          <p:grpSpPr>
            <a:xfrm>
              <a:off x="2009002" y="4217073"/>
              <a:ext cx="415200" cy="359002"/>
              <a:chOff x="2009002" y="4217073"/>
              <a:chExt cx="415200" cy="359002"/>
            </a:xfrm>
          </p:grpSpPr>
          <p:sp>
            <p:nvSpPr>
              <p:cNvPr id="4894" name="Google Shape;4894;p54"/>
              <p:cNvSpPr/>
              <p:nvPr/>
            </p:nvSpPr>
            <p:spPr>
              <a:xfrm rot="6683270">
                <a:off x="2100933" y="4244829"/>
                <a:ext cx="266692" cy="303491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3769" extrusionOk="0">
                    <a:moveTo>
                      <a:pt x="402" y="1"/>
                    </a:moveTo>
                    <a:lnTo>
                      <a:pt x="402" y="1"/>
                    </a:lnTo>
                    <a:cubicBezTo>
                      <a:pt x="54" y="750"/>
                      <a:pt x="1" y="2625"/>
                      <a:pt x="652" y="3339"/>
                    </a:cubicBezTo>
                    <a:cubicBezTo>
                      <a:pt x="968" y="3680"/>
                      <a:pt x="1367" y="3768"/>
                      <a:pt x="1696" y="3768"/>
                    </a:cubicBezTo>
                    <a:cubicBezTo>
                      <a:pt x="2044" y="3768"/>
                      <a:pt x="2312" y="3669"/>
                      <a:pt x="2312" y="3669"/>
                    </a:cubicBezTo>
                    <a:cubicBezTo>
                      <a:pt x="2651" y="3544"/>
                      <a:pt x="3312" y="3205"/>
                      <a:pt x="2964" y="2107"/>
                    </a:cubicBezTo>
                    <a:cubicBezTo>
                      <a:pt x="2625" y="1000"/>
                      <a:pt x="402" y="1"/>
                      <a:pt x="4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5" name="Google Shape;4895;p54"/>
              <p:cNvSpPr/>
              <p:nvPr/>
            </p:nvSpPr>
            <p:spPr>
              <a:xfrm rot="6683270">
                <a:off x="2114123" y="4208251"/>
                <a:ext cx="167810" cy="340290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4226" extrusionOk="0">
                    <a:moveTo>
                      <a:pt x="1727" y="1940"/>
                    </a:moveTo>
                    <a:lnTo>
                      <a:pt x="1727" y="1940"/>
                    </a:lnTo>
                    <a:cubicBezTo>
                      <a:pt x="1727" y="1940"/>
                      <a:pt x="1727" y="1940"/>
                      <a:pt x="1726" y="1941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727" y="1943"/>
                      <a:pt x="1728" y="1940"/>
                      <a:pt x="1727" y="1940"/>
                    </a:cubicBezTo>
                    <a:close/>
                    <a:moveTo>
                      <a:pt x="10" y="1"/>
                    </a:moveTo>
                    <a:cubicBezTo>
                      <a:pt x="0" y="1"/>
                      <a:pt x="280" y="711"/>
                      <a:pt x="495" y="1182"/>
                    </a:cubicBezTo>
                    <a:lnTo>
                      <a:pt x="155" y="1084"/>
                    </a:lnTo>
                    <a:lnTo>
                      <a:pt x="93" y="1066"/>
                    </a:lnTo>
                    <a:lnTo>
                      <a:pt x="93" y="1066"/>
                    </a:lnTo>
                    <a:cubicBezTo>
                      <a:pt x="227" y="1138"/>
                      <a:pt x="370" y="1200"/>
                      <a:pt x="512" y="1245"/>
                    </a:cubicBezTo>
                    <a:lnTo>
                      <a:pt x="521" y="1245"/>
                    </a:lnTo>
                    <a:cubicBezTo>
                      <a:pt x="655" y="1530"/>
                      <a:pt x="762" y="1754"/>
                      <a:pt x="914" y="2030"/>
                    </a:cubicBezTo>
                    <a:cubicBezTo>
                      <a:pt x="977" y="2137"/>
                      <a:pt x="1039" y="2253"/>
                      <a:pt x="1110" y="2361"/>
                    </a:cubicBezTo>
                    <a:lnTo>
                      <a:pt x="361" y="2182"/>
                    </a:lnTo>
                    <a:lnTo>
                      <a:pt x="245" y="2146"/>
                    </a:lnTo>
                    <a:cubicBezTo>
                      <a:pt x="244" y="2146"/>
                      <a:pt x="244" y="2146"/>
                      <a:pt x="243" y="2146"/>
                    </a:cubicBezTo>
                    <a:lnTo>
                      <a:pt x="243" y="2146"/>
                    </a:lnTo>
                    <a:cubicBezTo>
                      <a:pt x="233" y="2146"/>
                      <a:pt x="786" y="2344"/>
                      <a:pt x="1057" y="2414"/>
                    </a:cubicBezTo>
                    <a:lnTo>
                      <a:pt x="1146" y="2432"/>
                    </a:lnTo>
                    <a:cubicBezTo>
                      <a:pt x="1244" y="2593"/>
                      <a:pt x="1343" y="2762"/>
                      <a:pt x="1432" y="2923"/>
                    </a:cubicBezTo>
                    <a:lnTo>
                      <a:pt x="1485" y="3021"/>
                    </a:lnTo>
                    <a:lnTo>
                      <a:pt x="745" y="2932"/>
                    </a:lnTo>
                    <a:lnTo>
                      <a:pt x="637" y="2923"/>
                    </a:lnTo>
                    <a:cubicBezTo>
                      <a:pt x="602" y="2923"/>
                      <a:pt x="1164" y="3039"/>
                      <a:pt x="1432" y="3075"/>
                    </a:cubicBezTo>
                    <a:lnTo>
                      <a:pt x="1521" y="3083"/>
                    </a:lnTo>
                    <a:cubicBezTo>
                      <a:pt x="1610" y="3262"/>
                      <a:pt x="1700" y="3432"/>
                      <a:pt x="1780" y="3610"/>
                    </a:cubicBezTo>
                    <a:cubicBezTo>
                      <a:pt x="1860" y="3789"/>
                      <a:pt x="1923" y="3976"/>
                      <a:pt x="1967" y="4172"/>
                    </a:cubicBezTo>
                    <a:cubicBezTo>
                      <a:pt x="1972" y="4208"/>
                      <a:pt x="2003" y="4226"/>
                      <a:pt x="2031" y="4226"/>
                    </a:cubicBezTo>
                    <a:cubicBezTo>
                      <a:pt x="2059" y="4226"/>
                      <a:pt x="2083" y="4208"/>
                      <a:pt x="2074" y="4172"/>
                    </a:cubicBezTo>
                    <a:cubicBezTo>
                      <a:pt x="2039" y="4003"/>
                      <a:pt x="1994" y="3842"/>
                      <a:pt x="1923" y="3681"/>
                    </a:cubicBezTo>
                    <a:cubicBezTo>
                      <a:pt x="1833" y="3485"/>
                      <a:pt x="1735" y="3280"/>
                      <a:pt x="1637" y="3083"/>
                    </a:cubicBezTo>
                    <a:cubicBezTo>
                      <a:pt x="1583" y="2985"/>
                      <a:pt x="1521" y="2887"/>
                      <a:pt x="1467" y="2780"/>
                    </a:cubicBezTo>
                    <a:cubicBezTo>
                      <a:pt x="1548" y="2539"/>
                      <a:pt x="1619" y="2298"/>
                      <a:pt x="1700" y="2057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699" y="2019"/>
                      <a:pt x="1513" y="2450"/>
                      <a:pt x="1441" y="2682"/>
                    </a:cubicBezTo>
                    <a:lnTo>
                      <a:pt x="1423" y="2709"/>
                    </a:lnTo>
                    <a:cubicBezTo>
                      <a:pt x="1307" y="2512"/>
                      <a:pt x="1191" y="2307"/>
                      <a:pt x="1075" y="2102"/>
                    </a:cubicBezTo>
                    <a:cubicBezTo>
                      <a:pt x="986" y="1941"/>
                      <a:pt x="905" y="1789"/>
                      <a:pt x="816" y="1629"/>
                    </a:cubicBezTo>
                    <a:cubicBezTo>
                      <a:pt x="852" y="1423"/>
                      <a:pt x="878" y="1227"/>
                      <a:pt x="905" y="1022"/>
                    </a:cubicBezTo>
                    <a:lnTo>
                      <a:pt x="923" y="924"/>
                    </a:lnTo>
                    <a:lnTo>
                      <a:pt x="923" y="924"/>
                    </a:lnTo>
                    <a:cubicBezTo>
                      <a:pt x="861" y="1120"/>
                      <a:pt x="807" y="1325"/>
                      <a:pt x="771" y="1530"/>
                    </a:cubicBezTo>
                    <a:cubicBezTo>
                      <a:pt x="584" y="1173"/>
                      <a:pt x="405" y="808"/>
                      <a:pt x="227" y="442"/>
                    </a:cubicBezTo>
                    <a:cubicBezTo>
                      <a:pt x="155" y="299"/>
                      <a:pt x="84" y="156"/>
                      <a:pt x="13" y="4"/>
                    </a:cubicBezTo>
                    <a:cubicBezTo>
                      <a:pt x="11" y="2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6" name="Google Shape;4896;p54"/>
              <p:cNvSpPr/>
              <p:nvPr/>
            </p:nvSpPr>
            <p:spPr>
              <a:xfrm rot="6683270">
                <a:off x="2124201" y="4232080"/>
                <a:ext cx="212741" cy="277482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3446" extrusionOk="0">
                    <a:moveTo>
                      <a:pt x="1062" y="171"/>
                    </a:moveTo>
                    <a:cubicBezTo>
                      <a:pt x="794" y="54"/>
                      <a:pt x="518" y="1"/>
                      <a:pt x="232" y="10"/>
                    </a:cubicBezTo>
                    <a:cubicBezTo>
                      <a:pt x="0" y="876"/>
                      <a:pt x="27" y="2384"/>
                      <a:pt x="598" y="3009"/>
                    </a:cubicBezTo>
                    <a:cubicBezTo>
                      <a:pt x="848" y="3276"/>
                      <a:pt x="1187" y="3428"/>
                      <a:pt x="1553" y="3446"/>
                    </a:cubicBezTo>
                    <a:cubicBezTo>
                      <a:pt x="2642" y="2500"/>
                      <a:pt x="2383" y="742"/>
                      <a:pt x="1062" y="1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2196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7" name="Google Shape;4897;p54"/>
              <p:cNvSpPr/>
              <p:nvPr/>
            </p:nvSpPr>
            <p:spPr>
              <a:xfrm rot="6683270">
                <a:off x="2118985" y="4238884"/>
                <a:ext cx="237220" cy="306389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3805" extrusionOk="0">
                    <a:moveTo>
                      <a:pt x="268" y="1"/>
                    </a:moveTo>
                    <a:lnTo>
                      <a:pt x="259" y="19"/>
                    </a:lnTo>
                    <a:cubicBezTo>
                      <a:pt x="170" y="224"/>
                      <a:pt x="117" y="438"/>
                      <a:pt x="81" y="661"/>
                    </a:cubicBezTo>
                    <a:cubicBezTo>
                      <a:pt x="45" y="876"/>
                      <a:pt x="27" y="1099"/>
                      <a:pt x="18" y="1313"/>
                    </a:cubicBezTo>
                    <a:cubicBezTo>
                      <a:pt x="1" y="1759"/>
                      <a:pt x="45" y="2196"/>
                      <a:pt x="152" y="2625"/>
                    </a:cubicBezTo>
                    <a:cubicBezTo>
                      <a:pt x="215" y="2839"/>
                      <a:pt x="295" y="3035"/>
                      <a:pt x="420" y="3223"/>
                    </a:cubicBezTo>
                    <a:cubicBezTo>
                      <a:pt x="545" y="3410"/>
                      <a:pt x="715" y="3553"/>
                      <a:pt x="911" y="3660"/>
                    </a:cubicBezTo>
                    <a:cubicBezTo>
                      <a:pt x="1107" y="3758"/>
                      <a:pt x="1330" y="3803"/>
                      <a:pt x="1545" y="3803"/>
                    </a:cubicBezTo>
                    <a:cubicBezTo>
                      <a:pt x="1567" y="3804"/>
                      <a:pt x="1590" y="3804"/>
                      <a:pt x="1612" y="3804"/>
                    </a:cubicBezTo>
                    <a:cubicBezTo>
                      <a:pt x="1813" y="3804"/>
                      <a:pt x="2012" y="3769"/>
                      <a:pt x="2196" y="3705"/>
                    </a:cubicBezTo>
                    <a:lnTo>
                      <a:pt x="2196" y="3705"/>
                    </a:lnTo>
                    <a:cubicBezTo>
                      <a:pt x="2012" y="3761"/>
                      <a:pt x="1813" y="3795"/>
                      <a:pt x="1619" y="3795"/>
                    </a:cubicBezTo>
                    <a:cubicBezTo>
                      <a:pt x="1597" y="3795"/>
                      <a:pt x="1575" y="3795"/>
                      <a:pt x="1554" y="3794"/>
                    </a:cubicBezTo>
                    <a:cubicBezTo>
                      <a:pt x="1330" y="3794"/>
                      <a:pt x="1116" y="3741"/>
                      <a:pt x="920" y="3642"/>
                    </a:cubicBezTo>
                    <a:cubicBezTo>
                      <a:pt x="724" y="3544"/>
                      <a:pt x="554" y="3401"/>
                      <a:pt x="429" y="3214"/>
                    </a:cubicBezTo>
                    <a:cubicBezTo>
                      <a:pt x="322" y="3027"/>
                      <a:pt x="233" y="2830"/>
                      <a:pt x="179" y="2616"/>
                    </a:cubicBezTo>
                    <a:cubicBezTo>
                      <a:pt x="72" y="2188"/>
                      <a:pt x="36" y="1750"/>
                      <a:pt x="54" y="1313"/>
                    </a:cubicBezTo>
                    <a:cubicBezTo>
                      <a:pt x="63" y="1099"/>
                      <a:pt x="90" y="885"/>
                      <a:pt x="126" y="670"/>
                    </a:cubicBezTo>
                    <a:cubicBezTo>
                      <a:pt x="160" y="455"/>
                      <a:pt x="219" y="257"/>
                      <a:pt x="295" y="67"/>
                    </a:cubicBezTo>
                    <a:lnTo>
                      <a:pt x="295" y="67"/>
                    </a:lnTo>
                    <a:cubicBezTo>
                      <a:pt x="688" y="252"/>
                      <a:pt x="1071" y="461"/>
                      <a:pt x="1429" y="688"/>
                    </a:cubicBezTo>
                    <a:cubicBezTo>
                      <a:pt x="1803" y="920"/>
                      <a:pt x="2152" y="1206"/>
                      <a:pt x="2455" y="1518"/>
                    </a:cubicBezTo>
                    <a:cubicBezTo>
                      <a:pt x="2607" y="1679"/>
                      <a:pt x="2732" y="1866"/>
                      <a:pt x="2812" y="2072"/>
                    </a:cubicBezTo>
                    <a:cubicBezTo>
                      <a:pt x="2892" y="2277"/>
                      <a:pt x="2928" y="2500"/>
                      <a:pt x="2937" y="2714"/>
                    </a:cubicBezTo>
                    <a:cubicBezTo>
                      <a:pt x="2937" y="2937"/>
                      <a:pt x="2866" y="3151"/>
                      <a:pt x="2732" y="3330"/>
                    </a:cubicBezTo>
                    <a:cubicBezTo>
                      <a:pt x="2589" y="3500"/>
                      <a:pt x="2401" y="3633"/>
                      <a:pt x="2196" y="3705"/>
                    </a:cubicBezTo>
                    <a:cubicBezTo>
                      <a:pt x="2410" y="3633"/>
                      <a:pt x="2589" y="3508"/>
                      <a:pt x="2741" y="3330"/>
                    </a:cubicBezTo>
                    <a:cubicBezTo>
                      <a:pt x="2874" y="3160"/>
                      <a:pt x="2946" y="2937"/>
                      <a:pt x="2946" y="2714"/>
                    </a:cubicBezTo>
                    <a:cubicBezTo>
                      <a:pt x="2946" y="2491"/>
                      <a:pt x="2910" y="2268"/>
                      <a:pt x="2830" y="2063"/>
                    </a:cubicBezTo>
                    <a:cubicBezTo>
                      <a:pt x="2749" y="1857"/>
                      <a:pt x="2625" y="1670"/>
                      <a:pt x="2482" y="1500"/>
                    </a:cubicBezTo>
                    <a:cubicBezTo>
                      <a:pt x="2169" y="1179"/>
                      <a:pt x="1830" y="893"/>
                      <a:pt x="1455" y="661"/>
                    </a:cubicBezTo>
                    <a:cubicBezTo>
                      <a:pt x="1081" y="411"/>
                      <a:pt x="697" y="197"/>
                      <a:pt x="295" y="10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98" name="Google Shape;4898;p54"/>
            <p:cNvSpPr/>
            <p:nvPr/>
          </p:nvSpPr>
          <p:spPr>
            <a:xfrm rot="3470581">
              <a:off x="766015" y="3113467"/>
              <a:ext cx="129400" cy="223048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54"/>
            <p:cNvSpPr/>
            <p:nvPr/>
          </p:nvSpPr>
          <p:spPr>
            <a:xfrm rot="3470581">
              <a:off x="591587" y="3179053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54"/>
            <p:cNvSpPr/>
            <p:nvPr/>
          </p:nvSpPr>
          <p:spPr>
            <a:xfrm rot="3470581">
              <a:off x="707534" y="3025105"/>
              <a:ext cx="185524" cy="18512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54"/>
            <p:cNvSpPr/>
            <p:nvPr/>
          </p:nvSpPr>
          <p:spPr>
            <a:xfrm rot="3470581">
              <a:off x="743614" y="3226486"/>
              <a:ext cx="130044" cy="222404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54"/>
            <p:cNvSpPr/>
            <p:nvPr/>
          </p:nvSpPr>
          <p:spPr>
            <a:xfrm rot="3470581">
              <a:off x="569927" y="3291962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54"/>
            <p:cNvSpPr/>
            <p:nvPr/>
          </p:nvSpPr>
          <p:spPr>
            <a:xfrm rot="3470581">
              <a:off x="720556" y="3341253"/>
              <a:ext cx="138499" cy="218458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54"/>
            <p:cNvSpPr/>
            <p:nvPr/>
          </p:nvSpPr>
          <p:spPr>
            <a:xfrm rot="3470581">
              <a:off x="549455" y="3430585"/>
              <a:ext cx="229329" cy="67317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54"/>
            <p:cNvSpPr/>
            <p:nvPr/>
          </p:nvSpPr>
          <p:spPr>
            <a:xfrm rot="3470581">
              <a:off x="705906" y="3459237"/>
              <a:ext cx="153798" cy="211372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54"/>
            <p:cNvSpPr/>
            <p:nvPr/>
          </p:nvSpPr>
          <p:spPr>
            <a:xfrm rot="3470581">
              <a:off x="541330" y="3563622"/>
              <a:ext cx="224739" cy="69330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54"/>
            <p:cNvSpPr/>
            <p:nvPr/>
          </p:nvSpPr>
          <p:spPr>
            <a:xfrm rot="3470581">
              <a:off x="733886" y="3041544"/>
              <a:ext cx="152430" cy="187376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54"/>
            <p:cNvSpPr/>
            <p:nvPr/>
          </p:nvSpPr>
          <p:spPr>
            <a:xfrm rot="3470581">
              <a:off x="800697" y="3126633"/>
              <a:ext cx="75530" cy="225303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54"/>
            <p:cNvSpPr/>
            <p:nvPr/>
          </p:nvSpPr>
          <p:spPr>
            <a:xfrm rot="3470581">
              <a:off x="596609" y="3179735"/>
              <a:ext cx="226430" cy="7367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54"/>
            <p:cNvSpPr/>
            <p:nvPr/>
          </p:nvSpPr>
          <p:spPr>
            <a:xfrm rot="3470581">
              <a:off x="778418" y="3237670"/>
              <a:ext cx="78429" cy="224578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54"/>
            <p:cNvSpPr/>
            <p:nvPr/>
          </p:nvSpPr>
          <p:spPr>
            <a:xfrm rot="3470581">
              <a:off x="574156" y="3292205"/>
              <a:ext cx="227155" cy="7424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54"/>
            <p:cNvSpPr/>
            <p:nvPr/>
          </p:nvSpPr>
          <p:spPr>
            <a:xfrm rot="3470581">
              <a:off x="754913" y="3354559"/>
              <a:ext cx="89863" cy="220310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54"/>
            <p:cNvSpPr/>
            <p:nvPr/>
          </p:nvSpPr>
          <p:spPr>
            <a:xfrm rot="3470581">
              <a:off x="551291" y="3429828"/>
              <a:ext cx="227155" cy="70457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54"/>
            <p:cNvSpPr/>
            <p:nvPr/>
          </p:nvSpPr>
          <p:spPr>
            <a:xfrm rot="3470581">
              <a:off x="740822" y="3472842"/>
              <a:ext cx="105002" cy="213546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54"/>
            <p:cNvSpPr/>
            <p:nvPr/>
          </p:nvSpPr>
          <p:spPr>
            <a:xfrm rot="3470581">
              <a:off x="541431" y="3563590"/>
              <a:ext cx="226430" cy="71343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54"/>
            <p:cNvSpPr/>
            <p:nvPr/>
          </p:nvSpPr>
          <p:spPr>
            <a:xfrm rot="3470581">
              <a:off x="529843" y="3259215"/>
              <a:ext cx="481043" cy="382080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54"/>
            <p:cNvSpPr/>
            <p:nvPr/>
          </p:nvSpPr>
          <p:spPr>
            <a:xfrm rot="3470581">
              <a:off x="784825" y="3356815"/>
              <a:ext cx="97835" cy="150255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54"/>
            <p:cNvSpPr/>
            <p:nvPr/>
          </p:nvSpPr>
          <p:spPr>
            <a:xfrm rot="3470581">
              <a:off x="641847" y="3060044"/>
              <a:ext cx="306953" cy="35148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54"/>
            <p:cNvSpPr/>
            <p:nvPr/>
          </p:nvSpPr>
          <p:spPr>
            <a:xfrm rot="3470581">
              <a:off x="835965" y="3486253"/>
              <a:ext cx="28102" cy="29552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920" name="Google Shape;4920;p54"/>
          <p:cNvGrpSpPr/>
          <p:nvPr/>
        </p:nvGrpSpPr>
        <p:grpSpPr>
          <a:xfrm>
            <a:off x="9370966" y="648638"/>
            <a:ext cx="2122236" cy="1175137"/>
            <a:chOff x="7028224" y="486478"/>
            <a:chExt cx="1591677" cy="881353"/>
          </a:xfrm>
        </p:grpSpPr>
        <p:sp>
          <p:nvSpPr>
            <p:cNvPr id="4921" name="Google Shape;4921;p54"/>
            <p:cNvSpPr/>
            <p:nvPr/>
          </p:nvSpPr>
          <p:spPr>
            <a:xfrm rot="3684608">
              <a:off x="7927520" y="582209"/>
              <a:ext cx="86377" cy="72370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54"/>
            <p:cNvSpPr/>
            <p:nvPr/>
          </p:nvSpPr>
          <p:spPr>
            <a:xfrm rot="3684608">
              <a:off x="7929692" y="577828"/>
              <a:ext cx="79132" cy="74463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54"/>
            <p:cNvSpPr/>
            <p:nvPr/>
          </p:nvSpPr>
          <p:spPr>
            <a:xfrm rot="3684608">
              <a:off x="7946241" y="615641"/>
              <a:ext cx="33166" cy="27209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54"/>
            <p:cNvSpPr/>
            <p:nvPr/>
          </p:nvSpPr>
          <p:spPr>
            <a:xfrm rot="3684608">
              <a:off x="7998868" y="703623"/>
              <a:ext cx="76959" cy="76959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54"/>
            <p:cNvSpPr/>
            <p:nvPr/>
          </p:nvSpPr>
          <p:spPr>
            <a:xfrm rot="3684608">
              <a:off x="7992549" y="702810"/>
              <a:ext cx="89436" cy="79132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54"/>
            <p:cNvSpPr/>
            <p:nvPr/>
          </p:nvSpPr>
          <p:spPr>
            <a:xfrm rot="3684608">
              <a:off x="8012119" y="744267"/>
              <a:ext cx="30510" cy="25519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54"/>
            <p:cNvSpPr/>
            <p:nvPr/>
          </p:nvSpPr>
          <p:spPr>
            <a:xfrm rot="3684608">
              <a:off x="8041765" y="519889"/>
              <a:ext cx="227173" cy="254382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54"/>
            <p:cNvSpPr/>
            <p:nvPr/>
          </p:nvSpPr>
          <p:spPr>
            <a:xfrm rot="3684608">
              <a:off x="8067554" y="576715"/>
              <a:ext cx="63998" cy="158184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54"/>
            <p:cNvSpPr/>
            <p:nvPr/>
          </p:nvSpPr>
          <p:spPr>
            <a:xfrm rot="3684608">
              <a:off x="8229593" y="1003175"/>
              <a:ext cx="368612" cy="263559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54"/>
            <p:cNvSpPr/>
            <p:nvPr/>
          </p:nvSpPr>
          <p:spPr>
            <a:xfrm rot="3684608">
              <a:off x="8216221" y="1014649"/>
              <a:ext cx="373120" cy="188371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54"/>
            <p:cNvSpPr/>
            <p:nvPr/>
          </p:nvSpPr>
          <p:spPr>
            <a:xfrm rot="3684608">
              <a:off x="8232263" y="1073065"/>
              <a:ext cx="301072" cy="21992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54"/>
            <p:cNvSpPr/>
            <p:nvPr/>
          </p:nvSpPr>
          <p:spPr>
            <a:xfrm rot="3684608">
              <a:off x="8245610" y="1013604"/>
              <a:ext cx="348487" cy="265733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54"/>
            <p:cNvSpPr/>
            <p:nvPr/>
          </p:nvSpPr>
          <p:spPr>
            <a:xfrm rot="3684608">
              <a:off x="8018197" y="967685"/>
              <a:ext cx="135966" cy="223631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54"/>
            <p:cNvSpPr/>
            <p:nvPr/>
          </p:nvSpPr>
          <p:spPr>
            <a:xfrm rot="3684608">
              <a:off x="8090539" y="1119258"/>
              <a:ext cx="239328" cy="99579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54"/>
            <p:cNvSpPr/>
            <p:nvPr/>
          </p:nvSpPr>
          <p:spPr>
            <a:xfrm rot="3684608">
              <a:off x="8020328" y="1112582"/>
              <a:ext cx="154481" cy="211314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54"/>
            <p:cNvSpPr/>
            <p:nvPr/>
          </p:nvSpPr>
          <p:spPr>
            <a:xfrm rot="3684608">
              <a:off x="8075285" y="868436"/>
              <a:ext cx="136207" cy="223631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54"/>
            <p:cNvSpPr/>
            <p:nvPr/>
          </p:nvSpPr>
          <p:spPr>
            <a:xfrm rot="3684608">
              <a:off x="8147647" y="1019297"/>
              <a:ext cx="239570" cy="100062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54"/>
            <p:cNvSpPr/>
            <p:nvPr/>
          </p:nvSpPr>
          <p:spPr>
            <a:xfrm rot="3684608">
              <a:off x="8136076" y="773753"/>
              <a:ext cx="134436" cy="225402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54"/>
            <p:cNvSpPr/>
            <p:nvPr/>
          </p:nvSpPr>
          <p:spPr>
            <a:xfrm rot="3684608">
              <a:off x="8206716" y="904082"/>
              <a:ext cx="237879" cy="83399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54"/>
            <p:cNvSpPr/>
            <p:nvPr/>
          </p:nvSpPr>
          <p:spPr>
            <a:xfrm rot="3684608">
              <a:off x="8187357" y="678719"/>
              <a:ext cx="130814" cy="223389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54"/>
            <p:cNvSpPr/>
            <p:nvPr/>
          </p:nvSpPr>
          <p:spPr>
            <a:xfrm rot="3684608">
              <a:off x="8256930" y="783526"/>
              <a:ext cx="234176" cy="72853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54"/>
            <p:cNvSpPr/>
            <p:nvPr/>
          </p:nvSpPr>
          <p:spPr>
            <a:xfrm rot="3684608">
              <a:off x="8118998" y="836460"/>
              <a:ext cx="79776" cy="140232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54"/>
            <p:cNvSpPr/>
            <p:nvPr/>
          </p:nvSpPr>
          <p:spPr>
            <a:xfrm rot="3684608">
              <a:off x="7966279" y="906896"/>
              <a:ext cx="326994" cy="389462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54"/>
            <p:cNvSpPr/>
            <p:nvPr/>
          </p:nvSpPr>
          <p:spPr>
            <a:xfrm rot="3684608">
              <a:off x="8147470" y="829580"/>
              <a:ext cx="34535" cy="22379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54"/>
            <p:cNvSpPr/>
            <p:nvPr/>
          </p:nvSpPr>
          <p:spPr>
            <a:xfrm rot="3684608">
              <a:off x="8035564" y="1092891"/>
              <a:ext cx="106341" cy="213568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54"/>
            <p:cNvSpPr/>
            <p:nvPr/>
          </p:nvSpPr>
          <p:spPr>
            <a:xfrm rot="3684608">
              <a:off x="8052499" y="969352"/>
              <a:ext cx="71163" cy="22491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54"/>
            <p:cNvSpPr/>
            <p:nvPr/>
          </p:nvSpPr>
          <p:spPr>
            <a:xfrm rot="3684608">
              <a:off x="8096475" y="1107492"/>
              <a:ext cx="214937" cy="102155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54"/>
            <p:cNvSpPr/>
            <p:nvPr/>
          </p:nvSpPr>
          <p:spPr>
            <a:xfrm rot="3684608">
              <a:off x="8106521" y="869919"/>
              <a:ext cx="74061" cy="225804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54"/>
            <p:cNvSpPr/>
            <p:nvPr/>
          </p:nvSpPr>
          <p:spPr>
            <a:xfrm rot="3684608">
              <a:off x="8153631" y="1007691"/>
              <a:ext cx="214856" cy="102075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54"/>
            <p:cNvSpPr/>
            <p:nvPr/>
          </p:nvSpPr>
          <p:spPr>
            <a:xfrm rot="3684608">
              <a:off x="8163987" y="768576"/>
              <a:ext cx="71968" cy="22709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54"/>
            <p:cNvSpPr/>
            <p:nvPr/>
          </p:nvSpPr>
          <p:spPr>
            <a:xfrm rot="3684608">
              <a:off x="8210700" y="895199"/>
              <a:ext cx="221377" cy="87021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54"/>
            <p:cNvSpPr/>
            <p:nvPr/>
          </p:nvSpPr>
          <p:spPr>
            <a:xfrm rot="3684608">
              <a:off x="8207884" y="667006"/>
              <a:ext cx="75510" cy="225885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54"/>
            <p:cNvSpPr/>
            <p:nvPr/>
          </p:nvSpPr>
          <p:spPr>
            <a:xfrm rot="3684608">
              <a:off x="8258597" y="776898"/>
              <a:ext cx="226368" cy="74705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54"/>
            <p:cNvSpPr/>
            <p:nvPr/>
          </p:nvSpPr>
          <p:spPr>
            <a:xfrm rot="3684608">
              <a:off x="8041949" y="685248"/>
              <a:ext cx="394775" cy="474793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54"/>
            <p:cNvSpPr/>
            <p:nvPr/>
          </p:nvSpPr>
          <p:spPr>
            <a:xfrm>
              <a:off x="7030019" y="619329"/>
              <a:ext cx="231129" cy="24928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54"/>
            <p:cNvSpPr/>
            <p:nvPr/>
          </p:nvSpPr>
          <p:spPr>
            <a:xfrm>
              <a:off x="7042791" y="602484"/>
              <a:ext cx="213387" cy="246731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54"/>
            <p:cNvSpPr/>
            <p:nvPr/>
          </p:nvSpPr>
          <p:spPr>
            <a:xfrm>
              <a:off x="7041755" y="644941"/>
              <a:ext cx="202756" cy="221878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54"/>
            <p:cNvSpPr/>
            <p:nvPr/>
          </p:nvSpPr>
          <p:spPr>
            <a:xfrm>
              <a:off x="7028224" y="619467"/>
              <a:ext cx="214423" cy="2510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54"/>
            <p:cNvSpPr/>
            <p:nvPr/>
          </p:nvSpPr>
          <p:spPr>
            <a:xfrm>
              <a:off x="7322100" y="540214"/>
              <a:ext cx="298231" cy="209245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54"/>
            <p:cNvSpPr/>
            <p:nvPr/>
          </p:nvSpPr>
          <p:spPr>
            <a:xfrm>
              <a:off x="7325138" y="566033"/>
              <a:ext cx="264404" cy="193574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54"/>
            <p:cNvSpPr/>
            <p:nvPr/>
          </p:nvSpPr>
          <p:spPr>
            <a:xfrm>
              <a:off x="7319615" y="539385"/>
              <a:ext cx="297679" cy="210419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54"/>
            <p:cNvSpPr/>
            <p:nvPr/>
          </p:nvSpPr>
          <p:spPr>
            <a:xfrm>
              <a:off x="7342465" y="592474"/>
              <a:ext cx="334267" cy="114874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54"/>
            <p:cNvSpPr/>
            <p:nvPr/>
          </p:nvSpPr>
          <p:spPr>
            <a:xfrm>
              <a:off x="7394240" y="630513"/>
              <a:ext cx="350698" cy="334751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54"/>
            <p:cNvSpPr/>
            <p:nvPr/>
          </p:nvSpPr>
          <p:spPr>
            <a:xfrm>
              <a:off x="7661538" y="925158"/>
              <a:ext cx="106038" cy="104036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54"/>
            <p:cNvSpPr/>
            <p:nvPr/>
          </p:nvSpPr>
          <p:spPr>
            <a:xfrm>
              <a:off x="7515532" y="918669"/>
              <a:ext cx="104795" cy="105278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54"/>
            <p:cNvSpPr/>
            <p:nvPr/>
          </p:nvSpPr>
          <p:spPr>
            <a:xfrm>
              <a:off x="7326380" y="746355"/>
              <a:ext cx="111630" cy="91057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54"/>
            <p:cNvSpPr/>
            <p:nvPr/>
          </p:nvSpPr>
          <p:spPr>
            <a:xfrm>
              <a:off x="7414467" y="864614"/>
              <a:ext cx="107280" cy="101205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54"/>
            <p:cNvSpPr/>
            <p:nvPr/>
          </p:nvSpPr>
          <p:spPr>
            <a:xfrm>
              <a:off x="7432347" y="885946"/>
              <a:ext cx="40731" cy="43975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54"/>
            <p:cNvSpPr/>
            <p:nvPr/>
          </p:nvSpPr>
          <p:spPr>
            <a:xfrm>
              <a:off x="7351025" y="760162"/>
              <a:ext cx="48739" cy="43768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54"/>
            <p:cNvSpPr/>
            <p:nvPr/>
          </p:nvSpPr>
          <p:spPr>
            <a:xfrm>
              <a:off x="7538935" y="938966"/>
              <a:ext cx="43216" cy="50672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54"/>
            <p:cNvSpPr/>
            <p:nvPr/>
          </p:nvSpPr>
          <p:spPr>
            <a:xfrm>
              <a:off x="7707791" y="949528"/>
              <a:ext cx="40731" cy="45908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54"/>
            <p:cNvSpPr/>
            <p:nvPr/>
          </p:nvSpPr>
          <p:spPr>
            <a:xfrm>
              <a:off x="7666509" y="923916"/>
              <a:ext cx="98030" cy="10555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54"/>
            <p:cNvSpPr/>
            <p:nvPr/>
          </p:nvSpPr>
          <p:spPr>
            <a:xfrm>
              <a:off x="7519882" y="917979"/>
              <a:ext cx="97408" cy="106797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54"/>
            <p:cNvSpPr/>
            <p:nvPr/>
          </p:nvSpPr>
          <p:spPr>
            <a:xfrm>
              <a:off x="7326380" y="744422"/>
              <a:ext cx="111630" cy="93059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54"/>
            <p:cNvSpPr/>
            <p:nvPr/>
          </p:nvSpPr>
          <p:spPr>
            <a:xfrm>
              <a:off x="7417574" y="863371"/>
              <a:ext cx="99272" cy="103345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54"/>
            <p:cNvSpPr/>
            <p:nvPr/>
          </p:nvSpPr>
          <p:spPr>
            <a:xfrm>
              <a:off x="7726844" y="1011384"/>
              <a:ext cx="21677" cy="24231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54"/>
            <p:cNvSpPr/>
            <p:nvPr/>
          </p:nvSpPr>
          <p:spPr>
            <a:xfrm>
              <a:off x="7534033" y="1004136"/>
              <a:ext cx="23472" cy="25336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54"/>
            <p:cNvSpPr/>
            <p:nvPr/>
          </p:nvSpPr>
          <p:spPr>
            <a:xfrm>
              <a:off x="7315335" y="789710"/>
              <a:ext cx="32101" cy="18985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54"/>
            <p:cNvSpPr/>
            <p:nvPr/>
          </p:nvSpPr>
          <p:spPr>
            <a:xfrm>
              <a:off x="7421302" y="937447"/>
              <a:ext cx="33344" cy="34103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980" name="Google Shape;4980;p54"/>
          <p:cNvGrpSpPr/>
          <p:nvPr/>
        </p:nvGrpSpPr>
        <p:grpSpPr>
          <a:xfrm>
            <a:off x="640844" y="609602"/>
            <a:ext cx="1180245" cy="2139657"/>
            <a:chOff x="480633" y="457201"/>
            <a:chExt cx="885184" cy="1604743"/>
          </a:xfrm>
        </p:grpSpPr>
        <p:sp>
          <p:nvSpPr>
            <p:cNvPr id="4981" name="Google Shape;4981;p54"/>
            <p:cNvSpPr/>
            <p:nvPr/>
          </p:nvSpPr>
          <p:spPr>
            <a:xfrm rot="7840364" flipH="1">
              <a:off x="996314" y="847368"/>
              <a:ext cx="293855" cy="334409"/>
            </a:xfrm>
            <a:custGeom>
              <a:avLst/>
              <a:gdLst/>
              <a:ahLst/>
              <a:cxnLst/>
              <a:rect l="l" t="t" r="r" b="b"/>
              <a:pathLst>
                <a:path w="3312" h="3769" extrusionOk="0">
                  <a:moveTo>
                    <a:pt x="402" y="1"/>
                  </a:moveTo>
                  <a:lnTo>
                    <a:pt x="402" y="1"/>
                  </a:lnTo>
                  <a:cubicBezTo>
                    <a:pt x="54" y="750"/>
                    <a:pt x="1" y="2625"/>
                    <a:pt x="652" y="3339"/>
                  </a:cubicBezTo>
                  <a:cubicBezTo>
                    <a:pt x="968" y="3680"/>
                    <a:pt x="1367" y="3768"/>
                    <a:pt x="1696" y="3768"/>
                  </a:cubicBezTo>
                  <a:cubicBezTo>
                    <a:pt x="2044" y="3768"/>
                    <a:pt x="2312" y="3669"/>
                    <a:pt x="2312" y="3669"/>
                  </a:cubicBezTo>
                  <a:cubicBezTo>
                    <a:pt x="2651" y="3544"/>
                    <a:pt x="3312" y="3205"/>
                    <a:pt x="2964" y="2107"/>
                  </a:cubicBezTo>
                  <a:cubicBezTo>
                    <a:pt x="2625" y="1000"/>
                    <a:pt x="402" y="1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54"/>
            <p:cNvSpPr/>
            <p:nvPr/>
          </p:nvSpPr>
          <p:spPr>
            <a:xfrm rot="7840364" flipH="1">
              <a:off x="1014380" y="801191"/>
              <a:ext cx="184902" cy="374957"/>
            </a:xfrm>
            <a:custGeom>
              <a:avLst/>
              <a:gdLst/>
              <a:ahLst/>
              <a:cxnLst/>
              <a:rect l="l" t="t" r="r" b="b"/>
              <a:pathLst>
                <a:path w="2084" h="4226" extrusionOk="0">
                  <a:moveTo>
                    <a:pt x="1727" y="1940"/>
                  </a:moveTo>
                  <a:lnTo>
                    <a:pt x="1727" y="1940"/>
                  </a:lnTo>
                  <a:cubicBezTo>
                    <a:pt x="1727" y="1940"/>
                    <a:pt x="1727" y="1940"/>
                    <a:pt x="1726" y="1941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727" y="1943"/>
                    <a:pt x="1728" y="1940"/>
                    <a:pt x="1727" y="1940"/>
                  </a:cubicBezTo>
                  <a:close/>
                  <a:moveTo>
                    <a:pt x="10" y="1"/>
                  </a:moveTo>
                  <a:cubicBezTo>
                    <a:pt x="0" y="1"/>
                    <a:pt x="280" y="711"/>
                    <a:pt x="495" y="1182"/>
                  </a:cubicBezTo>
                  <a:lnTo>
                    <a:pt x="155" y="1084"/>
                  </a:lnTo>
                  <a:lnTo>
                    <a:pt x="93" y="1066"/>
                  </a:lnTo>
                  <a:lnTo>
                    <a:pt x="93" y="1066"/>
                  </a:lnTo>
                  <a:cubicBezTo>
                    <a:pt x="227" y="1138"/>
                    <a:pt x="370" y="1200"/>
                    <a:pt x="512" y="1245"/>
                  </a:cubicBezTo>
                  <a:lnTo>
                    <a:pt x="521" y="1245"/>
                  </a:lnTo>
                  <a:cubicBezTo>
                    <a:pt x="655" y="1530"/>
                    <a:pt x="762" y="1754"/>
                    <a:pt x="914" y="2030"/>
                  </a:cubicBezTo>
                  <a:cubicBezTo>
                    <a:pt x="977" y="2137"/>
                    <a:pt x="1039" y="2253"/>
                    <a:pt x="1110" y="2361"/>
                  </a:cubicBezTo>
                  <a:lnTo>
                    <a:pt x="361" y="2182"/>
                  </a:lnTo>
                  <a:lnTo>
                    <a:pt x="245" y="2146"/>
                  </a:lnTo>
                  <a:cubicBezTo>
                    <a:pt x="244" y="2146"/>
                    <a:pt x="244" y="2146"/>
                    <a:pt x="243" y="2146"/>
                  </a:cubicBezTo>
                  <a:lnTo>
                    <a:pt x="243" y="2146"/>
                  </a:lnTo>
                  <a:cubicBezTo>
                    <a:pt x="233" y="2146"/>
                    <a:pt x="786" y="2344"/>
                    <a:pt x="1057" y="2414"/>
                  </a:cubicBezTo>
                  <a:lnTo>
                    <a:pt x="1146" y="2432"/>
                  </a:lnTo>
                  <a:cubicBezTo>
                    <a:pt x="1244" y="2593"/>
                    <a:pt x="1343" y="2762"/>
                    <a:pt x="1432" y="2923"/>
                  </a:cubicBezTo>
                  <a:lnTo>
                    <a:pt x="1485" y="3021"/>
                  </a:lnTo>
                  <a:lnTo>
                    <a:pt x="745" y="2932"/>
                  </a:lnTo>
                  <a:lnTo>
                    <a:pt x="637" y="2923"/>
                  </a:lnTo>
                  <a:cubicBezTo>
                    <a:pt x="602" y="2923"/>
                    <a:pt x="1164" y="3039"/>
                    <a:pt x="1432" y="3075"/>
                  </a:cubicBezTo>
                  <a:lnTo>
                    <a:pt x="1521" y="3083"/>
                  </a:lnTo>
                  <a:cubicBezTo>
                    <a:pt x="1610" y="3262"/>
                    <a:pt x="1700" y="3432"/>
                    <a:pt x="1780" y="3610"/>
                  </a:cubicBezTo>
                  <a:cubicBezTo>
                    <a:pt x="1860" y="3789"/>
                    <a:pt x="1923" y="3976"/>
                    <a:pt x="1967" y="4172"/>
                  </a:cubicBezTo>
                  <a:cubicBezTo>
                    <a:pt x="1972" y="4208"/>
                    <a:pt x="2003" y="4226"/>
                    <a:pt x="2031" y="4226"/>
                  </a:cubicBezTo>
                  <a:cubicBezTo>
                    <a:pt x="2059" y="4226"/>
                    <a:pt x="2083" y="4208"/>
                    <a:pt x="2074" y="4172"/>
                  </a:cubicBezTo>
                  <a:cubicBezTo>
                    <a:pt x="2039" y="4003"/>
                    <a:pt x="1994" y="3842"/>
                    <a:pt x="1923" y="3681"/>
                  </a:cubicBezTo>
                  <a:cubicBezTo>
                    <a:pt x="1833" y="3485"/>
                    <a:pt x="1735" y="3280"/>
                    <a:pt x="1637" y="3083"/>
                  </a:cubicBezTo>
                  <a:cubicBezTo>
                    <a:pt x="1583" y="2985"/>
                    <a:pt x="1521" y="2887"/>
                    <a:pt x="1467" y="2780"/>
                  </a:cubicBezTo>
                  <a:cubicBezTo>
                    <a:pt x="1548" y="2539"/>
                    <a:pt x="1619" y="2298"/>
                    <a:pt x="1700" y="2057"/>
                  </a:cubicBezTo>
                  <a:lnTo>
                    <a:pt x="1724" y="1950"/>
                  </a:lnTo>
                  <a:lnTo>
                    <a:pt x="1724" y="1950"/>
                  </a:lnTo>
                  <a:cubicBezTo>
                    <a:pt x="1699" y="2019"/>
                    <a:pt x="1513" y="2450"/>
                    <a:pt x="1441" y="2682"/>
                  </a:cubicBezTo>
                  <a:lnTo>
                    <a:pt x="1423" y="2709"/>
                  </a:lnTo>
                  <a:cubicBezTo>
                    <a:pt x="1307" y="2512"/>
                    <a:pt x="1191" y="2307"/>
                    <a:pt x="1075" y="2102"/>
                  </a:cubicBezTo>
                  <a:cubicBezTo>
                    <a:pt x="986" y="1941"/>
                    <a:pt x="905" y="1789"/>
                    <a:pt x="816" y="1629"/>
                  </a:cubicBezTo>
                  <a:cubicBezTo>
                    <a:pt x="852" y="1423"/>
                    <a:pt x="878" y="1227"/>
                    <a:pt x="905" y="1022"/>
                  </a:cubicBezTo>
                  <a:lnTo>
                    <a:pt x="923" y="924"/>
                  </a:lnTo>
                  <a:lnTo>
                    <a:pt x="923" y="924"/>
                  </a:lnTo>
                  <a:cubicBezTo>
                    <a:pt x="861" y="1120"/>
                    <a:pt x="807" y="1325"/>
                    <a:pt x="771" y="1530"/>
                  </a:cubicBezTo>
                  <a:cubicBezTo>
                    <a:pt x="584" y="1173"/>
                    <a:pt x="405" y="808"/>
                    <a:pt x="227" y="442"/>
                  </a:cubicBezTo>
                  <a:cubicBezTo>
                    <a:pt x="155" y="299"/>
                    <a:pt x="84" y="156"/>
                    <a:pt x="13" y="4"/>
                  </a:cubicBezTo>
                  <a:cubicBezTo>
                    <a:pt x="11" y="2"/>
                    <a:pt x="10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54"/>
            <p:cNvSpPr/>
            <p:nvPr/>
          </p:nvSpPr>
          <p:spPr>
            <a:xfrm rot="7840364" flipH="1">
              <a:off x="999054" y="871385"/>
              <a:ext cx="234410" cy="305751"/>
            </a:xfrm>
            <a:custGeom>
              <a:avLst/>
              <a:gdLst/>
              <a:ahLst/>
              <a:cxnLst/>
              <a:rect l="l" t="t" r="r" b="b"/>
              <a:pathLst>
                <a:path w="2642" h="3446" extrusionOk="0">
                  <a:moveTo>
                    <a:pt x="1062" y="171"/>
                  </a:moveTo>
                  <a:cubicBezTo>
                    <a:pt x="794" y="54"/>
                    <a:pt x="518" y="1"/>
                    <a:pt x="232" y="10"/>
                  </a:cubicBezTo>
                  <a:cubicBezTo>
                    <a:pt x="0" y="876"/>
                    <a:pt x="27" y="2384"/>
                    <a:pt x="598" y="3009"/>
                  </a:cubicBezTo>
                  <a:cubicBezTo>
                    <a:pt x="848" y="3276"/>
                    <a:pt x="1187" y="3428"/>
                    <a:pt x="1553" y="3446"/>
                  </a:cubicBezTo>
                  <a:cubicBezTo>
                    <a:pt x="2642" y="2500"/>
                    <a:pt x="2383" y="742"/>
                    <a:pt x="1062" y="17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54"/>
            <p:cNvSpPr/>
            <p:nvPr/>
          </p:nvSpPr>
          <p:spPr>
            <a:xfrm rot="7840364" flipH="1">
              <a:off x="1009887" y="851321"/>
              <a:ext cx="261382" cy="337603"/>
            </a:xfrm>
            <a:custGeom>
              <a:avLst/>
              <a:gdLst/>
              <a:ahLst/>
              <a:cxnLst/>
              <a:rect l="l" t="t" r="r" b="b"/>
              <a:pathLst>
                <a:path w="2946" h="3805" extrusionOk="0">
                  <a:moveTo>
                    <a:pt x="268" y="1"/>
                  </a:moveTo>
                  <a:lnTo>
                    <a:pt x="259" y="19"/>
                  </a:lnTo>
                  <a:cubicBezTo>
                    <a:pt x="170" y="224"/>
                    <a:pt x="117" y="438"/>
                    <a:pt x="81" y="661"/>
                  </a:cubicBezTo>
                  <a:cubicBezTo>
                    <a:pt x="45" y="876"/>
                    <a:pt x="27" y="1099"/>
                    <a:pt x="18" y="1313"/>
                  </a:cubicBezTo>
                  <a:cubicBezTo>
                    <a:pt x="1" y="1759"/>
                    <a:pt x="45" y="2196"/>
                    <a:pt x="152" y="2625"/>
                  </a:cubicBezTo>
                  <a:cubicBezTo>
                    <a:pt x="215" y="2839"/>
                    <a:pt x="295" y="3035"/>
                    <a:pt x="420" y="3223"/>
                  </a:cubicBezTo>
                  <a:cubicBezTo>
                    <a:pt x="545" y="3410"/>
                    <a:pt x="715" y="3553"/>
                    <a:pt x="911" y="3660"/>
                  </a:cubicBezTo>
                  <a:cubicBezTo>
                    <a:pt x="1107" y="3758"/>
                    <a:pt x="1330" y="3803"/>
                    <a:pt x="1545" y="3803"/>
                  </a:cubicBezTo>
                  <a:cubicBezTo>
                    <a:pt x="1567" y="3804"/>
                    <a:pt x="1590" y="3804"/>
                    <a:pt x="1612" y="3804"/>
                  </a:cubicBezTo>
                  <a:cubicBezTo>
                    <a:pt x="1813" y="3804"/>
                    <a:pt x="2012" y="3769"/>
                    <a:pt x="2196" y="3705"/>
                  </a:cubicBezTo>
                  <a:lnTo>
                    <a:pt x="2196" y="3705"/>
                  </a:lnTo>
                  <a:cubicBezTo>
                    <a:pt x="2012" y="3761"/>
                    <a:pt x="1813" y="3795"/>
                    <a:pt x="1619" y="3795"/>
                  </a:cubicBezTo>
                  <a:cubicBezTo>
                    <a:pt x="1597" y="3795"/>
                    <a:pt x="1575" y="3795"/>
                    <a:pt x="1554" y="3794"/>
                  </a:cubicBezTo>
                  <a:cubicBezTo>
                    <a:pt x="1330" y="3794"/>
                    <a:pt x="1116" y="3741"/>
                    <a:pt x="920" y="3642"/>
                  </a:cubicBezTo>
                  <a:cubicBezTo>
                    <a:pt x="724" y="3544"/>
                    <a:pt x="554" y="3401"/>
                    <a:pt x="429" y="3214"/>
                  </a:cubicBezTo>
                  <a:cubicBezTo>
                    <a:pt x="322" y="3027"/>
                    <a:pt x="233" y="2830"/>
                    <a:pt x="179" y="2616"/>
                  </a:cubicBezTo>
                  <a:cubicBezTo>
                    <a:pt x="72" y="2188"/>
                    <a:pt x="36" y="1750"/>
                    <a:pt x="54" y="1313"/>
                  </a:cubicBezTo>
                  <a:cubicBezTo>
                    <a:pt x="63" y="1099"/>
                    <a:pt x="90" y="885"/>
                    <a:pt x="126" y="670"/>
                  </a:cubicBezTo>
                  <a:cubicBezTo>
                    <a:pt x="160" y="455"/>
                    <a:pt x="219" y="257"/>
                    <a:pt x="295" y="67"/>
                  </a:cubicBezTo>
                  <a:lnTo>
                    <a:pt x="295" y="67"/>
                  </a:lnTo>
                  <a:cubicBezTo>
                    <a:pt x="688" y="252"/>
                    <a:pt x="1071" y="461"/>
                    <a:pt x="1429" y="688"/>
                  </a:cubicBezTo>
                  <a:cubicBezTo>
                    <a:pt x="1803" y="920"/>
                    <a:pt x="2152" y="1206"/>
                    <a:pt x="2455" y="1518"/>
                  </a:cubicBezTo>
                  <a:cubicBezTo>
                    <a:pt x="2607" y="1679"/>
                    <a:pt x="2732" y="1866"/>
                    <a:pt x="2812" y="2072"/>
                  </a:cubicBezTo>
                  <a:cubicBezTo>
                    <a:pt x="2892" y="2277"/>
                    <a:pt x="2928" y="2500"/>
                    <a:pt x="2937" y="2714"/>
                  </a:cubicBezTo>
                  <a:cubicBezTo>
                    <a:pt x="2937" y="2937"/>
                    <a:pt x="2866" y="3151"/>
                    <a:pt x="2732" y="3330"/>
                  </a:cubicBezTo>
                  <a:cubicBezTo>
                    <a:pt x="2589" y="3500"/>
                    <a:pt x="2401" y="3633"/>
                    <a:pt x="2196" y="3705"/>
                  </a:cubicBezTo>
                  <a:cubicBezTo>
                    <a:pt x="2410" y="3633"/>
                    <a:pt x="2589" y="3508"/>
                    <a:pt x="2741" y="3330"/>
                  </a:cubicBezTo>
                  <a:cubicBezTo>
                    <a:pt x="2874" y="3160"/>
                    <a:pt x="2946" y="2937"/>
                    <a:pt x="2946" y="2714"/>
                  </a:cubicBezTo>
                  <a:cubicBezTo>
                    <a:pt x="2946" y="2491"/>
                    <a:pt x="2910" y="2268"/>
                    <a:pt x="2830" y="2063"/>
                  </a:cubicBezTo>
                  <a:cubicBezTo>
                    <a:pt x="2749" y="1857"/>
                    <a:pt x="2625" y="1670"/>
                    <a:pt x="2482" y="1500"/>
                  </a:cubicBezTo>
                  <a:cubicBezTo>
                    <a:pt x="2169" y="1179"/>
                    <a:pt x="1830" y="893"/>
                    <a:pt x="1455" y="661"/>
                  </a:cubicBezTo>
                  <a:cubicBezTo>
                    <a:pt x="1081" y="411"/>
                    <a:pt x="697" y="197"/>
                    <a:pt x="295" y="10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54"/>
            <p:cNvSpPr/>
            <p:nvPr/>
          </p:nvSpPr>
          <p:spPr>
            <a:xfrm rot="7840364" flipH="1">
              <a:off x="770736" y="927828"/>
              <a:ext cx="142580" cy="245772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54"/>
            <p:cNvSpPr/>
            <p:nvPr/>
          </p:nvSpPr>
          <p:spPr>
            <a:xfrm rot="7840364" flipH="1">
              <a:off x="578259" y="1003876"/>
              <a:ext cx="256325" cy="77281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54"/>
            <p:cNvSpPr/>
            <p:nvPr/>
          </p:nvSpPr>
          <p:spPr>
            <a:xfrm rot="7840364" flipH="1">
              <a:off x="689154" y="1060711"/>
              <a:ext cx="204421" cy="20398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54"/>
            <p:cNvSpPr/>
            <p:nvPr/>
          </p:nvSpPr>
          <p:spPr>
            <a:xfrm rot="7840364" flipH="1">
              <a:off x="764712" y="801773"/>
              <a:ext cx="143290" cy="245062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54"/>
            <p:cNvSpPr/>
            <p:nvPr/>
          </p:nvSpPr>
          <p:spPr>
            <a:xfrm rot="7840364" flipH="1">
              <a:off x="573081" y="877304"/>
              <a:ext cx="256325" cy="77281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54"/>
            <p:cNvSpPr/>
            <p:nvPr/>
          </p:nvSpPr>
          <p:spPr>
            <a:xfrm rot="7840364" flipH="1">
              <a:off x="757940" y="677961"/>
              <a:ext cx="152606" cy="240714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54"/>
            <p:cNvSpPr/>
            <p:nvPr/>
          </p:nvSpPr>
          <p:spPr>
            <a:xfrm rot="7840364" flipH="1">
              <a:off x="573184" y="725723"/>
              <a:ext cx="252687" cy="74175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54"/>
            <p:cNvSpPr/>
            <p:nvPr/>
          </p:nvSpPr>
          <p:spPr>
            <a:xfrm rot="7840364" flipH="1">
              <a:off x="760557" y="556015"/>
              <a:ext cx="169464" cy="232906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54"/>
            <p:cNvSpPr/>
            <p:nvPr/>
          </p:nvSpPr>
          <p:spPr>
            <a:xfrm rot="7840364" flipH="1">
              <a:off x="586231" y="576846"/>
              <a:ext cx="247630" cy="76393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54"/>
            <p:cNvSpPr/>
            <p:nvPr/>
          </p:nvSpPr>
          <p:spPr>
            <a:xfrm rot="7840364" flipH="1">
              <a:off x="720938" y="1041928"/>
              <a:ext cx="167955" cy="206466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54"/>
            <p:cNvSpPr/>
            <p:nvPr/>
          </p:nvSpPr>
          <p:spPr>
            <a:xfrm rot="7840364" flipH="1">
              <a:off x="811190" y="912274"/>
              <a:ext cx="83223" cy="248256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54"/>
            <p:cNvSpPr/>
            <p:nvPr/>
          </p:nvSpPr>
          <p:spPr>
            <a:xfrm rot="7840364" flipH="1">
              <a:off x="584170" y="999564"/>
              <a:ext cx="249493" cy="81185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54"/>
            <p:cNvSpPr/>
            <p:nvPr/>
          </p:nvSpPr>
          <p:spPr>
            <a:xfrm rot="7840364" flipH="1">
              <a:off x="804955" y="788671"/>
              <a:ext cx="86418" cy="247458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54"/>
            <p:cNvSpPr/>
            <p:nvPr/>
          </p:nvSpPr>
          <p:spPr>
            <a:xfrm rot="7840364" flipH="1">
              <a:off x="578097" y="872782"/>
              <a:ext cx="250291" cy="81806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54"/>
            <p:cNvSpPr/>
            <p:nvPr/>
          </p:nvSpPr>
          <p:spPr>
            <a:xfrm rot="7840364" flipH="1">
              <a:off x="797997" y="663070"/>
              <a:ext cx="99016" cy="242755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54"/>
            <p:cNvSpPr/>
            <p:nvPr/>
          </p:nvSpPr>
          <p:spPr>
            <a:xfrm rot="7840364" flipH="1">
              <a:off x="575330" y="723229"/>
              <a:ext cx="250291" cy="77635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54"/>
            <p:cNvSpPr/>
            <p:nvPr/>
          </p:nvSpPr>
          <p:spPr>
            <a:xfrm rot="7840364" flipH="1">
              <a:off x="801300" y="540524"/>
              <a:ext cx="115697" cy="235302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54"/>
            <p:cNvSpPr/>
            <p:nvPr/>
          </p:nvSpPr>
          <p:spPr>
            <a:xfrm rot="7840364" flipH="1">
              <a:off x="586489" y="574829"/>
              <a:ext cx="249493" cy="78611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54"/>
            <p:cNvSpPr/>
            <p:nvPr/>
          </p:nvSpPr>
          <p:spPr>
            <a:xfrm rot="7840364" flipH="1">
              <a:off x="547994" y="584890"/>
              <a:ext cx="530039" cy="421006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54"/>
            <p:cNvSpPr/>
            <p:nvPr/>
          </p:nvSpPr>
          <p:spPr>
            <a:xfrm rot="7840364" flipH="1">
              <a:off x="825198" y="742908"/>
              <a:ext cx="107800" cy="165563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54"/>
            <p:cNvSpPr/>
            <p:nvPr/>
          </p:nvSpPr>
          <p:spPr>
            <a:xfrm rot="7840364" flipH="1">
              <a:off x="636108" y="839531"/>
              <a:ext cx="338217" cy="387290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54"/>
            <p:cNvSpPr/>
            <p:nvPr/>
          </p:nvSpPr>
          <p:spPr>
            <a:xfrm rot="7840364" flipH="1">
              <a:off x="892625" y="736780"/>
              <a:ext cx="30965" cy="32563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54"/>
            <p:cNvSpPr/>
            <p:nvPr/>
          </p:nvSpPr>
          <p:spPr>
            <a:xfrm rot="3422581" flipH="1">
              <a:off x="819732" y="1741074"/>
              <a:ext cx="273102" cy="249484"/>
            </a:xfrm>
            <a:custGeom>
              <a:avLst/>
              <a:gdLst/>
              <a:ahLst/>
              <a:cxnLst/>
              <a:rect l="l" t="t" r="r" b="b"/>
              <a:pathLst>
                <a:path w="4196" h="3833" extrusionOk="0">
                  <a:moveTo>
                    <a:pt x="1187" y="1"/>
                  </a:moveTo>
                  <a:cubicBezTo>
                    <a:pt x="1184" y="1"/>
                    <a:pt x="1181" y="1"/>
                    <a:pt x="1178" y="1"/>
                  </a:cubicBezTo>
                  <a:cubicBezTo>
                    <a:pt x="1000" y="10"/>
                    <a:pt x="813" y="206"/>
                    <a:pt x="813" y="206"/>
                  </a:cubicBezTo>
                  <a:cubicBezTo>
                    <a:pt x="754" y="86"/>
                    <a:pt x="689" y="49"/>
                    <a:pt x="631" y="49"/>
                  </a:cubicBezTo>
                  <a:cubicBezTo>
                    <a:pt x="539" y="49"/>
                    <a:pt x="464" y="144"/>
                    <a:pt x="464" y="144"/>
                  </a:cubicBezTo>
                  <a:cubicBezTo>
                    <a:pt x="464" y="144"/>
                    <a:pt x="330" y="79"/>
                    <a:pt x="218" y="79"/>
                  </a:cubicBezTo>
                  <a:cubicBezTo>
                    <a:pt x="170" y="79"/>
                    <a:pt x="125" y="91"/>
                    <a:pt x="99" y="126"/>
                  </a:cubicBezTo>
                  <a:cubicBezTo>
                    <a:pt x="0" y="233"/>
                    <a:pt x="223" y="527"/>
                    <a:pt x="223" y="527"/>
                  </a:cubicBezTo>
                  <a:cubicBezTo>
                    <a:pt x="152" y="581"/>
                    <a:pt x="99" y="661"/>
                    <a:pt x="81" y="751"/>
                  </a:cubicBezTo>
                  <a:cubicBezTo>
                    <a:pt x="45" y="911"/>
                    <a:pt x="295" y="1143"/>
                    <a:pt x="295" y="1143"/>
                  </a:cubicBezTo>
                  <a:cubicBezTo>
                    <a:pt x="295" y="1143"/>
                    <a:pt x="81" y="1233"/>
                    <a:pt x="90" y="1402"/>
                  </a:cubicBezTo>
                  <a:cubicBezTo>
                    <a:pt x="99" y="1563"/>
                    <a:pt x="384" y="1643"/>
                    <a:pt x="384" y="1643"/>
                  </a:cubicBezTo>
                  <a:cubicBezTo>
                    <a:pt x="384" y="1643"/>
                    <a:pt x="188" y="1902"/>
                    <a:pt x="339" y="2098"/>
                  </a:cubicBezTo>
                  <a:cubicBezTo>
                    <a:pt x="476" y="2273"/>
                    <a:pt x="710" y="2286"/>
                    <a:pt x="777" y="2286"/>
                  </a:cubicBezTo>
                  <a:cubicBezTo>
                    <a:pt x="788" y="2286"/>
                    <a:pt x="795" y="2286"/>
                    <a:pt x="795" y="2286"/>
                  </a:cubicBezTo>
                  <a:lnTo>
                    <a:pt x="795" y="2286"/>
                  </a:lnTo>
                  <a:cubicBezTo>
                    <a:pt x="795" y="2286"/>
                    <a:pt x="643" y="2411"/>
                    <a:pt x="795" y="2678"/>
                  </a:cubicBezTo>
                  <a:cubicBezTo>
                    <a:pt x="946" y="2946"/>
                    <a:pt x="1312" y="2946"/>
                    <a:pt x="1312" y="2946"/>
                  </a:cubicBezTo>
                  <a:cubicBezTo>
                    <a:pt x="1205" y="3026"/>
                    <a:pt x="1187" y="3187"/>
                    <a:pt x="1277" y="3294"/>
                  </a:cubicBezTo>
                  <a:cubicBezTo>
                    <a:pt x="1384" y="3455"/>
                    <a:pt x="1687" y="3475"/>
                    <a:pt x="1831" y="3475"/>
                  </a:cubicBezTo>
                  <a:cubicBezTo>
                    <a:pt x="1880" y="3475"/>
                    <a:pt x="1910" y="3473"/>
                    <a:pt x="1910" y="3473"/>
                  </a:cubicBezTo>
                  <a:lnTo>
                    <a:pt x="1910" y="3473"/>
                  </a:lnTo>
                  <a:cubicBezTo>
                    <a:pt x="1872" y="3648"/>
                    <a:pt x="2094" y="3682"/>
                    <a:pt x="2270" y="3682"/>
                  </a:cubicBezTo>
                  <a:cubicBezTo>
                    <a:pt x="2380" y="3682"/>
                    <a:pt x="2473" y="3669"/>
                    <a:pt x="2473" y="3669"/>
                  </a:cubicBezTo>
                  <a:lnTo>
                    <a:pt x="2473" y="3669"/>
                  </a:lnTo>
                  <a:cubicBezTo>
                    <a:pt x="2427" y="3755"/>
                    <a:pt x="2439" y="3833"/>
                    <a:pt x="2584" y="3833"/>
                  </a:cubicBezTo>
                  <a:cubicBezTo>
                    <a:pt x="2694" y="3833"/>
                    <a:pt x="2881" y="3788"/>
                    <a:pt x="3178" y="3669"/>
                  </a:cubicBezTo>
                  <a:cubicBezTo>
                    <a:pt x="3539" y="3524"/>
                    <a:pt x="3801" y="3489"/>
                    <a:pt x="3969" y="3489"/>
                  </a:cubicBezTo>
                  <a:cubicBezTo>
                    <a:pt x="4121" y="3489"/>
                    <a:pt x="4195" y="3517"/>
                    <a:pt x="4195" y="3517"/>
                  </a:cubicBezTo>
                  <a:cubicBezTo>
                    <a:pt x="4195" y="3517"/>
                    <a:pt x="3954" y="2982"/>
                    <a:pt x="4008" y="2714"/>
                  </a:cubicBezTo>
                  <a:cubicBezTo>
                    <a:pt x="4061" y="2455"/>
                    <a:pt x="4142" y="1884"/>
                    <a:pt x="3990" y="1697"/>
                  </a:cubicBezTo>
                  <a:cubicBezTo>
                    <a:pt x="3932" y="1622"/>
                    <a:pt x="3880" y="1596"/>
                    <a:pt x="3837" y="1596"/>
                  </a:cubicBezTo>
                  <a:cubicBezTo>
                    <a:pt x="3742" y="1596"/>
                    <a:pt x="3686" y="1723"/>
                    <a:pt x="3686" y="1723"/>
                  </a:cubicBezTo>
                  <a:cubicBezTo>
                    <a:pt x="3686" y="1723"/>
                    <a:pt x="3811" y="1134"/>
                    <a:pt x="3588" y="1018"/>
                  </a:cubicBezTo>
                  <a:cubicBezTo>
                    <a:pt x="3551" y="1000"/>
                    <a:pt x="3518" y="992"/>
                    <a:pt x="3488" y="992"/>
                  </a:cubicBezTo>
                  <a:cubicBezTo>
                    <a:pt x="3332" y="992"/>
                    <a:pt x="3276" y="1206"/>
                    <a:pt x="3276" y="1206"/>
                  </a:cubicBezTo>
                  <a:cubicBezTo>
                    <a:pt x="3276" y="1206"/>
                    <a:pt x="3285" y="822"/>
                    <a:pt x="3044" y="688"/>
                  </a:cubicBezTo>
                  <a:cubicBezTo>
                    <a:pt x="3001" y="665"/>
                    <a:pt x="2955" y="654"/>
                    <a:pt x="2911" y="654"/>
                  </a:cubicBezTo>
                  <a:cubicBezTo>
                    <a:pt x="2816" y="654"/>
                    <a:pt x="2726" y="704"/>
                    <a:pt x="2678" y="795"/>
                  </a:cubicBezTo>
                  <a:cubicBezTo>
                    <a:pt x="2678" y="795"/>
                    <a:pt x="2544" y="510"/>
                    <a:pt x="2365" y="438"/>
                  </a:cubicBezTo>
                  <a:cubicBezTo>
                    <a:pt x="2331" y="424"/>
                    <a:pt x="2296" y="417"/>
                    <a:pt x="2262" y="417"/>
                  </a:cubicBezTo>
                  <a:cubicBezTo>
                    <a:pt x="2190" y="417"/>
                    <a:pt x="2122" y="449"/>
                    <a:pt x="2080" y="510"/>
                  </a:cubicBezTo>
                  <a:cubicBezTo>
                    <a:pt x="2080" y="510"/>
                    <a:pt x="2062" y="224"/>
                    <a:pt x="1875" y="162"/>
                  </a:cubicBezTo>
                  <a:cubicBezTo>
                    <a:pt x="1845" y="150"/>
                    <a:pt x="1815" y="145"/>
                    <a:pt x="1787" y="145"/>
                  </a:cubicBezTo>
                  <a:cubicBezTo>
                    <a:pt x="1640" y="145"/>
                    <a:pt x="1527" y="278"/>
                    <a:pt x="1527" y="278"/>
                  </a:cubicBezTo>
                  <a:cubicBezTo>
                    <a:pt x="1527" y="278"/>
                    <a:pt x="1362" y="1"/>
                    <a:pt x="1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54"/>
            <p:cNvSpPr/>
            <p:nvPr/>
          </p:nvSpPr>
          <p:spPr>
            <a:xfrm rot="3422581" flipH="1">
              <a:off x="743275" y="1701062"/>
              <a:ext cx="346975" cy="278903"/>
            </a:xfrm>
            <a:custGeom>
              <a:avLst/>
              <a:gdLst/>
              <a:ahLst/>
              <a:cxnLst/>
              <a:rect l="l" t="t" r="r" b="b"/>
              <a:pathLst>
                <a:path w="5331" h="4285" extrusionOk="0">
                  <a:moveTo>
                    <a:pt x="634" y="0"/>
                  </a:moveTo>
                  <a:cubicBezTo>
                    <a:pt x="643" y="36"/>
                    <a:pt x="661" y="72"/>
                    <a:pt x="670" y="98"/>
                  </a:cubicBezTo>
                  <a:cubicBezTo>
                    <a:pt x="741" y="304"/>
                    <a:pt x="795" y="509"/>
                    <a:pt x="822" y="723"/>
                  </a:cubicBezTo>
                  <a:lnTo>
                    <a:pt x="45" y="18"/>
                  </a:lnTo>
                  <a:cubicBezTo>
                    <a:pt x="27" y="27"/>
                    <a:pt x="18" y="36"/>
                    <a:pt x="1" y="54"/>
                  </a:cubicBezTo>
                  <a:cubicBezTo>
                    <a:pt x="500" y="509"/>
                    <a:pt x="1000" y="964"/>
                    <a:pt x="1509" y="1402"/>
                  </a:cubicBezTo>
                  <a:lnTo>
                    <a:pt x="1107" y="1402"/>
                  </a:lnTo>
                  <a:cubicBezTo>
                    <a:pt x="964" y="1393"/>
                    <a:pt x="822" y="1375"/>
                    <a:pt x="679" y="1357"/>
                  </a:cubicBezTo>
                  <a:cubicBezTo>
                    <a:pt x="465" y="1321"/>
                    <a:pt x="242" y="1277"/>
                    <a:pt x="27" y="1214"/>
                  </a:cubicBezTo>
                  <a:cubicBezTo>
                    <a:pt x="18" y="1223"/>
                    <a:pt x="18" y="1232"/>
                    <a:pt x="10" y="1250"/>
                  </a:cubicBezTo>
                  <a:cubicBezTo>
                    <a:pt x="224" y="1312"/>
                    <a:pt x="447" y="1366"/>
                    <a:pt x="670" y="1402"/>
                  </a:cubicBezTo>
                  <a:cubicBezTo>
                    <a:pt x="813" y="1419"/>
                    <a:pt x="956" y="1437"/>
                    <a:pt x="1107" y="1446"/>
                  </a:cubicBezTo>
                  <a:cubicBezTo>
                    <a:pt x="1170" y="1446"/>
                    <a:pt x="1241" y="1455"/>
                    <a:pt x="1313" y="1455"/>
                  </a:cubicBezTo>
                  <a:lnTo>
                    <a:pt x="1536" y="1455"/>
                  </a:lnTo>
                  <a:cubicBezTo>
                    <a:pt x="1545" y="1464"/>
                    <a:pt x="1562" y="1464"/>
                    <a:pt x="1571" y="1464"/>
                  </a:cubicBezTo>
                  <a:cubicBezTo>
                    <a:pt x="1670" y="1553"/>
                    <a:pt x="1777" y="1642"/>
                    <a:pt x="1875" y="1732"/>
                  </a:cubicBezTo>
                  <a:lnTo>
                    <a:pt x="2125" y="1946"/>
                  </a:lnTo>
                  <a:cubicBezTo>
                    <a:pt x="1881" y="1980"/>
                    <a:pt x="1635" y="1997"/>
                    <a:pt x="1388" y="1997"/>
                  </a:cubicBezTo>
                  <a:cubicBezTo>
                    <a:pt x="993" y="1997"/>
                    <a:pt x="596" y="1953"/>
                    <a:pt x="206" y="1866"/>
                  </a:cubicBezTo>
                  <a:lnTo>
                    <a:pt x="197" y="1866"/>
                  </a:lnTo>
                  <a:lnTo>
                    <a:pt x="197" y="1892"/>
                  </a:lnTo>
                  <a:cubicBezTo>
                    <a:pt x="582" y="1989"/>
                    <a:pt x="974" y="2037"/>
                    <a:pt x="1369" y="2037"/>
                  </a:cubicBezTo>
                  <a:cubicBezTo>
                    <a:pt x="1632" y="2037"/>
                    <a:pt x="1896" y="2016"/>
                    <a:pt x="2160" y="1973"/>
                  </a:cubicBezTo>
                  <a:cubicBezTo>
                    <a:pt x="2357" y="2142"/>
                    <a:pt x="2562" y="2312"/>
                    <a:pt x="2776" y="2481"/>
                  </a:cubicBezTo>
                  <a:cubicBezTo>
                    <a:pt x="2230" y="2664"/>
                    <a:pt x="1660" y="2769"/>
                    <a:pt x="1082" y="2769"/>
                  </a:cubicBezTo>
                  <a:cubicBezTo>
                    <a:pt x="1037" y="2769"/>
                    <a:pt x="992" y="2768"/>
                    <a:pt x="947" y="2767"/>
                  </a:cubicBezTo>
                  <a:lnTo>
                    <a:pt x="848" y="2767"/>
                  </a:lnTo>
                  <a:cubicBezTo>
                    <a:pt x="884" y="2794"/>
                    <a:pt x="920" y="2812"/>
                    <a:pt x="947" y="2821"/>
                  </a:cubicBezTo>
                  <a:cubicBezTo>
                    <a:pt x="976" y="2821"/>
                    <a:pt x="1005" y="2821"/>
                    <a:pt x="1034" y="2821"/>
                  </a:cubicBezTo>
                  <a:cubicBezTo>
                    <a:pt x="1467" y="2821"/>
                    <a:pt x="1885" y="2760"/>
                    <a:pt x="2303" y="2660"/>
                  </a:cubicBezTo>
                  <a:cubicBezTo>
                    <a:pt x="2473" y="2615"/>
                    <a:pt x="2633" y="2562"/>
                    <a:pt x="2803" y="2499"/>
                  </a:cubicBezTo>
                  <a:cubicBezTo>
                    <a:pt x="2973" y="2642"/>
                    <a:pt x="3151" y="2785"/>
                    <a:pt x="3330" y="2919"/>
                  </a:cubicBezTo>
                  <a:lnTo>
                    <a:pt x="3106" y="3017"/>
                  </a:lnTo>
                  <a:cubicBezTo>
                    <a:pt x="2687" y="3204"/>
                    <a:pt x="2259" y="3356"/>
                    <a:pt x="1812" y="3463"/>
                  </a:cubicBezTo>
                  <a:cubicBezTo>
                    <a:pt x="1812" y="3481"/>
                    <a:pt x="1821" y="3499"/>
                    <a:pt x="1830" y="3517"/>
                  </a:cubicBezTo>
                  <a:cubicBezTo>
                    <a:pt x="2223" y="3427"/>
                    <a:pt x="2616" y="3303"/>
                    <a:pt x="2982" y="3133"/>
                  </a:cubicBezTo>
                  <a:cubicBezTo>
                    <a:pt x="3115" y="3070"/>
                    <a:pt x="3240" y="3017"/>
                    <a:pt x="3374" y="2963"/>
                  </a:cubicBezTo>
                  <a:cubicBezTo>
                    <a:pt x="3562" y="3106"/>
                    <a:pt x="3749" y="3249"/>
                    <a:pt x="3945" y="3392"/>
                  </a:cubicBezTo>
                  <a:cubicBezTo>
                    <a:pt x="4142" y="3526"/>
                    <a:pt x="4347" y="3677"/>
                    <a:pt x="4552" y="3820"/>
                  </a:cubicBezTo>
                  <a:lnTo>
                    <a:pt x="4856" y="4043"/>
                  </a:lnTo>
                  <a:cubicBezTo>
                    <a:pt x="4963" y="4115"/>
                    <a:pt x="5061" y="4186"/>
                    <a:pt x="5168" y="4266"/>
                  </a:cubicBezTo>
                  <a:cubicBezTo>
                    <a:pt x="5185" y="4279"/>
                    <a:pt x="5202" y="4284"/>
                    <a:pt x="5218" y="4284"/>
                  </a:cubicBezTo>
                  <a:cubicBezTo>
                    <a:pt x="5289" y="4284"/>
                    <a:pt x="5331" y="4168"/>
                    <a:pt x="5257" y="4124"/>
                  </a:cubicBezTo>
                  <a:cubicBezTo>
                    <a:pt x="5168" y="4079"/>
                    <a:pt x="5061" y="4025"/>
                    <a:pt x="4963" y="3972"/>
                  </a:cubicBezTo>
                  <a:cubicBezTo>
                    <a:pt x="4865" y="3918"/>
                    <a:pt x="4767" y="3865"/>
                    <a:pt x="4677" y="3802"/>
                  </a:cubicBezTo>
                  <a:cubicBezTo>
                    <a:pt x="4490" y="3686"/>
                    <a:pt x="4302" y="3561"/>
                    <a:pt x="4115" y="3427"/>
                  </a:cubicBezTo>
                  <a:lnTo>
                    <a:pt x="4079" y="3401"/>
                  </a:lnTo>
                  <a:lnTo>
                    <a:pt x="4070" y="3401"/>
                  </a:lnTo>
                  <a:lnTo>
                    <a:pt x="3847" y="3240"/>
                  </a:lnTo>
                  <a:lnTo>
                    <a:pt x="3829" y="3195"/>
                  </a:lnTo>
                  <a:lnTo>
                    <a:pt x="3562" y="2999"/>
                  </a:lnTo>
                  <a:lnTo>
                    <a:pt x="3312" y="2812"/>
                  </a:lnTo>
                  <a:lnTo>
                    <a:pt x="3178" y="2696"/>
                  </a:lnTo>
                  <a:cubicBezTo>
                    <a:pt x="3339" y="2356"/>
                    <a:pt x="3437" y="1991"/>
                    <a:pt x="3472" y="1625"/>
                  </a:cubicBezTo>
                  <a:cubicBezTo>
                    <a:pt x="3490" y="1393"/>
                    <a:pt x="3499" y="1169"/>
                    <a:pt x="3499" y="937"/>
                  </a:cubicBezTo>
                  <a:cubicBezTo>
                    <a:pt x="3481" y="928"/>
                    <a:pt x="3463" y="920"/>
                    <a:pt x="3446" y="920"/>
                  </a:cubicBezTo>
                  <a:cubicBezTo>
                    <a:pt x="3446" y="928"/>
                    <a:pt x="3446" y="937"/>
                    <a:pt x="3446" y="946"/>
                  </a:cubicBezTo>
                  <a:cubicBezTo>
                    <a:pt x="3455" y="1330"/>
                    <a:pt x="3419" y="1714"/>
                    <a:pt x="3339" y="2098"/>
                  </a:cubicBezTo>
                  <a:cubicBezTo>
                    <a:pt x="3285" y="2294"/>
                    <a:pt x="3223" y="2490"/>
                    <a:pt x="3142" y="2678"/>
                  </a:cubicBezTo>
                  <a:lnTo>
                    <a:pt x="3071" y="2624"/>
                  </a:lnTo>
                  <a:cubicBezTo>
                    <a:pt x="2839" y="2446"/>
                    <a:pt x="2616" y="2258"/>
                    <a:pt x="2392" y="2071"/>
                  </a:cubicBezTo>
                  <a:cubicBezTo>
                    <a:pt x="2517" y="1634"/>
                    <a:pt x="2589" y="1169"/>
                    <a:pt x="2580" y="714"/>
                  </a:cubicBezTo>
                  <a:cubicBezTo>
                    <a:pt x="2580" y="714"/>
                    <a:pt x="2562" y="670"/>
                    <a:pt x="2535" y="616"/>
                  </a:cubicBezTo>
                  <a:lnTo>
                    <a:pt x="2535" y="616"/>
                  </a:lnTo>
                  <a:cubicBezTo>
                    <a:pt x="2544" y="902"/>
                    <a:pt x="2526" y="1178"/>
                    <a:pt x="2500" y="1446"/>
                  </a:cubicBezTo>
                  <a:cubicBezTo>
                    <a:pt x="2473" y="1651"/>
                    <a:pt x="2428" y="1857"/>
                    <a:pt x="2375" y="2062"/>
                  </a:cubicBezTo>
                  <a:cubicBezTo>
                    <a:pt x="2187" y="1901"/>
                    <a:pt x="2009" y="1750"/>
                    <a:pt x="1821" y="1589"/>
                  </a:cubicBezTo>
                  <a:cubicBezTo>
                    <a:pt x="1928" y="1312"/>
                    <a:pt x="1982" y="1009"/>
                    <a:pt x="1973" y="705"/>
                  </a:cubicBezTo>
                  <a:cubicBezTo>
                    <a:pt x="1973" y="616"/>
                    <a:pt x="1973" y="518"/>
                    <a:pt x="1982" y="429"/>
                  </a:cubicBezTo>
                  <a:cubicBezTo>
                    <a:pt x="1973" y="384"/>
                    <a:pt x="1964" y="339"/>
                    <a:pt x="1955" y="304"/>
                  </a:cubicBezTo>
                  <a:cubicBezTo>
                    <a:pt x="1946" y="411"/>
                    <a:pt x="1946" y="527"/>
                    <a:pt x="1946" y="634"/>
                  </a:cubicBezTo>
                  <a:cubicBezTo>
                    <a:pt x="1946" y="786"/>
                    <a:pt x="1937" y="937"/>
                    <a:pt x="1919" y="1080"/>
                  </a:cubicBezTo>
                  <a:cubicBezTo>
                    <a:pt x="1911" y="1250"/>
                    <a:pt x="1866" y="1419"/>
                    <a:pt x="1795" y="1571"/>
                  </a:cubicBezTo>
                  <a:lnTo>
                    <a:pt x="1384" y="1205"/>
                  </a:lnTo>
                  <a:cubicBezTo>
                    <a:pt x="1438" y="821"/>
                    <a:pt x="1420" y="429"/>
                    <a:pt x="1321" y="45"/>
                  </a:cubicBezTo>
                  <a:lnTo>
                    <a:pt x="1286" y="18"/>
                  </a:lnTo>
                  <a:lnTo>
                    <a:pt x="1286" y="18"/>
                  </a:lnTo>
                  <a:cubicBezTo>
                    <a:pt x="1375" y="393"/>
                    <a:pt x="1402" y="795"/>
                    <a:pt x="1348" y="1187"/>
                  </a:cubicBezTo>
                  <a:lnTo>
                    <a:pt x="1036" y="911"/>
                  </a:lnTo>
                  <a:lnTo>
                    <a:pt x="848" y="741"/>
                  </a:lnTo>
                  <a:cubicBezTo>
                    <a:pt x="831" y="527"/>
                    <a:pt x="786" y="322"/>
                    <a:pt x="715" y="125"/>
                  </a:cubicBezTo>
                  <a:cubicBezTo>
                    <a:pt x="697" y="81"/>
                    <a:pt x="670" y="36"/>
                    <a:pt x="6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54"/>
            <p:cNvSpPr/>
            <p:nvPr/>
          </p:nvSpPr>
          <p:spPr>
            <a:xfrm rot="3422581" flipH="1">
              <a:off x="921599" y="1789469"/>
              <a:ext cx="177230" cy="197022"/>
            </a:xfrm>
            <a:custGeom>
              <a:avLst/>
              <a:gdLst/>
              <a:ahLst/>
              <a:cxnLst/>
              <a:rect l="l" t="t" r="r" b="b"/>
              <a:pathLst>
                <a:path w="2723" h="3027" extrusionOk="0">
                  <a:moveTo>
                    <a:pt x="1178" y="108"/>
                  </a:moveTo>
                  <a:cubicBezTo>
                    <a:pt x="1000" y="117"/>
                    <a:pt x="813" y="313"/>
                    <a:pt x="813" y="313"/>
                  </a:cubicBezTo>
                  <a:cubicBezTo>
                    <a:pt x="661" y="1"/>
                    <a:pt x="464" y="251"/>
                    <a:pt x="464" y="251"/>
                  </a:cubicBezTo>
                  <a:cubicBezTo>
                    <a:pt x="464" y="251"/>
                    <a:pt x="179" y="126"/>
                    <a:pt x="90" y="233"/>
                  </a:cubicBezTo>
                  <a:cubicBezTo>
                    <a:pt x="0" y="340"/>
                    <a:pt x="223" y="634"/>
                    <a:pt x="223" y="634"/>
                  </a:cubicBezTo>
                  <a:cubicBezTo>
                    <a:pt x="152" y="688"/>
                    <a:pt x="99" y="768"/>
                    <a:pt x="81" y="858"/>
                  </a:cubicBezTo>
                  <a:cubicBezTo>
                    <a:pt x="45" y="1018"/>
                    <a:pt x="295" y="1250"/>
                    <a:pt x="295" y="1250"/>
                  </a:cubicBezTo>
                  <a:cubicBezTo>
                    <a:pt x="295" y="1250"/>
                    <a:pt x="81" y="1340"/>
                    <a:pt x="90" y="1509"/>
                  </a:cubicBezTo>
                  <a:cubicBezTo>
                    <a:pt x="99" y="1670"/>
                    <a:pt x="384" y="1750"/>
                    <a:pt x="384" y="1750"/>
                  </a:cubicBezTo>
                  <a:cubicBezTo>
                    <a:pt x="384" y="1750"/>
                    <a:pt x="188" y="2009"/>
                    <a:pt x="339" y="2205"/>
                  </a:cubicBezTo>
                  <a:cubicBezTo>
                    <a:pt x="491" y="2411"/>
                    <a:pt x="795" y="2393"/>
                    <a:pt x="795" y="2393"/>
                  </a:cubicBezTo>
                  <a:cubicBezTo>
                    <a:pt x="795" y="2393"/>
                    <a:pt x="643" y="2518"/>
                    <a:pt x="795" y="2785"/>
                  </a:cubicBezTo>
                  <a:cubicBezTo>
                    <a:pt x="875" y="2910"/>
                    <a:pt x="1000" y="3000"/>
                    <a:pt x="1143" y="3026"/>
                  </a:cubicBezTo>
                  <a:cubicBezTo>
                    <a:pt x="2365" y="2669"/>
                    <a:pt x="2722" y="1099"/>
                    <a:pt x="1767" y="251"/>
                  </a:cubicBezTo>
                  <a:cubicBezTo>
                    <a:pt x="1669" y="260"/>
                    <a:pt x="1589" y="313"/>
                    <a:pt x="1527" y="376"/>
                  </a:cubicBezTo>
                  <a:cubicBezTo>
                    <a:pt x="1527" y="376"/>
                    <a:pt x="1357" y="99"/>
                    <a:pt x="1178" y="10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54"/>
            <p:cNvSpPr/>
            <p:nvPr/>
          </p:nvSpPr>
          <p:spPr>
            <a:xfrm rot="3422581" flipH="1">
              <a:off x="820193" y="1738662"/>
              <a:ext cx="270238" cy="252152"/>
            </a:xfrm>
            <a:custGeom>
              <a:avLst/>
              <a:gdLst/>
              <a:ahLst/>
              <a:cxnLst/>
              <a:rect l="l" t="t" r="r" b="b"/>
              <a:pathLst>
                <a:path w="4152" h="3874" extrusionOk="0">
                  <a:moveTo>
                    <a:pt x="1152" y="0"/>
                  </a:moveTo>
                  <a:cubicBezTo>
                    <a:pt x="1072" y="0"/>
                    <a:pt x="1001" y="27"/>
                    <a:pt x="929" y="71"/>
                  </a:cubicBezTo>
                  <a:cubicBezTo>
                    <a:pt x="878" y="101"/>
                    <a:pt x="826" y="142"/>
                    <a:pt x="780" y="186"/>
                  </a:cubicBezTo>
                  <a:lnTo>
                    <a:pt x="780" y="186"/>
                  </a:lnTo>
                  <a:cubicBezTo>
                    <a:pt x="764" y="160"/>
                    <a:pt x="746" y="136"/>
                    <a:pt x="733" y="116"/>
                  </a:cubicBezTo>
                  <a:cubicBezTo>
                    <a:pt x="697" y="80"/>
                    <a:pt x="661" y="54"/>
                    <a:pt x="617" y="45"/>
                  </a:cubicBezTo>
                  <a:cubicBezTo>
                    <a:pt x="605" y="42"/>
                    <a:pt x="593" y="41"/>
                    <a:pt x="581" y="41"/>
                  </a:cubicBezTo>
                  <a:cubicBezTo>
                    <a:pt x="549" y="41"/>
                    <a:pt x="518" y="49"/>
                    <a:pt x="492" y="63"/>
                  </a:cubicBezTo>
                  <a:cubicBezTo>
                    <a:pt x="461" y="86"/>
                    <a:pt x="430" y="109"/>
                    <a:pt x="405" y="132"/>
                  </a:cubicBezTo>
                  <a:lnTo>
                    <a:pt x="405" y="132"/>
                  </a:lnTo>
                  <a:cubicBezTo>
                    <a:pt x="342" y="103"/>
                    <a:pt x="280" y="87"/>
                    <a:pt x="224" y="71"/>
                  </a:cubicBezTo>
                  <a:lnTo>
                    <a:pt x="108" y="71"/>
                  </a:lnTo>
                  <a:cubicBezTo>
                    <a:pt x="63" y="80"/>
                    <a:pt x="28" y="116"/>
                    <a:pt x="10" y="152"/>
                  </a:cubicBezTo>
                  <a:cubicBezTo>
                    <a:pt x="1" y="196"/>
                    <a:pt x="1" y="232"/>
                    <a:pt x="10" y="277"/>
                  </a:cubicBezTo>
                  <a:cubicBezTo>
                    <a:pt x="19" y="312"/>
                    <a:pt x="37" y="339"/>
                    <a:pt x="55" y="375"/>
                  </a:cubicBezTo>
                  <a:cubicBezTo>
                    <a:pt x="79" y="431"/>
                    <a:pt x="110" y="487"/>
                    <a:pt x="148" y="543"/>
                  </a:cubicBezTo>
                  <a:lnTo>
                    <a:pt x="148" y="543"/>
                  </a:lnTo>
                  <a:cubicBezTo>
                    <a:pt x="105" y="578"/>
                    <a:pt x="69" y="624"/>
                    <a:pt x="46" y="669"/>
                  </a:cubicBezTo>
                  <a:cubicBezTo>
                    <a:pt x="28" y="705"/>
                    <a:pt x="19" y="732"/>
                    <a:pt x="10" y="768"/>
                  </a:cubicBezTo>
                  <a:cubicBezTo>
                    <a:pt x="10" y="803"/>
                    <a:pt x="10" y="839"/>
                    <a:pt x="19" y="866"/>
                  </a:cubicBezTo>
                  <a:cubicBezTo>
                    <a:pt x="37" y="928"/>
                    <a:pt x="72" y="982"/>
                    <a:pt x="108" y="1035"/>
                  </a:cubicBezTo>
                  <a:cubicBezTo>
                    <a:pt x="137" y="1078"/>
                    <a:pt x="171" y="1115"/>
                    <a:pt x="206" y="1151"/>
                  </a:cubicBezTo>
                  <a:lnTo>
                    <a:pt x="206" y="1151"/>
                  </a:lnTo>
                  <a:cubicBezTo>
                    <a:pt x="159" y="1178"/>
                    <a:pt x="117" y="1214"/>
                    <a:pt x="81" y="1250"/>
                  </a:cubicBezTo>
                  <a:cubicBezTo>
                    <a:pt x="37" y="1303"/>
                    <a:pt x="10" y="1374"/>
                    <a:pt x="28" y="1446"/>
                  </a:cubicBezTo>
                  <a:cubicBezTo>
                    <a:pt x="46" y="1508"/>
                    <a:pt x="90" y="1562"/>
                    <a:pt x="153" y="1598"/>
                  </a:cubicBezTo>
                  <a:cubicBezTo>
                    <a:pt x="198" y="1628"/>
                    <a:pt x="250" y="1652"/>
                    <a:pt x="303" y="1669"/>
                  </a:cubicBezTo>
                  <a:lnTo>
                    <a:pt x="303" y="1669"/>
                  </a:lnTo>
                  <a:cubicBezTo>
                    <a:pt x="262" y="1734"/>
                    <a:pt x="240" y="1805"/>
                    <a:pt x="224" y="1883"/>
                  </a:cubicBezTo>
                  <a:cubicBezTo>
                    <a:pt x="206" y="1972"/>
                    <a:pt x="233" y="2062"/>
                    <a:pt x="287" y="2133"/>
                  </a:cubicBezTo>
                  <a:cubicBezTo>
                    <a:pt x="340" y="2205"/>
                    <a:pt x="412" y="2249"/>
                    <a:pt x="501" y="2276"/>
                  </a:cubicBezTo>
                  <a:cubicBezTo>
                    <a:pt x="568" y="2306"/>
                    <a:pt x="635" y="2317"/>
                    <a:pt x="707" y="2320"/>
                  </a:cubicBezTo>
                  <a:lnTo>
                    <a:pt x="707" y="2320"/>
                  </a:lnTo>
                  <a:cubicBezTo>
                    <a:pt x="666" y="2386"/>
                    <a:pt x="655" y="2468"/>
                    <a:pt x="670" y="2544"/>
                  </a:cubicBezTo>
                  <a:cubicBezTo>
                    <a:pt x="688" y="2633"/>
                    <a:pt x="733" y="2713"/>
                    <a:pt x="795" y="2785"/>
                  </a:cubicBezTo>
                  <a:cubicBezTo>
                    <a:pt x="858" y="2847"/>
                    <a:pt x="929" y="2892"/>
                    <a:pt x="1018" y="2927"/>
                  </a:cubicBezTo>
                  <a:cubicBezTo>
                    <a:pt x="1084" y="2949"/>
                    <a:pt x="1155" y="2965"/>
                    <a:pt x="1227" y="2975"/>
                  </a:cubicBezTo>
                  <a:lnTo>
                    <a:pt x="1227" y="2975"/>
                  </a:lnTo>
                  <a:cubicBezTo>
                    <a:pt x="1170" y="3037"/>
                    <a:pt x="1146" y="3120"/>
                    <a:pt x="1161" y="3204"/>
                  </a:cubicBezTo>
                  <a:cubicBezTo>
                    <a:pt x="1188" y="3293"/>
                    <a:pt x="1250" y="3383"/>
                    <a:pt x="1331" y="3427"/>
                  </a:cubicBezTo>
                  <a:cubicBezTo>
                    <a:pt x="1420" y="3463"/>
                    <a:pt x="1509" y="3490"/>
                    <a:pt x="1599" y="3499"/>
                  </a:cubicBezTo>
                  <a:cubicBezTo>
                    <a:pt x="1509" y="3490"/>
                    <a:pt x="1429" y="3463"/>
                    <a:pt x="1349" y="3427"/>
                  </a:cubicBezTo>
                  <a:cubicBezTo>
                    <a:pt x="1268" y="3383"/>
                    <a:pt x="1215" y="3311"/>
                    <a:pt x="1197" y="3222"/>
                  </a:cubicBezTo>
                  <a:cubicBezTo>
                    <a:pt x="1179" y="3142"/>
                    <a:pt x="1215" y="3052"/>
                    <a:pt x="1286" y="2999"/>
                  </a:cubicBezTo>
                  <a:lnTo>
                    <a:pt x="1322" y="2972"/>
                  </a:lnTo>
                  <a:lnTo>
                    <a:pt x="1273" y="2972"/>
                  </a:lnTo>
                  <a:lnTo>
                    <a:pt x="1259" y="2945"/>
                  </a:lnTo>
                  <a:cubicBezTo>
                    <a:pt x="1249" y="2953"/>
                    <a:pt x="1240" y="2962"/>
                    <a:pt x="1231" y="2971"/>
                  </a:cubicBezTo>
                  <a:lnTo>
                    <a:pt x="1231" y="2971"/>
                  </a:lnTo>
                  <a:cubicBezTo>
                    <a:pt x="1163" y="2966"/>
                    <a:pt x="1095" y="2950"/>
                    <a:pt x="1027" y="2927"/>
                  </a:cubicBezTo>
                  <a:cubicBezTo>
                    <a:pt x="947" y="2892"/>
                    <a:pt x="876" y="2847"/>
                    <a:pt x="822" y="2785"/>
                  </a:cubicBezTo>
                  <a:cubicBezTo>
                    <a:pt x="769" y="2722"/>
                    <a:pt x="724" y="2651"/>
                    <a:pt x="706" y="2562"/>
                  </a:cubicBezTo>
                  <a:cubicBezTo>
                    <a:pt x="688" y="2481"/>
                    <a:pt x="706" y="2401"/>
                    <a:pt x="760" y="2338"/>
                  </a:cubicBezTo>
                  <a:lnTo>
                    <a:pt x="795" y="2303"/>
                  </a:lnTo>
                  <a:lnTo>
                    <a:pt x="751" y="2303"/>
                  </a:lnTo>
                  <a:cubicBezTo>
                    <a:pt x="748" y="2303"/>
                    <a:pt x="745" y="2303"/>
                    <a:pt x="742" y="2303"/>
                  </a:cubicBezTo>
                  <a:lnTo>
                    <a:pt x="742" y="2303"/>
                  </a:lnTo>
                  <a:lnTo>
                    <a:pt x="733" y="2285"/>
                  </a:lnTo>
                  <a:cubicBezTo>
                    <a:pt x="728" y="2291"/>
                    <a:pt x="723" y="2297"/>
                    <a:pt x="718" y="2304"/>
                  </a:cubicBezTo>
                  <a:lnTo>
                    <a:pt x="718" y="2304"/>
                  </a:lnTo>
                  <a:cubicBezTo>
                    <a:pt x="568" y="2303"/>
                    <a:pt x="422" y="2241"/>
                    <a:pt x="322" y="2133"/>
                  </a:cubicBezTo>
                  <a:cubicBezTo>
                    <a:pt x="269" y="2071"/>
                    <a:pt x="251" y="1990"/>
                    <a:pt x="269" y="1910"/>
                  </a:cubicBezTo>
                  <a:cubicBezTo>
                    <a:pt x="278" y="1830"/>
                    <a:pt x="313" y="1749"/>
                    <a:pt x="358" y="1687"/>
                  </a:cubicBezTo>
                  <a:lnTo>
                    <a:pt x="376" y="1660"/>
                  </a:lnTo>
                  <a:lnTo>
                    <a:pt x="349" y="1651"/>
                  </a:lnTo>
                  <a:cubicBezTo>
                    <a:pt x="340" y="1649"/>
                    <a:pt x="331" y="1646"/>
                    <a:pt x="322" y="1643"/>
                  </a:cubicBezTo>
                  <a:lnTo>
                    <a:pt x="322" y="1643"/>
                  </a:lnTo>
                  <a:lnTo>
                    <a:pt x="322" y="1642"/>
                  </a:lnTo>
                  <a:cubicBezTo>
                    <a:pt x="322" y="1642"/>
                    <a:pt x="322" y="1643"/>
                    <a:pt x="322" y="1643"/>
                  </a:cubicBezTo>
                  <a:lnTo>
                    <a:pt x="322" y="1643"/>
                  </a:lnTo>
                  <a:cubicBezTo>
                    <a:pt x="271" y="1625"/>
                    <a:pt x="225" y="1603"/>
                    <a:pt x="179" y="1580"/>
                  </a:cubicBezTo>
                  <a:cubicBezTo>
                    <a:pt x="126" y="1544"/>
                    <a:pt x="90" y="1499"/>
                    <a:pt x="72" y="1446"/>
                  </a:cubicBezTo>
                  <a:cubicBezTo>
                    <a:pt x="55" y="1392"/>
                    <a:pt x="72" y="1339"/>
                    <a:pt x="117" y="1294"/>
                  </a:cubicBezTo>
                  <a:cubicBezTo>
                    <a:pt x="153" y="1250"/>
                    <a:pt x="206" y="1214"/>
                    <a:pt x="260" y="1187"/>
                  </a:cubicBezTo>
                  <a:lnTo>
                    <a:pt x="287" y="1178"/>
                  </a:lnTo>
                  <a:lnTo>
                    <a:pt x="260" y="1151"/>
                  </a:lnTo>
                  <a:cubicBezTo>
                    <a:pt x="224" y="1107"/>
                    <a:pt x="179" y="1062"/>
                    <a:pt x="144" y="1017"/>
                  </a:cubicBezTo>
                  <a:cubicBezTo>
                    <a:pt x="108" y="973"/>
                    <a:pt x="81" y="919"/>
                    <a:pt x="63" y="866"/>
                  </a:cubicBezTo>
                  <a:cubicBezTo>
                    <a:pt x="55" y="839"/>
                    <a:pt x="55" y="812"/>
                    <a:pt x="63" y="785"/>
                  </a:cubicBezTo>
                  <a:cubicBezTo>
                    <a:pt x="81" y="696"/>
                    <a:pt x="126" y="625"/>
                    <a:pt x="197" y="571"/>
                  </a:cubicBezTo>
                  <a:lnTo>
                    <a:pt x="215" y="562"/>
                  </a:lnTo>
                  <a:lnTo>
                    <a:pt x="206" y="536"/>
                  </a:lnTo>
                  <a:cubicBezTo>
                    <a:pt x="162" y="482"/>
                    <a:pt x="126" y="420"/>
                    <a:pt x="99" y="366"/>
                  </a:cubicBezTo>
                  <a:cubicBezTo>
                    <a:pt x="72" y="303"/>
                    <a:pt x="55" y="241"/>
                    <a:pt x="63" y="179"/>
                  </a:cubicBezTo>
                  <a:cubicBezTo>
                    <a:pt x="77" y="144"/>
                    <a:pt x="123" y="131"/>
                    <a:pt x="172" y="131"/>
                  </a:cubicBezTo>
                  <a:cubicBezTo>
                    <a:pt x="187" y="131"/>
                    <a:pt x="201" y="132"/>
                    <a:pt x="215" y="134"/>
                  </a:cubicBezTo>
                  <a:cubicBezTo>
                    <a:pt x="287" y="143"/>
                    <a:pt x="349" y="161"/>
                    <a:pt x="412" y="196"/>
                  </a:cubicBezTo>
                  <a:lnTo>
                    <a:pt x="429" y="196"/>
                  </a:lnTo>
                  <a:lnTo>
                    <a:pt x="438" y="187"/>
                  </a:lnTo>
                  <a:cubicBezTo>
                    <a:pt x="483" y="125"/>
                    <a:pt x="545" y="98"/>
                    <a:pt x="617" y="98"/>
                  </a:cubicBezTo>
                  <a:cubicBezTo>
                    <a:pt x="644" y="107"/>
                    <a:pt x="670" y="125"/>
                    <a:pt x="697" y="152"/>
                  </a:cubicBezTo>
                  <a:cubicBezTo>
                    <a:pt x="715" y="179"/>
                    <a:pt x="733" y="214"/>
                    <a:pt x="751" y="241"/>
                  </a:cubicBezTo>
                  <a:lnTo>
                    <a:pt x="769" y="277"/>
                  </a:lnTo>
                  <a:lnTo>
                    <a:pt x="795" y="250"/>
                  </a:lnTo>
                  <a:cubicBezTo>
                    <a:pt x="840" y="196"/>
                    <a:pt x="893" y="152"/>
                    <a:pt x="956" y="116"/>
                  </a:cubicBezTo>
                  <a:cubicBezTo>
                    <a:pt x="1018" y="71"/>
                    <a:pt x="1081" y="54"/>
                    <a:pt x="1152" y="54"/>
                  </a:cubicBezTo>
                  <a:cubicBezTo>
                    <a:pt x="1215" y="63"/>
                    <a:pt x="1277" y="98"/>
                    <a:pt x="1331" y="143"/>
                  </a:cubicBezTo>
                  <a:cubicBezTo>
                    <a:pt x="1384" y="196"/>
                    <a:pt x="1429" y="250"/>
                    <a:pt x="1465" y="312"/>
                  </a:cubicBezTo>
                  <a:lnTo>
                    <a:pt x="1483" y="339"/>
                  </a:lnTo>
                  <a:lnTo>
                    <a:pt x="1500" y="312"/>
                  </a:lnTo>
                  <a:cubicBezTo>
                    <a:pt x="1545" y="268"/>
                    <a:pt x="1599" y="223"/>
                    <a:pt x="1661" y="205"/>
                  </a:cubicBezTo>
                  <a:cubicBezTo>
                    <a:pt x="1688" y="192"/>
                    <a:pt x="1719" y="185"/>
                    <a:pt x="1750" y="185"/>
                  </a:cubicBezTo>
                  <a:cubicBezTo>
                    <a:pt x="1781" y="185"/>
                    <a:pt x="1813" y="192"/>
                    <a:pt x="1840" y="205"/>
                  </a:cubicBezTo>
                  <a:cubicBezTo>
                    <a:pt x="1893" y="232"/>
                    <a:pt x="1938" y="277"/>
                    <a:pt x="1964" y="339"/>
                  </a:cubicBezTo>
                  <a:cubicBezTo>
                    <a:pt x="1991" y="393"/>
                    <a:pt x="2009" y="455"/>
                    <a:pt x="2018" y="527"/>
                  </a:cubicBezTo>
                  <a:lnTo>
                    <a:pt x="2018" y="571"/>
                  </a:lnTo>
                  <a:lnTo>
                    <a:pt x="2045" y="536"/>
                  </a:lnTo>
                  <a:cubicBezTo>
                    <a:pt x="2080" y="491"/>
                    <a:pt x="2143" y="455"/>
                    <a:pt x="2205" y="455"/>
                  </a:cubicBezTo>
                  <a:cubicBezTo>
                    <a:pt x="2268" y="455"/>
                    <a:pt x="2330" y="473"/>
                    <a:pt x="2375" y="509"/>
                  </a:cubicBezTo>
                  <a:cubicBezTo>
                    <a:pt x="2473" y="598"/>
                    <a:pt x="2554" y="696"/>
                    <a:pt x="2607" y="821"/>
                  </a:cubicBezTo>
                  <a:lnTo>
                    <a:pt x="2625" y="848"/>
                  </a:lnTo>
                  <a:lnTo>
                    <a:pt x="2643" y="821"/>
                  </a:lnTo>
                  <a:cubicBezTo>
                    <a:pt x="2687" y="750"/>
                    <a:pt x="2750" y="705"/>
                    <a:pt x="2830" y="696"/>
                  </a:cubicBezTo>
                  <a:cubicBezTo>
                    <a:pt x="2840" y="695"/>
                    <a:pt x="2851" y="695"/>
                    <a:pt x="2861" y="695"/>
                  </a:cubicBezTo>
                  <a:cubicBezTo>
                    <a:pt x="2931" y="695"/>
                    <a:pt x="2999" y="721"/>
                    <a:pt x="3053" y="768"/>
                  </a:cubicBezTo>
                  <a:cubicBezTo>
                    <a:pt x="3116" y="830"/>
                    <a:pt x="3160" y="901"/>
                    <a:pt x="3178" y="973"/>
                  </a:cubicBezTo>
                  <a:cubicBezTo>
                    <a:pt x="3205" y="1053"/>
                    <a:pt x="3214" y="1134"/>
                    <a:pt x="3214" y="1223"/>
                  </a:cubicBezTo>
                  <a:lnTo>
                    <a:pt x="3214" y="1330"/>
                  </a:lnTo>
                  <a:lnTo>
                    <a:pt x="3250" y="1223"/>
                  </a:lnTo>
                  <a:cubicBezTo>
                    <a:pt x="3276" y="1142"/>
                    <a:pt x="3330" y="1044"/>
                    <a:pt x="3419" y="1026"/>
                  </a:cubicBezTo>
                  <a:cubicBezTo>
                    <a:pt x="3427" y="1025"/>
                    <a:pt x="3435" y="1024"/>
                    <a:pt x="3443" y="1024"/>
                  </a:cubicBezTo>
                  <a:cubicBezTo>
                    <a:pt x="3480" y="1024"/>
                    <a:pt x="3516" y="1040"/>
                    <a:pt x="3553" y="1062"/>
                  </a:cubicBezTo>
                  <a:cubicBezTo>
                    <a:pt x="3589" y="1089"/>
                    <a:pt x="3616" y="1125"/>
                    <a:pt x="3633" y="1169"/>
                  </a:cubicBezTo>
                  <a:cubicBezTo>
                    <a:pt x="3660" y="1258"/>
                    <a:pt x="3669" y="1357"/>
                    <a:pt x="3660" y="1455"/>
                  </a:cubicBezTo>
                  <a:cubicBezTo>
                    <a:pt x="3660" y="1553"/>
                    <a:pt x="3651" y="1642"/>
                    <a:pt x="3633" y="1740"/>
                  </a:cubicBezTo>
                  <a:lnTo>
                    <a:pt x="3607" y="1839"/>
                  </a:lnTo>
                  <a:lnTo>
                    <a:pt x="3651" y="1749"/>
                  </a:lnTo>
                  <a:cubicBezTo>
                    <a:pt x="3652" y="1749"/>
                    <a:pt x="3652" y="1748"/>
                    <a:pt x="3653" y="1747"/>
                  </a:cubicBezTo>
                  <a:lnTo>
                    <a:pt x="3653" y="1747"/>
                  </a:lnTo>
                  <a:lnTo>
                    <a:pt x="3660" y="1749"/>
                  </a:lnTo>
                  <a:cubicBezTo>
                    <a:pt x="3661" y="1743"/>
                    <a:pt x="3663" y="1736"/>
                    <a:pt x="3664" y="1730"/>
                  </a:cubicBezTo>
                  <a:lnTo>
                    <a:pt x="3664" y="1730"/>
                  </a:lnTo>
                  <a:cubicBezTo>
                    <a:pt x="3686" y="1697"/>
                    <a:pt x="3710" y="1674"/>
                    <a:pt x="3741" y="1651"/>
                  </a:cubicBezTo>
                  <a:cubicBezTo>
                    <a:pt x="3758" y="1638"/>
                    <a:pt x="3778" y="1631"/>
                    <a:pt x="3800" y="1631"/>
                  </a:cubicBezTo>
                  <a:cubicBezTo>
                    <a:pt x="3821" y="1631"/>
                    <a:pt x="3843" y="1638"/>
                    <a:pt x="3865" y="1651"/>
                  </a:cubicBezTo>
                  <a:cubicBezTo>
                    <a:pt x="3937" y="1696"/>
                    <a:pt x="3990" y="1785"/>
                    <a:pt x="4008" y="1874"/>
                  </a:cubicBezTo>
                  <a:cubicBezTo>
                    <a:pt x="4035" y="2053"/>
                    <a:pt x="4035" y="2249"/>
                    <a:pt x="4008" y="2428"/>
                  </a:cubicBezTo>
                  <a:cubicBezTo>
                    <a:pt x="3990" y="2526"/>
                    <a:pt x="3982" y="2615"/>
                    <a:pt x="3964" y="2713"/>
                  </a:cubicBezTo>
                  <a:cubicBezTo>
                    <a:pt x="3946" y="2802"/>
                    <a:pt x="3946" y="2901"/>
                    <a:pt x="3973" y="2990"/>
                  </a:cubicBezTo>
                  <a:cubicBezTo>
                    <a:pt x="4008" y="3177"/>
                    <a:pt x="4071" y="3356"/>
                    <a:pt x="4151" y="3534"/>
                  </a:cubicBezTo>
                  <a:cubicBezTo>
                    <a:pt x="4080" y="3356"/>
                    <a:pt x="4017" y="3177"/>
                    <a:pt x="3982" y="2990"/>
                  </a:cubicBezTo>
                  <a:cubicBezTo>
                    <a:pt x="3937" y="2811"/>
                    <a:pt x="4008" y="2624"/>
                    <a:pt x="4026" y="2437"/>
                  </a:cubicBezTo>
                  <a:cubicBezTo>
                    <a:pt x="4053" y="2249"/>
                    <a:pt x="4053" y="2053"/>
                    <a:pt x="4026" y="1865"/>
                  </a:cubicBezTo>
                  <a:cubicBezTo>
                    <a:pt x="4008" y="1767"/>
                    <a:pt x="3955" y="1678"/>
                    <a:pt x="3874" y="1624"/>
                  </a:cubicBezTo>
                  <a:cubicBezTo>
                    <a:pt x="3852" y="1611"/>
                    <a:pt x="3828" y="1604"/>
                    <a:pt x="3802" y="1604"/>
                  </a:cubicBezTo>
                  <a:cubicBezTo>
                    <a:pt x="3776" y="1604"/>
                    <a:pt x="3749" y="1611"/>
                    <a:pt x="3723" y="1624"/>
                  </a:cubicBezTo>
                  <a:cubicBezTo>
                    <a:pt x="3705" y="1637"/>
                    <a:pt x="3688" y="1652"/>
                    <a:pt x="3673" y="1671"/>
                  </a:cubicBezTo>
                  <a:lnTo>
                    <a:pt x="3673" y="1671"/>
                  </a:lnTo>
                  <a:cubicBezTo>
                    <a:pt x="3683" y="1599"/>
                    <a:pt x="3689" y="1527"/>
                    <a:pt x="3696" y="1455"/>
                  </a:cubicBezTo>
                  <a:cubicBezTo>
                    <a:pt x="3696" y="1357"/>
                    <a:pt x="3687" y="1250"/>
                    <a:pt x="3660" y="1160"/>
                  </a:cubicBezTo>
                  <a:cubicBezTo>
                    <a:pt x="3627" y="1060"/>
                    <a:pt x="3539" y="999"/>
                    <a:pt x="3432" y="999"/>
                  </a:cubicBezTo>
                  <a:cubicBezTo>
                    <a:pt x="3425" y="999"/>
                    <a:pt x="3418" y="999"/>
                    <a:pt x="3410" y="1000"/>
                  </a:cubicBezTo>
                  <a:cubicBezTo>
                    <a:pt x="3366" y="1009"/>
                    <a:pt x="3312" y="1044"/>
                    <a:pt x="3285" y="1089"/>
                  </a:cubicBezTo>
                  <a:cubicBezTo>
                    <a:pt x="3272" y="1106"/>
                    <a:pt x="3259" y="1126"/>
                    <a:pt x="3247" y="1147"/>
                  </a:cubicBezTo>
                  <a:lnTo>
                    <a:pt x="3247" y="1147"/>
                  </a:lnTo>
                  <a:cubicBezTo>
                    <a:pt x="3243" y="1084"/>
                    <a:pt x="3233" y="1022"/>
                    <a:pt x="3214" y="964"/>
                  </a:cubicBezTo>
                  <a:cubicBezTo>
                    <a:pt x="3187" y="884"/>
                    <a:pt x="3143" y="803"/>
                    <a:pt x="3080" y="741"/>
                  </a:cubicBezTo>
                  <a:cubicBezTo>
                    <a:pt x="3009" y="678"/>
                    <a:pt x="2919" y="652"/>
                    <a:pt x="2830" y="652"/>
                  </a:cubicBezTo>
                  <a:cubicBezTo>
                    <a:pt x="2753" y="667"/>
                    <a:pt x="2682" y="710"/>
                    <a:pt x="2635" y="773"/>
                  </a:cubicBezTo>
                  <a:lnTo>
                    <a:pt x="2635" y="773"/>
                  </a:lnTo>
                  <a:cubicBezTo>
                    <a:pt x="2607" y="721"/>
                    <a:pt x="2582" y="670"/>
                    <a:pt x="2545" y="625"/>
                  </a:cubicBezTo>
                  <a:cubicBezTo>
                    <a:pt x="2509" y="571"/>
                    <a:pt x="2455" y="518"/>
                    <a:pt x="2402" y="482"/>
                  </a:cubicBezTo>
                  <a:cubicBezTo>
                    <a:pt x="2348" y="437"/>
                    <a:pt x="2277" y="411"/>
                    <a:pt x="2205" y="411"/>
                  </a:cubicBezTo>
                  <a:cubicBezTo>
                    <a:pt x="2150" y="418"/>
                    <a:pt x="2094" y="441"/>
                    <a:pt x="2052" y="476"/>
                  </a:cubicBezTo>
                  <a:lnTo>
                    <a:pt x="2052" y="476"/>
                  </a:lnTo>
                  <a:cubicBezTo>
                    <a:pt x="2046" y="421"/>
                    <a:pt x="2029" y="370"/>
                    <a:pt x="2000" y="312"/>
                  </a:cubicBezTo>
                  <a:cubicBezTo>
                    <a:pt x="1973" y="250"/>
                    <a:pt x="1920" y="196"/>
                    <a:pt x="1857" y="161"/>
                  </a:cubicBezTo>
                  <a:cubicBezTo>
                    <a:pt x="1822" y="147"/>
                    <a:pt x="1786" y="141"/>
                    <a:pt x="1750" y="141"/>
                  </a:cubicBezTo>
                  <a:cubicBezTo>
                    <a:pt x="1715" y="141"/>
                    <a:pt x="1679" y="147"/>
                    <a:pt x="1643" y="161"/>
                  </a:cubicBezTo>
                  <a:cubicBezTo>
                    <a:pt x="1582" y="184"/>
                    <a:pt x="1533" y="220"/>
                    <a:pt x="1487" y="270"/>
                  </a:cubicBezTo>
                  <a:lnTo>
                    <a:pt x="1487" y="270"/>
                  </a:lnTo>
                  <a:cubicBezTo>
                    <a:pt x="1452" y="210"/>
                    <a:pt x="1405" y="163"/>
                    <a:pt x="1358" y="116"/>
                  </a:cubicBezTo>
                  <a:cubicBezTo>
                    <a:pt x="1304" y="54"/>
                    <a:pt x="1233" y="18"/>
                    <a:pt x="1152" y="0"/>
                  </a:cubicBezTo>
                  <a:close/>
                  <a:moveTo>
                    <a:pt x="1857" y="3490"/>
                  </a:moveTo>
                  <a:cubicBezTo>
                    <a:pt x="1856" y="3496"/>
                    <a:pt x="1854" y="3502"/>
                    <a:pt x="1853" y="3508"/>
                  </a:cubicBezTo>
                  <a:lnTo>
                    <a:pt x="1853" y="3508"/>
                  </a:lnTo>
                  <a:cubicBezTo>
                    <a:pt x="1769" y="3508"/>
                    <a:pt x="1684" y="3507"/>
                    <a:pt x="1599" y="3499"/>
                  </a:cubicBezTo>
                  <a:lnTo>
                    <a:pt x="1599" y="3499"/>
                  </a:lnTo>
                  <a:cubicBezTo>
                    <a:pt x="1662" y="3505"/>
                    <a:pt x="1725" y="3511"/>
                    <a:pt x="1791" y="3511"/>
                  </a:cubicBezTo>
                  <a:cubicBezTo>
                    <a:pt x="1811" y="3511"/>
                    <a:pt x="1832" y="3511"/>
                    <a:pt x="1853" y="3509"/>
                  </a:cubicBezTo>
                  <a:lnTo>
                    <a:pt x="1853" y="3509"/>
                  </a:lnTo>
                  <a:cubicBezTo>
                    <a:pt x="1845" y="3567"/>
                    <a:pt x="1872" y="3627"/>
                    <a:pt x="1920" y="3659"/>
                  </a:cubicBezTo>
                  <a:cubicBezTo>
                    <a:pt x="1973" y="3686"/>
                    <a:pt x="2027" y="3704"/>
                    <a:pt x="2089" y="3713"/>
                  </a:cubicBezTo>
                  <a:cubicBezTo>
                    <a:pt x="2137" y="3717"/>
                    <a:pt x="2186" y="3719"/>
                    <a:pt x="2233" y="3719"/>
                  </a:cubicBezTo>
                  <a:cubicBezTo>
                    <a:pt x="2292" y="3719"/>
                    <a:pt x="2351" y="3715"/>
                    <a:pt x="2407" y="3707"/>
                  </a:cubicBezTo>
                  <a:lnTo>
                    <a:pt x="2407" y="3707"/>
                  </a:lnTo>
                  <a:cubicBezTo>
                    <a:pt x="2393" y="3739"/>
                    <a:pt x="2396" y="3775"/>
                    <a:pt x="2411" y="3811"/>
                  </a:cubicBezTo>
                  <a:cubicBezTo>
                    <a:pt x="2416" y="3816"/>
                    <a:pt x="2422" y="3821"/>
                    <a:pt x="2428" y="3826"/>
                  </a:cubicBezTo>
                  <a:lnTo>
                    <a:pt x="2428" y="3826"/>
                  </a:lnTo>
                  <a:cubicBezTo>
                    <a:pt x="2420" y="3791"/>
                    <a:pt x="2420" y="3757"/>
                    <a:pt x="2446" y="3731"/>
                  </a:cubicBezTo>
                  <a:lnTo>
                    <a:pt x="2455" y="3704"/>
                  </a:lnTo>
                  <a:lnTo>
                    <a:pt x="2429" y="3704"/>
                  </a:lnTo>
                  <a:lnTo>
                    <a:pt x="2420" y="3686"/>
                  </a:lnTo>
                  <a:cubicBezTo>
                    <a:pt x="2415" y="3693"/>
                    <a:pt x="2410" y="3700"/>
                    <a:pt x="2407" y="3707"/>
                  </a:cubicBezTo>
                  <a:lnTo>
                    <a:pt x="2407" y="3707"/>
                  </a:lnTo>
                  <a:cubicBezTo>
                    <a:pt x="2360" y="3714"/>
                    <a:pt x="2312" y="3717"/>
                    <a:pt x="2263" y="3717"/>
                  </a:cubicBezTo>
                  <a:cubicBezTo>
                    <a:pt x="2208" y="3717"/>
                    <a:pt x="2152" y="3713"/>
                    <a:pt x="2098" y="3704"/>
                  </a:cubicBezTo>
                  <a:cubicBezTo>
                    <a:pt x="2036" y="3704"/>
                    <a:pt x="1982" y="3686"/>
                    <a:pt x="1938" y="3659"/>
                  </a:cubicBezTo>
                  <a:cubicBezTo>
                    <a:pt x="1893" y="3624"/>
                    <a:pt x="1875" y="3570"/>
                    <a:pt x="1884" y="3525"/>
                  </a:cubicBezTo>
                  <a:lnTo>
                    <a:pt x="1884" y="3508"/>
                  </a:lnTo>
                  <a:lnTo>
                    <a:pt x="1875" y="3508"/>
                  </a:lnTo>
                  <a:lnTo>
                    <a:pt x="1857" y="3490"/>
                  </a:lnTo>
                  <a:close/>
                  <a:moveTo>
                    <a:pt x="3911" y="3508"/>
                  </a:moveTo>
                  <a:cubicBezTo>
                    <a:pt x="3832" y="3508"/>
                    <a:pt x="3754" y="3516"/>
                    <a:pt x="3678" y="3534"/>
                  </a:cubicBezTo>
                  <a:cubicBezTo>
                    <a:pt x="3517" y="3561"/>
                    <a:pt x="3366" y="3606"/>
                    <a:pt x="3214" y="3659"/>
                  </a:cubicBezTo>
                  <a:cubicBezTo>
                    <a:pt x="3062" y="3722"/>
                    <a:pt x="2911" y="3775"/>
                    <a:pt x="2759" y="3820"/>
                  </a:cubicBezTo>
                  <a:cubicBezTo>
                    <a:pt x="2678" y="3847"/>
                    <a:pt x="2598" y="3856"/>
                    <a:pt x="2518" y="3856"/>
                  </a:cubicBezTo>
                  <a:cubicBezTo>
                    <a:pt x="2482" y="3856"/>
                    <a:pt x="2452" y="3844"/>
                    <a:pt x="2428" y="3826"/>
                  </a:cubicBezTo>
                  <a:lnTo>
                    <a:pt x="2428" y="3826"/>
                  </a:lnTo>
                  <a:cubicBezTo>
                    <a:pt x="2428" y="3827"/>
                    <a:pt x="2428" y="3828"/>
                    <a:pt x="2429" y="3829"/>
                  </a:cubicBezTo>
                  <a:cubicBezTo>
                    <a:pt x="2446" y="3856"/>
                    <a:pt x="2491" y="3865"/>
                    <a:pt x="2527" y="3873"/>
                  </a:cubicBezTo>
                  <a:cubicBezTo>
                    <a:pt x="2607" y="3873"/>
                    <a:pt x="2687" y="3856"/>
                    <a:pt x="2759" y="3838"/>
                  </a:cubicBezTo>
                  <a:cubicBezTo>
                    <a:pt x="2919" y="3793"/>
                    <a:pt x="3071" y="3740"/>
                    <a:pt x="3214" y="3686"/>
                  </a:cubicBezTo>
                  <a:cubicBezTo>
                    <a:pt x="3366" y="3624"/>
                    <a:pt x="3517" y="3588"/>
                    <a:pt x="3678" y="3561"/>
                  </a:cubicBezTo>
                  <a:cubicBezTo>
                    <a:pt x="3773" y="3533"/>
                    <a:pt x="3871" y="3519"/>
                    <a:pt x="3971" y="3519"/>
                  </a:cubicBezTo>
                  <a:cubicBezTo>
                    <a:pt x="4031" y="3519"/>
                    <a:pt x="4091" y="3524"/>
                    <a:pt x="4151" y="3534"/>
                  </a:cubicBezTo>
                  <a:cubicBezTo>
                    <a:pt x="4071" y="3516"/>
                    <a:pt x="3990" y="3508"/>
                    <a:pt x="3911" y="3508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011" name="Google Shape;5011;p5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12" name="Google Shape;5012;p5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13" name="Google Shape;5013;p54">
            <a:hlinkClick r:id="rId4" action="ppaction://hlinksldjump"/>
          </p:cNvPr>
          <p:cNvSpPr txBox="1"/>
          <p:nvPr/>
        </p:nvSpPr>
        <p:spPr>
          <a:xfrm>
            <a:off x="11594767" y="835567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1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5014" name="Google Shape;5014;p5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15" name="Google Shape;5015;p54">
            <a:hlinkClick r:id="rId5" action="ppaction://hlinksldjump"/>
          </p:cNvPr>
          <p:cNvSpPr txBox="1"/>
          <p:nvPr/>
        </p:nvSpPr>
        <p:spPr>
          <a:xfrm>
            <a:off x="11594767" y="1520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2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5016" name="Google Shape;5016;p5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17" name="Google Shape;5017;p54">
            <a:hlinkClick r:id="" action="ppaction://noaction"/>
          </p:cNvPr>
          <p:cNvSpPr txBox="1"/>
          <p:nvPr/>
        </p:nvSpPr>
        <p:spPr>
          <a:xfrm>
            <a:off x="11594767" y="22226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3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5018" name="Google Shape;5018;p5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19" name="Google Shape;5019;p54">
            <a:hlinkClick r:id="" action="ppaction://noaction"/>
          </p:cNvPr>
          <p:cNvSpPr txBox="1"/>
          <p:nvPr/>
        </p:nvSpPr>
        <p:spPr>
          <a:xfrm>
            <a:off x="11594767" y="2898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4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5020" name="Google Shape;5020;p5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21" name="Google Shape;5021;p54">
            <a:hlinkClick r:id="" action="ppaction://noaction"/>
          </p:cNvPr>
          <p:cNvSpPr txBox="1"/>
          <p:nvPr/>
        </p:nvSpPr>
        <p:spPr>
          <a:xfrm>
            <a:off x="11594767" y="3581800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5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5022" name="Google Shape;5022;p5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23" name="Google Shape;5023;p54">
            <a:hlinkClick r:id="" action="ppaction://noaction"/>
          </p:cNvPr>
          <p:cNvSpPr txBox="1"/>
          <p:nvPr/>
        </p:nvSpPr>
        <p:spPr>
          <a:xfrm>
            <a:off x="11594767" y="4276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6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5024" name="Google Shape;5024;p54"/>
          <p:cNvSpPr/>
          <p:nvPr/>
        </p:nvSpPr>
        <p:spPr>
          <a:xfrm>
            <a:off x="11685141" y="5500819"/>
            <a:ext cx="242296" cy="260933"/>
          </a:xfrm>
          <a:custGeom>
            <a:avLst/>
            <a:gdLst/>
            <a:ahLst/>
            <a:cxnLst/>
            <a:rect l="l" t="t" r="r" b="b"/>
            <a:pathLst>
              <a:path w="10820" h="11654" extrusionOk="0">
                <a:moveTo>
                  <a:pt x="5410" y="1"/>
                </a:moveTo>
                <a:cubicBezTo>
                  <a:pt x="5383" y="1"/>
                  <a:pt x="5357" y="9"/>
                  <a:pt x="5336" y="26"/>
                </a:cubicBezTo>
                <a:lnTo>
                  <a:pt x="1" y="4673"/>
                </a:lnTo>
                <a:lnTo>
                  <a:pt x="1" y="11335"/>
                </a:lnTo>
                <a:cubicBezTo>
                  <a:pt x="1" y="11510"/>
                  <a:pt x="145" y="11653"/>
                  <a:pt x="320" y="11653"/>
                </a:cubicBezTo>
                <a:lnTo>
                  <a:pt x="10501" y="11653"/>
                </a:lnTo>
                <a:cubicBezTo>
                  <a:pt x="10675" y="11653"/>
                  <a:pt x="10819" y="11510"/>
                  <a:pt x="10819" y="11335"/>
                </a:cubicBezTo>
                <a:lnTo>
                  <a:pt x="10819" y="4673"/>
                </a:lnTo>
                <a:lnTo>
                  <a:pt x="5484" y="26"/>
                </a:lnTo>
                <a:cubicBezTo>
                  <a:pt x="5463" y="9"/>
                  <a:pt x="5437" y="1"/>
                  <a:pt x="541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25" name="Google Shape;5025;p54"/>
          <p:cNvSpPr/>
          <p:nvPr/>
        </p:nvSpPr>
        <p:spPr>
          <a:xfrm>
            <a:off x="11795113" y="5500819"/>
            <a:ext cx="132323" cy="260933"/>
          </a:xfrm>
          <a:custGeom>
            <a:avLst/>
            <a:gdLst/>
            <a:ahLst/>
            <a:cxnLst/>
            <a:rect l="l" t="t" r="r" b="b"/>
            <a:pathLst>
              <a:path w="5909" h="11654" extrusionOk="0">
                <a:moveTo>
                  <a:pt x="499" y="1"/>
                </a:moveTo>
                <a:cubicBezTo>
                  <a:pt x="472" y="1"/>
                  <a:pt x="446" y="9"/>
                  <a:pt x="425" y="26"/>
                </a:cubicBezTo>
                <a:lnTo>
                  <a:pt x="0" y="396"/>
                </a:lnTo>
                <a:cubicBezTo>
                  <a:pt x="1916" y="2031"/>
                  <a:pt x="4959" y="4670"/>
                  <a:pt x="4959" y="4670"/>
                </a:cubicBezTo>
                <a:lnTo>
                  <a:pt x="4959" y="11331"/>
                </a:lnTo>
                <a:cubicBezTo>
                  <a:pt x="4959" y="11510"/>
                  <a:pt x="4815" y="11653"/>
                  <a:pt x="4640" y="11653"/>
                </a:cubicBezTo>
                <a:lnTo>
                  <a:pt x="5590" y="11653"/>
                </a:lnTo>
                <a:cubicBezTo>
                  <a:pt x="5764" y="11653"/>
                  <a:pt x="5908" y="11510"/>
                  <a:pt x="5908" y="11331"/>
                </a:cubicBezTo>
                <a:lnTo>
                  <a:pt x="5908" y="4673"/>
                </a:lnTo>
                <a:lnTo>
                  <a:pt x="573" y="26"/>
                </a:lnTo>
                <a:cubicBezTo>
                  <a:pt x="552" y="9"/>
                  <a:pt x="526" y="1"/>
                  <a:pt x="4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26" name="Google Shape;5026;p54"/>
          <p:cNvSpPr/>
          <p:nvPr/>
        </p:nvSpPr>
        <p:spPr>
          <a:xfrm>
            <a:off x="11645326" y="5466380"/>
            <a:ext cx="321860" cy="142155"/>
          </a:xfrm>
          <a:custGeom>
            <a:avLst/>
            <a:gdLst/>
            <a:ahLst/>
            <a:cxnLst/>
            <a:rect l="l" t="t" r="r" b="b"/>
            <a:pathLst>
              <a:path w="14373" h="6349" extrusionOk="0">
                <a:moveTo>
                  <a:pt x="7187" y="0"/>
                </a:moveTo>
                <a:cubicBezTo>
                  <a:pt x="7161" y="0"/>
                  <a:pt x="7135" y="9"/>
                  <a:pt x="7114" y="26"/>
                </a:cubicBezTo>
                <a:lnTo>
                  <a:pt x="83" y="6149"/>
                </a:lnTo>
                <a:cubicBezTo>
                  <a:pt x="0" y="6218"/>
                  <a:pt x="52" y="6348"/>
                  <a:pt x="158" y="6348"/>
                </a:cubicBezTo>
                <a:lnTo>
                  <a:pt x="1779" y="6348"/>
                </a:lnTo>
                <a:lnTo>
                  <a:pt x="7114" y="1705"/>
                </a:lnTo>
                <a:cubicBezTo>
                  <a:pt x="7135" y="1686"/>
                  <a:pt x="7161" y="1677"/>
                  <a:pt x="7187" y="1677"/>
                </a:cubicBezTo>
                <a:cubicBezTo>
                  <a:pt x="7213" y="1677"/>
                  <a:pt x="7239" y="1686"/>
                  <a:pt x="7262" y="1705"/>
                </a:cubicBezTo>
                <a:lnTo>
                  <a:pt x="12597" y="6348"/>
                </a:lnTo>
                <a:lnTo>
                  <a:pt x="14218" y="6348"/>
                </a:lnTo>
                <a:cubicBezTo>
                  <a:pt x="14324" y="6348"/>
                  <a:pt x="14372" y="6218"/>
                  <a:pt x="14293" y="6149"/>
                </a:cubicBezTo>
                <a:lnTo>
                  <a:pt x="7262" y="26"/>
                </a:lnTo>
                <a:cubicBezTo>
                  <a:pt x="7239" y="9"/>
                  <a:pt x="7213" y="0"/>
                  <a:pt x="718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027" name="Google Shape;5027;p54">
            <a:hlinkClick r:id="rId6" action="ppaction://hlinksldjump"/>
          </p:cNvPr>
          <p:cNvSpPr/>
          <p:nvPr/>
        </p:nvSpPr>
        <p:spPr>
          <a:xfrm>
            <a:off x="11639034" y="5461700"/>
            <a:ext cx="334601" cy="304728"/>
          </a:xfrm>
          <a:custGeom>
            <a:avLst/>
            <a:gdLst/>
            <a:ahLst/>
            <a:cxnLst/>
            <a:rect l="l" t="t" r="r" b="b"/>
            <a:pathLst>
              <a:path w="14942" h="13610" extrusionOk="0">
                <a:moveTo>
                  <a:pt x="4548" y="1571"/>
                </a:moveTo>
                <a:lnTo>
                  <a:pt x="4548" y="2006"/>
                </a:lnTo>
                <a:lnTo>
                  <a:pt x="2272" y="2006"/>
                </a:lnTo>
                <a:lnTo>
                  <a:pt x="2272" y="1571"/>
                </a:lnTo>
                <a:close/>
                <a:moveTo>
                  <a:pt x="4164" y="2424"/>
                </a:moveTo>
                <a:lnTo>
                  <a:pt x="4164" y="2774"/>
                </a:lnTo>
                <a:lnTo>
                  <a:pt x="2728" y="4021"/>
                </a:lnTo>
                <a:lnTo>
                  <a:pt x="2728" y="2424"/>
                </a:lnTo>
                <a:close/>
                <a:moveTo>
                  <a:pt x="8937" y="7822"/>
                </a:moveTo>
                <a:cubicBezTo>
                  <a:pt x="8985" y="7822"/>
                  <a:pt x="9023" y="7859"/>
                  <a:pt x="9023" y="7907"/>
                </a:cubicBezTo>
                <a:lnTo>
                  <a:pt x="9023" y="13191"/>
                </a:lnTo>
                <a:lnTo>
                  <a:pt x="6175" y="13191"/>
                </a:lnTo>
                <a:lnTo>
                  <a:pt x="6175" y="7907"/>
                </a:lnTo>
                <a:cubicBezTo>
                  <a:pt x="6175" y="7859"/>
                  <a:pt x="6213" y="7822"/>
                  <a:pt x="6261" y="7822"/>
                </a:cubicBezTo>
                <a:close/>
                <a:moveTo>
                  <a:pt x="7469" y="1"/>
                </a:moveTo>
                <a:cubicBezTo>
                  <a:pt x="7394" y="1"/>
                  <a:pt x="7318" y="27"/>
                  <a:pt x="7258" y="80"/>
                </a:cubicBezTo>
                <a:lnTo>
                  <a:pt x="4966" y="2075"/>
                </a:lnTo>
                <a:lnTo>
                  <a:pt x="4966" y="1482"/>
                </a:lnTo>
                <a:cubicBezTo>
                  <a:pt x="4962" y="1300"/>
                  <a:pt x="4818" y="1153"/>
                  <a:pt x="4637" y="1153"/>
                </a:cubicBezTo>
                <a:lnTo>
                  <a:pt x="2180" y="1153"/>
                </a:lnTo>
                <a:cubicBezTo>
                  <a:pt x="1998" y="1153"/>
                  <a:pt x="1854" y="1300"/>
                  <a:pt x="1851" y="1482"/>
                </a:cubicBezTo>
                <a:lnTo>
                  <a:pt x="1851" y="2099"/>
                </a:lnTo>
                <a:cubicBezTo>
                  <a:pt x="1854" y="2277"/>
                  <a:pt x="1998" y="2424"/>
                  <a:pt x="2180" y="2424"/>
                </a:cubicBezTo>
                <a:lnTo>
                  <a:pt x="2310" y="2424"/>
                </a:lnTo>
                <a:lnTo>
                  <a:pt x="2310" y="4385"/>
                </a:lnTo>
                <a:lnTo>
                  <a:pt x="226" y="6201"/>
                </a:lnTo>
                <a:cubicBezTo>
                  <a:pt x="0" y="6396"/>
                  <a:pt x="141" y="6766"/>
                  <a:pt x="439" y="6766"/>
                </a:cubicBezTo>
                <a:lnTo>
                  <a:pt x="1851" y="6766"/>
                </a:lnTo>
                <a:lnTo>
                  <a:pt x="1851" y="10484"/>
                </a:lnTo>
                <a:cubicBezTo>
                  <a:pt x="1847" y="10604"/>
                  <a:pt x="1940" y="10704"/>
                  <a:pt x="2060" y="10704"/>
                </a:cubicBezTo>
                <a:cubicBezTo>
                  <a:pt x="2180" y="10704"/>
                  <a:pt x="2276" y="10604"/>
                  <a:pt x="2269" y="10484"/>
                </a:cubicBezTo>
                <a:lnTo>
                  <a:pt x="2269" y="6653"/>
                </a:lnTo>
                <a:lnTo>
                  <a:pt x="7471" y="2126"/>
                </a:lnTo>
                <a:lnTo>
                  <a:pt x="12669" y="6653"/>
                </a:lnTo>
                <a:lnTo>
                  <a:pt x="12669" y="13082"/>
                </a:lnTo>
                <a:cubicBezTo>
                  <a:pt x="12669" y="13140"/>
                  <a:pt x="12618" y="13191"/>
                  <a:pt x="12560" y="13191"/>
                </a:cubicBezTo>
                <a:lnTo>
                  <a:pt x="9441" y="13191"/>
                </a:lnTo>
                <a:lnTo>
                  <a:pt x="9441" y="7907"/>
                </a:lnTo>
                <a:cubicBezTo>
                  <a:pt x="9441" y="7630"/>
                  <a:pt x="9215" y="7404"/>
                  <a:pt x="8937" y="7404"/>
                </a:cubicBezTo>
                <a:lnTo>
                  <a:pt x="6261" y="7404"/>
                </a:lnTo>
                <a:cubicBezTo>
                  <a:pt x="5983" y="7404"/>
                  <a:pt x="5757" y="7630"/>
                  <a:pt x="5757" y="7907"/>
                </a:cubicBezTo>
                <a:lnTo>
                  <a:pt x="5757" y="13191"/>
                </a:lnTo>
                <a:lnTo>
                  <a:pt x="2379" y="13191"/>
                </a:lnTo>
                <a:cubicBezTo>
                  <a:pt x="2320" y="13191"/>
                  <a:pt x="2269" y="13140"/>
                  <a:pt x="2269" y="13082"/>
                </a:cubicBezTo>
                <a:lnTo>
                  <a:pt x="2269" y="11492"/>
                </a:lnTo>
                <a:cubicBezTo>
                  <a:pt x="2264" y="11358"/>
                  <a:pt x="2163" y="11291"/>
                  <a:pt x="2061" y="11291"/>
                </a:cubicBezTo>
                <a:cubicBezTo>
                  <a:pt x="1960" y="11291"/>
                  <a:pt x="1858" y="11358"/>
                  <a:pt x="1851" y="11492"/>
                </a:cubicBezTo>
                <a:lnTo>
                  <a:pt x="1851" y="13082"/>
                </a:lnTo>
                <a:cubicBezTo>
                  <a:pt x="1851" y="13373"/>
                  <a:pt x="2087" y="13609"/>
                  <a:pt x="2379" y="13609"/>
                </a:cubicBezTo>
                <a:lnTo>
                  <a:pt x="12560" y="13609"/>
                </a:lnTo>
                <a:cubicBezTo>
                  <a:pt x="12851" y="13609"/>
                  <a:pt x="13087" y="13373"/>
                  <a:pt x="13087" y="13082"/>
                </a:cubicBezTo>
                <a:lnTo>
                  <a:pt x="13087" y="6766"/>
                </a:lnTo>
                <a:lnTo>
                  <a:pt x="14499" y="6766"/>
                </a:lnTo>
                <a:cubicBezTo>
                  <a:pt x="14801" y="6766"/>
                  <a:pt x="14941" y="6396"/>
                  <a:pt x="14715" y="6201"/>
                </a:cubicBezTo>
                <a:lnTo>
                  <a:pt x="14712" y="6201"/>
                </a:lnTo>
                <a:lnTo>
                  <a:pt x="11675" y="3555"/>
                </a:lnTo>
                <a:cubicBezTo>
                  <a:pt x="11631" y="3517"/>
                  <a:pt x="11583" y="3501"/>
                  <a:pt x="11538" y="3501"/>
                </a:cubicBezTo>
                <a:cubicBezTo>
                  <a:pt x="11369" y="3501"/>
                  <a:pt x="11234" y="3727"/>
                  <a:pt x="11401" y="3871"/>
                </a:cubicBezTo>
                <a:lnTo>
                  <a:pt x="14245" y="6348"/>
                </a:lnTo>
                <a:lnTo>
                  <a:pt x="12954" y="6348"/>
                </a:lnTo>
                <a:lnTo>
                  <a:pt x="7680" y="1756"/>
                </a:lnTo>
                <a:cubicBezTo>
                  <a:pt x="7620" y="1703"/>
                  <a:pt x="7544" y="1677"/>
                  <a:pt x="7469" y="1677"/>
                </a:cubicBezTo>
                <a:cubicBezTo>
                  <a:pt x="7394" y="1677"/>
                  <a:pt x="7318" y="1703"/>
                  <a:pt x="7258" y="1756"/>
                </a:cubicBezTo>
                <a:lnTo>
                  <a:pt x="1981" y="6348"/>
                </a:lnTo>
                <a:lnTo>
                  <a:pt x="693" y="6348"/>
                </a:lnTo>
                <a:lnTo>
                  <a:pt x="2656" y="4638"/>
                </a:lnTo>
                <a:lnTo>
                  <a:pt x="4510" y="3024"/>
                </a:lnTo>
                <a:lnTo>
                  <a:pt x="7467" y="451"/>
                </a:lnTo>
                <a:lnTo>
                  <a:pt x="10644" y="3216"/>
                </a:lnTo>
                <a:cubicBezTo>
                  <a:pt x="10689" y="3254"/>
                  <a:pt x="10736" y="3271"/>
                  <a:pt x="10782" y="3271"/>
                </a:cubicBezTo>
                <a:cubicBezTo>
                  <a:pt x="10951" y="3271"/>
                  <a:pt x="11086" y="3044"/>
                  <a:pt x="10921" y="2901"/>
                </a:cubicBezTo>
                <a:lnTo>
                  <a:pt x="7680" y="80"/>
                </a:lnTo>
                <a:cubicBezTo>
                  <a:pt x="7620" y="27"/>
                  <a:pt x="7544" y="1"/>
                  <a:pt x="74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87" name="TextBox 186"/>
          <p:cNvSpPr txBox="1"/>
          <p:nvPr/>
        </p:nvSpPr>
        <p:spPr>
          <a:xfrm>
            <a:off x="1928343" y="3414865"/>
            <a:ext cx="546393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 err="1" smtClean="0">
                <a:solidFill>
                  <a:schemeClr val="accent2">
                    <a:lumMod val="60000"/>
                    <a:lumOff val="4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UTM Showcard" panose="02040603050506020204" pitchFamily="18" charset="0"/>
              </a:rPr>
              <a:t>TạM</a:t>
            </a:r>
            <a:r>
              <a:rPr lang="en-US" sz="7200" dirty="0" smtClean="0">
                <a:solidFill>
                  <a:schemeClr val="accent2">
                    <a:lumMod val="60000"/>
                    <a:lumOff val="4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UTM Showcard" panose="02040603050506020204" pitchFamily="18" charset="0"/>
              </a:rPr>
              <a:t> </a:t>
            </a:r>
            <a:r>
              <a:rPr lang="en-US" sz="7200" dirty="0" err="1" smtClean="0">
                <a:solidFill>
                  <a:schemeClr val="accent2">
                    <a:lumMod val="60000"/>
                    <a:lumOff val="4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UTM Showcard" panose="02040603050506020204" pitchFamily="18" charset="0"/>
              </a:rPr>
              <a:t>biệt</a:t>
            </a:r>
            <a:r>
              <a:rPr lang="en-US" sz="7200" dirty="0" smtClean="0">
                <a:solidFill>
                  <a:schemeClr val="accent2">
                    <a:lumMod val="60000"/>
                    <a:lumOff val="40000"/>
                  </a:schemeClr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latin typeface="UTM Showcard" panose="02040603050506020204" pitchFamily="18" charset="0"/>
              </a:rPr>
              <a:t> !</a:t>
            </a:r>
            <a:endParaRPr lang="en-US" sz="7200" dirty="0">
              <a:solidFill>
                <a:schemeClr val="accent2">
                  <a:lumMod val="60000"/>
                  <a:lumOff val="40000"/>
                </a:schemeClr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UTM Showcard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509728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idx="4294967295"/>
          </p:nvPr>
        </p:nvSpPr>
        <p:spPr>
          <a:xfrm>
            <a:off x="-219456" y="2401824"/>
            <a:ext cx="12496800" cy="6205842"/>
          </a:xfrm>
        </p:spPr>
        <p:txBody>
          <a:bodyPr>
            <a:normAutofit/>
          </a:bodyPr>
          <a:lstStyle/>
          <a:p>
            <a:pPr algn="ctr"/>
            <a:r>
              <a:rPr lang="en-US" sz="4000" b="1" i="1" dirty="0">
                <a:solidFill>
                  <a:srgbClr val="F06E8A"/>
                </a:solidFill>
                <a:latin typeface="Times New Roman" panose="02020603050405020304" pitchFamily="18" charset="0"/>
                <a:ea typeface="Arial-Rounded" panose="020B0500000000000000" pitchFamily="34" charset="0"/>
                <a:cs typeface="Times New Roman" panose="02020603050405020304" pitchFamily="18" charset="0"/>
              </a:rPr>
              <a:t>Những quà tặng tiếp theo sẽ được MĂNG NON cập nhật tại nhóm Măng Non – Tài liệu Tiểu học sau:</a:t>
            </a:r>
            <a:br>
              <a:rPr lang="en-US" sz="4000" b="1" i="1" dirty="0">
                <a:solidFill>
                  <a:srgbClr val="F06E8A"/>
                </a:solidFill>
                <a:latin typeface="Times New Roman" panose="02020603050405020304" pitchFamily="18" charset="0"/>
                <a:ea typeface="Arial-Rounded" panose="020B0500000000000000" pitchFamily="34" charset="0"/>
                <a:cs typeface="Times New Roman" panose="02020603050405020304" pitchFamily="18" charset="0"/>
              </a:rPr>
            </a:br>
            <a:r>
              <a:rPr lang="en-US" sz="4000" b="1" i="1" dirty="0">
                <a:solidFill>
                  <a:srgbClr val="F06E8A"/>
                </a:solidFill>
                <a:latin typeface="Times New Roman" panose="02020603050405020304" pitchFamily="18" charset="0"/>
                <a:ea typeface="Arial-Rounded" panose="020B0500000000000000" pitchFamily="34" charset="0"/>
                <a:cs typeface="Times New Roman" panose="02020603050405020304" pitchFamily="18" charset="0"/>
                <a:hlinkClick r:id="rId2"/>
              </a:rPr>
              <a:t>https://www.facebook.com/groups/629898828017053</a:t>
            </a:r>
            <a:r>
              <a:rPr lang="en-US" sz="4000" b="1" i="1" dirty="0">
                <a:solidFill>
                  <a:srgbClr val="F06E8A"/>
                </a:solidFill>
                <a:latin typeface="Times New Roman" panose="02020603050405020304" pitchFamily="18" charset="0"/>
                <a:ea typeface="Arial-Rounded" panose="020B0500000000000000" pitchFamily="34" charset="0"/>
                <a:cs typeface="Times New Roman" panose="02020603050405020304" pitchFamily="18" charset="0"/>
              </a:rPr>
              <a:t/>
            </a:r>
            <a:br>
              <a:rPr lang="en-US" sz="4000" b="1" i="1" dirty="0">
                <a:solidFill>
                  <a:srgbClr val="F06E8A"/>
                </a:solidFill>
                <a:latin typeface="Times New Roman" panose="02020603050405020304" pitchFamily="18" charset="0"/>
                <a:ea typeface="Arial-Rounded" panose="020B0500000000000000" pitchFamily="34" charset="0"/>
                <a:cs typeface="Times New Roman" panose="02020603050405020304" pitchFamily="18" charset="0"/>
              </a:rPr>
            </a:br>
            <a:r>
              <a:rPr lang="en-US" sz="4000" b="1" i="1" dirty="0">
                <a:solidFill>
                  <a:srgbClr val="F06E8A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sz="4000" b="1" i="1" dirty="0">
                <a:solidFill>
                  <a:srgbClr val="F06E8A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sz="4000" b="1" i="1" dirty="0">
                <a:solidFill>
                  <a:srgbClr val="F06E8A"/>
                </a:solidFill>
                <a:latin typeface="Times New Roman" panose="02020603050405020304" pitchFamily="18" charset="0"/>
                <a:ea typeface="Arabia" pitchFamily="2" charset="0"/>
                <a:cs typeface="Times New Roman" panose="02020603050405020304" pitchFamily="18" charset="0"/>
              </a:rPr>
              <a:t>Mời thầy cô tham gia nhóm để chủ động cập nhật bài giảng điện tử lớp 4 và quà tặng hằng tuần </a:t>
            </a:r>
            <a:br>
              <a:rPr lang="en-US" sz="4000" b="1" i="1" dirty="0">
                <a:solidFill>
                  <a:srgbClr val="F06E8A"/>
                </a:solidFill>
                <a:latin typeface="Times New Roman" panose="02020603050405020304" pitchFamily="18" charset="0"/>
                <a:ea typeface="Arabia" pitchFamily="2" charset="0"/>
                <a:cs typeface="Times New Roman" panose="02020603050405020304" pitchFamily="18" charset="0"/>
              </a:rPr>
            </a:br>
            <a:r>
              <a:rPr lang="en-US" sz="4000" b="1" i="1" dirty="0">
                <a:solidFill>
                  <a:srgbClr val="F06E8A"/>
                </a:solidFill>
                <a:latin typeface="Times New Roman" panose="02020603050405020304" pitchFamily="18" charset="0"/>
                <a:ea typeface="Arabia" pitchFamily="2" charset="0"/>
                <a:cs typeface="Times New Roman" panose="02020603050405020304" pitchFamily="18" charset="0"/>
              </a:rPr>
              <a:t>mới nhất nhé!</a:t>
            </a:r>
            <a:r>
              <a:rPr lang="en-US" b="1" i="1" dirty="0">
                <a:solidFill>
                  <a:srgbClr val="F06E8A"/>
                </a:solidFill>
                <a:latin typeface="Times New Roman" panose="02020603050405020304" pitchFamily="18" charset="0"/>
                <a:ea typeface="Arabia" pitchFamily="2" charset="0"/>
                <a:cs typeface="Times New Roman" panose="02020603050405020304" pitchFamily="18" charset="0"/>
              </a:rPr>
              <a:t/>
            </a:r>
            <a:br>
              <a:rPr lang="en-US" b="1" i="1" dirty="0">
                <a:solidFill>
                  <a:srgbClr val="F06E8A"/>
                </a:solidFill>
                <a:latin typeface="Times New Roman" panose="02020603050405020304" pitchFamily="18" charset="0"/>
                <a:ea typeface="Arabia" pitchFamily="2" charset="0"/>
                <a:cs typeface="Times New Roman" panose="02020603050405020304" pitchFamily="18" charset="0"/>
              </a:rPr>
            </a:br>
            <a:r>
              <a:rPr lang="en-US" b="1" i="1" dirty="0">
                <a:solidFill>
                  <a:srgbClr val="F06E8A"/>
                </a:solidFill>
                <a:latin typeface="Times New Roman" panose="02020603050405020304" pitchFamily="18" charset="0"/>
                <a:ea typeface="Arabia" pitchFamily="2" charset="0"/>
                <a:cs typeface="Times New Roman" panose="02020603050405020304" pitchFamily="18" charset="0"/>
              </a:rPr>
              <a:t/>
            </a:r>
            <a:br>
              <a:rPr lang="en-US" b="1" i="1" dirty="0">
                <a:solidFill>
                  <a:srgbClr val="F06E8A"/>
                </a:solidFill>
                <a:latin typeface="Times New Roman" panose="02020603050405020304" pitchFamily="18" charset="0"/>
                <a:ea typeface="Arabia" pitchFamily="2" charset="0"/>
                <a:cs typeface="Times New Roman" panose="02020603050405020304" pitchFamily="18" charset="0"/>
              </a:rPr>
            </a:br>
            <a:endParaRPr lang="en-US" dirty="0">
              <a:solidFill>
                <a:srgbClr val="F06E8A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12064" y="-1969689"/>
            <a:ext cx="3113783" cy="4615353"/>
          </a:xfrm>
          <a:prstGeom prst="rect">
            <a:avLst/>
          </a:prstGeom>
        </p:spPr>
      </p:pic>
      <p:sp>
        <p:nvSpPr>
          <p:cNvPr id="5" name="Rounded Rectangle 4"/>
          <p:cNvSpPr/>
          <p:nvPr/>
        </p:nvSpPr>
        <p:spPr>
          <a:xfrm>
            <a:off x="2097024" y="0"/>
            <a:ext cx="10094976" cy="2767584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06E8A"/>
            </a:solidFill>
            <a:prstDash val="lgDash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CHUYÊN GIÁO ÁN ĐIỆN TỬ THEO TUẦN KHỐI 4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BÀI THAO GIẢNG – ELEARNING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Nhóm chia sẻ tài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liệu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–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Quà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tặng: Măng Non – Tài liệu Tiểu học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Page: Măng Non – Tài liệu Tiểu học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SĐT ZALO : </a:t>
            </a:r>
            <a:r>
              <a:rPr kumimoji="0" 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0382348780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- </a:t>
            </a:r>
            <a:r>
              <a:rPr kumimoji="0" 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0984848929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82743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3754;p40"/>
          <p:cNvSpPr/>
          <p:nvPr/>
        </p:nvSpPr>
        <p:spPr>
          <a:xfrm>
            <a:off x="3062366" y="1289117"/>
            <a:ext cx="1671051" cy="1302916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" name="Google Shape;3752;p40"/>
          <p:cNvSpPr/>
          <p:nvPr/>
        </p:nvSpPr>
        <p:spPr>
          <a:xfrm>
            <a:off x="4492856" y="902896"/>
            <a:ext cx="2582160" cy="1356737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6" name="Google Shape;3876;p40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77" name="Google Shape;3877;p40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78" name="Google Shape;3878;p40">
            <a:hlinkClick r:id="rId3" action="ppaction://hlinksldjump"/>
          </p:cNvPr>
          <p:cNvSpPr txBox="1"/>
          <p:nvPr/>
        </p:nvSpPr>
        <p:spPr>
          <a:xfrm>
            <a:off x="11594767" y="835567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1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879" name="Google Shape;3879;p40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80" name="Google Shape;3880;p40">
            <a:hlinkClick r:id="rId4" action="ppaction://hlinksldjump"/>
          </p:cNvPr>
          <p:cNvSpPr txBox="1"/>
          <p:nvPr/>
        </p:nvSpPr>
        <p:spPr>
          <a:xfrm>
            <a:off x="11594767" y="1520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2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881" name="Google Shape;3881;p40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82" name="Google Shape;3882;p40">
            <a:hlinkClick r:id="" action="ppaction://noaction"/>
          </p:cNvPr>
          <p:cNvSpPr txBox="1"/>
          <p:nvPr/>
        </p:nvSpPr>
        <p:spPr>
          <a:xfrm>
            <a:off x="11594767" y="22226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3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883" name="Google Shape;3883;p40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84" name="Google Shape;3884;p40">
            <a:hlinkClick r:id="" action="ppaction://noaction"/>
          </p:cNvPr>
          <p:cNvSpPr txBox="1"/>
          <p:nvPr/>
        </p:nvSpPr>
        <p:spPr>
          <a:xfrm>
            <a:off x="11594767" y="2898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4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885" name="Google Shape;3885;p40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86" name="Google Shape;3886;p40">
            <a:hlinkClick r:id="" action="ppaction://noaction"/>
          </p:cNvPr>
          <p:cNvSpPr txBox="1"/>
          <p:nvPr/>
        </p:nvSpPr>
        <p:spPr>
          <a:xfrm>
            <a:off x="11594767" y="3581800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5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887" name="Google Shape;3887;p40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88" name="Google Shape;3888;p40">
            <a:hlinkClick r:id="" action="ppaction://noaction"/>
          </p:cNvPr>
          <p:cNvSpPr txBox="1"/>
          <p:nvPr/>
        </p:nvSpPr>
        <p:spPr>
          <a:xfrm>
            <a:off x="11594767" y="4276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6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3889" name="Google Shape;3889;p40"/>
          <p:cNvSpPr/>
          <p:nvPr/>
        </p:nvSpPr>
        <p:spPr>
          <a:xfrm>
            <a:off x="11685141" y="5500819"/>
            <a:ext cx="242296" cy="260933"/>
          </a:xfrm>
          <a:custGeom>
            <a:avLst/>
            <a:gdLst/>
            <a:ahLst/>
            <a:cxnLst/>
            <a:rect l="l" t="t" r="r" b="b"/>
            <a:pathLst>
              <a:path w="10820" h="11654" extrusionOk="0">
                <a:moveTo>
                  <a:pt x="5410" y="1"/>
                </a:moveTo>
                <a:cubicBezTo>
                  <a:pt x="5383" y="1"/>
                  <a:pt x="5357" y="9"/>
                  <a:pt x="5336" y="26"/>
                </a:cubicBezTo>
                <a:lnTo>
                  <a:pt x="1" y="4673"/>
                </a:lnTo>
                <a:lnTo>
                  <a:pt x="1" y="11335"/>
                </a:lnTo>
                <a:cubicBezTo>
                  <a:pt x="1" y="11510"/>
                  <a:pt x="145" y="11653"/>
                  <a:pt x="320" y="11653"/>
                </a:cubicBezTo>
                <a:lnTo>
                  <a:pt x="10501" y="11653"/>
                </a:lnTo>
                <a:cubicBezTo>
                  <a:pt x="10675" y="11653"/>
                  <a:pt x="10819" y="11510"/>
                  <a:pt x="10819" y="11335"/>
                </a:cubicBezTo>
                <a:lnTo>
                  <a:pt x="10819" y="4673"/>
                </a:lnTo>
                <a:lnTo>
                  <a:pt x="5484" y="26"/>
                </a:lnTo>
                <a:cubicBezTo>
                  <a:pt x="5463" y="9"/>
                  <a:pt x="5437" y="1"/>
                  <a:pt x="541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90" name="Google Shape;3890;p40"/>
          <p:cNvSpPr/>
          <p:nvPr/>
        </p:nvSpPr>
        <p:spPr>
          <a:xfrm>
            <a:off x="11795113" y="5500819"/>
            <a:ext cx="132323" cy="260933"/>
          </a:xfrm>
          <a:custGeom>
            <a:avLst/>
            <a:gdLst/>
            <a:ahLst/>
            <a:cxnLst/>
            <a:rect l="l" t="t" r="r" b="b"/>
            <a:pathLst>
              <a:path w="5909" h="11654" extrusionOk="0">
                <a:moveTo>
                  <a:pt x="499" y="1"/>
                </a:moveTo>
                <a:cubicBezTo>
                  <a:pt x="472" y="1"/>
                  <a:pt x="446" y="9"/>
                  <a:pt x="425" y="26"/>
                </a:cubicBezTo>
                <a:lnTo>
                  <a:pt x="0" y="396"/>
                </a:lnTo>
                <a:cubicBezTo>
                  <a:pt x="1916" y="2031"/>
                  <a:pt x="4959" y="4670"/>
                  <a:pt x="4959" y="4670"/>
                </a:cubicBezTo>
                <a:lnTo>
                  <a:pt x="4959" y="11331"/>
                </a:lnTo>
                <a:cubicBezTo>
                  <a:pt x="4959" y="11510"/>
                  <a:pt x="4815" y="11653"/>
                  <a:pt x="4640" y="11653"/>
                </a:cubicBezTo>
                <a:lnTo>
                  <a:pt x="5590" y="11653"/>
                </a:lnTo>
                <a:cubicBezTo>
                  <a:pt x="5764" y="11653"/>
                  <a:pt x="5908" y="11510"/>
                  <a:pt x="5908" y="11331"/>
                </a:cubicBezTo>
                <a:lnTo>
                  <a:pt x="5908" y="4673"/>
                </a:lnTo>
                <a:lnTo>
                  <a:pt x="573" y="26"/>
                </a:lnTo>
                <a:cubicBezTo>
                  <a:pt x="552" y="9"/>
                  <a:pt x="526" y="1"/>
                  <a:pt x="4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91" name="Google Shape;3891;p40"/>
          <p:cNvSpPr/>
          <p:nvPr/>
        </p:nvSpPr>
        <p:spPr>
          <a:xfrm>
            <a:off x="11645326" y="5466380"/>
            <a:ext cx="321860" cy="142155"/>
          </a:xfrm>
          <a:custGeom>
            <a:avLst/>
            <a:gdLst/>
            <a:ahLst/>
            <a:cxnLst/>
            <a:rect l="l" t="t" r="r" b="b"/>
            <a:pathLst>
              <a:path w="14373" h="6349" extrusionOk="0">
                <a:moveTo>
                  <a:pt x="7187" y="0"/>
                </a:moveTo>
                <a:cubicBezTo>
                  <a:pt x="7161" y="0"/>
                  <a:pt x="7135" y="9"/>
                  <a:pt x="7114" y="26"/>
                </a:cubicBezTo>
                <a:lnTo>
                  <a:pt x="83" y="6149"/>
                </a:lnTo>
                <a:cubicBezTo>
                  <a:pt x="0" y="6218"/>
                  <a:pt x="52" y="6348"/>
                  <a:pt x="158" y="6348"/>
                </a:cubicBezTo>
                <a:lnTo>
                  <a:pt x="1779" y="6348"/>
                </a:lnTo>
                <a:lnTo>
                  <a:pt x="7114" y="1705"/>
                </a:lnTo>
                <a:cubicBezTo>
                  <a:pt x="7135" y="1686"/>
                  <a:pt x="7161" y="1677"/>
                  <a:pt x="7187" y="1677"/>
                </a:cubicBezTo>
                <a:cubicBezTo>
                  <a:pt x="7213" y="1677"/>
                  <a:pt x="7239" y="1686"/>
                  <a:pt x="7262" y="1705"/>
                </a:cubicBezTo>
                <a:lnTo>
                  <a:pt x="12597" y="6348"/>
                </a:lnTo>
                <a:lnTo>
                  <a:pt x="14218" y="6348"/>
                </a:lnTo>
                <a:cubicBezTo>
                  <a:pt x="14324" y="6348"/>
                  <a:pt x="14372" y="6218"/>
                  <a:pt x="14293" y="6149"/>
                </a:cubicBezTo>
                <a:lnTo>
                  <a:pt x="7262" y="26"/>
                </a:lnTo>
                <a:cubicBezTo>
                  <a:pt x="7239" y="9"/>
                  <a:pt x="7213" y="0"/>
                  <a:pt x="718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892" name="Google Shape;3892;p40">
            <a:hlinkClick r:id="rId5" action="ppaction://hlinksldjump"/>
          </p:cNvPr>
          <p:cNvSpPr/>
          <p:nvPr/>
        </p:nvSpPr>
        <p:spPr>
          <a:xfrm>
            <a:off x="11639034" y="5461700"/>
            <a:ext cx="334601" cy="304728"/>
          </a:xfrm>
          <a:custGeom>
            <a:avLst/>
            <a:gdLst/>
            <a:ahLst/>
            <a:cxnLst/>
            <a:rect l="l" t="t" r="r" b="b"/>
            <a:pathLst>
              <a:path w="14942" h="13610" extrusionOk="0">
                <a:moveTo>
                  <a:pt x="4548" y="1571"/>
                </a:moveTo>
                <a:lnTo>
                  <a:pt x="4548" y="2006"/>
                </a:lnTo>
                <a:lnTo>
                  <a:pt x="2272" y="2006"/>
                </a:lnTo>
                <a:lnTo>
                  <a:pt x="2272" y="1571"/>
                </a:lnTo>
                <a:close/>
                <a:moveTo>
                  <a:pt x="4164" y="2424"/>
                </a:moveTo>
                <a:lnTo>
                  <a:pt x="4164" y="2774"/>
                </a:lnTo>
                <a:lnTo>
                  <a:pt x="2728" y="4021"/>
                </a:lnTo>
                <a:lnTo>
                  <a:pt x="2728" y="2424"/>
                </a:lnTo>
                <a:close/>
                <a:moveTo>
                  <a:pt x="8937" y="7822"/>
                </a:moveTo>
                <a:cubicBezTo>
                  <a:pt x="8985" y="7822"/>
                  <a:pt x="9023" y="7859"/>
                  <a:pt x="9023" y="7907"/>
                </a:cubicBezTo>
                <a:lnTo>
                  <a:pt x="9023" y="13191"/>
                </a:lnTo>
                <a:lnTo>
                  <a:pt x="6175" y="13191"/>
                </a:lnTo>
                <a:lnTo>
                  <a:pt x="6175" y="7907"/>
                </a:lnTo>
                <a:cubicBezTo>
                  <a:pt x="6175" y="7859"/>
                  <a:pt x="6213" y="7822"/>
                  <a:pt x="6261" y="7822"/>
                </a:cubicBezTo>
                <a:close/>
                <a:moveTo>
                  <a:pt x="7469" y="1"/>
                </a:moveTo>
                <a:cubicBezTo>
                  <a:pt x="7394" y="1"/>
                  <a:pt x="7318" y="27"/>
                  <a:pt x="7258" y="80"/>
                </a:cubicBezTo>
                <a:lnTo>
                  <a:pt x="4966" y="2075"/>
                </a:lnTo>
                <a:lnTo>
                  <a:pt x="4966" y="1482"/>
                </a:lnTo>
                <a:cubicBezTo>
                  <a:pt x="4962" y="1300"/>
                  <a:pt x="4818" y="1153"/>
                  <a:pt x="4637" y="1153"/>
                </a:cubicBezTo>
                <a:lnTo>
                  <a:pt x="2180" y="1153"/>
                </a:lnTo>
                <a:cubicBezTo>
                  <a:pt x="1998" y="1153"/>
                  <a:pt x="1854" y="1300"/>
                  <a:pt x="1851" y="1482"/>
                </a:cubicBezTo>
                <a:lnTo>
                  <a:pt x="1851" y="2099"/>
                </a:lnTo>
                <a:cubicBezTo>
                  <a:pt x="1854" y="2277"/>
                  <a:pt x="1998" y="2424"/>
                  <a:pt x="2180" y="2424"/>
                </a:cubicBezTo>
                <a:lnTo>
                  <a:pt x="2310" y="2424"/>
                </a:lnTo>
                <a:lnTo>
                  <a:pt x="2310" y="4385"/>
                </a:lnTo>
                <a:lnTo>
                  <a:pt x="226" y="6201"/>
                </a:lnTo>
                <a:cubicBezTo>
                  <a:pt x="0" y="6396"/>
                  <a:pt x="141" y="6766"/>
                  <a:pt x="439" y="6766"/>
                </a:cubicBezTo>
                <a:lnTo>
                  <a:pt x="1851" y="6766"/>
                </a:lnTo>
                <a:lnTo>
                  <a:pt x="1851" y="10484"/>
                </a:lnTo>
                <a:cubicBezTo>
                  <a:pt x="1847" y="10604"/>
                  <a:pt x="1940" y="10704"/>
                  <a:pt x="2060" y="10704"/>
                </a:cubicBezTo>
                <a:cubicBezTo>
                  <a:pt x="2180" y="10704"/>
                  <a:pt x="2276" y="10604"/>
                  <a:pt x="2269" y="10484"/>
                </a:cubicBezTo>
                <a:lnTo>
                  <a:pt x="2269" y="6653"/>
                </a:lnTo>
                <a:lnTo>
                  <a:pt x="7471" y="2126"/>
                </a:lnTo>
                <a:lnTo>
                  <a:pt x="12669" y="6653"/>
                </a:lnTo>
                <a:lnTo>
                  <a:pt x="12669" y="13082"/>
                </a:lnTo>
                <a:cubicBezTo>
                  <a:pt x="12669" y="13140"/>
                  <a:pt x="12618" y="13191"/>
                  <a:pt x="12560" y="13191"/>
                </a:cubicBezTo>
                <a:lnTo>
                  <a:pt x="9441" y="13191"/>
                </a:lnTo>
                <a:lnTo>
                  <a:pt x="9441" y="7907"/>
                </a:lnTo>
                <a:cubicBezTo>
                  <a:pt x="9441" y="7630"/>
                  <a:pt x="9215" y="7404"/>
                  <a:pt x="8937" y="7404"/>
                </a:cubicBezTo>
                <a:lnTo>
                  <a:pt x="6261" y="7404"/>
                </a:lnTo>
                <a:cubicBezTo>
                  <a:pt x="5983" y="7404"/>
                  <a:pt x="5757" y="7630"/>
                  <a:pt x="5757" y="7907"/>
                </a:cubicBezTo>
                <a:lnTo>
                  <a:pt x="5757" y="13191"/>
                </a:lnTo>
                <a:lnTo>
                  <a:pt x="2379" y="13191"/>
                </a:lnTo>
                <a:cubicBezTo>
                  <a:pt x="2320" y="13191"/>
                  <a:pt x="2269" y="13140"/>
                  <a:pt x="2269" y="13082"/>
                </a:cubicBezTo>
                <a:lnTo>
                  <a:pt x="2269" y="11492"/>
                </a:lnTo>
                <a:cubicBezTo>
                  <a:pt x="2264" y="11358"/>
                  <a:pt x="2163" y="11291"/>
                  <a:pt x="2061" y="11291"/>
                </a:cubicBezTo>
                <a:cubicBezTo>
                  <a:pt x="1960" y="11291"/>
                  <a:pt x="1858" y="11358"/>
                  <a:pt x="1851" y="11492"/>
                </a:cubicBezTo>
                <a:lnTo>
                  <a:pt x="1851" y="13082"/>
                </a:lnTo>
                <a:cubicBezTo>
                  <a:pt x="1851" y="13373"/>
                  <a:pt x="2087" y="13609"/>
                  <a:pt x="2379" y="13609"/>
                </a:cubicBezTo>
                <a:lnTo>
                  <a:pt x="12560" y="13609"/>
                </a:lnTo>
                <a:cubicBezTo>
                  <a:pt x="12851" y="13609"/>
                  <a:pt x="13087" y="13373"/>
                  <a:pt x="13087" y="13082"/>
                </a:cubicBezTo>
                <a:lnTo>
                  <a:pt x="13087" y="6766"/>
                </a:lnTo>
                <a:lnTo>
                  <a:pt x="14499" y="6766"/>
                </a:lnTo>
                <a:cubicBezTo>
                  <a:pt x="14801" y="6766"/>
                  <a:pt x="14941" y="6396"/>
                  <a:pt x="14715" y="6201"/>
                </a:cubicBezTo>
                <a:lnTo>
                  <a:pt x="14712" y="6201"/>
                </a:lnTo>
                <a:lnTo>
                  <a:pt x="11675" y="3555"/>
                </a:lnTo>
                <a:cubicBezTo>
                  <a:pt x="11631" y="3517"/>
                  <a:pt x="11583" y="3501"/>
                  <a:pt x="11538" y="3501"/>
                </a:cubicBezTo>
                <a:cubicBezTo>
                  <a:pt x="11369" y="3501"/>
                  <a:pt x="11234" y="3727"/>
                  <a:pt x="11401" y="3871"/>
                </a:cubicBezTo>
                <a:lnTo>
                  <a:pt x="14245" y="6348"/>
                </a:lnTo>
                <a:lnTo>
                  <a:pt x="12954" y="6348"/>
                </a:lnTo>
                <a:lnTo>
                  <a:pt x="7680" y="1756"/>
                </a:lnTo>
                <a:cubicBezTo>
                  <a:pt x="7620" y="1703"/>
                  <a:pt x="7544" y="1677"/>
                  <a:pt x="7469" y="1677"/>
                </a:cubicBezTo>
                <a:cubicBezTo>
                  <a:pt x="7394" y="1677"/>
                  <a:pt x="7318" y="1703"/>
                  <a:pt x="7258" y="1756"/>
                </a:cubicBezTo>
                <a:lnTo>
                  <a:pt x="1981" y="6348"/>
                </a:lnTo>
                <a:lnTo>
                  <a:pt x="693" y="6348"/>
                </a:lnTo>
                <a:lnTo>
                  <a:pt x="2656" y="4638"/>
                </a:lnTo>
                <a:lnTo>
                  <a:pt x="4510" y="3024"/>
                </a:lnTo>
                <a:lnTo>
                  <a:pt x="7467" y="451"/>
                </a:lnTo>
                <a:lnTo>
                  <a:pt x="10644" y="3216"/>
                </a:lnTo>
                <a:cubicBezTo>
                  <a:pt x="10689" y="3254"/>
                  <a:pt x="10736" y="3271"/>
                  <a:pt x="10782" y="3271"/>
                </a:cubicBezTo>
                <a:cubicBezTo>
                  <a:pt x="10951" y="3271"/>
                  <a:pt x="11086" y="3044"/>
                  <a:pt x="10921" y="2901"/>
                </a:cubicBezTo>
                <a:lnTo>
                  <a:pt x="7680" y="80"/>
                </a:lnTo>
                <a:cubicBezTo>
                  <a:pt x="7620" y="27"/>
                  <a:pt x="7544" y="1"/>
                  <a:pt x="74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pic>
        <p:nvPicPr>
          <p:cNvPr id="19" name="Google Shape;4040;p41"/>
          <p:cNvPicPr preferRelativeResize="0"/>
          <p:nvPr/>
        </p:nvPicPr>
        <p:blipFill rotWithShape="1">
          <a:blip r:embed="rId6">
            <a:alphaModFix/>
          </a:blip>
          <a:srcRect l="-4470" r="4470"/>
          <a:stretch/>
        </p:blipFill>
        <p:spPr>
          <a:xfrm>
            <a:off x="7734888" y="2961433"/>
            <a:ext cx="4123079" cy="3214525"/>
          </a:xfrm>
          <a:prstGeom prst="rect">
            <a:avLst/>
          </a:prstGeom>
          <a:noFill/>
          <a:ln>
            <a:noFill/>
          </a:ln>
        </p:spPr>
      </p:pic>
      <p:sp>
        <p:nvSpPr>
          <p:cNvPr id="22" name="Google Shape;3753;p40"/>
          <p:cNvSpPr/>
          <p:nvPr/>
        </p:nvSpPr>
        <p:spPr>
          <a:xfrm>
            <a:off x="2418347" y="1591916"/>
            <a:ext cx="5934415" cy="3064722"/>
          </a:xfrm>
          <a:custGeom>
            <a:avLst/>
            <a:gdLst/>
            <a:ahLst/>
            <a:cxnLst/>
            <a:rect l="l" t="t" r="r" b="b"/>
            <a:pathLst>
              <a:path w="19015" h="15544" extrusionOk="0">
                <a:moveTo>
                  <a:pt x="8537" y="1"/>
                </a:moveTo>
                <a:cubicBezTo>
                  <a:pt x="8251" y="1"/>
                  <a:pt x="7939" y="81"/>
                  <a:pt x="7602" y="271"/>
                </a:cubicBezTo>
                <a:cubicBezTo>
                  <a:pt x="5479" y="1481"/>
                  <a:pt x="6004" y="4151"/>
                  <a:pt x="6004" y="4151"/>
                </a:cubicBezTo>
                <a:cubicBezTo>
                  <a:pt x="6004" y="4151"/>
                  <a:pt x="5636" y="4115"/>
                  <a:pt x="5091" y="4115"/>
                </a:cubicBezTo>
                <a:cubicBezTo>
                  <a:pt x="3665" y="4115"/>
                  <a:pt x="1024" y="4366"/>
                  <a:pt x="594" y="6183"/>
                </a:cubicBezTo>
                <a:cubicBezTo>
                  <a:pt x="1" y="8671"/>
                  <a:pt x="3470" y="10953"/>
                  <a:pt x="3470" y="10953"/>
                </a:cubicBezTo>
                <a:cubicBezTo>
                  <a:pt x="3470" y="10953"/>
                  <a:pt x="2420" y="14697"/>
                  <a:pt x="6369" y="15427"/>
                </a:cubicBezTo>
                <a:cubicBezTo>
                  <a:pt x="6807" y="15508"/>
                  <a:pt x="7209" y="15544"/>
                  <a:pt x="7578" y="15544"/>
                </a:cubicBezTo>
                <a:cubicBezTo>
                  <a:pt x="10550" y="15544"/>
                  <a:pt x="11345" y="13213"/>
                  <a:pt x="11345" y="13213"/>
                </a:cubicBezTo>
                <a:cubicBezTo>
                  <a:pt x="11345" y="13213"/>
                  <a:pt x="12272" y="13362"/>
                  <a:pt x="13464" y="13362"/>
                </a:cubicBezTo>
                <a:cubicBezTo>
                  <a:pt x="15500" y="13362"/>
                  <a:pt x="18307" y="12926"/>
                  <a:pt x="18581" y="10565"/>
                </a:cubicBezTo>
                <a:cubicBezTo>
                  <a:pt x="19014" y="6822"/>
                  <a:pt x="16389" y="5795"/>
                  <a:pt x="16389" y="5795"/>
                </a:cubicBezTo>
                <a:cubicBezTo>
                  <a:pt x="16389" y="5795"/>
                  <a:pt x="18718" y="2348"/>
                  <a:pt x="16389" y="613"/>
                </a:cubicBezTo>
                <a:cubicBezTo>
                  <a:pt x="15923" y="263"/>
                  <a:pt x="15420" y="123"/>
                  <a:pt x="14914" y="123"/>
                </a:cubicBezTo>
                <a:cubicBezTo>
                  <a:pt x="12914" y="123"/>
                  <a:pt x="10866" y="2303"/>
                  <a:pt x="10866" y="2303"/>
                </a:cubicBezTo>
                <a:cubicBezTo>
                  <a:pt x="10866" y="2303"/>
                  <a:pt x="10071" y="1"/>
                  <a:pt x="85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/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TextBox 1"/>
          <p:cNvSpPr txBox="1"/>
          <p:nvPr/>
        </p:nvSpPr>
        <p:spPr>
          <a:xfrm>
            <a:off x="3062366" y="1521707"/>
            <a:ext cx="4603052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Muốn</a:t>
            </a:r>
            <a:r>
              <a:rPr lang="en-US" sz="4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 </a:t>
            </a:r>
            <a:r>
              <a:rPr lang="en-US" sz="4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nhân</a:t>
            </a:r>
            <a:r>
              <a:rPr lang="en-US" sz="4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 </a:t>
            </a:r>
            <a:r>
              <a:rPr lang="en-US" sz="4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hai</a:t>
            </a:r>
            <a:r>
              <a:rPr lang="en-US" sz="4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 </a:t>
            </a:r>
            <a:r>
              <a:rPr lang="en-US" sz="4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phân</a:t>
            </a:r>
            <a:r>
              <a:rPr lang="en-US" sz="4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 </a:t>
            </a:r>
            <a:r>
              <a:rPr lang="en-US" sz="4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số</a:t>
            </a:r>
            <a:r>
              <a:rPr lang="en-US" sz="4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 ta </a:t>
            </a:r>
            <a:r>
              <a:rPr lang="en-US" sz="4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làm</a:t>
            </a:r>
            <a:r>
              <a:rPr lang="en-US" sz="4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 </a:t>
            </a:r>
            <a:r>
              <a:rPr lang="en-US" sz="4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thế</a:t>
            </a:r>
            <a:r>
              <a:rPr lang="en-US" sz="4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 </a:t>
            </a:r>
            <a:r>
              <a:rPr lang="en-US" sz="4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nào</a:t>
            </a:r>
            <a:r>
              <a:rPr lang="en-US" sz="4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Seagull" panose="02040603050506020204" pitchFamily="18" charset="0"/>
              </a:rPr>
              <a:t>?</a:t>
            </a:r>
            <a:endParaRPr lang="en-US" sz="4800" dirty="0">
              <a:solidFill>
                <a:schemeClr val="accent6">
                  <a:lumMod val="20000"/>
                  <a:lumOff val="80000"/>
                </a:schemeClr>
              </a:solidFill>
              <a:latin typeface="UTM Seagull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58173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 animBg="1"/>
      <p:bldP spid="22" grpId="0" animBg="1"/>
      <p:bldP spid="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" name="Google Shape;3051;p29"/>
          <p:cNvSpPr/>
          <p:nvPr/>
        </p:nvSpPr>
        <p:spPr>
          <a:xfrm rot="2326278">
            <a:off x="4052659" y="-352483"/>
            <a:ext cx="3033068" cy="282964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pic>
        <p:nvPicPr>
          <p:cNvPr id="3052" name="Google Shape;3052;p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436880" y="1586248"/>
            <a:ext cx="3521737" cy="3591864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3" name="Google Shape;3053;p2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063700" y="2979517"/>
            <a:ext cx="3203235" cy="3267065"/>
          </a:xfrm>
          <a:prstGeom prst="rect">
            <a:avLst/>
          </a:prstGeom>
          <a:noFill/>
          <a:ln>
            <a:noFill/>
          </a:ln>
        </p:spPr>
      </p:pic>
      <p:sp>
        <p:nvSpPr>
          <p:cNvPr id="3054" name="Google Shape;3054;p29"/>
          <p:cNvSpPr/>
          <p:nvPr/>
        </p:nvSpPr>
        <p:spPr>
          <a:xfrm rot="1249860">
            <a:off x="4416099" y="246295"/>
            <a:ext cx="3680387" cy="1632087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5168661" y="739171"/>
            <a:ext cx="246888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 smtClean="0">
                <a:solidFill>
                  <a:schemeClr val="accent1">
                    <a:lumMod val="40000"/>
                    <a:lumOff val="60000"/>
                  </a:schemeClr>
                </a:solidFill>
                <a:latin typeface="UTM Alberta Heavy" panose="02040603050506020204" pitchFamily="18" charset="0"/>
              </a:rPr>
              <a:t>TOÁN</a:t>
            </a:r>
            <a:endParaRPr lang="en-US" sz="4000" dirty="0">
              <a:solidFill>
                <a:schemeClr val="accent1">
                  <a:lumMod val="40000"/>
                  <a:lumOff val="60000"/>
                </a:schemeClr>
              </a:solidFill>
              <a:latin typeface="UTM Alberta Heavy" panose="02040603050506020204" pitchFamily="18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3718683" y="2388017"/>
            <a:ext cx="590864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 smtClean="0">
                <a:latin typeface="SVN-Gretoon" panose="02040603050506020204" pitchFamily="18" charset="0"/>
              </a:rPr>
              <a:t>LUYỆN</a:t>
            </a:r>
            <a:endParaRPr lang="en-US" sz="7200" dirty="0">
              <a:latin typeface="SVN-Gretoon" panose="02040603050506020204" pitchFamily="18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6202586" y="3941363"/>
            <a:ext cx="590864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dirty="0" smtClean="0">
                <a:latin typeface="SVN-Gretoon" panose="02040603050506020204" pitchFamily="18" charset="0"/>
              </a:rPr>
              <a:t>TẬP</a:t>
            </a:r>
            <a:endParaRPr lang="en-US" sz="7200" dirty="0">
              <a:latin typeface="SVN-Gretoon" panose="02040603050506020204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844937" y="5494709"/>
            <a:ext cx="177654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err="1" smtClean="0">
                <a:solidFill>
                  <a:schemeClr val="accent2">
                    <a:lumMod val="60000"/>
                    <a:lumOff val="40000"/>
                  </a:schemeClr>
                </a:solidFill>
                <a:latin typeface="UTM ViceroyJF" panose="02040603050506020204" pitchFamily="18" charset="0"/>
              </a:rPr>
              <a:t>Trang</a:t>
            </a:r>
            <a:r>
              <a:rPr lang="en-US" sz="3200" dirty="0" smtClean="0">
                <a:solidFill>
                  <a:schemeClr val="accent2">
                    <a:lumMod val="60000"/>
                    <a:lumOff val="40000"/>
                  </a:schemeClr>
                </a:solidFill>
                <a:latin typeface="UTM ViceroyJF" panose="02040603050506020204" pitchFamily="18" charset="0"/>
              </a:rPr>
              <a:t> 134</a:t>
            </a:r>
            <a:endParaRPr lang="en-US" sz="3200" dirty="0">
              <a:solidFill>
                <a:schemeClr val="accent2">
                  <a:lumMod val="60000"/>
                  <a:lumOff val="40000"/>
                </a:schemeClr>
              </a:solidFill>
              <a:latin typeface="UTM ViceroyJF" panose="02040603050506020204" pitchFamily="18" charset="0"/>
            </a:endParaRP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4947" y="3465095"/>
            <a:ext cx="1739230" cy="27822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38489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0"/>
    </mc:Choice>
    <mc:Fallback xmlns="">
      <p:transition spd="slow" advClick="0" advTm="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30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30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3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3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1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 tmFilter="0, 0; .2, .5; .8, .5; 1, 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8" dur="250" autoRev="1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" dur="500" tmFilter="0, 0; .2, .5; .8, .5; 1, 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33" dur="250" autoRev="1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51" grpId="0" animBg="1"/>
      <p:bldP spid="3054" grpId="0" animBg="1"/>
      <p:bldP spid="5" grpId="0" build="allAtOnce"/>
      <p:bldP spid="12" grpId="0" build="allAtOnce"/>
      <p:bldP spid="6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051;p29"/>
          <p:cNvSpPr/>
          <p:nvPr/>
        </p:nvSpPr>
        <p:spPr>
          <a:xfrm rot="821297">
            <a:off x="2751738" y="223578"/>
            <a:ext cx="5810928" cy="1710453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862138" y="755638"/>
            <a:ext cx="40787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dirty="0" err="1" smtClean="0">
                <a:solidFill>
                  <a:schemeClr val="accent1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Yêu</a:t>
            </a:r>
            <a:r>
              <a:rPr lang="en-US" sz="3600" dirty="0" smtClean="0">
                <a:solidFill>
                  <a:schemeClr val="accent1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 </a:t>
            </a:r>
            <a:r>
              <a:rPr lang="en-US" sz="3600" dirty="0" err="1" smtClean="0">
                <a:solidFill>
                  <a:schemeClr val="accent1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cầu</a:t>
            </a:r>
            <a:r>
              <a:rPr lang="en-US" sz="3600" dirty="0" smtClean="0">
                <a:solidFill>
                  <a:schemeClr val="accent1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 </a:t>
            </a:r>
            <a:r>
              <a:rPr lang="en-US" sz="3600" dirty="0" err="1" smtClean="0">
                <a:solidFill>
                  <a:schemeClr val="accent1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cần</a:t>
            </a:r>
            <a:r>
              <a:rPr lang="en-US" sz="3600" dirty="0" smtClean="0">
                <a:solidFill>
                  <a:schemeClr val="accent1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 </a:t>
            </a:r>
            <a:r>
              <a:rPr lang="en-US" sz="3600" dirty="0" err="1" smtClean="0">
                <a:solidFill>
                  <a:schemeClr val="accent1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</a:rPr>
              <a:t>đạt</a:t>
            </a:r>
            <a:endParaRPr lang="en-US" sz="3600" dirty="0">
              <a:solidFill>
                <a:schemeClr val="accent1">
                  <a:lumMod val="20000"/>
                  <a:lumOff val="80000"/>
                </a:schemeClr>
              </a:solidFill>
              <a:latin typeface="UTM Alberta Heavy" panose="02040603050506020204" pitchFamily="18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588168" y="1720516"/>
            <a:ext cx="9432758" cy="44319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400" b="1" dirty="0"/>
              <a:t>1. Kiến thức</a:t>
            </a:r>
            <a:endParaRPr lang="en-US" sz="2400" dirty="0"/>
          </a:p>
          <a:p>
            <a:r>
              <a:rPr lang="nl-NL" sz="2400" dirty="0"/>
              <a:t>- Củng cố KT về phép nhân PS và các tính chất của phép nhân </a:t>
            </a:r>
            <a:r>
              <a:rPr lang="nl-NL" sz="2400" dirty="0" smtClean="0"/>
              <a:t>phân số.</a:t>
            </a:r>
            <a:endParaRPr lang="en-US" sz="2400" dirty="0"/>
          </a:p>
          <a:p>
            <a:r>
              <a:rPr lang="nl-NL" sz="2400" dirty="0"/>
              <a:t> </a:t>
            </a:r>
            <a:r>
              <a:rPr lang="nl-NL" sz="2400" b="1" dirty="0"/>
              <a:t>2. Kĩ năng</a:t>
            </a:r>
            <a:endParaRPr lang="en-US" sz="2400" dirty="0"/>
          </a:p>
          <a:p>
            <a:r>
              <a:rPr lang="nl-NL" sz="2400" dirty="0"/>
              <a:t>- Vận dụng được phép nhân 2 PS vào giải </a:t>
            </a:r>
            <a:r>
              <a:rPr lang="nl-NL" sz="2400" dirty="0" smtClean="0"/>
              <a:t>toán. </a:t>
            </a:r>
            <a:endParaRPr lang="en-US" sz="2400" dirty="0"/>
          </a:p>
          <a:p>
            <a:r>
              <a:rPr lang="nl-NL" sz="2400" b="1" dirty="0"/>
              <a:t>3. Phẩm chất</a:t>
            </a:r>
            <a:endParaRPr lang="en-US" sz="2400" dirty="0"/>
          </a:p>
          <a:p>
            <a:r>
              <a:rPr lang="nl-NL" sz="2400" dirty="0"/>
              <a:t>- Tích cực, tự giác học bài, trình bày bài sạch sẽ, khoa </a:t>
            </a:r>
            <a:r>
              <a:rPr lang="nl-NL" sz="2400" dirty="0" smtClean="0"/>
              <a:t>học.</a:t>
            </a:r>
            <a:endParaRPr lang="en-US" sz="2400" dirty="0"/>
          </a:p>
          <a:p>
            <a:r>
              <a:rPr lang="nl-NL" sz="2400" b="1" dirty="0"/>
              <a:t>4. Góp phần phát triển các kĩ năng</a:t>
            </a:r>
            <a:endParaRPr lang="en-US" sz="2400" dirty="0"/>
          </a:p>
          <a:p>
            <a:r>
              <a:rPr lang="nl-NL" sz="2400" dirty="0"/>
              <a:t>- Năng lực tự học, NL giải quyết vấn đề và sáng tạo, NL tư duy - lập luận logic.</a:t>
            </a:r>
            <a:endParaRPr lang="en-US" sz="2400" dirty="0"/>
          </a:p>
          <a:p>
            <a:r>
              <a:rPr lang="nl-NL" sz="2400" dirty="0"/>
              <a:t>* BT cần làm: Bài 2, bài 3</a:t>
            </a:r>
            <a:endParaRPr lang="en-US" sz="2400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2616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4132;p43"/>
          <p:cNvSpPr/>
          <p:nvPr/>
        </p:nvSpPr>
        <p:spPr>
          <a:xfrm rot="21166268">
            <a:off x="11953017" y="659400"/>
            <a:ext cx="350627" cy="797829"/>
          </a:xfrm>
          <a:custGeom>
            <a:avLst/>
            <a:gdLst/>
            <a:ahLst/>
            <a:cxnLst/>
            <a:rect l="l" t="t" r="r" b="b"/>
            <a:pathLst>
              <a:path w="7520" h="8368" extrusionOk="0">
                <a:moveTo>
                  <a:pt x="514" y="5248"/>
                </a:moveTo>
                <a:cubicBezTo>
                  <a:pt x="156" y="5081"/>
                  <a:pt x="0" y="4662"/>
                  <a:pt x="156" y="4304"/>
                </a:cubicBezTo>
                <a:lnTo>
                  <a:pt x="2116" y="1"/>
                </a:lnTo>
                <a:lnTo>
                  <a:pt x="7519" y="8368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  <a:effectLst>
            <a:outerShdw blurRad="57150" dist="9525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216" name="Google Shape;4216;p44"/>
          <p:cNvPicPr preferRelativeResize="0"/>
          <p:nvPr/>
        </p:nvPicPr>
        <p:blipFill rotWithShape="1">
          <a:blip r:embed="rId3">
            <a:alphaModFix/>
          </a:blip>
          <a:srcRect l="19162" t="2808" r="11957"/>
          <a:stretch/>
        </p:blipFill>
        <p:spPr>
          <a:xfrm>
            <a:off x="479741" y="1821034"/>
            <a:ext cx="3196301" cy="45997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17" name="Google Shape;4217;p44"/>
          <p:cNvGrpSpPr/>
          <p:nvPr/>
        </p:nvGrpSpPr>
        <p:grpSpPr>
          <a:xfrm>
            <a:off x="214175" y="4276833"/>
            <a:ext cx="1571615" cy="2251708"/>
            <a:chOff x="480616" y="2989870"/>
            <a:chExt cx="1178711" cy="1688781"/>
          </a:xfrm>
        </p:grpSpPr>
        <p:sp>
          <p:nvSpPr>
            <p:cNvPr id="4218" name="Google Shape;4218;p44"/>
            <p:cNvSpPr/>
            <p:nvPr/>
          </p:nvSpPr>
          <p:spPr>
            <a:xfrm rot="-7850510">
              <a:off x="1072354" y="4052527"/>
              <a:ext cx="354060" cy="258450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4"/>
            <p:cNvSpPr/>
            <p:nvPr/>
          </p:nvSpPr>
          <p:spPr>
            <a:xfrm rot="-7850510">
              <a:off x="1088657" y="4103883"/>
              <a:ext cx="356119" cy="190503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4"/>
            <p:cNvSpPr/>
            <p:nvPr/>
          </p:nvSpPr>
          <p:spPr>
            <a:xfrm rot="-7850510">
              <a:off x="1076248" y="4018952"/>
              <a:ext cx="268477" cy="286112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4"/>
            <p:cNvSpPr/>
            <p:nvPr/>
          </p:nvSpPr>
          <p:spPr>
            <a:xfrm rot="-7850510">
              <a:off x="1073920" y="4040357"/>
              <a:ext cx="330873" cy="260957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4"/>
            <p:cNvSpPr/>
            <p:nvPr/>
          </p:nvSpPr>
          <p:spPr>
            <a:xfrm rot="-7457137">
              <a:off x="617358" y="3887134"/>
              <a:ext cx="555759" cy="562205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4"/>
            <p:cNvSpPr/>
            <p:nvPr/>
          </p:nvSpPr>
          <p:spPr>
            <a:xfrm rot="-7457137">
              <a:off x="1085801" y="4318892"/>
              <a:ext cx="69022" cy="54788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4"/>
            <p:cNvSpPr/>
            <p:nvPr/>
          </p:nvSpPr>
          <p:spPr>
            <a:xfrm rot="-7457137">
              <a:off x="966704" y="4360994"/>
              <a:ext cx="89434" cy="71171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4"/>
            <p:cNvSpPr/>
            <p:nvPr/>
          </p:nvSpPr>
          <p:spPr>
            <a:xfrm rot="-7457137">
              <a:off x="628278" y="4099179"/>
              <a:ext cx="128824" cy="99997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4"/>
            <p:cNvSpPr/>
            <p:nvPr/>
          </p:nvSpPr>
          <p:spPr>
            <a:xfrm rot="-7457137">
              <a:off x="700173" y="3965562"/>
              <a:ext cx="108950" cy="86211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4"/>
            <p:cNvSpPr/>
            <p:nvPr/>
          </p:nvSpPr>
          <p:spPr>
            <a:xfrm rot="-7457137">
              <a:off x="918083" y="4146453"/>
              <a:ext cx="119871" cy="95073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4"/>
            <p:cNvSpPr/>
            <p:nvPr/>
          </p:nvSpPr>
          <p:spPr>
            <a:xfrm rot="-7457137">
              <a:off x="947053" y="3989968"/>
              <a:ext cx="97133" cy="76990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4"/>
            <p:cNvSpPr/>
            <p:nvPr/>
          </p:nvSpPr>
          <p:spPr>
            <a:xfrm rot="-7457137">
              <a:off x="1032797" y="4207296"/>
              <a:ext cx="76811" cy="60965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4"/>
            <p:cNvSpPr/>
            <p:nvPr/>
          </p:nvSpPr>
          <p:spPr>
            <a:xfrm rot="-7457137">
              <a:off x="787878" y="3833791"/>
              <a:ext cx="85405" cy="67769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4"/>
            <p:cNvSpPr/>
            <p:nvPr/>
          </p:nvSpPr>
          <p:spPr>
            <a:xfrm rot="-7457137">
              <a:off x="898856" y="3769445"/>
              <a:ext cx="118349" cy="93104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4"/>
            <p:cNvSpPr/>
            <p:nvPr/>
          </p:nvSpPr>
          <p:spPr>
            <a:xfrm rot="-7457137">
              <a:off x="1005946" y="3868250"/>
              <a:ext cx="98923" cy="78333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4"/>
            <p:cNvSpPr/>
            <p:nvPr/>
          </p:nvSpPr>
          <p:spPr>
            <a:xfrm rot="-7457137">
              <a:off x="1035403" y="3874039"/>
              <a:ext cx="40017" cy="41181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4"/>
            <p:cNvSpPr/>
            <p:nvPr/>
          </p:nvSpPr>
          <p:spPr>
            <a:xfrm rot="-7457137">
              <a:off x="947640" y="3781573"/>
              <a:ext cx="33661" cy="36883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4"/>
            <p:cNvSpPr/>
            <p:nvPr/>
          </p:nvSpPr>
          <p:spPr>
            <a:xfrm rot="-7457137">
              <a:off x="814686" y="3843332"/>
              <a:ext cx="28916" cy="30169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4"/>
            <p:cNvSpPr/>
            <p:nvPr/>
          </p:nvSpPr>
          <p:spPr>
            <a:xfrm rot="-7457137">
              <a:off x="742445" y="3980046"/>
              <a:ext cx="32049" cy="32855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4"/>
            <p:cNvSpPr/>
            <p:nvPr/>
          </p:nvSpPr>
          <p:spPr>
            <a:xfrm rot="-7457137">
              <a:off x="681283" y="4112373"/>
              <a:ext cx="42434" cy="42792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4"/>
            <p:cNvSpPr/>
            <p:nvPr/>
          </p:nvSpPr>
          <p:spPr>
            <a:xfrm rot="-7457137">
              <a:off x="982512" y="4003431"/>
              <a:ext cx="29632" cy="34735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4"/>
            <p:cNvSpPr/>
            <p:nvPr/>
          </p:nvSpPr>
          <p:spPr>
            <a:xfrm rot="-7457137">
              <a:off x="963590" y="4163635"/>
              <a:ext cx="40106" cy="41449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4"/>
            <p:cNvSpPr/>
            <p:nvPr/>
          </p:nvSpPr>
          <p:spPr>
            <a:xfrm rot="-7457137">
              <a:off x="1058624" y="4217509"/>
              <a:ext cx="32049" cy="29990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4"/>
            <p:cNvSpPr/>
            <p:nvPr/>
          </p:nvSpPr>
          <p:spPr>
            <a:xfrm rot="-7457137">
              <a:off x="1106107" y="4325989"/>
              <a:ext cx="31333" cy="30259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44"/>
            <p:cNvSpPr/>
            <p:nvPr/>
          </p:nvSpPr>
          <p:spPr>
            <a:xfrm rot="-7457137">
              <a:off x="996372" y="4367075"/>
              <a:ext cx="30438" cy="29632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44"/>
            <p:cNvSpPr/>
            <p:nvPr/>
          </p:nvSpPr>
          <p:spPr>
            <a:xfrm rot="-7457137">
              <a:off x="1083665" y="4316610"/>
              <a:ext cx="63114" cy="55325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4"/>
            <p:cNvSpPr/>
            <p:nvPr/>
          </p:nvSpPr>
          <p:spPr>
            <a:xfrm rot="-7457137">
              <a:off x="969524" y="4356355"/>
              <a:ext cx="78333" cy="71171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44"/>
            <p:cNvSpPr/>
            <p:nvPr/>
          </p:nvSpPr>
          <p:spPr>
            <a:xfrm rot="-7457137">
              <a:off x="631907" y="4094825"/>
              <a:ext cx="116022" cy="100892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44"/>
            <p:cNvSpPr/>
            <p:nvPr/>
          </p:nvSpPr>
          <p:spPr>
            <a:xfrm rot="-7457137">
              <a:off x="702504" y="3958350"/>
              <a:ext cx="96058" cy="85226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4"/>
            <p:cNvSpPr/>
            <p:nvPr/>
          </p:nvSpPr>
          <p:spPr>
            <a:xfrm rot="-7457137">
              <a:off x="929095" y="4144008"/>
              <a:ext cx="95969" cy="93552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4"/>
            <p:cNvSpPr/>
            <p:nvPr/>
          </p:nvSpPr>
          <p:spPr>
            <a:xfrm rot="-7457137">
              <a:off x="949656" y="3984305"/>
              <a:ext cx="84778" cy="76721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4"/>
            <p:cNvSpPr/>
            <p:nvPr/>
          </p:nvSpPr>
          <p:spPr>
            <a:xfrm rot="-7457137">
              <a:off x="1035085" y="4206515"/>
              <a:ext cx="69380" cy="60876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4"/>
            <p:cNvSpPr/>
            <p:nvPr/>
          </p:nvSpPr>
          <p:spPr>
            <a:xfrm rot="-7457137">
              <a:off x="789480" y="3829165"/>
              <a:ext cx="76542" cy="67769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4"/>
            <p:cNvSpPr/>
            <p:nvPr/>
          </p:nvSpPr>
          <p:spPr>
            <a:xfrm rot="-7457137">
              <a:off x="908406" y="3765911"/>
              <a:ext cx="95969" cy="92656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4"/>
            <p:cNvSpPr/>
            <p:nvPr/>
          </p:nvSpPr>
          <p:spPr>
            <a:xfrm rot="-7457137">
              <a:off x="1008379" y="3862260"/>
              <a:ext cx="86748" cy="77527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253" name="Google Shape;4253;p44"/>
            <p:cNvGrpSpPr/>
            <p:nvPr/>
          </p:nvGrpSpPr>
          <p:grpSpPr>
            <a:xfrm>
              <a:off x="1244127" y="4319648"/>
              <a:ext cx="415200" cy="359002"/>
              <a:chOff x="1244127" y="4319648"/>
              <a:chExt cx="415200" cy="359002"/>
            </a:xfrm>
          </p:grpSpPr>
          <p:sp>
            <p:nvSpPr>
              <p:cNvPr id="4254" name="Google Shape;4254;p44"/>
              <p:cNvSpPr/>
              <p:nvPr/>
            </p:nvSpPr>
            <p:spPr>
              <a:xfrm rot="6683270">
                <a:off x="1336058" y="4347404"/>
                <a:ext cx="266692" cy="303491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3769" extrusionOk="0">
                    <a:moveTo>
                      <a:pt x="402" y="1"/>
                    </a:moveTo>
                    <a:lnTo>
                      <a:pt x="402" y="1"/>
                    </a:lnTo>
                    <a:cubicBezTo>
                      <a:pt x="54" y="750"/>
                      <a:pt x="1" y="2625"/>
                      <a:pt x="652" y="3339"/>
                    </a:cubicBezTo>
                    <a:cubicBezTo>
                      <a:pt x="968" y="3680"/>
                      <a:pt x="1367" y="3768"/>
                      <a:pt x="1696" y="3768"/>
                    </a:cubicBezTo>
                    <a:cubicBezTo>
                      <a:pt x="2044" y="3768"/>
                      <a:pt x="2312" y="3669"/>
                      <a:pt x="2312" y="3669"/>
                    </a:cubicBezTo>
                    <a:cubicBezTo>
                      <a:pt x="2651" y="3544"/>
                      <a:pt x="3312" y="3205"/>
                      <a:pt x="2964" y="2107"/>
                    </a:cubicBezTo>
                    <a:cubicBezTo>
                      <a:pt x="2625" y="1000"/>
                      <a:pt x="402" y="1"/>
                      <a:pt x="4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44"/>
              <p:cNvSpPr/>
              <p:nvPr/>
            </p:nvSpPr>
            <p:spPr>
              <a:xfrm rot="6683270">
                <a:off x="1349248" y="4310826"/>
                <a:ext cx="167810" cy="340290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4226" extrusionOk="0">
                    <a:moveTo>
                      <a:pt x="1727" y="1940"/>
                    </a:moveTo>
                    <a:lnTo>
                      <a:pt x="1727" y="1940"/>
                    </a:lnTo>
                    <a:cubicBezTo>
                      <a:pt x="1727" y="1940"/>
                      <a:pt x="1727" y="1940"/>
                      <a:pt x="1726" y="1941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727" y="1943"/>
                      <a:pt x="1728" y="1940"/>
                      <a:pt x="1727" y="1940"/>
                    </a:cubicBezTo>
                    <a:close/>
                    <a:moveTo>
                      <a:pt x="10" y="1"/>
                    </a:moveTo>
                    <a:cubicBezTo>
                      <a:pt x="0" y="1"/>
                      <a:pt x="280" y="711"/>
                      <a:pt x="495" y="1182"/>
                    </a:cubicBezTo>
                    <a:lnTo>
                      <a:pt x="155" y="1084"/>
                    </a:lnTo>
                    <a:lnTo>
                      <a:pt x="93" y="1066"/>
                    </a:lnTo>
                    <a:lnTo>
                      <a:pt x="93" y="1066"/>
                    </a:lnTo>
                    <a:cubicBezTo>
                      <a:pt x="227" y="1138"/>
                      <a:pt x="370" y="1200"/>
                      <a:pt x="512" y="1245"/>
                    </a:cubicBezTo>
                    <a:lnTo>
                      <a:pt x="521" y="1245"/>
                    </a:lnTo>
                    <a:cubicBezTo>
                      <a:pt x="655" y="1530"/>
                      <a:pt x="762" y="1754"/>
                      <a:pt x="914" y="2030"/>
                    </a:cubicBezTo>
                    <a:cubicBezTo>
                      <a:pt x="977" y="2137"/>
                      <a:pt x="1039" y="2253"/>
                      <a:pt x="1110" y="2361"/>
                    </a:cubicBezTo>
                    <a:lnTo>
                      <a:pt x="361" y="2182"/>
                    </a:lnTo>
                    <a:lnTo>
                      <a:pt x="245" y="2146"/>
                    </a:lnTo>
                    <a:cubicBezTo>
                      <a:pt x="244" y="2146"/>
                      <a:pt x="244" y="2146"/>
                      <a:pt x="243" y="2146"/>
                    </a:cubicBezTo>
                    <a:lnTo>
                      <a:pt x="243" y="2146"/>
                    </a:lnTo>
                    <a:cubicBezTo>
                      <a:pt x="233" y="2146"/>
                      <a:pt x="786" y="2344"/>
                      <a:pt x="1057" y="2414"/>
                    </a:cubicBezTo>
                    <a:lnTo>
                      <a:pt x="1146" y="2432"/>
                    </a:lnTo>
                    <a:cubicBezTo>
                      <a:pt x="1244" y="2593"/>
                      <a:pt x="1343" y="2762"/>
                      <a:pt x="1432" y="2923"/>
                    </a:cubicBezTo>
                    <a:lnTo>
                      <a:pt x="1485" y="3021"/>
                    </a:lnTo>
                    <a:lnTo>
                      <a:pt x="745" y="2932"/>
                    </a:lnTo>
                    <a:lnTo>
                      <a:pt x="637" y="2923"/>
                    </a:lnTo>
                    <a:cubicBezTo>
                      <a:pt x="602" y="2923"/>
                      <a:pt x="1164" y="3039"/>
                      <a:pt x="1432" y="3075"/>
                    </a:cubicBezTo>
                    <a:lnTo>
                      <a:pt x="1521" y="3083"/>
                    </a:lnTo>
                    <a:cubicBezTo>
                      <a:pt x="1610" y="3262"/>
                      <a:pt x="1700" y="3432"/>
                      <a:pt x="1780" y="3610"/>
                    </a:cubicBezTo>
                    <a:cubicBezTo>
                      <a:pt x="1860" y="3789"/>
                      <a:pt x="1923" y="3976"/>
                      <a:pt x="1967" y="4172"/>
                    </a:cubicBezTo>
                    <a:cubicBezTo>
                      <a:pt x="1972" y="4208"/>
                      <a:pt x="2003" y="4226"/>
                      <a:pt x="2031" y="4226"/>
                    </a:cubicBezTo>
                    <a:cubicBezTo>
                      <a:pt x="2059" y="4226"/>
                      <a:pt x="2083" y="4208"/>
                      <a:pt x="2074" y="4172"/>
                    </a:cubicBezTo>
                    <a:cubicBezTo>
                      <a:pt x="2039" y="4003"/>
                      <a:pt x="1994" y="3842"/>
                      <a:pt x="1923" y="3681"/>
                    </a:cubicBezTo>
                    <a:cubicBezTo>
                      <a:pt x="1833" y="3485"/>
                      <a:pt x="1735" y="3280"/>
                      <a:pt x="1637" y="3083"/>
                    </a:cubicBezTo>
                    <a:cubicBezTo>
                      <a:pt x="1583" y="2985"/>
                      <a:pt x="1521" y="2887"/>
                      <a:pt x="1467" y="2780"/>
                    </a:cubicBezTo>
                    <a:cubicBezTo>
                      <a:pt x="1548" y="2539"/>
                      <a:pt x="1619" y="2298"/>
                      <a:pt x="1700" y="2057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699" y="2019"/>
                      <a:pt x="1513" y="2450"/>
                      <a:pt x="1441" y="2682"/>
                    </a:cubicBezTo>
                    <a:lnTo>
                      <a:pt x="1423" y="2709"/>
                    </a:lnTo>
                    <a:cubicBezTo>
                      <a:pt x="1307" y="2512"/>
                      <a:pt x="1191" y="2307"/>
                      <a:pt x="1075" y="2102"/>
                    </a:cubicBezTo>
                    <a:cubicBezTo>
                      <a:pt x="986" y="1941"/>
                      <a:pt x="905" y="1789"/>
                      <a:pt x="816" y="1629"/>
                    </a:cubicBezTo>
                    <a:cubicBezTo>
                      <a:pt x="852" y="1423"/>
                      <a:pt x="878" y="1227"/>
                      <a:pt x="905" y="1022"/>
                    </a:cubicBezTo>
                    <a:lnTo>
                      <a:pt x="923" y="924"/>
                    </a:lnTo>
                    <a:lnTo>
                      <a:pt x="923" y="924"/>
                    </a:lnTo>
                    <a:cubicBezTo>
                      <a:pt x="861" y="1120"/>
                      <a:pt x="807" y="1325"/>
                      <a:pt x="771" y="1530"/>
                    </a:cubicBezTo>
                    <a:cubicBezTo>
                      <a:pt x="584" y="1173"/>
                      <a:pt x="405" y="808"/>
                      <a:pt x="227" y="442"/>
                    </a:cubicBezTo>
                    <a:cubicBezTo>
                      <a:pt x="155" y="299"/>
                      <a:pt x="84" y="156"/>
                      <a:pt x="13" y="4"/>
                    </a:cubicBezTo>
                    <a:cubicBezTo>
                      <a:pt x="11" y="2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44"/>
              <p:cNvSpPr/>
              <p:nvPr/>
            </p:nvSpPr>
            <p:spPr>
              <a:xfrm rot="6683270">
                <a:off x="1359326" y="4334655"/>
                <a:ext cx="212741" cy="277482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3446" extrusionOk="0">
                    <a:moveTo>
                      <a:pt x="1062" y="171"/>
                    </a:moveTo>
                    <a:cubicBezTo>
                      <a:pt x="794" y="54"/>
                      <a:pt x="518" y="1"/>
                      <a:pt x="232" y="10"/>
                    </a:cubicBezTo>
                    <a:cubicBezTo>
                      <a:pt x="0" y="876"/>
                      <a:pt x="27" y="2384"/>
                      <a:pt x="598" y="3009"/>
                    </a:cubicBezTo>
                    <a:cubicBezTo>
                      <a:pt x="848" y="3276"/>
                      <a:pt x="1187" y="3428"/>
                      <a:pt x="1553" y="3446"/>
                    </a:cubicBezTo>
                    <a:cubicBezTo>
                      <a:pt x="2642" y="2500"/>
                      <a:pt x="2383" y="742"/>
                      <a:pt x="1062" y="1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2196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44"/>
              <p:cNvSpPr/>
              <p:nvPr/>
            </p:nvSpPr>
            <p:spPr>
              <a:xfrm rot="6683270">
                <a:off x="1354110" y="4341459"/>
                <a:ext cx="237220" cy="306389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3805" extrusionOk="0">
                    <a:moveTo>
                      <a:pt x="268" y="1"/>
                    </a:moveTo>
                    <a:lnTo>
                      <a:pt x="259" y="19"/>
                    </a:lnTo>
                    <a:cubicBezTo>
                      <a:pt x="170" y="224"/>
                      <a:pt x="117" y="438"/>
                      <a:pt x="81" y="661"/>
                    </a:cubicBezTo>
                    <a:cubicBezTo>
                      <a:pt x="45" y="876"/>
                      <a:pt x="27" y="1099"/>
                      <a:pt x="18" y="1313"/>
                    </a:cubicBezTo>
                    <a:cubicBezTo>
                      <a:pt x="1" y="1759"/>
                      <a:pt x="45" y="2196"/>
                      <a:pt x="152" y="2625"/>
                    </a:cubicBezTo>
                    <a:cubicBezTo>
                      <a:pt x="215" y="2839"/>
                      <a:pt x="295" y="3035"/>
                      <a:pt x="420" y="3223"/>
                    </a:cubicBezTo>
                    <a:cubicBezTo>
                      <a:pt x="545" y="3410"/>
                      <a:pt x="715" y="3553"/>
                      <a:pt x="911" y="3660"/>
                    </a:cubicBezTo>
                    <a:cubicBezTo>
                      <a:pt x="1107" y="3758"/>
                      <a:pt x="1330" y="3803"/>
                      <a:pt x="1545" y="3803"/>
                    </a:cubicBezTo>
                    <a:cubicBezTo>
                      <a:pt x="1567" y="3804"/>
                      <a:pt x="1590" y="3804"/>
                      <a:pt x="1612" y="3804"/>
                    </a:cubicBezTo>
                    <a:cubicBezTo>
                      <a:pt x="1813" y="3804"/>
                      <a:pt x="2012" y="3769"/>
                      <a:pt x="2196" y="3705"/>
                    </a:cubicBezTo>
                    <a:lnTo>
                      <a:pt x="2196" y="3705"/>
                    </a:lnTo>
                    <a:cubicBezTo>
                      <a:pt x="2012" y="3761"/>
                      <a:pt x="1813" y="3795"/>
                      <a:pt x="1619" y="3795"/>
                    </a:cubicBezTo>
                    <a:cubicBezTo>
                      <a:pt x="1597" y="3795"/>
                      <a:pt x="1575" y="3795"/>
                      <a:pt x="1554" y="3794"/>
                    </a:cubicBezTo>
                    <a:cubicBezTo>
                      <a:pt x="1330" y="3794"/>
                      <a:pt x="1116" y="3741"/>
                      <a:pt x="920" y="3642"/>
                    </a:cubicBezTo>
                    <a:cubicBezTo>
                      <a:pt x="724" y="3544"/>
                      <a:pt x="554" y="3401"/>
                      <a:pt x="429" y="3214"/>
                    </a:cubicBezTo>
                    <a:cubicBezTo>
                      <a:pt x="322" y="3027"/>
                      <a:pt x="233" y="2830"/>
                      <a:pt x="179" y="2616"/>
                    </a:cubicBezTo>
                    <a:cubicBezTo>
                      <a:pt x="72" y="2188"/>
                      <a:pt x="36" y="1750"/>
                      <a:pt x="54" y="1313"/>
                    </a:cubicBezTo>
                    <a:cubicBezTo>
                      <a:pt x="63" y="1099"/>
                      <a:pt x="90" y="885"/>
                      <a:pt x="126" y="670"/>
                    </a:cubicBezTo>
                    <a:cubicBezTo>
                      <a:pt x="160" y="455"/>
                      <a:pt x="219" y="257"/>
                      <a:pt x="295" y="67"/>
                    </a:cubicBezTo>
                    <a:lnTo>
                      <a:pt x="295" y="67"/>
                    </a:lnTo>
                    <a:cubicBezTo>
                      <a:pt x="688" y="252"/>
                      <a:pt x="1071" y="461"/>
                      <a:pt x="1429" y="688"/>
                    </a:cubicBezTo>
                    <a:cubicBezTo>
                      <a:pt x="1803" y="920"/>
                      <a:pt x="2152" y="1206"/>
                      <a:pt x="2455" y="1518"/>
                    </a:cubicBezTo>
                    <a:cubicBezTo>
                      <a:pt x="2607" y="1679"/>
                      <a:pt x="2732" y="1866"/>
                      <a:pt x="2812" y="2072"/>
                    </a:cubicBezTo>
                    <a:cubicBezTo>
                      <a:pt x="2892" y="2277"/>
                      <a:pt x="2928" y="2500"/>
                      <a:pt x="2937" y="2714"/>
                    </a:cubicBezTo>
                    <a:cubicBezTo>
                      <a:pt x="2937" y="2937"/>
                      <a:pt x="2866" y="3151"/>
                      <a:pt x="2732" y="3330"/>
                    </a:cubicBezTo>
                    <a:cubicBezTo>
                      <a:pt x="2589" y="3500"/>
                      <a:pt x="2401" y="3633"/>
                      <a:pt x="2196" y="3705"/>
                    </a:cubicBezTo>
                    <a:cubicBezTo>
                      <a:pt x="2410" y="3633"/>
                      <a:pt x="2589" y="3508"/>
                      <a:pt x="2741" y="3330"/>
                    </a:cubicBezTo>
                    <a:cubicBezTo>
                      <a:pt x="2874" y="3160"/>
                      <a:pt x="2946" y="2937"/>
                      <a:pt x="2946" y="2714"/>
                    </a:cubicBezTo>
                    <a:cubicBezTo>
                      <a:pt x="2946" y="2491"/>
                      <a:pt x="2910" y="2268"/>
                      <a:pt x="2830" y="2063"/>
                    </a:cubicBezTo>
                    <a:cubicBezTo>
                      <a:pt x="2749" y="1857"/>
                      <a:pt x="2625" y="1670"/>
                      <a:pt x="2482" y="1500"/>
                    </a:cubicBezTo>
                    <a:cubicBezTo>
                      <a:pt x="2169" y="1179"/>
                      <a:pt x="1830" y="893"/>
                      <a:pt x="1455" y="661"/>
                    </a:cubicBezTo>
                    <a:cubicBezTo>
                      <a:pt x="1081" y="411"/>
                      <a:pt x="697" y="197"/>
                      <a:pt x="295" y="10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58" name="Google Shape;4258;p44"/>
            <p:cNvSpPr/>
            <p:nvPr/>
          </p:nvSpPr>
          <p:spPr>
            <a:xfrm rot="3470581">
              <a:off x="766015" y="3113467"/>
              <a:ext cx="129400" cy="223048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44"/>
            <p:cNvSpPr/>
            <p:nvPr/>
          </p:nvSpPr>
          <p:spPr>
            <a:xfrm rot="3470581">
              <a:off x="591587" y="3179053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44"/>
            <p:cNvSpPr/>
            <p:nvPr/>
          </p:nvSpPr>
          <p:spPr>
            <a:xfrm rot="3470581">
              <a:off x="707534" y="3025105"/>
              <a:ext cx="185524" cy="18512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44"/>
            <p:cNvSpPr/>
            <p:nvPr/>
          </p:nvSpPr>
          <p:spPr>
            <a:xfrm rot="3470581">
              <a:off x="743614" y="3226486"/>
              <a:ext cx="130044" cy="222404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44"/>
            <p:cNvSpPr/>
            <p:nvPr/>
          </p:nvSpPr>
          <p:spPr>
            <a:xfrm rot="3470581">
              <a:off x="569927" y="3291962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4"/>
            <p:cNvSpPr/>
            <p:nvPr/>
          </p:nvSpPr>
          <p:spPr>
            <a:xfrm rot="3470581">
              <a:off x="720556" y="3341253"/>
              <a:ext cx="138499" cy="218458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44"/>
            <p:cNvSpPr/>
            <p:nvPr/>
          </p:nvSpPr>
          <p:spPr>
            <a:xfrm rot="3470581">
              <a:off x="549455" y="3430585"/>
              <a:ext cx="229329" cy="67317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44"/>
            <p:cNvSpPr/>
            <p:nvPr/>
          </p:nvSpPr>
          <p:spPr>
            <a:xfrm rot="3470581">
              <a:off x="705906" y="3459237"/>
              <a:ext cx="153798" cy="211372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44"/>
            <p:cNvSpPr/>
            <p:nvPr/>
          </p:nvSpPr>
          <p:spPr>
            <a:xfrm rot="3470581">
              <a:off x="541330" y="3563622"/>
              <a:ext cx="224739" cy="69330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44"/>
            <p:cNvSpPr/>
            <p:nvPr/>
          </p:nvSpPr>
          <p:spPr>
            <a:xfrm rot="3470581">
              <a:off x="733886" y="3041544"/>
              <a:ext cx="152430" cy="187376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44"/>
            <p:cNvSpPr/>
            <p:nvPr/>
          </p:nvSpPr>
          <p:spPr>
            <a:xfrm rot="3470581">
              <a:off x="800697" y="3126633"/>
              <a:ext cx="75530" cy="225303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44"/>
            <p:cNvSpPr/>
            <p:nvPr/>
          </p:nvSpPr>
          <p:spPr>
            <a:xfrm rot="3470581">
              <a:off x="596609" y="3179735"/>
              <a:ext cx="226430" cy="7367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44"/>
            <p:cNvSpPr/>
            <p:nvPr/>
          </p:nvSpPr>
          <p:spPr>
            <a:xfrm rot="3470581">
              <a:off x="778418" y="3237670"/>
              <a:ext cx="78429" cy="224578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44"/>
            <p:cNvSpPr/>
            <p:nvPr/>
          </p:nvSpPr>
          <p:spPr>
            <a:xfrm rot="3470581">
              <a:off x="574156" y="3292205"/>
              <a:ext cx="227155" cy="7424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44"/>
            <p:cNvSpPr/>
            <p:nvPr/>
          </p:nvSpPr>
          <p:spPr>
            <a:xfrm rot="3470581">
              <a:off x="754913" y="3354559"/>
              <a:ext cx="89863" cy="220310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44"/>
            <p:cNvSpPr/>
            <p:nvPr/>
          </p:nvSpPr>
          <p:spPr>
            <a:xfrm rot="3470581">
              <a:off x="551291" y="3429828"/>
              <a:ext cx="227155" cy="70457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44"/>
            <p:cNvSpPr/>
            <p:nvPr/>
          </p:nvSpPr>
          <p:spPr>
            <a:xfrm rot="3470581">
              <a:off x="740822" y="3472842"/>
              <a:ext cx="105002" cy="213546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44"/>
            <p:cNvSpPr/>
            <p:nvPr/>
          </p:nvSpPr>
          <p:spPr>
            <a:xfrm rot="3470581">
              <a:off x="541431" y="3563590"/>
              <a:ext cx="226430" cy="71343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44"/>
            <p:cNvSpPr/>
            <p:nvPr/>
          </p:nvSpPr>
          <p:spPr>
            <a:xfrm rot="3470581">
              <a:off x="529843" y="3259215"/>
              <a:ext cx="481043" cy="382080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44"/>
            <p:cNvSpPr/>
            <p:nvPr/>
          </p:nvSpPr>
          <p:spPr>
            <a:xfrm rot="3470581">
              <a:off x="784825" y="3356815"/>
              <a:ext cx="97835" cy="150255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44"/>
            <p:cNvSpPr/>
            <p:nvPr/>
          </p:nvSpPr>
          <p:spPr>
            <a:xfrm rot="3470581">
              <a:off x="641847" y="3060044"/>
              <a:ext cx="306953" cy="35148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44"/>
            <p:cNvSpPr/>
            <p:nvPr/>
          </p:nvSpPr>
          <p:spPr>
            <a:xfrm rot="3470581">
              <a:off x="835965" y="3486253"/>
              <a:ext cx="28102" cy="29552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280" name="Google Shape;4280;p44"/>
          <p:cNvGrpSpPr/>
          <p:nvPr/>
        </p:nvGrpSpPr>
        <p:grpSpPr>
          <a:xfrm>
            <a:off x="8706438" y="542299"/>
            <a:ext cx="2922028" cy="1617996"/>
            <a:chOff x="6529828" y="406724"/>
            <a:chExt cx="2191521" cy="1213497"/>
          </a:xfrm>
        </p:grpSpPr>
        <p:sp>
          <p:nvSpPr>
            <p:cNvPr id="4281" name="Google Shape;4281;p44"/>
            <p:cNvSpPr/>
            <p:nvPr/>
          </p:nvSpPr>
          <p:spPr>
            <a:xfrm rot="3684598">
              <a:off x="7768035" y="538533"/>
              <a:ext cx="118928" cy="99643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44"/>
            <p:cNvSpPr/>
            <p:nvPr/>
          </p:nvSpPr>
          <p:spPr>
            <a:xfrm rot="3684598">
              <a:off x="7771026" y="532500"/>
              <a:ext cx="108953" cy="102525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44"/>
            <p:cNvSpPr/>
            <p:nvPr/>
          </p:nvSpPr>
          <p:spPr>
            <a:xfrm rot="3684598">
              <a:off x="7793812" y="584564"/>
              <a:ext cx="45665" cy="37463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44"/>
            <p:cNvSpPr/>
            <p:nvPr/>
          </p:nvSpPr>
          <p:spPr>
            <a:xfrm rot="3684598">
              <a:off x="7866272" y="705702"/>
              <a:ext cx="105960" cy="105960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44"/>
            <p:cNvSpPr/>
            <p:nvPr/>
          </p:nvSpPr>
          <p:spPr>
            <a:xfrm rot="3684598">
              <a:off x="7857572" y="704582"/>
              <a:ext cx="123140" cy="108953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44"/>
            <p:cNvSpPr/>
            <p:nvPr/>
          </p:nvSpPr>
          <p:spPr>
            <a:xfrm rot="3684598">
              <a:off x="7884517" y="761663"/>
              <a:ext cx="42007" cy="35135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44"/>
            <p:cNvSpPr/>
            <p:nvPr/>
          </p:nvSpPr>
          <p:spPr>
            <a:xfrm rot="3684598">
              <a:off x="7925338" y="452726"/>
              <a:ext cx="312783" cy="350246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4"/>
            <p:cNvSpPr/>
            <p:nvPr/>
          </p:nvSpPr>
          <p:spPr>
            <a:xfrm rot="3684598">
              <a:off x="7960844" y="530968"/>
              <a:ext cx="88116" cy="217795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44"/>
            <p:cNvSpPr/>
            <p:nvPr/>
          </p:nvSpPr>
          <p:spPr>
            <a:xfrm rot="3684598">
              <a:off x="8183952" y="1118143"/>
              <a:ext cx="507524" cy="362881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44"/>
            <p:cNvSpPr/>
            <p:nvPr/>
          </p:nvSpPr>
          <p:spPr>
            <a:xfrm rot="3684598">
              <a:off x="8165540" y="1133940"/>
              <a:ext cx="513731" cy="259359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44"/>
            <p:cNvSpPr/>
            <p:nvPr/>
          </p:nvSpPr>
          <p:spPr>
            <a:xfrm rot="3684598">
              <a:off x="8187627" y="1214371"/>
              <a:ext cx="414532" cy="30280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44"/>
            <p:cNvSpPr/>
            <p:nvPr/>
          </p:nvSpPr>
          <p:spPr>
            <a:xfrm rot="3684598">
              <a:off x="8206005" y="1132501"/>
              <a:ext cx="479815" cy="365874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44"/>
            <p:cNvSpPr/>
            <p:nvPr/>
          </p:nvSpPr>
          <p:spPr>
            <a:xfrm rot="3684598">
              <a:off x="7892887" y="1069279"/>
              <a:ext cx="187204" cy="307906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44"/>
            <p:cNvSpPr/>
            <p:nvPr/>
          </p:nvSpPr>
          <p:spPr>
            <a:xfrm rot="3684598">
              <a:off x="7992492" y="1277972"/>
              <a:ext cx="329519" cy="13710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44"/>
            <p:cNvSpPr/>
            <p:nvPr/>
          </p:nvSpPr>
          <p:spPr>
            <a:xfrm rot="3684598">
              <a:off x="7895820" y="1268781"/>
              <a:ext cx="212697" cy="290948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44"/>
            <p:cNvSpPr/>
            <p:nvPr/>
          </p:nvSpPr>
          <p:spPr>
            <a:xfrm rot="3684598">
              <a:off x="7971489" y="932626"/>
              <a:ext cx="187537" cy="307906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44"/>
            <p:cNvSpPr/>
            <p:nvPr/>
          </p:nvSpPr>
          <p:spPr>
            <a:xfrm rot="3684598">
              <a:off x="8071122" y="1140341"/>
              <a:ext cx="329852" cy="137771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44"/>
            <p:cNvSpPr/>
            <p:nvPr/>
          </p:nvSpPr>
          <p:spPr>
            <a:xfrm rot="3684598">
              <a:off x="8055190" y="802261"/>
              <a:ext cx="185098" cy="310344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44"/>
            <p:cNvSpPr/>
            <p:nvPr/>
          </p:nvSpPr>
          <p:spPr>
            <a:xfrm rot="3684598">
              <a:off x="8152451" y="981705"/>
              <a:ext cx="327524" cy="114827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44"/>
            <p:cNvSpPr/>
            <p:nvPr/>
          </p:nvSpPr>
          <p:spPr>
            <a:xfrm rot="3684598">
              <a:off x="8125796" y="671413"/>
              <a:ext cx="180111" cy="307574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44"/>
            <p:cNvSpPr/>
            <p:nvPr/>
          </p:nvSpPr>
          <p:spPr>
            <a:xfrm rot="3684598">
              <a:off x="8221588" y="815717"/>
              <a:ext cx="322426" cy="100308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44"/>
            <p:cNvSpPr/>
            <p:nvPr/>
          </p:nvSpPr>
          <p:spPr>
            <a:xfrm rot="3684598">
              <a:off x="8031675" y="888600"/>
              <a:ext cx="109840" cy="193079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44"/>
            <p:cNvSpPr/>
            <p:nvPr/>
          </p:nvSpPr>
          <p:spPr>
            <a:xfrm rot="3684598">
              <a:off x="7821405" y="985581"/>
              <a:ext cx="450221" cy="536231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44"/>
            <p:cNvSpPr/>
            <p:nvPr/>
          </p:nvSpPr>
          <p:spPr>
            <a:xfrm rot="3684598">
              <a:off x="8070876" y="879128"/>
              <a:ext cx="47549" cy="30813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44"/>
            <p:cNvSpPr/>
            <p:nvPr/>
          </p:nvSpPr>
          <p:spPr>
            <a:xfrm rot="3684598">
              <a:off x="7916798" y="1241669"/>
              <a:ext cx="146416" cy="294051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44"/>
            <p:cNvSpPr/>
            <p:nvPr/>
          </p:nvSpPr>
          <p:spPr>
            <a:xfrm rot="3684598">
              <a:off x="7940116" y="1071574"/>
              <a:ext cx="97980" cy="30967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44"/>
            <p:cNvSpPr/>
            <p:nvPr/>
          </p:nvSpPr>
          <p:spPr>
            <a:xfrm rot="3684598">
              <a:off x="8000664" y="1261772"/>
              <a:ext cx="295936" cy="140653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44"/>
            <p:cNvSpPr/>
            <p:nvPr/>
          </p:nvSpPr>
          <p:spPr>
            <a:xfrm rot="3684598">
              <a:off x="8014497" y="934669"/>
              <a:ext cx="101970" cy="310899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44"/>
            <p:cNvSpPr/>
            <p:nvPr/>
          </p:nvSpPr>
          <p:spPr>
            <a:xfrm rot="3684598">
              <a:off x="8079361" y="1124361"/>
              <a:ext cx="295825" cy="140542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44"/>
            <p:cNvSpPr/>
            <p:nvPr/>
          </p:nvSpPr>
          <p:spPr>
            <a:xfrm rot="3684598">
              <a:off x="8093619" y="795134"/>
              <a:ext cx="99089" cy="31267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44"/>
            <p:cNvSpPr/>
            <p:nvPr/>
          </p:nvSpPr>
          <p:spPr>
            <a:xfrm rot="3684598">
              <a:off x="8157937" y="969474"/>
              <a:ext cx="304803" cy="119815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44"/>
            <p:cNvSpPr/>
            <p:nvPr/>
          </p:nvSpPr>
          <p:spPr>
            <a:xfrm rot="3684598">
              <a:off x="8154060" y="655286"/>
              <a:ext cx="103965" cy="311010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44"/>
            <p:cNvSpPr/>
            <p:nvPr/>
          </p:nvSpPr>
          <p:spPr>
            <a:xfrm rot="3684598">
              <a:off x="8223884" y="806590"/>
              <a:ext cx="311675" cy="102857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44"/>
            <p:cNvSpPr/>
            <p:nvPr/>
          </p:nvSpPr>
          <p:spPr>
            <a:xfrm rot="3684598">
              <a:off x="7925593" y="680402"/>
              <a:ext cx="543546" cy="653718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44"/>
            <p:cNvSpPr/>
            <p:nvPr/>
          </p:nvSpPr>
          <p:spPr>
            <a:xfrm>
              <a:off x="6532299" y="589641"/>
              <a:ext cx="318236" cy="34323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44"/>
            <p:cNvSpPr/>
            <p:nvPr/>
          </p:nvSpPr>
          <p:spPr>
            <a:xfrm>
              <a:off x="6549883" y="566448"/>
              <a:ext cx="293807" cy="339718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44"/>
            <p:cNvSpPr/>
            <p:nvPr/>
          </p:nvSpPr>
          <p:spPr>
            <a:xfrm>
              <a:off x="6548457" y="624906"/>
              <a:ext cx="279169" cy="305499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44"/>
            <p:cNvSpPr/>
            <p:nvPr/>
          </p:nvSpPr>
          <p:spPr>
            <a:xfrm>
              <a:off x="6529828" y="589831"/>
              <a:ext cx="295233" cy="3456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44"/>
            <p:cNvSpPr/>
            <p:nvPr/>
          </p:nvSpPr>
          <p:spPr>
            <a:xfrm>
              <a:off x="6934455" y="480711"/>
              <a:ext cx="410627" cy="288104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44"/>
            <p:cNvSpPr/>
            <p:nvPr/>
          </p:nvSpPr>
          <p:spPr>
            <a:xfrm>
              <a:off x="6938637" y="516260"/>
              <a:ext cx="364051" cy="266527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44"/>
            <p:cNvSpPr/>
            <p:nvPr/>
          </p:nvSpPr>
          <p:spPr>
            <a:xfrm>
              <a:off x="6931033" y="479570"/>
              <a:ext cx="409866" cy="289720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44"/>
            <p:cNvSpPr/>
            <p:nvPr/>
          </p:nvSpPr>
          <p:spPr>
            <a:xfrm>
              <a:off x="6962494" y="552666"/>
              <a:ext cx="460244" cy="158167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44"/>
            <p:cNvSpPr/>
            <p:nvPr/>
          </p:nvSpPr>
          <p:spPr>
            <a:xfrm>
              <a:off x="7033782" y="605040"/>
              <a:ext cx="482867" cy="460910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44"/>
            <p:cNvSpPr/>
            <p:nvPr/>
          </p:nvSpPr>
          <p:spPr>
            <a:xfrm>
              <a:off x="7401815" y="1010725"/>
              <a:ext cx="146001" cy="143244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44"/>
            <p:cNvSpPr/>
            <p:nvPr/>
          </p:nvSpPr>
          <p:spPr>
            <a:xfrm>
              <a:off x="7200784" y="1001790"/>
              <a:ext cx="144290" cy="144955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44"/>
            <p:cNvSpPr/>
            <p:nvPr/>
          </p:nvSpPr>
          <p:spPr>
            <a:xfrm>
              <a:off x="6940348" y="764538"/>
              <a:ext cx="153700" cy="125374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44"/>
            <p:cNvSpPr/>
            <p:nvPr/>
          </p:nvSpPr>
          <p:spPr>
            <a:xfrm>
              <a:off x="7061631" y="927364"/>
              <a:ext cx="147712" cy="139347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44"/>
            <p:cNvSpPr/>
            <p:nvPr/>
          </p:nvSpPr>
          <p:spPr>
            <a:xfrm>
              <a:off x="7086249" y="956735"/>
              <a:ext cx="56081" cy="60548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44"/>
            <p:cNvSpPr/>
            <p:nvPr/>
          </p:nvSpPr>
          <p:spPr>
            <a:xfrm>
              <a:off x="6974281" y="783549"/>
              <a:ext cx="67107" cy="60263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44"/>
            <p:cNvSpPr/>
            <p:nvPr/>
          </p:nvSpPr>
          <p:spPr>
            <a:xfrm>
              <a:off x="7233006" y="1029736"/>
              <a:ext cx="59503" cy="69769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44"/>
            <p:cNvSpPr/>
            <p:nvPr/>
          </p:nvSpPr>
          <p:spPr>
            <a:xfrm>
              <a:off x="7465498" y="1044279"/>
              <a:ext cx="56081" cy="63210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44"/>
            <p:cNvSpPr/>
            <p:nvPr/>
          </p:nvSpPr>
          <p:spPr>
            <a:xfrm>
              <a:off x="7408658" y="1009014"/>
              <a:ext cx="134975" cy="14533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44"/>
            <p:cNvSpPr/>
            <p:nvPr/>
          </p:nvSpPr>
          <p:spPr>
            <a:xfrm>
              <a:off x="7206772" y="1000840"/>
              <a:ext cx="134119" cy="147046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44"/>
            <p:cNvSpPr/>
            <p:nvPr/>
          </p:nvSpPr>
          <p:spPr>
            <a:xfrm>
              <a:off x="6940348" y="761877"/>
              <a:ext cx="153700" cy="128131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44"/>
            <p:cNvSpPr/>
            <p:nvPr/>
          </p:nvSpPr>
          <p:spPr>
            <a:xfrm>
              <a:off x="7065909" y="925653"/>
              <a:ext cx="136685" cy="142294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44"/>
            <p:cNvSpPr/>
            <p:nvPr/>
          </p:nvSpPr>
          <p:spPr>
            <a:xfrm>
              <a:off x="7491732" y="1129446"/>
              <a:ext cx="29846" cy="33363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44"/>
            <p:cNvSpPr/>
            <p:nvPr/>
          </p:nvSpPr>
          <p:spPr>
            <a:xfrm>
              <a:off x="7226258" y="1119466"/>
              <a:ext cx="32318" cy="34884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44"/>
            <p:cNvSpPr/>
            <p:nvPr/>
          </p:nvSpPr>
          <p:spPr>
            <a:xfrm>
              <a:off x="6925140" y="824232"/>
              <a:ext cx="44199" cy="26139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44"/>
            <p:cNvSpPr/>
            <p:nvPr/>
          </p:nvSpPr>
          <p:spPr>
            <a:xfrm>
              <a:off x="7071041" y="1027645"/>
              <a:ext cx="45910" cy="46956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340" name="Google Shape;4340;p4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1" name="Google Shape;4341;p4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2" name="Google Shape;4342;p44">
            <a:hlinkClick r:id="rId4" action="ppaction://hlinksldjump"/>
          </p:cNvPr>
          <p:cNvSpPr txBox="1"/>
          <p:nvPr/>
        </p:nvSpPr>
        <p:spPr>
          <a:xfrm>
            <a:off x="11594767" y="835567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1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3" name="Google Shape;4343;p4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4" name="Google Shape;4344;p44">
            <a:hlinkClick r:id="rId5" action="ppaction://hlinksldjump"/>
          </p:cNvPr>
          <p:cNvSpPr txBox="1"/>
          <p:nvPr/>
        </p:nvSpPr>
        <p:spPr>
          <a:xfrm>
            <a:off x="11594767" y="1520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2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5" name="Google Shape;4345;p4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6" name="Google Shape;4346;p44">
            <a:hlinkClick r:id="" action="ppaction://noaction"/>
          </p:cNvPr>
          <p:cNvSpPr txBox="1"/>
          <p:nvPr/>
        </p:nvSpPr>
        <p:spPr>
          <a:xfrm>
            <a:off x="11594767" y="22226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3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7" name="Google Shape;4347;p4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8" name="Google Shape;4348;p44">
            <a:hlinkClick r:id="" action="ppaction://noaction"/>
          </p:cNvPr>
          <p:cNvSpPr txBox="1"/>
          <p:nvPr/>
        </p:nvSpPr>
        <p:spPr>
          <a:xfrm>
            <a:off x="11594767" y="2898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4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9" name="Google Shape;4349;p4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0" name="Google Shape;4350;p44">
            <a:hlinkClick r:id="" action="ppaction://noaction"/>
          </p:cNvPr>
          <p:cNvSpPr txBox="1"/>
          <p:nvPr/>
        </p:nvSpPr>
        <p:spPr>
          <a:xfrm>
            <a:off x="11594767" y="3581800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5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51" name="Google Shape;4351;p4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2" name="Google Shape;4352;p44">
            <a:hlinkClick r:id="" action="ppaction://noaction"/>
          </p:cNvPr>
          <p:cNvSpPr txBox="1"/>
          <p:nvPr/>
        </p:nvSpPr>
        <p:spPr>
          <a:xfrm>
            <a:off x="11594767" y="4276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6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53" name="Google Shape;4353;p44"/>
          <p:cNvSpPr/>
          <p:nvPr/>
        </p:nvSpPr>
        <p:spPr>
          <a:xfrm>
            <a:off x="11685141" y="5500819"/>
            <a:ext cx="242296" cy="260933"/>
          </a:xfrm>
          <a:custGeom>
            <a:avLst/>
            <a:gdLst/>
            <a:ahLst/>
            <a:cxnLst/>
            <a:rect l="l" t="t" r="r" b="b"/>
            <a:pathLst>
              <a:path w="10820" h="11654" extrusionOk="0">
                <a:moveTo>
                  <a:pt x="5410" y="1"/>
                </a:moveTo>
                <a:cubicBezTo>
                  <a:pt x="5383" y="1"/>
                  <a:pt x="5357" y="9"/>
                  <a:pt x="5336" y="26"/>
                </a:cubicBezTo>
                <a:lnTo>
                  <a:pt x="1" y="4673"/>
                </a:lnTo>
                <a:lnTo>
                  <a:pt x="1" y="11335"/>
                </a:lnTo>
                <a:cubicBezTo>
                  <a:pt x="1" y="11510"/>
                  <a:pt x="145" y="11653"/>
                  <a:pt x="320" y="11653"/>
                </a:cubicBezTo>
                <a:lnTo>
                  <a:pt x="10501" y="11653"/>
                </a:lnTo>
                <a:cubicBezTo>
                  <a:pt x="10675" y="11653"/>
                  <a:pt x="10819" y="11510"/>
                  <a:pt x="10819" y="11335"/>
                </a:cubicBezTo>
                <a:lnTo>
                  <a:pt x="10819" y="4673"/>
                </a:lnTo>
                <a:lnTo>
                  <a:pt x="5484" y="26"/>
                </a:lnTo>
                <a:cubicBezTo>
                  <a:pt x="5463" y="9"/>
                  <a:pt x="5437" y="1"/>
                  <a:pt x="541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4" name="Google Shape;4354;p44"/>
          <p:cNvSpPr/>
          <p:nvPr/>
        </p:nvSpPr>
        <p:spPr>
          <a:xfrm>
            <a:off x="11795113" y="5500819"/>
            <a:ext cx="132323" cy="260933"/>
          </a:xfrm>
          <a:custGeom>
            <a:avLst/>
            <a:gdLst/>
            <a:ahLst/>
            <a:cxnLst/>
            <a:rect l="l" t="t" r="r" b="b"/>
            <a:pathLst>
              <a:path w="5909" h="11654" extrusionOk="0">
                <a:moveTo>
                  <a:pt x="499" y="1"/>
                </a:moveTo>
                <a:cubicBezTo>
                  <a:pt x="472" y="1"/>
                  <a:pt x="446" y="9"/>
                  <a:pt x="425" y="26"/>
                </a:cubicBezTo>
                <a:lnTo>
                  <a:pt x="0" y="396"/>
                </a:lnTo>
                <a:cubicBezTo>
                  <a:pt x="1916" y="2031"/>
                  <a:pt x="4959" y="4670"/>
                  <a:pt x="4959" y="4670"/>
                </a:cubicBezTo>
                <a:lnTo>
                  <a:pt x="4959" y="11331"/>
                </a:lnTo>
                <a:cubicBezTo>
                  <a:pt x="4959" y="11510"/>
                  <a:pt x="4815" y="11653"/>
                  <a:pt x="4640" y="11653"/>
                </a:cubicBezTo>
                <a:lnTo>
                  <a:pt x="5590" y="11653"/>
                </a:lnTo>
                <a:cubicBezTo>
                  <a:pt x="5764" y="11653"/>
                  <a:pt x="5908" y="11510"/>
                  <a:pt x="5908" y="11331"/>
                </a:cubicBezTo>
                <a:lnTo>
                  <a:pt x="5908" y="4673"/>
                </a:lnTo>
                <a:lnTo>
                  <a:pt x="573" y="26"/>
                </a:lnTo>
                <a:cubicBezTo>
                  <a:pt x="552" y="9"/>
                  <a:pt x="526" y="1"/>
                  <a:pt x="4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5" name="Google Shape;4355;p44"/>
          <p:cNvSpPr/>
          <p:nvPr/>
        </p:nvSpPr>
        <p:spPr>
          <a:xfrm>
            <a:off x="11645326" y="5466380"/>
            <a:ext cx="321860" cy="142155"/>
          </a:xfrm>
          <a:custGeom>
            <a:avLst/>
            <a:gdLst/>
            <a:ahLst/>
            <a:cxnLst/>
            <a:rect l="l" t="t" r="r" b="b"/>
            <a:pathLst>
              <a:path w="14373" h="6349" extrusionOk="0">
                <a:moveTo>
                  <a:pt x="7187" y="0"/>
                </a:moveTo>
                <a:cubicBezTo>
                  <a:pt x="7161" y="0"/>
                  <a:pt x="7135" y="9"/>
                  <a:pt x="7114" y="26"/>
                </a:cubicBezTo>
                <a:lnTo>
                  <a:pt x="83" y="6149"/>
                </a:lnTo>
                <a:cubicBezTo>
                  <a:pt x="0" y="6218"/>
                  <a:pt x="52" y="6348"/>
                  <a:pt x="158" y="6348"/>
                </a:cubicBezTo>
                <a:lnTo>
                  <a:pt x="1779" y="6348"/>
                </a:lnTo>
                <a:lnTo>
                  <a:pt x="7114" y="1705"/>
                </a:lnTo>
                <a:cubicBezTo>
                  <a:pt x="7135" y="1686"/>
                  <a:pt x="7161" y="1677"/>
                  <a:pt x="7187" y="1677"/>
                </a:cubicBezTo>
                <a:cubicBezTo>
                  <a:pt x="7213" y="1677"/>
                  <a:pt x="7239" y="1686"/>
                  <a:pt x="7262" y="1705"/>
                </a:cubicBezTo>
                <a:lnTo>
                  <a:pt x="12597" y="6348"/>
                </a:lnTo>
                <a:lnTo>
                  <a:pt x="14218" y="6348"/>
                </a:lnTo>
                <a:cubicBezTo>
                  <a:pt x="14324" y="6348"/>
                  <a:pt x="14372" y="6218"/>
                  <a:pt x="14293" y="6149"/>
                </a:cubicBezTo>
                <a:lnTo>
                  <a:pt x="7262" y="26"/>
                </a:lnTo>
                <a:cubicBezTo>
                  <a:pt x="7239" y="9"/>
                  <a:pt x="7213" y="0"/>
                  <a:pt x="718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6" name="Google Shape;4356;p44">
            <a:hlinkClick r:id="rId6" action="ppaction://hlinksldjump"/>
          </p:cNvPr>
          <p:cNvSpPr/>
          <p:nvPr/>
        </p:nvSpPr>
        <p:spPr>
          <a:xfrm>
            <a:off x="11639034" y="5461700"/>
            <a:ext cx="334601" cy="304728"/>
          </a:xfrm>
          <a:custGeom>
            <a:avLst/>
            <a:gdLst/>
            <a:ahLst/>
            <a:cxnLst/>
            <a:rect l="l" t="t" r="r" b="b"/>
            <a:pathLst>
              <a:path w="14942" h="13610" extrusionOk="0">
                <a:moveTo>
                  <a:pt x="4548" y="1571"/>
                </a:moveTo>
                <a:lnTo>
                  <a:pt x="4548" y="2006"/>
                </a:lnTo>
                <a:lnTo>
                  <a:pt x="2272" y="2006"/>
                </a:lnTo>
                <a:lnTo>
                  <a:pt x="2272" y="1571"/>
                </a:lnTo>
                <a:close/>
                <a:moveTo>
                  <a:pt x="4164" y="2424"/>
                </a:moveTo>
                <a:lnTo>
                  <a:pt x="4164" y="2774"/>
                </a:lnTo>
                <a:lnTo>
                  <a:pt x="2728" y="4021"/>
                </a:lnTo>
                <a:lnTo>
                  <a:pt x="2728" y="2424"/>
                </a:lnTo>
                <a:close/>
                <a:moveTo>
                  <a:pt x="8937" y="7822"/>
                </a:moveTo>
                <a:cubicBezTo>
                  <a:pt x="8985" y="7822"/>
                  <a:pt x="9023" y="7859"/>
                  <a:pt x="9023" y="7907"/>
                </a:cubicBezTo>
                <a:lnTo>
                  <a:pt x="9023" y="13191"/>
                </a:lnTo>
                <a:lnTo>
                  <a:pt x="6175" y="13191"/>
                </a:lnTo>
                <a:lnTo>
                  <a:pt x="6175" y="7907"/>
                </a:lnTo>
                <a:cubicBezTo>
                  <a:pt x="6175" y="7859"/>
                  <a:pt x="6213" y="7822"/>
                  <a:pt x="6261" y="7822"/>
                </a:cubicBezTo>
                <a:close/>
                <a:moveTo>
                  <a:pt x="7469" y="1"/>
                </a:moveTo>
                <a:cubicBezTo>
                  <a:pt x="7394" y="1"/>
                  <a:pt x="7318" y="27"/>
                  <a:pt x="7258" y="80"/>
                </a:cubicBezTo>
                <a:lnTo>
                  <a:pt x="4966" y="2075"/>
                </a:lnTo>
                <a:lnTo>
                  <a:pt x="4966" y="1482"/>
                </a:lnTo>
                <a:cubicBezTo>
                  <a:pt x="4962" y="1300"/>
                  <a:pt x="4818" y="1153"/>
                  <a:pt x="4637" y="1153"/>
                </a:cubicBezTo>
                <a:lnTo>
                  <a:pt x="2180" y="1153"/>
                </a:lnTo>
                <a:cubicBezTo>
                  <a:pt x="1998" y="1153"/>
                  <a:pt x="1854" y="1300"/>
                  <a:pt x="1851" y="1482"/>
                </a:cubicBezTo>
                <a:lnTo>
                  <a:pt x="1851" y="2099"/>
                </a:lnTo>
                <a:cubicBezTo>
                  <a:pt x="1854" y="2277"/>
                  <a:pt x="1998" y="2424"/>
                  <a:pt x="2180" y="2424"/>
                </a:cubicBezTo>
                <a:lnTo>
                  <a:pt x="2310" y="2424"/>
                </a:lnTo>
                <a:lnTo>
                  <a:pt x="2310" y="4385"/>
                </a:lnTo>
                <a:lnTo>
                  <a:pt x="226" y="6201"/>
                </a:lnTo>
                <a:cubicBezTo>
                  <a:pt x="0" y="6396"/>
                  <a:pt x="141" y="6766"/>
                  <a:pt x="439" y="6766"/>
                </a:cubicBezTo>
                <a:lnTo>
                  <a:pt x="1851" y="6766"/>
                </a:lnTo>
                <a:lnTo>
                  <a:pt x="1851" y="10484"/>
                </a:lnTo>
                <a:cubicBezTo>
                  <a:pt x="1847" y="10604"/>
                  <a:pt x="1940" y="10704"/>
                  <a:pt x="2060" y="10704"/>
                </a:cubicBezTo>
                <a:cubicBezTo>
                  <a:pt x="2180" y="10704"/>
                  <a:pt x="2276" y="10604"/>
                  <a:pt x="2269" y="10484"/>
                </a:cubicBezTo>
                <a:lnTo>
                  <a:pt x="2269" y="6653"/>
                </a:lnTo>
                <a:lnTo>
                  <a:pt x="7471" y="2126"/>
                </a:lnTo>
                <a:lnTo>
                  <a:pt x="12669" y="6653"/>
                </a:lnTo>
                <a:lnTo>
                  <a:pt x="12669" y="13082"/>
                </a:lnTo>
                <a:cubicBezTo>
                  <a:pt x="12669" y="13140"/>
                  <a:pt x="12618" y="13191"/>
                  <a:pt x="12560" y="13191"/>
                </a:cubicBezTo>
                <a:lnTo>
                  <a:pt x="9441" y="13191"/>
                </a:lnTo>
                <a:lnTo>
                  <a:pt x="9441" y="7907"/>
                </a:lnTo>
                <a:cubicBezTo>
                  <a:pt x="9441" y="7630"/>
                  <a:pt x="9215" y="7404"/>
                  <a:pt x="8937" y="7404"/>
                </a:cubicBezTo>
                <a:lnTo>
                  <a:pt x="6261" y="7404"/>
                </a:lnTo>
                <a:cubicBezTo>
                  <a:pt x="5983" y="7404"/>
                  <a:pt x="5757" y="7630"/>
                  <a:pt x="5757" y="7907"/>
                </a:cubicBezTo>
                <a:lnTo>
                  <a:pt x="5757" y="13191"/>
                </a:lnTo>
                <a:lnTo>
                  <a:pt x="2379" y="13191"/>
                </a:lnTo>
                <a:cubicBezTo>
                  <a:pt x="2320" y="13191"/>
                  <a:pt x="2269" y="13140"/>
                  <a:pt x="2269" y="13082"/>
                </a:cubicBezTo>
                <a:lnTo>
                  <a:pt x="2269" y="11492"/>
                </a:lnTo>
                <a:cubicBezTo>
                  <a:pt x="2264" y="11358"/>
                  <a:pt x="2163" y="11291"/>
                  <a:pt x="2061" y="11291"/>
                </a:cubicBezTo>
                <a:cubicBezTo>
                  <a:pt x="1960" y="11291"/>
                  <a:pt x="1858" y="11358"/>
                  <a:pt x="1851" y="11492"/>
                </a:cubicBezTo>
                <a:lnTo>
                  <a:pt x="1851" y="13082"/>
                </a:lnTo>
                <a:cubicBezTo>
                  <a:pt x="1851" y="13373"/>
                  <a:pt x="2087" y="13609"/>
                  <a:pt x="2379" y="13609"/>
                </a:cubicBezTo>
                <a:lnTo>
                  <a:pt x="12560" y="13609"/>
                </a:lnTo>
                <a:cubicBezTo>
                  <a:pt x="12851" y="13609"/>
                  <a:pt x="13087" y="13373"/>
                  <a:pt x="13087" y="13082"/>
                </a:cubicBezTo>
                <a:lnTo>
                  <a:pt x="13087" y="6766"/>
                </a:lnTo>
                <a:lnTo>
                  <a:pt x="14499" y="6766"/>
                </a:lnTo>
                <a:cubicBezTo>
                  <a:pt x="14801" y="6766"/>
                  <a:pt x="14941" y="6396"/>
                  <a:pt x="14715" y="6201"/>
                </a:cubicBezTo>
                <a:lnTo>
                  <a:pt x="14712" y="6201"/>
                </a:lnTo>
                <a:lnTo>
                  <a:pt x="11675" y="3555"/>
                </a:lnTo>
                <a:cubicBezTo>
                  <a:pt x="11631" y="3517"/>
                  <a:pt x="11583" y="3501"/>
                  <a:pt x="11538" y="3501"/>
                </a:cubicBezTo>
                <a:cubicBezTo>
                  <a:pt x="11369" y="3501"/>
                  <a:pt x="11234" y="3727"/>
                  <a:pt x="11401" y="3871"/>
                </a:cubicBezTo>
                <a:lnTo>
                  <a:pt x="14245" y="6348"/>
                </a:lnTo>
                <a:lnTo>
                  <a:pt x="12954" y="6348"/>
                </a:lnTo>
                <a:lnTo>
                  <a:pt x="7680" y="1756"/>
                </a:lnTo>
                <a:cubicBezTo>
                  <a:pt x="7620" y="1703"/>
                  <a:pt x="7544" y="1677"/>
                  <a:pt x="7469" y="1677"/>
                </a:cubicBezTo>
                <a:cubicBezTo>
                  <a:pt x="7394" y="1677"/>
                  <a:pt x="7318" y="1703"/>
                  <a:pt x="7258" y="1756"/>
                </a:cubicBezTo>
                <a:lnTo>
                  <a:pt x="1981" y="6348"/>
                </a:lnTo>
                <a:lnTo>
                  <a:pt x="693" y="6348"/>
                </a:lnTo>
                <a:lnTo>
                  <a:pt x="2656" y="4638"/>
                </a:lnTo>
                <a:lnTo>
                  <a:pt x="4510" y="3024"/>
                </a:lnTo>
                <a:lnTo>
                  <a:pt x="7467" y="451"/>
                </a:lnTo>
                <a:lnTo>
                  <a:pt x="10644" y="3216"/>
                </a:lnTo>
                <a:cubicBezTo>
                  <a:pt x="10689" y="3254"/>
                  <a:pt x="10736" y="3271"/>
                  <a:pt x="10782" y="3271"/>
                </a:cubicBezTo>
                <a:cubicBezTo>
                  <a:pt x="10951" y="3271"/>
                  <a:pt x="11086" y="3044"/>
                  <a:pt x="10921" y="2901"/>
                </a:cubicBezTo>
                <a:lnTo>
                  <a:pt x="7680" y="80"/>
                </a:lnTo>
                <a:cubicBezTo>
                  <a:pt x="7620" y="27"/>
                  <a:pt x="7544" y="1"/>
                  <a:pt x="74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/>
              <p:cNvSpPr txBox="1"/>
              <p:nvPr/>
            </p:nvSpPr>
            <p:spPr>
              <a:xfrm>
                <a:off x="3906003" y="1975884"/>
                <a:ext cx="7215832" cy="31678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4400" dirty="0" smtClean="0">
                    <a:latin typeface="UTM Seagull" panose="02040603050506020204" pitchFamily="18" charset="0"/>
                  </a:rPr>
                  <a:t>Bài 2: </a:t>
                </a:r>
                <a:r>
                  <a:rPr lang="en-US" sz="4400" dirty="0" err="1" smtClean="0">
                    <a:latin typeface="UTM Seagull" panose="02040603050506020204" pitchFamily="18" charset="0"/>
                  </a:rPr>
                  <a:t>Tính</a:t>
                </a:r>
                <a:r>
                  <a:rPr lang="en-US" sz="44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400" dirty="0" err="1" smtClean="0">
                    <a:latin typeface="UTM Seagull" panose="02040603050506020204" pitchFamily="18" charset="0"/>
                  </a:rPr>
                  <a:t>chu</a:t>
                </a:r>
                <a:r>
                  <a:rPr lang="en-US" sz="4400" dirty="0" smtClean="0">
                    <a:latin typeface="UTM Seagull" panose="02040603050506020204" pitchFamily="18" charset="0"/>
                  </a:rPr>
                  <a:t> vi </a:t>
                </a:r>
                <a:r>
                  <a:rPr lang="en-US" sz="4400" dirty="0" err="1" smtClean="0">
                    <a:latin typeface="UTM Seagull" panose="02040603050506020204" pitchFamily="18" charset="0"/>
                  </a:rPr>
                  <a:t>hình</a:t>
                </a:r>
                <a:r>
                  <a:rPr lang="en-US" sz="44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400" dirty="0" err="1" smtClean="0">
                    <a:latin typeface="UTM Seagull" panose="02040603050506020204" pitchFamily="18" charset="0"/>
                  </a:rPr>
                  <a:t>chữ</a:t>
                </a:r>
                <a:r>
                  <a:rPr lang="en-US" sz="44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400" dirty="0" err="1" smtClean="0">
                    <a:latin typeface="UTM Seagull" panose="02040603050506020204" pitchFamily="18" charset="0"/>
                  </a:rPr>
                  <a:t>nhật</a:t>
                </a:r>
                <a:r>
                  <a:rPr lang="en-US" sz="44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400" dirty="0" err="1" smtClean="0">
                    <a:latin typeface="UTM Seagull" panose="02040603050506020204" pitchFamily="18" charset="0"/>
                  </a:rPr>
                  <a:t>có</a:t>
                </a:r>
                <a:r>
                  <a:rPr lang="en-US" sz="44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400" dirty="0" err="1" smtClean="0">
                    <a:latin typeface="UTM Seagull" panose="02040603050506020204" pitchFamily="18" charset="0"/>
                  </a:rPr>
                  <a:t>chiều</a:t>
                </a:r>
                <a:r>
                  <a:rPr lang="en-US" sz="44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400" dirty="0" err="1" smtClean="0">
                    <a:latin typeface="UTM Seagull" panose="02040603050506020204" pitchFamily="18" charset="0"/>
                  </a:rPr>
                  <a:t>dài</a:t>
                </a:r>
                <a:r>
                  <a:rPr lang="en-US" sz="4400" dirty="0" smtClean="0">
                    <a:latin typeface="UTM Seagull" panose="02040603050506020204" pitchFamily="18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5400" b="1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5400" b="1" i="1" smtClean="0">
                            <a:latin typeface="Cambria Math" panose="02040503050406030204" pitchFamily="18" charset="0"/>
                          </a:rPr>
                          <m:t>𝟒</m:t>
                        </m:r>
                      </m:num>
                      <m:den>
                        <m:r>
                          <a:rPr lang="en-US" sz="5400" b="1" i="1" smtClean="0">
                            <a:latin typeface="Cambria Math" panose="02040503050406030204" pitchFamily="18" charset="0"/>
                          </a:rPr>
                          <m:t>𝟓</m:t>
                        </m:r>
                      </m:den>
                    </m:f>
                  </m:oMath>
                </a14:m>
                <a:r>
                  <a:rPr lang="en-US" sz="4400" dirty="0" smtClean="0">
                    <a:latin typeface="UTM Seagull" panose="02040603050506020204" pitchFamily="18" charset="0"/>
                  </a:rPr>
                  <a:t>m </a:t>
                </a:r>
                <a:r>
                  <a:rPr lang="en-US" sz="4400" dirty="0" err="1" smtClean="0">
                    <a:latin typeface="UTM Seagull" panose="02040603050506020204" pitchFamily="18" charset="0"/>
                  </a:rPr>
                  <a:t>và</a:t>
                </a:r>
                <a:r>
                  <a:rPr lang="en-US" sz="44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400" dirty="0" err="1" smtClean="0">
                    <a:latin typeface="UTM Seagull" panose="02040603050506020204" pitchFamily="18" charset="0"/>
                  </a:rPr>
                  <a:t>chiều</a:t>
                </a:r>
                <a:r>
                  <a:rPr lang="en-US" sz="44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400" dirty="0" err="1" smtClean="0">
                    <a:latin typeface="UTM Seagull" panose="02040603050506020204" pitchFamily="18" charset="0"/>
                  </a:rPr>
                  <a:t>rộng</a:t>
                </a:r>
                <a:r>
                  <a:rPr lang="en-US" sz="4400" dirty="0" smtClean="0">
                    <a:latin typeface="UTM Seagull" panose="02040603050506020204" pitchFamily="18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5400" b="1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5400" b="1" i="1" smtClean="0">
                            <a:latin typeface="Cambria Math" panose="02040503050406030204" pitchFamily="18" charset="0"/>
                          </a:rPr>
                          <m:t>𝟐</m:t>
                        </m:r>
                      </m:num>
                      <m:den>
                        <m:r>
                          <a:rPr lang="en-US" sz="5400" b="1" i="1" smtClean="0">
                            <a:latin typeface="Cambria Math" panose="02040503050406030204" pitchFamily="18" charset="0"/>
                          </a:rPr>
                          <m:t>𝟑</m:t>
                        </m:r>
                      </m:den>
                    </m:f>
                  </m:oMath>
                </a14:m>
                <a:r>
                  <a:rPr lang="en-US" sz="4400" dirty="0" smtClean="0">
                    <a:latin typeface="UTM Seagull" panose="02040603050506020204" pitchFamily="18" charset="0"/>
                  </a:rPr>
                  <a:t>m.  </a:t>
                </a:r>
                <a:endParaRPr lang="en-US" sz="4400" dirty="0">
                  <a:latin typeface="UTM Seagull" panose="02040603050506020204" pitchFamily="18" charset="0"/>
                </a:endParaRPr>
              </a:p>
            </p:txBody>
          </p:sp>
        </mc:Choice>
        <mc:Fallback xmlns="">
          <p:sp>
            <p:nvSpPr>
              <p:cNvPr id="5" name="TextBox 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06003" y="1975884"/>
                <a:ext cx="7215832" cy="3167855"/>
              </a:xfrm>
              <a:prstGeom prst="rect">
                <a:avLst/>
              </a:prstGeom>
              <a:blipFill>
                <a:blip r:embed="rId7"/>
                <a:stretch>
                  <a:fillRect l="-3466" t="-3846" r="-3719" b="-76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5571341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4132;p43"/>
          <p:cNvSpPr/>
          <p:nvPr/>
        </p:nvSpPr>
        <p:spPr>
          <a:xfrm rot="21166268">
            <a:off x="11953017" y="659400"/>
            <a:ext cx="350627" cy="797829"/>
          </a:xfrm>
          <a:custGeom>
            <a:avLst/>
            <a:gdLst/>
            <a:ahLst/>
            <a:cxnLst/>
            <a:rect l="l" t="t" r="r" b="b"/>
            <a:pathLst>
              <a:path w="7520" h="8368" extrusionOk="0">
                <a:moveTo>
                  <a:pt x="514" y="5248"/>
                </a:moveTo>
                <a:cubicBezTo>
                  <a:pt x="156" y="5081"/>
                  <a:pt x="0" y="4662"/>
                  <a:pt x="156" y="4304"/>
                </a:cubicBezTo>
                <a:lnTo>
                  <a:pt x="2116" y="1"/>
                </a:lnTo>
                <a:lnTo>
                  <a:pt x="7519" y="8368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  <a:effectLst>
            <a:outerShdw blurRad="57150" dist="9525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17" name="Google Shape;4217;p44"/>
          <p:cNvGrpSpPr/>
          <p:nvPr/>
        </p:nvGrpSpPr>
        <p:grpSpPr>
          <a:xfrm>
            <a:off x="214175" y="4276833"/>
            <a:ext cx="1571615" cy="2251708"/>
            <a:chOff x="480616" y="2989870"/>
            <a:chExt cx="1178711" cy="1688781"/>
          </a:xfrm>
        </p:grpSpPr>
        <p:sp>
          <p:nvSpPr>
            <p:cNvPr id="4218" name="Google Shape;4218;p44"/>
            <p:cNvSpPr/>
            <p:nvPr/>
          </p:nvSpPr>
          <p:spPr>
            <a:xfrm rot="-7850510">
              <a:off x="1072354" y="4052527"/>
              <a:ext cx="354060" cy="258450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4"/>
            <p:cNvSpPr/>
            <p:nvPr/>
          </p:nvSpPr>
          <p:spPr>
            <a:xfrm rot="-7850510">
              <a:off x="1088657" y="4103883"/>
              <a:ext cx="356119" cy="190503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4"/>
            <p:cNvSpPr/>
            <p:nvPr/>
          </p:nvSpPr>
          <p:spPr>
            <a:xfrm rot="-7850510">
              <a:off x="1076248" y="4018952"/>
              <a:ext cx="268477" cy="286112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4"/>
            <p:cNvSpPr/>
            <p:nvPr/>
          </p:nvSpPr>
          <p:spPr>
            <a:xfrm rot="-7850510">
              <a:off x="1073920" y="4040357"/>
              <a:ext cx="330873" cy="260957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4"/>
            <p:cNvSpPr/>
            <p:nvPr/>
          </p:nvSpPr>
          <p:spPr>
            <a:xfrm rot="-7457137">
              <a:off x="617358" y="3887134"/>
              <a:ext cx="555759" cy="562205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4"/>
            <p:cNvSpPr/>
            <p:nvPr/>
          </p:nvSpPr>
          <p:spPr>
            <a:xfrm rot="-7457137">
              <a:off x="1085801" y="4318892"/>
              <a:ext cx="69022" cy="54788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4"/>
            <p:cNvSpPr/>
            <p:nvPr/>
          </p:nvSpPr>
          <p:spPr>
            <a:xfrm rot="-7457137">
              <a:off x="966704" y="4360994"/>
              <a:ext cx="89434" cy="71171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4"/>
            <p:cNvSpPr/>
            <p:nvPr/>
          </p:nvSpPr>
          <p:spPr>
            <a:xfrm rot="-7457137">
              <a:off x="628278" y="4099179"/>
              <a:ext cx="128824" cy="99997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4"/>
            <p:cNvSpPr/>
            <p:nvPr/>
          </p:nvSpPr>
          <p:spPr>
            <a:xfrm rot="-7457137">
              <a:off x="700173" y="3965562"/>
              <a:ext cx="108950" cy="86211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4"/>
            <p:cNvSpPr/>
            <p:nvPr/>
          </p:nvSpPr>
          <p:spPr>
            <a:xfrm rot="-7457137">
              <a:off x="918083" y="4146453"/>
              <a:ext cx="119871" cy="95073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4"/>
            <p:cNvSpPr/>
            <p:nvPr/>
          </p:nvSpPr>
          <p:spPr>
            <a:xfrm rot="-7457137">
              <a:off x="947053" y="3989968"/>
              <a:ext cx="97133" cy="76990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4"/>
            <p:cNvSpPr/>
            <p:nvPr/>
          </p:nvSpPr>
          <p:spPr>
            <a:xfrm rot="-7457137">
              <a:off x="1032797" y="4207296"/>
              <a:ext cx="76811" cy="60965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4"/>
            <p:cNvSpPr/>
            <p:nvPr/>
          </p:nvSpPr>
          <p:spPr>
            <a:xfrm rot="-7457137">
              <a:off x="787878" y="3833791"/>
              <a:ext cx="85405" cy="67769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4"/>
            <p:cNvSpPr/>
            <p:nvPr/>
          </p:nvSpPr>
          <p:spPr>
            <a:xfrm rot="-7457137">
              <a:off x="898856" y="3769445"/>
              <a:ext cx="118349" cy="93104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4"/>
            <p:cNvSpPr/>
            <p:nvPr/>
          </p:nvSpPr>
          <p:spPr>
            <a:xfrm rot="-7457137">
              <a:off x="1005946" y="3868250"/>
              <a:ext cx="98923" cy="78333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4"/>
            <p:cNvSpPr/>
            <p:nvPr/>
          </p:nvSpPr>
          <p:spPr>
            <a:xfrm rot="-7457137">
              <a:off x="1035403" y="3874039"/>
              <a:ext cx="40017" cy="41181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4"/>
            <p:cNvSpPr/>
            <p:nvPr/>
          </p:nvSpPr>
          <p:spPr>
            <a:xfrm rot="-7457137">
              <a:off x="947640" y="3781573"/>
              <a:ext cx="33661" cy="36883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4"/>
            <p:cNvSpPr/>
            <p:nvPr/>
          </p:nvSpPr>
          <p:spPr>
            <a:xfrm rot="-7457137">
              <a:off x="814686" y="3843332"/>
              <a:ext cx="28916" cy="30169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4"/>
            <p:cNvSpPr/>
            <p:nvPr/>
          </p:nvSpPr>
          <p:spPr>
            <a:xfrm rot="-7457137">
              <a:off x="742445" y="3980046"/>
              <a:ext cx="32049" cy="32855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4"/>
            <p:cNvSpPr/>
            <p:nvPr/>
          </p:nvSpPr>
          <p:spPr>
            <a:xfrm rot="-7457137">
              <a:off x="681283" y="4112373"/>
              <a:ext cx="42434" cy="42792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4"/>
            <p:cNvSpPr/>
            <p:nvPr/>
          </p:nvSpPr>
          <p:spPr>
            <a:xfrm rot="-7457137">
              <a:off x="982512" y="4003431"/>
              <a:ext cx="29632" cy="34735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4"/>
            <p:cNvSpPr/>
            <p:nvPr/>
          </p:nvSpPr>
          <p:spPr>
            <a:xfrm rot="-7457137">
              <a:off x="963590" y="4163635"/>
              <a:ext cx="40106" cy="41449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4"/>
            <p:cNvSpPr/>
            <p:nvPr/>
          </p:nvSpPr>
          <p:spPr>
            <a:xfrm rot="-7457137">
              <a:off x="1058624" y="4217509"/>
              <a:ext cx="32049" cy="29990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4"/>
            <p:cNvSpPr/>
            <p:nvPr/>
          </p:nvSpPr>
          <p:spPr>
            <a:xfrm rot="-7457137">
              <a:off x="1106107" y="4325989"/>
              <a:ext cx="31333" cy="30259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44"/>
            <p:cNvSpPr/>
            <p:nvPr/>
          </p:nvSpPr>
          <p:spPr>
            <a:xfrm rot="-7457137">
              <a:off x="996372" y="4367075"/>
              <a:ext cx="30438" cy="29632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44"/>
            <p:cNvSpPr/>
            <p:nvPr/>
          </p:nvSpPr>
          <p:spPr>
            <a:xfrm rot="-7457137">
              <a:off x="1083665" y="4316610"/>
              <a:ext cx="63114" cy="55325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4"/>
            <p:cNvSpPr/>
            <p:nvPr/>
          </p:nvSpPr>
          <p:spPr>
            <a:xfrm rot="-7457137">
              <a:off x="969524" y="4356355"/>
              <a:ext cx="78333" cy="71171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44"/>
            <p:cNvSpPr/>
            <p:nvPr/>
          </p:nvSpPr>
          <p:spPr>
            <a:xfrm rot="-7457137">
              <a:off x="631907" y="4094825"/>
              <a:ext cx="116022" cy="100892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44"/>
            <p:cNvSpPr/>
            <p:nvPr/>
          </p:nvSpPr>
          <p:spPr>
            <a:xfrm rot="-7457137">
              <a:off x="702504" y="3958350"/>
              <a:ext cx="96058" cy="85226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4"/>
            <p:cNvSpPr/>
            <p:nvPr/>
          </p:nvSpPr>
          <p:spPr>
            <a:xfrm rot="-7457137">
              <a:off x="929095" y="4144008"/>
              <a:ext cx="95969" cy="93552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4"/>
            <p:cNvSpPr/>
            <p:nvPr/>
          </p:nvSpPr>
          <p:spPr>
            <a:xfrm rot="-7457137">
              <a:off x="949656" y="3984305"/>
              <a:ext cx="84778" cy="76721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4"/>
            <p:cNvSpPr/>
            <p:nvPr/>
          </p:nvSpPr>
          <p:spPr>
            <a:xfrm rot="-7457137">
              <a:off x="1035085" y="4206515"/>
              <a:ext cx="69380" cy="60876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4"/>
            <p:cNvSpPr/>
            <p:nvPr/>
          </p:nvSpPr>
          <p:spPr>
            <a:xfrm rot="-7457137">
              <a:off x="789480" y="3829165"/>
              <a:ext cx="76542" cy="67769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4"/>
            <p:cNvSpPr/>
            <p:nvPr/>
          </p:nvSpPr>
          <p:spPr>
            <a:xfrm rot="-7457137">
              <a:off x="908406" y="3765911"/>
              <a:ext cx="95969" cy="92656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4"/>
            <p:cNvSpPr/>
            <p:nvPr/>
          </p:nvSpPr>
          <p:spPr>
            <a:xfrm rot="-7457137">
              <a:off x="1008379" y="3862260"/>
              <a:ext cx="86748" cy="77527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253" name="Google Shape;4253;p44"/>
            <p:cNvGrpSpPr/>
            <p:nvPr/>
          </p:nvGrpSpPr>
          <p:grpSpPr>
            <a:xfrm>
              <a:off x="1244127" y="4319648"/>
              <a:ext cx="415200" cy="359002"/>
              <a:chOff x="1244127" y="4319648"/>
              <a:chExt cx="415200" cy="359002"/>
            </a:xfrm>
          </p:grpSpPr>
          <p:sp>
            <p:nvSpPr>
              <p:cNvPr id="4254" name="Google Shape;4254;p44"/>
              <p:cNvSpPr/>
              <p:nvPr/>
            </p:nvSpPr>
            <p:spPr>
              <a:xfrm rot="6683270">
                <a:off x="1336058" y="4347404"/>
                <a:ext cx="266692" cy="303491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3769" extrusionOk="0">
                    <a:moveTo>
                      <a:pt x="402" y="1"/>
                    </a:moveTo>
                    <a:lnTo>
                      <a:pt x="402" y="1"/>
                    </a:lnTo>
                    <a:cubicBezTo>
                      <a:pt x="54" y="750"/>
                      <a:pt x="1" y="2625"/>
                      <a:pt x="652" y="3339"/>
                    </a:cubicBezTo>
                    <a:cubicBezTo>
                      <a:pt x="968" y="3680"/>
                      <a:pt x="1367" y="3768"/>
                      <a:pt x="1696" y="3768"/>
                    </a:cubicBezTo>
                    <a:cubicBezTo>
                      <a:pt x="2044" y="3768"/>
                      <a:pt x="2312" y="3669"/>
                      <a:pt x="2312" y="3669"/>
                    </a:cubicBezTo>
                    <a:cubicBezTo>
                      <a:pt x="2651" y="3544"/>
                      <a:pt x="3312" y="3205"/>
                      <a:pt x="2964" y="2107"/>
                    </a:cubicBezTo>
                    <a:cubicBezTo>
                      <a:pt x="2625" y="1000"/>
                      <a:pt x="402" y="1"/>
                      <a:pt x="4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44"/>
              <p:cNvSpPr/>
              <p:nvPr/>
            </p:nvSpPr>
            <p:spPr>
              <a:xfrm rot="6683270">
                <a:off x="1349248" y="4310826"/>
                <a:ext cx="167810" cy="340290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4226" extrusionOk="0">
                    <a:moveTo>
                      <a:pt x="1727" y="1940"/>
                    </a:moveTo>
                    <a:lnTo>
                      <a:pt x="1727" y="1940"/>
                    </a:lnTo>
                    <a:cubicBezTo>
                      <a:pt x="1727" y="1940"/>
                      <a:pt x="1727" y="1940"/>
                      <a:pt x="1726" y="1941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727" y="1943"/>
                      <a:pt x="1728" y="1940"/>
                      <a:pt x="1727" y="1940"/>
                    </a:cubicBezTo>
                    <a:close/>
                    <a:moveTo>
                      <a:pt x="10" y="1"/>
                    </a:moveTo>
                    <a:cubicBezTo>
                      <a:pt x="0" y="1"/>
                      <a:pt x="280" y="711"/>
                      <a:pt x="495" y="1182"/>
                    </a:cubicBezTo>
                    <a:lnTo>
                      <a:pt x="155" y="1084"/>
                    </a:lnTo>
                    <a:lnTo>
                      <a:pt x="93" y="1066"/>
                    </a:lnTo>
                    <a:lnTo>
                      <a:pt x="93" y="1066"/>
                    </a:lnTo>
                    <a:cubicBezTo>
                      <a:pt x="227" y="1138"/>
                      <a:pt x="370" y="1200"/>
                      <a:pt x="512" y="1245"/>
                    </a:cubicBezTo>
                    <a:lnTo>
                      <a:pt x="521" y="1245"/>
                    </a:lnTo>
                    <a:cubicBezTo>
                      <a:pt x="655" y="1530"/>
                      <a:pt x="762" y="1754"/>
                      <a:pt x="914" y="2030"/>
                    </a:cubicBezTo>
                    <a:cubicBezTo>
                      <a:pt x="977" y="2137"/>
                      <a:pt x="1039" y="2253"/>
                      <a:pt x="1110" y="2361"/>
                    </a:cubicBezTo>
                    <a:lnTo>
                      <a:pt x="361" y="2182"/>
                    </a:lnTo>
                    <a:lnTo>
                      <a:pt x="245" y="2146"/>
                    </a:lnTo>
                    <a:cubicBezTo>
                      <a:pt x="244" y="2146"/>
                      <a:pt x="244" y="2146"/>
                      <a:pt x="243" y="2146"/>
                    </a:cubicBezTo>
                    <a:lnTo>
                      <a:pt x="243" y="2146"/>
                    </a:lnTo>
                    <a:cubicBezTo>
                      <a:pt x="233" y="2146"/>
                      <a:pt x="786" y="2344"/>
                      <a:pt x="1057" y="2414"/>
                    </a:cubicBezTo>
                    <a:lnTo>
                      <a:pt x="1146" y="2432"/>
                    </a:lnTo>
                    <a:cubicBezTo>
                      <a:pt x="1244" y="2593"/>
                      <a:pt x="1343" y="2762"/>
                      <a:pt x="1432" y="2923"/>
                    </a:cubicBezTo>
                    <a:lnTo>
                      <a:pt x="1485" y="3021"/>
                    </a:lnTo>
                    <a:lnTo>
                      <a:pt x="745" y="2932"/>
                    </a:lnTo>
                    <a:lnTo>
                      <a:pt x="637" y="2923"/>
                    </a:lnTo>
                    <a:cubicBezTo>
                      <a:pt x="602" y="2923"/>
                      <a:pt x="1164" y="3039"/>
                      <a:pt x="1432" y="3075"/>
                    </a:cubicBezTo>
                    <a:lnTo>
                      <a:pt x="1521" y="3083"/>
                    </a:lnTo>
                    <a:cubicBezTo>
                      <a:pt x="1610" y="3262"/>
                      <a:pt x="1700" y="3432"/>
                      <a:pt x="1780" y="3610"/>
                    </a:cubicBezTo>
                    <a:cubicBezTo>
                      <a:pt x="1860" y="3789"/>
                      <a:pt x="1923" y="3976"/>
                      <a:pt x="1967" y="4172"/>
                    </a:cubicBezTo>
                    <a:cubicBezTo>
                      <a:pt x="1972" y="4208"/>
                      <a:pt x="2003" y="4226"/>
                      <a:pt x="2031" y="4226"/>
                    </a:cubicBezTo>
                    <a:cubicBezTo>
                      <a:pt x="2059" y="4226"/>
                      <a:pt x="2083" y="4208"/>
                      <a:pt x="2074" y="4172"/>
                    </a:cubicBezTo>
                    <a:cubicBezTo>
                      <a:pt x="2039" y="4003"/>
                      <a:pt x="1994" y="3842"/>
                      <a:pt x="1923" y="3681"/>
                    </a:cubicBezTo>
                    <a:cubicBezTo>
                      <a:pt x="1833" y="3485"/>
                      <a:pt x="1735" y="3280"/>
                      <a:pt x="1637" y="3083"/>
                    </a:cubicBezTo>
                    <a:cubicBezTo>
                      <a:pt x="1583" y="2985"/>
                      <a:pt x="1521" y="2887"/>
                      <a:pt x="1467" y="2780"/>
                    </a:cubicBezTo>
                    <a:cubicBezTo>
                      <a:pt x="1548" y="2539"/>
                      <a:pt x="1619" y="2298"/>
                      <a:pt x="1700" y="2057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699" y="2019"/>
                      <a:pt x="1513" y="2450"/>
                      <a:pt x="1441" y="2682"/>
                    </a:cubicBezTo>
                    <a:lnTo>
                      <a:pt x="1423" y="2709"/>
                    </a:lnTo>
                    <a:cubicBezTo>
                      <a:pt x="1307" y="2512"/>
                      <a:pt x="1191" y="2307"/>
                      <a:pt x="1075" y="2102"/>
                    </a:cubicBezTo>
                    <a:cubicBezTo>
                      <a:pt x="986" y="1941"/>
                      <a:pt x="905" y="1789"/>
                      <a:pt x="816" y="1629"/>
                    </a:cubicBezTo>
                    <a:cubicBezTo>
                      <a:pt x="852" y="1423"/>
                      <a:pt x="878" y="1227"/>
                      <a:pt x="905" y="1022"/>
                    </a:cubicBezTo>
                    <a:lnTo>
                      <a:pt x="923" y="924"/>
                    </a:lnTo>
                    <a:lnTo>
                      <a:pt x="923" y="924"/>
                    </a:lnTo>
                    <a:cubicBezTo>
                      <a:pt x="861" y="1120"/>
                      <a:pt x="807" y="1325"/>
                      <a:pt x="771" y="1530"/>
                    </a:cubicBezTo>
                    <a:cubicBezTo>
                      <a:pt x="584" y="1173"/>
                      <a:pt x="405" y="808"/>
                      <a:pt x="227" y="442"/>
                    </a:cubicBezTo>
                    <a:cubicBezTo>
                      <a:pt x="155" y="299"/>
                      <a:pt x="84" y="156"/>
                      <a:pt x="13" y="4"/>
                    </a:cubicBezTo>
                    <a:cubicBezTo>
                      <a:pt x="11" y="2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44"/>
              <p:cNvSpPr/>
              <p:nvPr/>
            </p:nvSpPr>
            <p:spPr>
              <a:xfrm rot="6683270">
                <a:off x="1359326" y="4334655"/>
                <a:ext cx="212741" cy="277482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3446" extrusionOk="0">
                    <a:moveTo>
                      <a:pt x="1062" y="171"/>
                    </a:moveTo>
                    <a:cubicBezTo>
                      <a:pt x="794" y="54"/>
                      <a:pt x="518" y="1"/>
                      <a:pt x="232" y="10"/>
                    </a:cubicBezTo>
                    <a:cubicBezTo>
                      <a:pt x="0" y="876"/>
                      <a:pt x="27" y="2384"/>
                      <a:pt x="598" y="3009"/>
                    </a:cubicBezTo>
                    <a:cubicBezTo>
                      <a:pt x="848" y="3276"/>
                      <a:pt x="1187" y="3428"/>
                      <a:pt x="1553" y="3446"/>
                    </a:cubicBezTo>
                    <a:cubicBezTo>
                      <a:pt x="2642" y="2500"/>
                      <a:pt x="2383" y="742"/>
                      <a:pt x="1062" y="1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2196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44"/>
              <p:cNvSpPr/>
              <p:nvPr/>
            </p:nvSpPr>
            <p:spPr>
              <a:xfrm rot="6683270">
                <a:off x="1354110" y="4341459"/>
                <a:ext cx="237220" cy="306389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3805" extrusionOk="0">
                    <a:moveTo>
                      <a:pt x="268" y="1"/>
                    </a:moveTo>
                    <a:lnTo>
                      <a:pt x="259" y="19"/>
                    </a:lnTo>
                    <a:cubicBezTo>
                      <a:pt x="170" y="224"/>
                      <a:pt x="117" y="438"/>
                      <a:pt x="81" y="661"/>
                    </a:cubicBezTo>
                    <a:cubicBezTo>
                      <a:pt x="45" y="876"/>
                      <a:pt x="27" y="1099"/>
                      <a:pt x="18" y="1313"/>
                    </a:cubicBezTo>
                    <a:cubicBezTo>
                      <a:pt x="1" y="1759"/>
                      <a:pt x="45" y="2196"/>
                      <a:pt x="152" y="2625"/>
                    </a:cubicBezTo>
                    <a:cubicBezTo>
                      <a:pt x="215" y="2839"/>
                      <a:pt x="295" y="3035"/>
                      <a:pt x="420" y="3223"/>
                    </a:cubicBezTo>
                    <a:cubicBezTo>
                      <a:pt x="545" y="3410"/>
                      <a:pt x="715" y="3553"/>
                      <a:pt x="911" y="3660"/>
                    </a:cubicBezTo>
                    <a:cubicBezTo>
                      <a:pt x="1107" y="3758"/>
                      <a:pt x="1330" y="3803"/>
                      <a:pt x="1545" y="3803"/>
                    </a:cubicBezTo>
                    <a:cubicBezTo>
                      <a:pt x="1567" y="3804"/>
                      <a:pt x="1590" y="3804"/>
                      <a:pt x="1612" y="3804"/>
                    </a:cubicBezTo>
                    <a:cubicBezTo>
                      <a:pt x="1813" y="3804"/>
                      <a:pt x="2012" y="3769"/>
                      <a:pt x="2196" y="3705"/>
                    </a:cubicBezTo>
                    <a:lnTo>
                      <a:pt x="2196" y="3705"/>
                    </a:lnTo>
                    <a:cubicBezTo>
                      <a:pt x="2012" y="3761"/>
                      <a:pt x="1813" y="3795"/>
                      <a:pt x="1619" y="3795"/>
                    </a:cubicBezTo>
                    <a:cubicBezTo>
                      <a:pt x="1597" y="3795"/>
                      <a:pt x="1575" y="3795"/>
                      <a:pt x="1554" y="3794"/>
                    </a:cubicBezTo>
                    <a:cubicBezTo>
                      <a:pt x="1330" y="3794"/>
                      <a:pt x="1116" y="3741"/>
                      <a:pt x="920" y="3642"/>
                    </a:cubicBezTo>
                    <a:cubicBezTo>
                      <a:pt x="724" y="3544"/>
                      <a:pt x="554" y="3401"/>
                      <a:pt x="429" y="3214"/>
                    </a:cubicBezTo>
                    <a:cubicBezTo>
                      <a:pt x="322" y="3027"/>
                      <a:pt x="233" y="2830"/>
                      <a:pt x="179" y="2616"/>
                    </a:cubicBezTo>
                    <a:cubicBezTo>
                      <a:pt x="72" y="2188"/>
                      <a:pt x="36" y="1750"/>
                      <a:pt x="54" y="1313"/>
                    </a:cubicBezTo>
                    <a:cubicBezTo>
                      <a:pt x="63" y="1099"/>
                      <a:pt x="90" y="885"/>
                      <a:pt x="126" y="670"/>
                    </a:cubicBezTo>
                    <a:cubicBezTo>
                      <a:pt x="160" y="455"/>
                      <a:pt x="219" y="257"/>
                      <a:pt x="295" y="67"/>
                    </a:cubicBezTo>
                    <a:lnTo>
                      <a:pt x="295" y="67"/>
                    </a:lnTo>
                    <a:cubicBezTo>
                      <a:pt x="688" y="252"/>
                      <a:pt x="1071" y="461"/>
                      <a:pt x="1429" y="688"/>
                    </a:cubicBezTo>
                    <a:cubicBezTo>
                      <a:pt x="1803" y="920"/>
                      <a:pt x="2152" y="1206"/>
                      <a:pt x="2455" y="1518"/>
                    </a:cubicBezTo>
                    <a:cubicBezTo>
                      <a:pt x="2607" y="1679"/>
                      <a:pt x="2732" y="1866"/>
                      <a:pt x="2812" y="2072"/>
                    </a:cubicBezTo>
                    <a:cubicBezTo>
                      <a:pt x="2892" y="2277"/>
                      <a:pt x="2928" y="2500"/>
                      <a:pt x="2937" y="2714"/>
                    </a:cubicBezTo>
                    <a:cubicBezTo>
                      <a:pt x="2937" y="2937"/>
                      <a:pt x="2866" y="3151"/>
                      <a:pt x="2732" y="3330"/>
                    </a:cubicBezTo>
                    <a:cubicBezTo>
                      <a:pt x="2589" y="3500"/>
                      <a:pt x="2401" y="3633"/>
                      <a:pt x="2196" y="3705"/>
                    </a:cubicBezTo>
                    <a:cubicBezTo>
                      <a:pt x="2410" y="3633"/>
                      <a:pt x="2589" y="3508"/>
                      <a:pt x="2741" y="3330"/>
                    </a:cubicBezTo>
                    <a:cubicBezTo>
                      <a:pt x="2874" y="3160"/>
                      <a:pt x="2946" y="2937"/>
                      <a:pt x="2946" y="2714"/>
                    </a:cubicBezTo>
                    <a:cubicBezTo>
                      <a:pt x="2946" y="2491"/>
                      <a:pt x="2910" y="2268"/>
                      <a:pt x="2830" y="2063"/>
                    </a:cubicBezTo>
                    <a:cubicBezTo>
                      <a:pt x="2749" y="1857"/>
                      <a:pt x="2625" y="1670"/>
                      <a:pt x="2482" y="1500"/>
                    </a:cubicBezTo>
                    <a:cubicBezTo>
                      <a:pt x="2169" y="1179"/>
                      <a:pt x="1830" y="893"/>
                      <a:pt x="1455" y="661"/>
                    </a:cubicBezTo>
                    <a:cubicBezTo>
                      <a:pt x="1081" y="411"/>
                      <a:pt x="697" y="197"/>
                      <a:pt x="295" y="10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58" name="Google Shape;4258;p44"/>
            <p:cNvSpPr/>
            <p:nvPr/>
          </p:nvSpPr>
          <p:spPr>
            <a:xfrm rot="3470581">
              <a:off x="766015" y="3113467"/>
              <a:ext cx="129400" cy="223048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44"/>
            <p:cNvSpPr/>
            <p:nvPr/>
          </p:nvSpPr>
          <p:spPr>
            <a:xfrm rot="3470581">
              <a:off x="591587" y="3179053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44"/>
            <p:cNvSpPr/>
            <p:nvPr/>
          </p:nvSpPr>
          <p:spPr>
            <a:xfrm rot="3470581">
              <a:off x="707534" y="3025105"/>
              <a:ext cx="185524" cy="18512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44"/>
            <p:cNvSpPr/>
            <p:nvPr/>
          </p:nvSpPr>
          <p:spPr>
            <a:xfrm rot="3470581">
              <a:off x="743614" y="3226486"/>
              <a:ext cx="130044" cy="222404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44"/>
            <p:cNvSpPr/>
            <p:nvPr/>
          </p:nvSpPr>
          <p:spPr>
            <a:xfrm rot="3470581">
              <a:off x="569927" y="3291962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4"/>
            <p:cNvSpPr/>
            <p:nvPr/>
          </p:nvSpPr>
          <p:spPr>
            <a:xfrm rot="3470581">
              <a:off x="720556" y="3341253"/>
              <a:ext cx="138499" cy="218458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44"/>
            <p:cNvSpPr/>
            <p:nvPr/>
          </p:nvSpPr>
          <p:spPr>
            <a:xfrm rot="3470581">
              <a:off x="549455" y="3430585"/>
              <a:ext cx="229329" cy="67317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44"/>
            <p:cNvSpPr/>
            <p:nvPr/>
          </p:nvSpPr>
          <p:spPr>
            <a:xfrm rot="3470581">
              <a:off x="705906" y="3459237"/>
              <a:ext cx="153798" cy="211372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44"/>
            <p:cNvSpPr/>
            <p:nvPr/>
          </p:nvSpPr>
          <p:spPr>
            <a:xfrm rot="3470581">
              <a:off x="541330" y="3563622"/>
              <a:ext cx="224739" cy="69330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44"/>
            <p:cNvSpPr/>
            <p:nvPr/>
          </p:nvSpPr>
          <p:spPr>
            <a:xfrm rot="3470581">
              <a:off x="733886" y="3041544"/>
              <a:ext cx="152430" cy="187376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44"/>
            <p:cNvSpPr/>
            <p:nvPr/>
          </p:nvSpPr>
          <p:spPr>
            <a:xfrm rot="3470581">
              <a:off x="800697" y="3126633"/>
              <a:ext cx="75530" cy="225303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44"/>
            <p:cNvSpPr/>
            <p:nvPr/>
          </p:nvSpPr>
          <p:spPr>
            <a:xfrm rot="3470581">
              <a:off x="596609" y="3179735"/>
              <a:ext cx="226430" cy="7367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44"/>
            <p:cNvSpPr/>
            <p:nvPr/>
          </p:nvSpPr>
          <p:spPr>
            <a:xfrm rot="3470581">
              <a:off x="778418" y="3237670"/>
              <a:ext cx="78429" cy="224578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44"/>
            <p:cNvSpPr/>
            <p:nvPr/>
          </p:nvSpPr>
          <p:spPr>
            <a:xfrm rot="3470581">
              <a:off x="574156" y="3292205"/>
              <a:ext cx="227155" cy="7424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44"/>
            <p:cNvSpPr/>
            <p:nvPr/>
          </p:nvSpPr>
          <p:spPr>
            <a:xfrm rot="3470581">
              <a:off x="754913" y="3354559"/>
              <a:ext cx="89863" cy="220310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44"/>
            <p:cNvSpPr/>
            <p:nvPr/>
          </p:nvSpPr>
          <p:spPr>
            <a:xfrm rot="3470581">
              <a:off x="551291" y="3429828"/>
              <a:ext cx="227155" cy="70457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44"/>
            <p:cNvSpPr/>
            <p:nvPr/>
          </p:nvSpPr>
          <p:spPr>
            <a:xfrm rot="3470581">
              <a:off x="740822" y="3472842"/>
              <a:ext cx="105002" cy="213546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44"/>
            <p:cNvSpPr/>
            <p:nvPr/>
          </p:nvSpPr>
          <p:spPr>
            <a:xfrm rot="3470581">
              <a:off x="541431" y="3563590"/>
              <a:ext cx="226430" cy="71343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44"/>
            <p:cNvSpPr/>
            <p:nvPr/>
          </p:nvSpPr>
          <p:spPr>
            <a:xfrm rot="3470581">
              <a:off x="529843" y="3259215"/>
              <a:ext cx="481043" cy="382080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44"/>
            <p:cNvSpPr/>
            <p:nvPr/>
          </p:nvSpPr>
          <p:spPr>
            <a:xfrm rot="3470581">
              <a:off x="784825" y="3356815"/>
              <a:ext cx="97835" cy="150255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44"/>
            <p:cNvSpPr/>
            <p:nvPr/>
          </p:nvSpPr>
          <p:spPr>
            <a:xfrm rot="3470581">
              <a:off x="641847" y="3060044"/>
              <a:ext cx="306953" cy="35148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44"/>
            <p:cNvSpPr/>
            <p:nvPr/>
          </p:nvSpPr>
          <p:spPr>
            <a:xfrm rot="3470581">
              <a:off x="835965" y="3486253"/>
              <a:ext cx="28102" cy="29552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280" name="Google Shape;4280;p44"/>
          <p:cNvGrpSpPr/>
          <p:nvPr/>
        </p:nvGrpSpPr>
        <p:grpSpPr>
          <a:xfrm>
            <a:off x="8706438" y="542299"/>
            <a:ext cx="2922028" cy="1617996"/>
            <a:chOff x="6529828" y="406724"/>
            <a:chExt cx="2191521" cy="1213497"/>
          </a:xfrm>
        </p:grpSpPr>
        <p:sp>
          <p:nvSpPr>
            <p:cNvPr id="4281" name="Google Shape;4281;p44"/>
            <p:cNvSpPr/>
            <p:nvPr/>
          </p:nvSpPr>
          <p:spPr>
            <a:xfrm rot="3684598">
              <a:off x="7768035" y="538533"/>
              <a:ext cx="118928" cy="99643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44"/>
            <p:cNvSpPr/>
            <p:nvPr/>
          </p:nvSpPr>
          <p:spPr>
            <a:xfrm rot="3684598">
              <a:off x="7771026" y="532500"/>
              <a:ext cx="108953" cy="102525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44"/>
            <p:cNvSpPr/>
            <p:nvPr/>
          </p:nvSpPr>
          <p:spPr>
            <a:xfrm rot="3684598">
              <a:off x="7793812" y="584564"/>
              <a:ext cx="45665" cy="37463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44"/>
            <p:cNvSpPr/>
            <p:nvPr/>
          </p:nvSpPr>
          <p:spPr>
            <a:xfrm rot="3684598">
              <a:off x="7866272" y="705702"/>
              <a:ext cx="105960" cy="105960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44"/>
            <p:cNvSpPr/>
            <p:nvPr/>
          </p:nvSpPr>
          <p:spPr>
            <a:xfrm rot="3684598">
              <a:off x="7857572" y="704582"/>
              <a:ext cx="123140" cy="108953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44"/>
            <p:cNvSpPr/>
            <p:nvPr/>
          </p:nvSpPr>
          <p:spPr>
            <a:xfrm rot="3684598">
              <a:off x="7884517" y="761663"/>
              <a:ext cx="42007" cy="35135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44"/>
            <p:cNvSpPr/>
            <p:nvPr/>
          </p:nvSpPr>
          <p:spPr>
            <a:xfrm rot="3684598">
              <a:off x="7925338" y="452726"/>
              <a:ext cx="312783" cy="350246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4"/>
            <p:cNvSpPr/>
            <p:nvPr/>
          </p:nvSpPr>
          <p:spPr>
            <a:xfrm rot="3684598">
              <a:off x="7960844" y="530968"/>
              <a:ext cx="88116" cy="217795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44"/>
            <p:cNvSpPr/>
            <p:nvPr/>
          </p:nvSpPr>
          <p:spPr>
            <a:xfrm rot="3684598">
              <a:off x="8183952" y="1118143"/>
              <a:ext cx="507524" cy="362881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44"/>
            <p:cNvSpPr/>
            <p:nvPr/>
          </p:nvSpPr>
          <p:spPr>
            <a:xfrm rot="3684598">
              <a:off x="8165540" y="1133940"/>
              <a:ext cx="513731" cy="259359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44"/>
            <p:cNvSpPr/>
            <p:nvPr/>
          </p:nvSpPr>
          <p:spPr>
            <a:xfrm rot="3684598">
              <a:off x="8187627" y="1214371"/>
              <a:ext cx="414532" cy="30280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44"/>
            <p:cNvSpPr/>
            <p:nvPr/>
          </p:nvSpPr>
          <p:spPr>
            <a:xfrm rot="3684598">
              <a:off x="8206005" y="1132501"/>
              <a:ext cx="479815" cy="365874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44"/>
            <p:cNvSpPr/>
            <p:nvPr/>
          </p:nvSpPr>
          <p:spPr>
            <a:xfrm rot="3684598">
              <a:off x="7892887" y="1069279"/>
              <a:ext cx="187204" cy="307906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44"/>
            <p:cNvSpPr/>
            <p:nvPr/>
          </p:nvSpPr>
          <p:spPr>
            <a:xfrm rot="3684598">
              <a:off x="7992492" y="1277972"/>
              <a:ext cx="329519" cy="13710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44"/>
            <p:cNvSpPr/>
            <p:nvPr/>
          </p:nvSpPr>
          <p:spPr>
            <a:xfrm rot="3684598">
              <a:off x="7895820" y="1268781"/>
              <a:ext cx="212697" cy="290948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44"/>
            <p:cNvSpPr/>
            <p:nvPr/>
          </p:nvSpPr>
          <p:spPr>
            <a:xfrm rot="3684598">
              <a:off x="7971489" y="932626"/>
              <a:ext cx="187537" cy="307906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44"/>
            <p:cNvSpPr/>
            <p:nvPr/>
          </p:nvSpPr>
          <p:spPr>
            <a:xfrm rot="3684598">
              <a:off x="8071122" y="1140341"/>
              <a:ext cx="329852" cy="137771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44"/>
            <p:cNvSpPr/>
            <p:nvPr/>
          </p:nvSpPr>
          <p:spPr>
            <a:xfrm rot="3684598">
              <a:off x="8055190" y="802261"/>
              <a:ext cx="185098" cy="310344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44"/>
            <p:cNvSpPr/>
            <p:nvPr/>
          </p:nvSpPr>
          <p:spPr>
            <a:xfrm rot="3684598">
              <a:off x="8152451" y="981705"/>
              <a:ext cx="327524" cy="114827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44"/>
            <p:cNvSpPr/>
            <p:nvPr/>
          </p:nvSpPr>
          <p:spPr>
            <a:xfrm rot="3684598">
              <a:off x="8125796" y="671413"/>
              <a:ext cx="180111" cy="307574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44"/>
            <p:cNvSpPr/>
            <p:nvPr/>
          </p:nvSpPr>
          <p:spPr>
            <a:xfrm rot="3684598">
              <a:off x="8221588" y="815717"/>
              <a:ext cx="322426" cy="100308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44"/>
            <p:cNvSpPr/>
            <p:nvPr/>
          </p:nvSpPr>
          <p:spPr>
            <a:xfrm rot="3684598">
              <a:off x="8031675" y="888600"/>
              <a:ext cx="109840" cy="193079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44"/>
            <p:cNvSpPr/>
            <p:nvPr/>
          </p:nvSpPr>
          <p:spPr>
            <a:xfrm rot="3684598">
              <a:off x="7821405" y="985581"/>
              <a:ext cx="450221" cy="536231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44"/>
            <p:cNvSpPr/>
            <p:nvPr/>
          </p:nvSpPr>
          <p:spPr>
            <a:xfrm rot="3684598">
              <a:off x="8070876" y="879128"/>
              <a:ext cx="47549" cy="30813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44"/>
            <p:cNvSpPr/>
            <p:nvPr/>
          </p:nvSpPr>
          <p:spPr>
            <a:xfrm rot="3684598">
              <a:off x="7916798" y="1241669"/>
              <a:ext cx="146416" cy="294051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44"/>
            <p:cNvSpPr/>
            <p:nvPr/>
          </p:nvSpPr>
          <p:spPr>
            <a:xfrm rot="3684598">
              <a:off x="7940116" y="1071574"/>
              <a:ext cx="97980" cy="30967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44"/>
            <p:cNvSpPr/>
            <p:nvPr/>
          </p:nvSpPr>
          <p:spPr>
            <a:xfrm rot="3684598">
              <a:off x="8000664" y="1261772"/>
              <a:ext cx="295936" cy="140653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44"/>
            <p:cNvSpPr/>
            <p:nvPr/>
          </p:nvSpPr>
          <p:spPr>
            <a:xfrm rot="3684598">
              <a:off x="8014497" y="934669"/>
              <a:ext cx="101970" cy="310899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44"/>
            <p:cNvSpPr/>
            <p:nvPr/>
          </p:nvSpPr>
          <p:spPr>
            <a:xfrm rot="3684598">
              <a:off x="8079361" y="1124361"/>
              <a:ext cx="295825" cy="140542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44"/>
            <p:cNvSpPr/>
            <p:nvPr/>
          </p:nvSpPr>
          <p:spPr>
            <a:xfrm rot="3684598">
              <a:off x="8093619" y="795134"/>
              <a:ext cx="99089" cy="31267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44"/>
            <p:cNvSpPr/>
            <p:nvPr/>
          </p:nvSpPr>
          <p:spPr>
            <a:xfrm rot="3684598">
              <a:off x="8157937" y="969474"/>
              <a:ext cx="304803" cy="119815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44"/>
            <p:cNvSpPr/>
            <p:nvPr/>
          </p:nvSpPr>
          <p:spPr>
            <a:xfrm rot="3684598">
              <a:off x="8154060" y="655286"/>
              <a:ext cx="103965" cy="311010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44"/>
            <p:cNvSpPr/>
            <p:nvPr/>
          </p:nvSpPr>
          <p:spPr>
            <a:xfrm rot="3684598">
              <a:off x="8223884" y="806590"/>
              <a:ext cx="311675" cy="102857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44"/>
            <p:cNvSpPr/>
            <p:nvPr/>
          </p:nvSpPr>
          <p:spPr>
            <a:xfrm rot="3684598">
              <a:off x="7925593" y="680402"/>
              <a:ext cx="543546" cy="653718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44"/>
            <p:cNvSpPr/>
            <p:nvPr/>
          </p:nvSpPr>
          <p:spPr>
            <a:xfrm>
              <a:off x="6532299" y="589641"/>
              <a:ext cx="318236" cy="34323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44"/>
            <p:cNvSpPr/>
            <p:nvPr/>
          </p:nvSpPr>
          <p:spPr>
            <a:xfrm>
              <a:off x="6549883" y="566448"/>
              <a:ext cx="293807" cy="339718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44"/>
            <p:cNvSpPr/>
            <p:nvPr/>
          </p:nvSpPr>
          <p:spPr>
            <a:xfrm>
              <a:off x="6548457" y="624906"/>
              <a:ext cx="279169" cy="305499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44"/>
            <p:cNvSpPr/>
            <p:nvPr/>
          </p:nvSpPr>
          <p:spPr>
            <a:xfrm>
              <a:off x="6529828" y="589831"/>
              <a:ext cx="295233" cy="3456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44"/>
            <p:cNvSpPr/>
            <p:nvPr/>
          </p:nvSpPr>
          <p:spPr>
            <a:xfrm>
              <a:off x="6934455" y="480711"/>
              <a:ext cx="410627" cy="288104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44"/>
            <p:cNvSpPr/>
            <p:nvPr/>
          </p:nvSpPr>
          <p:spPr>
            <a:xfrm>
              <a:off x="6938637" y="516260"/>
              <a:ext cx="364051" cy="266527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44"/>
            <p:cNvSpPr/>
            <p:nvPr/>
          </p:nvSpPr>
          <p:spPr>
            <a:xfrm>
              <a:off x="6931033" y="479570"/>
              <a:ext cx="409866" cy="289720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44"/>
            <p:cNvSpPr/>
            <p:nvPr/>
          </p:nvSpPr>
          <p:spPr>
            <a:xfrm>
              <a:off x="6962494" y="552666"/>
              <a:ext cx="460244" cy="158167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44"/>
            <p:cNvSpPr/>
            <p:nvPr/>
          </p:nvSpPr>
          <p:spPr>
            <a:xfrm>
              <a:off x="7033782" y="605040"/>
              <a:ext cx="482867" cy="460910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44"/>
            <p:cNvSpPr/>
            <p:nvPr/>
          </p:nvSpPr>
          <p:spPr>
            <a:xfrm>
              <a:off x="7401815" y="1010725"/>
              <a:ext cx="146001" cy="143244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44"/>
            <p:cNvSpPr/>
            <p:nvPr/>
          </p:nvSpPr>
          <p:spPr>
            <a:xfrm>
              <a:off x="7200784" y="1001790"/>
              <a:ext cx="144290" cy="144955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44"/>
            <p:cNvSpPr/>
            <p:nvPr/>
          </p:nvSpPr>
          <p:spPr>
            <a:xfrm>
              <a:off x="6940348" y="764538"/>
              <a:ext cx="153700" cy="125374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44"/>
            <p:cNvSpPr/>
            <p:nvPr/>
          </p:nvSpPr>
          <p:spPr>
            <a:xfrm>
              <a:off x="7061631" y="927364"/>
              <a:ext cx="147712" cy="139347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44"/>
            <p:cNvSpPr/>
            <p:nvPr/>
          </p:nvSpPr>
          <p:spPr>
            <a:xfrm>
              <a:off x="7086249" y="956735"/>
              <a:ext cx="56081" cy="60548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44"/>
            <p:cNvSpPr/>
            <p:nvPr/>
          </p:nvSpPr>
          <p:spPr>
            <a:xfrm>
              <a:off x="6974281" y="783549"/>
              <a:ext cx="67107" cy="60263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44"/>
            <p:cNvSpPr/>
            <p:nvPr/>
          </p:nvSpPr>
          <p:spPr>
            <a:xfrm>
              <a:off x="7233006" y="1029736"/>
              <a:ext cx="59503" cy="69769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44"/>
            <p:cNvSpPr/>
            <p:nvPr/>
          </p:nvSpPr>
          <p:spPr>
            <a:xfrm>
              <a:off x="7465498" y="1044279"/>
              <a:ext cx="56081" cy="63210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44"/>
            <p:cNvSpPr/>
            <p:nvPr/>
          </p:nvSpPr>
          <p:spPr>
            <a:xfrm>
              <a:off x="7408658" y="1009014"/>
              <a:ext cx="134975" cy="14533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44"/>
            <p:cNvSpPr/>
            <p:nvPr/>
          </p:nvSpPr>
          <p:spPr>
            <a:xfrm>
              <a:off x="7206772" y="1000840"/>
              <a:ext cx="134119" cy="147046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44"/>
            <p:cNvSpPr/>
            <p:nvPr/>
          </p:nvSpPr>
          <p:spPr>
            <a:xfrm>
              <a:off x="6940348" y="761877"/>
              <a:ext cx="153700" cy="128131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44"/>
            <p:cNvSpPr/>
            <p:nvPr/>
          </p:nvSpPr>
          <p:spPr>
            <a:xfrm>
              <a:off x="7065909" y="925653"/>
              <a:ext cx="136685" cy="142294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44"/>
            <p:cNvSpPr/>
            <p:nvPr/>
          </p:nvSpPr>
          <p:spPr>
            <a:xfrm>
              <a:off x="7491732" y="1129446"/>
              <a:ext cx="29846" cy="33363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44"/>
            <p:cNvSpPr/>
            <p:nvPr/>
          </p:nvSpPr>
          <p:spPr>
            <a:xfrm>
              <a:off x="7226258" y="1119466"/>
              <a:ext cx="32318" cy="34884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44"/>
            <p:cNvSpPr/>
            <p:nvPr/>
          </p:nvSpPr>
          <p:spPr>
            <a:xfrm>
              <a:off x="6925140" y="824232"/>
              <a:ext cx="44199" cy="26139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44"/>
            <p:cNvSpPr/>
            <p:nvPr/>
          </p:nvSpPr>
          <p:spPr>
            <a:xfrm>
              <a:off x="7071041" y="1027645"/>
              <a:ext cx="45910" cy="46956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340" name="Google Shape;4340;p4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1" name="Google Shape;4341;p4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2" name="Google Shape;4342;p44">
            <a:hlinkClick r:id="rId3" action="ppaction://hlinksldjump"/>
          </p:cNvPr>
          <p:cNvSpPr txBox="1"/>
          <p:nvPr/>
        </p:nvSpPr>
        <p:spPr>
          <a:xfrm>
            <a:off x="11594767" y="835567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1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3" name="Google Shape;4343;p4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4" name="Google Shape;4344;p44">
            <a:hlinkClick r:id="rId4" action="ppaction://hlinksldjump"/>
          </p:cNvPr>
          <p:cNvSpPr txBox="1"/>
          <p:nvPr/>
        </p:nvSpPr>
        <p:spPr>
          <a:xfrm>
            <a:off x="11594767" y="1520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2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5" name="Google Shape;4345;p4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6" name="Google Shape;4346;p44">
            <a:hlinkClick r:id="" action="ppaction://noaction"/>
          </p:cNvPr>
          <p:cNvSpPr txBox="1"/>
          <p:nvPr/>
        </p:nvSpPr>
        <p:spPr>
          <a:xfrm>
            <a:off x="11594767" y="22226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3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7" name="Google Shape;4347;p4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8" name="Google Shape;4348;p44">
            <a:hlinkClick r:id="" action="ppaction://noaction"/>
          </p:cNvPr>
          <p:cNvSpPr txBox="1"/>
          <p:nvPr/>
        </p:nvSpPr>
        <p:spPr>
          <a:xfrm>
            <a:off x="11594767" y="2898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4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9" name="Google Shape;4349;p4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0" name="Google Shape;4350;p44">
            <a:hlinkClick r:id="" action="ppaction://noaction"/>
          </p:cNvPr>
          <p:cNvSpPr txBox="1"/>
          <p:nvPr/>
        </p:nvSpPr>
        <p:spPr>
          <a:xfrm>
            <a:off x="11594767" y="3581800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5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51" name="Google Shape;4351;p4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2" name="Google Shape;4352;p44">
            <a:hlinkClick r:id="" action="ppaction://noaction"/>
          </p:cNvPr>
          <p:cNvSpPr txBox="1"/>
          <p:nvPr/>
        </p:nvSpPr>
        <p:spPr>
          <a:xfrm>
            <a:off x="11594767" y="4276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6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53" name="Google Shape;4353;p44"/>
          <p:cNvSpPr/>
          <p:nvPr/>
        </p:nvSpPr>
        <p:spPr>
          <a:xfrm>
            <a:off x="11685141" y="5500819"/>
            <a:ext cx="242296" cy="260933"/>
          </a:xfrm>
          <a:custGeom>
            <a:avLst/>
            <a:gdLst/>
            <a:ahLst/>
            <a:cxnLst/>
            <a:rect l="l" t="t" r="r" b="b"/>
            <a:pathLst>
              <a:path w="10820" h="11654" extrusionOk="0">
                <a:moveTo>
                  <a:pt x="5410" y="1"/>
                </a:moveTo>
                <a:cubicBezTo>
                  <a:pt x="5383" y="1"/>
                  <a:pt x="5357" y="9"/>
                  <a:pt x="5336" y="26"/>
                </a:cubicBezTo>
                <a:lnTo>
                  <a:pt x="1" y="4673"/>
                </a:lnTo>
                <a:lnTo>
                  <a:pt x="1" y="11335"/>
                </a:lnTo>
                <a:cubicBezTo>
                  <a:pt x="1" y="11510"/>
                  <a:pt x="145" y="11653"/>
                  <a:pt x="320" y="11653"/>
                </a:cubicBezTo>
                <a:lnTo>
                  <a:pt x="10501" y="11653"/>
                </a:lnTo>
                <a:cubicBezTo>
                  <a:pt x="10675" y="11653"/>
                  <a:pt x="10819" y="11510"/>
                  <a:pt x="10819" y="11335"/>
                </a:cubicBezTo>
                <a:lnTo>
                  <a:pt x="10819" y="4673"/>
                </a:lnTo>
                <a:lnTo>
                  <a:pt x="5484" y="26"/>
                </a:lnTo>
                <a:cubicBezTo>
                  <a:pt x="5463" y="9"/>
                  <a:pt x="5437" y="1"/>
                  <a:pt x="541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4" name="Google Shape;4354;p44"/>
          <p:cNvSpPr/>
          <p:nvPr/>
        </p:nvSpPr>
        <p:spPr>
          <a:xfrm>
            <a:off x="11795113" y="5500819"/>
            <a:ext cx="132323" cy="260933"/>
          </a:xfrm>
          <a:custGeom>
            <a:avLst/>
            <a:gdLst/>
            <a:ahLst/>
            <a:cxnLst/>
            <a:rect l="l" t="t" r="r" b="b"/>
            <a:pathLst>
              <a:path w="5909" h="11654" extrusionOk="0">
                <a:moveTo>
                  <a:pt x="499" y="1"/>
                </a:moveTo>
                <a:cubicBezTo>
                  <a:pt x="472" y="1"/>
                  <a:pt x="446" y="9"/>
                  <a:pt x="425" y="26"/>
                </a:cubicBezTo>
                <a:lnTo>
                  <a:pt x="0" y="396"/>
                </a:lnTo>
                <a:cubicBezTo>
                  <a:pt x="1916" y="2031"/>
                  <a:pt x="4959" y="4670"/>
                  <a:pt x="4959" y="4670"/>
                </a:cubicBezTo>
                <a:lnTo>
                  <a:pt x="4959" y="11331"/>
                </a:lnTo>
                <a:cubicBezTo>
                  <a:pt x="4959" y="11510"/>
                  <a:pt x="4815" y="11653"/>
                  <a:pt x="4640" y="11653"/>
                </a:cubicBezTo>
                <a:lnTo>
                  <a:pt x="5590" y="11653"/>
                </a:lnTo>
                <a:cubicBezTo>
                  <a:pt x="5764" y="11653"/>
                  <a:pt x="5908" y="11510"/>
                  <a:pt x="5908" y="11331"/>
                </a:cubicBezTo>
                <a:lnTo>
                  <a:pt x="5908" y="4673"/>
                </a:lnTo>
                <a:lnTo>
                  <a:pt x="573" y="26"/>
                </a:lnTo>
                <a:cubicBezTo>
                  <a:pt x="552" y="9"/>
                  <a:pt x="526" y="1"/>
                  <a:pt x="4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5" name="Google Shape;4355;p44"/>
          <p:cNvSpPr/>
          <p:nvPr/>
        </p:nvSpPr>
        <p:spPr>
          <a:xfrm>
            <a:off x="11645326" y="5466380"/>
            <a:ext cx="321860" cy="142155"/>
          </a:xfrm>
          <a:custGeom>
            <a:avLst/>
            <a:gdLst/>
            <a:ahLst/>
            <a:cxnLst/>
            <a:rect l="l" t="t" r="r" b="b"/>
            <a:pathLst>
              <a:path w="14373" h="6349" extrusionOk="0">
                <a:moveTo>
                  <a:pt x="7187" y="0"/>
                </a:moveTo>
                <a:cubicBezTo>
                  <a:pt x="7161" y="0"/>
                  <a:pt x="7135" y="9"/>
                  <a:pt x="7114" y="26"/>
                </a:cubicBezTo>
                <a:lnTo>
                  <a:pt x="83" y="6149"/>
                </a:lnTo>
                <a:cubicBezTo>
                  <a:pt x="0" y="6218"/>
                  <a:pt x="52" y="6348"/>
                  <a:pt x="158" y="6348"/>
                </a:cubicBezTo>
                <a:lnTo>
                  <a:pt x="1779" y="6348"/>
                </a:lnTo>
                <a:lnTo>
                  <a:pt x="7114" y="1705"/>
                </a:lnTo>
                <a:cubicBezTo>
                  <a:pt x="7135" y="1686"/>
                  <a:pt x="7161" y="1677"/>
                  <a:pt x="7187" y="1677"/>
                </a:cubicBezTo>
                <a:cubicBezTo>
                  <a:pt x="7213" y="1677"/>
                  <a:pt x="7239" y="1686"/>
                  <a:pt x="7262" y="1705"/>
                </a:cubicBezTo>
                <a:lnTo>
                  <a:pt x="12597" y="6348"/>
                </a:lnTo>
                <a:lnTo>
                  <a:pt x="14218" y="6348"/>
                </a:lnTo>
                <a:cubicBezTo>
                  <a:pt x="14324" y="6348"/>
                  <a:pt x="14372" y="6218"/>
                  <a:pt x="14293" y="6149"/>
                </a:cubicBezTo>
                <a:lnTo>
                  <a:pt x="7262" y="26"/>
                </a:lnTo>
                <a:cubicBezTo>
                  <a:pt x="7239" y="9"/>
                  <a:pt x="7213" y="0"/>
                  <a:pt x="718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6" name="Google Shape;4356;p44">
            <a:hlinkClick r:id="rId5" action="ppaction://hlinksldjump"/>
          </p:cNvPr>
          <p:cNvSpPr/>
          <p:nvPr/>
        </p:nvSpPr>
        <p:spPr>
          <a:xfrm>
            <a:off x="11639034" y="5461700"/>
            <a:ext cx="334601" cy="304728"/>
          </a:xfrm>
          <a:custGeom>
            <a:avLst/>
            <a:gdLst/>
            <a:ahLst/>
            <a:cxnLst/>
            <a:rect l="l" t="t" r="r" b="b"/>
            <a:pathLst>
              <a:path w="14942" h="13610" extrusionOk="0">
                <a:moveTo>
                  <a:pt x="4548" y="1571"/>
                </a:moveTo>
                <a:lnTo>
                  <a:pt x="4548" y="2006"/>
                </a:lnTo>
                <a:lnTo>
                  <a:pt x="2272" y="2006"/>
                </a:lnTo>
                <a:lnTo>
                  <a:pt x="2272" y="1571"/>
                </a:lnTo>
                <a:close/>
                <a:moveTo>
                  <a:pt x="4164" y="2424"/>
                </a:moveTo>
                <a:lnTo>
                  <a:pt x="4164" y="2774"/>
                </a:lnTo>
                <a:lnTo>
                  <a:pt x="2728" y="4021"/>
                </a:lnTo>
                <a:lnTo>
                  <a:pt x="2728" y="2424"/>
                </a:lnTo>
                <a:close/>
                <a:moveTo>
                  <a:pt x="8937" y="7822"/>
                </a:moveTo>
                <a:cubicBezTo>
                  <a:pt x="8985" y="7822"/>
                  <a:pt x="9023" y="7859"/>
                  <a:pt x="9023" y="7907"/>
                </a:cubicBezTo>
                <a:lnTo>
                  <a:pt x="9023" y="13191"/>
                </a:lnTo>
                <a:lnTo>
                  <a:pt x="6175" y="13191"/>
                </a:lnTo>
                <a:lnTo>
                  <a:pt x="6175" y="7907"/>
                </a:lnTo>
                <a:cubicBezTo>
                  <a:pt x="6175" y="7859"/>
                  <a:pt x="6213" y="7822"/>
                  <a:pt x="6261" y="7822"/>
                </a:cubicBezTo>
                <a:close/>
                <a:moveTo>
                  <a:pt x="7469" y="1"/>
                </a:moveTo>
                <a:cubicBezTo>
                  <a:pt x="7394" y="1"/>
                  <a:pt x="7318" y="27"/>
                  <a:pt x="7258" y="80"/>
                </a:cubicBezTo>
                <a:lnTo>
                  <a:pt x="4966" y="2075"/>
                </a:lnTo>
                <a:lnTo>
                  <a:pt x="4966" y="1482"/>
                </a:lnTo>
                <a:cubicBezTo>
                  <a:pt x="4962" y="1300"/>
                  <a:pt x="4818" y="1153"/>
                  <a:pt x="4637" y="1153"/>
                </a:cubicBezTo>
                <a:lnTo>
                  <a:pt x="2180" y="1153"/>
                </a:lnTo>
                <a:cubicBezTo>
                  <a:pt x="1998" y="1153"/>
                  <a:pt x="1854" y="1300"/>
                  <a:pt x="1851" y="1482"/>
                </a:cubicBezTo>
                <a:lnTo>
                  <a:pt x="1851" y="2099"/>
                </a:lnTo>
                <a:cubicBezTo>
                  <a:pt x="1854" y="2277"/>
                  <a:pt x="1998" y="2424"/>
                  <a:pt x="2180" y="2424"/>
                </a:cubicBezTo>
                <a:lnTo>
                  <a:pt x="2310" y="2424"/>
                </a:lnTo>
                <a:lnTo>
                  <a:pt x="2310" y="4385"/>
                </a:lnTo>
                <a:lnTo>
                  <a:pt x="226" y="6201"/>
                </a:lnTo>
                <a:cubicBezTo>
                  <a:pt x="0" y="6396"/>
                  <a:pt x="141" y="6766"/>
                  <a:pt x="439" y="6766"/>
                </a:cubicBezTo>
                <a:lnTo>
                  <a:pt x="1851" y="6766"/>
                </a:lnTo>
                <a:lnTo>
                  <a:pt x="1851" y="10484"/>
                </a:lnTo>
                <a:cubicBezTo>
                  <a:pt x="1847" y="10604"/>
                  <a:pt x="1940" y="10704"/>
                  <a:pt x="2060" y="10704"/>
                </a:cubicBezTo>
                <a:cubicBezTo>
                  <a:pt x="2180" y="10704"/>
                  <a:pt x="2276" y="10604"/>
                  <a:pt x="2269" y="10484"/>
                </a:cubicBezTo>
                <a:lnTo>
                  <a:pt x="2269" y="6653"/>
                </a:lnTo>
                <a:lnTo>
                  <a:pt x="7471" y="2126"/>
                </a:lnTo>
                <a:lnTo>
                  <a:pt x="12669" y="6653"/>
                </a:lnTo>
                <a:lnTo>
                  <a:pt x="12669" y="13082"/>
                </a:lnTo>
                <a:cubicBezTo>
                  <a:pt x="12669" y="13140"/>
                  <a:pt x="12618" y="13191"/>
                  <a:pt x="12560" y="13191"/>
                </a:cubicBezTo>
                <a:lnTo>
                  <a:pt x="9441" y="13191"/>
                </a:lnTo>
                <a:lnTo>
                  <a:pt x="9441" y="7907"/>
                </a:lnTo>
                <a:cubicBezTo>
                  <a:pt x="9441" y="7630"/>
                  <a:pt x="9215" y="7404"/>
                  <a:pt x="8937" y="7404"/>
                </a:cubicBezTo>
                <a:lnTo>
                  <a:pt x="6261" y="7404"/>
                </a:lnTo>
                <a:cubicBezTo>
                  <a:pt x="5983" y="7404"/>
                  <a:pt x="5757" y="7630"/>
                  <a:pt x="5757" y="7907"/>
                </a:cubicBezTo>
                <a:lnTo>
                  <a:pt x="5757" y="13191"/>
                </a:lnTo>
                <a:lnTo>
                  <a:pt x="2379" y="13191"/>
                </a:lnTo>
                <a:cubicBezTo>
                  <a:pt x="2320" y="13191"/>
                  <a:pt x="2269" y="13140"/>
                  <a:pt x="2269" y="13082"/>
                </a:cubicBezTo>
                <a:lnTo>
                  <a:pt x="2269" y="11492"/>
                </a:lnTo>
                <a:cubicBezTo>
                  <a:pt x="2264" y="11358"/>
                  <a:pt x="2163" y="11291"/>
                  <a:pt x="2061" y="11291"/>
                </a:cubicBezTo>
                <a:cubicBezTo>
                  <a:pt x="1960" y="11291"/>
                  <a:pt x="1858" y="11358"/>
                  <a:pt x="1851" y="11492"/>
                </a:cubicBezTo>
                <a:lnTo>
                  <a:pt x="1851" y="13082"/>
                </a:lnTo>
                <a:cubicBezTo>
                  <a:pt x="1851" y="13373"/>
                  <a:pt x="2087" y="13609"/>
                  <a:pt x="2379" y="13609"/>
                </a:cubicBezTo>
                <a:lnTo>
                  <a:pt x="12560" y="13609"/>
                </a:lnTo>
                <a:cubicBezTo>
                  <a:pt x="12851" y="13609"/>
                  <a:pt x="13087" y="13373"/>
                  <a:pt x="13087" y="13082"/>
                </a:cubicBezTo>
                <a:lnTo>
                  <a:pt x="13087" y="6766"/>
                </a:lnTo>
                <a:lnTo>
                  <a:pt x="14499" y="6766"/>
                </a:lnTo>
                <a:cubicBezTo>
                  <a:pt x="14801" y="6766"/>
                  <a:pt x="14941" y="6396"/>
                  <a:pt x="14715" y="6201"/>
                </a:cubicBezTo>
                <a:lnTo>
                  <a:pt x="14712" y="6201"/>
                </a:lnTo>
                <a:lnTo>
                  <a:pt x="11675" y="3555"/>
                </a:lnTo>
                <a:cubicBezTo>
                  <a:pt x="11631" y="3517"/>
                  <a:pt x="11583" y="3501"/>
                  <a:pt x="11538" y="3501"/>
                </a:cubicBezTo>
                <a:cubicBezTo>
                  <a:pt x="11369" y="3501"/>
                  <a:pt x="11234" y="3727"/>
                  <a:pt x="11401" y="3871"/>
                </a:cubicBezTo>
                <a:lnTo>
                  <a:pt x="14245" y="6348"/>
                </a:lnTo>
                <a:lnTo>
                  <a:pt x="12954" y="6348"/>
                </a:lnTo>
                <a:lnTo>
                  <a:pt x="7680" y="1756"/>
                </a:lnTo>
                <a:cubicBezTo>
                  <a:pt x="7620" y="1703"/>
                  <a:pt x="7544" y="1677"/>
                  <a:pt x="7469" y="1677"/>
                </a:cubicBezTo>
                <a:cubicBezTo>
                  <a:pt x="7394" y="1677"/>
                  <a:pt x="7318" y="1703"/>
                  <a:pt x="7258" y="1756"/>
                </a:cubicBezTo>
                <a:lnTo>
                  <a:pt x="1981" y="6348"/>
                </a:lnTo>
                <a:lnTo>
                  <a:pt x="693" y="6348"/>
                </a:lnTo>
                <a:lnTo>
                  <a:pt x="2656" y="4638"/>
                </a:lnTo>
                <a:lnTo>
                  <a:pt x="4510" y="3024"/>
                </a:lnTo>
                <a:lnTo>
                  <a:pt x="7467" y="451"/>
                </a:lnTo>
                <a:lnTo>
                  <a:pt x="10644" y="3216"/>
                </a:lnTo>
                <a:cubicBezTo>
                  <a:pt x="10689" y="3254"/>
                  <a:pt x="10736" y="3271"/>
                  <a:pt x="10782" y="3271"/>
                </a:cubicBezTo>
                <a:cubicBezTo>
                  <a:pt x="10951" y="3271"/>
                  <a:pt x="11086" y="3044"/>
                  <a:pt x="10921" y="2901"/>
                </a:cubicBezTo>
                <a:lnTo>
                  <a:pt x="7680" y="80"/>
                </a:lnTo>
                <a:cubicBezTo>
                  <a:pt x="7620" y="27"/>
                  <a:pt x="7544" y="1"/>
                  <a:pt x="74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/>
              <p:cNvSpPr txBox="1"/>
              <p:nvPr/>
            </p:nvSpPr>
            <p:spPr>
              <a:xfrm>
                <a:off x="872863" y="482803"/>
                <a:ext cx="8751436" cy="177478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4000" dirty="0" smtClean="0">
                    <a:latin typeface="UTM Seagull" panose="02040603050506020204" pitchFamily="18" charset="0"/>
                  </a:rPr>
                  <a:t>Bài 2: </a:t>
                </a:r>
                <a:r>
                  <a:rPr lang="en-US" sz="4000" dirty="0" err="1" smtClean="0">
                    <a:latin typeface="UTM Seagull" panose="02040603050506020204" pitchFamily="18" charset="0"/>
                  </a:rPr>
                  <a:t>Tính</a:t>
                </a:r>
                <a:r>
                  <a:rPr lang="en-US" sz="40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000" dirty="0" err="1" smtClean="0">
                    <a:latin typeface="UTM Seagull" panose="02040603050506020204" pitchFamily="18" charset="0"/>
                  </a:rPr>
                  <a:t>chu</a:t>
                </a:r>
                <a:r>
                  <a:rPr lang="en-US" sz="4000" dirty="0" smtClean="0">
                    <a:latin typeface="UTM Seagull" panose="02040603050506020204" pitchFamily="18" charset="0"/>
                  </a:rPr>
                  <a:t> vi </a:t>
                </a:r>
                <a:r>
                  <a:rPr lang="en-US" sz="4000" dirty="0" err="1" smtClean="0">
                    <a:latin typeface="UTM Seagull" panose="02040603050506020204" pitchFamily="18" charset="0"/>
                  </a:rPr>
                  <a:t>hình</a:t>
                </a:r>
                <a:r>
                  <a:rPr lang="en-US" sz="40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000" dirty="0" err="1" smtClean="0">
                    <a:latin typeface="UTM Seagull" panose="02040603050506020204" pitchFamily="18" charset="0"/>
                  </a:rPr>
                  <a:t>chữ</a:t>
                </a:r>
                <a:r>
                  <a:rPr lang="en-US" sz="40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000" dirty="0" err="1" smtClean="0">
                    <a:latin typeface="UTM Seagull" panose="02040603050506020204" pitchFamily="18" charset="0"/>
                  </a:rPr>
                  <a:t>nhật</a:t>
                </a:r>
                <a:r>
                  <a:rPr lang="en-US" sz="40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000" dirty="0" err="1" smtClean="0">
                    <a:latin typeface="UTM Seagull" panose="02040603050506020204" pitchFamily="18" charset="0"/>
                  </a:rPr>
                  <a:t>có</a:t>
                </a:r>
                <a:r>
                  <a:rPr lang="en-US" sz="40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000" dirty="0" err="1" smtClean="0">
                    <a:latin typeface="UTM Seagull" panose="02040603050506020204" pitchFamily="18" charset="0"/>
                  </a:rPr>
                  <a:t>chiều</a:t>
                </a:r>
                <a:r>
                  <a:rPr lang="en-US" sz="40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000" dirty="0" err="1" smtClean="0">
                    <a:latin typeface="UTM Seagull" panose="02040603050506020204" pitchFamily="18" charset="0"/>
                  </a:rPr>
                  <a:t>dài</a:t>
                </a:r>
                <a:r>
                  <a:rPr lang="en-US" sz="4000" dirty="0" smtClean="0">
                    <a:latin typeface="UTM Seagull" panose="02040603050506020204" pitchFamily="18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4800" b="1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4800" b="1" i="1" smtClean="0">
                            <a:latin typeface="Cambria Math" panose="02040503050406030204" pitchFamily="18" charset="0"/>
                          </a:rPr>
                          <m:t>𝟒</m:t>
                        </m:r>
                      </m:num>
                      <m:den>
                        <m:r>
                          <a:rPr lang="en-US" sz="4800" b="1" i="1" smtClean="0">
                            <a:latin typeface="Cambria Math" panose="02040503050406030204" pitchFamily="18" charset="0"/>
                          </a:rPr>
                          <m:t>𝟓</m:t>
                        </m:r>
                      </m:den>
                    </m:f>
                  </m:oMath>
                </a14:m>
                <a:r>
                  <a:rPr lang="en-US" sz="4000" dirty="0" smtClean="0">
                    <a:latin typeface="UTM Seagull" panose="02040603050506020204" pitchFamily="18" charset="0"/>
                  </a:rPr>
                  <a:t>m </a:t>
                </a:r>
                <a:r>
                  <a:rPr lang="en-US" sz="4000" dirty="0" err="1" smtClean="0">
                    <a:latin typeface="UTM Seagull" panose="02040603050506020204" pitchFamily="18" charset="0"/>
                  </a:rPr>
                  <a:t>và</a:t>
                </a:r>
                <a:r>
                  <a:rPr lang="en-US" sz="40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000" dirty="0" err="1" smtClean="0">
                    <a:latin typeface="UTM Seagull" panose="02040603050506020204" pitchFamily="18" charset="0"/>
                  </a:rPr>
                  <a:t>chiều</a:t>
                </a:r>
                <a:r>
                  <a:rPr lang="en-US" sz="40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4000" dirty="0" err="1" smtClean="0">
                    <a:latin typeface="UTM Seagull" panose="02040603050506020204" pitchFamily="18" charset="0"/>
                  </a:rPr>
                  <a:t>rộng</a:t>
                </a:r>
                <a:r>
                  <a:rPr lang="en-US" sz="4000" dirty="0" smtClean="0">
                    <a:latin typeface="UTM Seagull" panose="02040603050506020204" pitchFamily="18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4800" b="1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4800" b="1" i="1" smtClean="0">
                            <a:latin typeface="Cambria Math" panose="02040503050406030204" pitchFamily="18" charset="0"/>
                          </a:rPr>
                          <m:t>𝟐</m:t>
                        </m:r>
                      </m:num>
                      <m:den>
                        <m:r>
                          <a:rPr lang="en-US" sz="4800" b="1" i="1" smtClean="0">
                            <a:latin typeface="Cambria Math" panose="02040503050406030204" pitchFamily="18" charset="0"/>
                          </a:rPr>
                          <m:t>𝟑</m:t>
                        </m:r>
                      </m:den>
                    </m:f>
                  </m:oMath>
                </a14:m>
                <a:r>
                  <a:rPr lang="en-US" sz="4000" dirty="0" smtClean="0">
                    <a:latin typeface="UTM Seagull" panose="02040603050506020204" pitchFamily="18" charset="0"/>
                  </a:rPr>
                  <a:t>m.  </a:t>
                </a:r>
                <a:endParaRPr lang="en-US" sz="4000" dirty="0">
                  <a:latin typeface="UTM Seagull" panose="02040603050506020204" pitchFamily="18" charset="0"/>
                </a:endParaRPr>
              </a:p>
            </p:txBody>
          </p:sp>
        </mc:Choice>
        <mc:Fallback xmlns="">
          <p:sp>
            <p:nvSpPr>
              <p:cNvPr id="5" name="TextBox 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2863" y="482803"/>
                <a:ext cx="8751436" cy="1774781"/>
              </a:xfrm>
              <a:prstGeom prst="rect">
                <a:avLst/>
              </a:prstGeom>
              <a:blipFill>
                <a:blip r:embed="rId6"/>
                <a:stretch>
                  <a:fillRect l="-2437" t="-6186" r="-4596" b="-206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Rectangle 1"/>
          <p:cNvSpPr/>
          <p:nvPr/>
        </p:nvSpPr>
        <p:spPr>
          <a:xfrm>
            <a:off x="3241405" y="2592033"/>
            <a:ext cx="5041232" cy="2517058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/>
              <p:cNvSpPr txBox="1"/>
              <p:nvPr/>
            </p:nvSpPr>
            <p:spPr>
              <a:xfrm>
                <a:off x="5428918" y="5132844"/>
                <a:ext cx="2189747" cy="89107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lang="en-US" sz="3600" b="1" i="1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3600" b="1" i="1">
                            <a:latin typeface="Cambria Math" panose="02040503050406030204" pitchFamily="18" charset="0"/>
                          </a:rPr>
                          <m:t>𝟒</m:t>
                        </m:r>
                      </m:num>
                      <m:den>
                        <m:r>
                          <a:rPr lang="en-US" sz="3600" b="1" i="1">
                            <a:latin typeface="Cambria Math" panose="02040503050406030204" pitchFamily="18" charset="0"/>
                          </a:rPr>
                          <m:t>𝟓</m:t>
                        </m:r>
                      </m:den>
                    </m:f>
                  </m:oMath>
                </a14:m>
                <a:r>
                  <a:rPr lang="en-US" sz="2800" dirty="0" smtClean="0">
                    <a:latin typeface="UTM Seagull" panose="02040603050506020204" pitchFamily="18" charset="0"/>
                  </a:rPr>
                  <a:t> m</a:t>
                </a:r>
                <a:r>
                  <a:rPr lang="en-US" sz="1400" dirty="0" smtClean="0">
                    <a:latin typeface="UTM Seagull" panose="02040603050506020204" pitchFamily="18" charset="0"/>
                  </a:rPr>
                  <a:t> </a:t>
                </a:r>
                <a:endParaRPr lang="en-US" dirty="0"/>
              </a:p>
            </p:txBody>
          </p:sp>
        </mc:Choice>
        <mc:Fallback xmlns="">
          <p:sp>
            <p:nvSpPr>
              <p:cNvPr id="3" name="TextBox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8918" y="5132844"/>
                <a:ext cx="2189747" cy="891078"/>
              </a:xfrm>
              <a:prstGeom prst="rect">
                <a:avLst/>
              </a:prstGeom>
              <a:blipFill>
                <a:blip r:embed="rId7"/>
                <a:stretch>
                  <a:fillRect b="-6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7" name="TextBox 146"/>
              <p:cNvSpPr txBox="1"/>
              <p:nvPr/>
            </p:nvSpPr>
            <p:spPr>
              <a:xfrm>
                <a:off x="8479812" y="3472779"/>
                <a:ext cx="2189747" cy="88992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f>
                      <m:fPr>
                        <m:ctrlPr>
                          <a:rPr lang="en-US" sz="3600" b="1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3600" b="1" i="1" smtClean="0">
                            <a:latin typeface="Cambria Math" panose="02040503050406030204" pitchFamily="18" charset="0"/>
                          </a:rPr>
                          <m:t>𝟐</m:t>
                        </m:r>
                      </m:num>
                      <m:den>
                        <m:r>
                          <a:rPr lang="en-US" sz="3600" b="1" i="1" smtClean="0">
                            <a:latin typeface="Cambria Math" panose="02040503050406030204" pitchFamily="18" charset="0"/>
                          </a:rPr>
                          <m:t>𝟑</m:t>
                        </m:r>
                      </m:den>
                    </m:f>
                  </m:oMath>
                </a14:m>
                <a:r>
                  <a:rPr lang="en-US" sz="2800" dirty="0" smtClean="0">
                    <a:latin typeface="UTM Seagull" panose="02040603050506020204" pitchFamily="18" charset="0"/>
                  </a:rPr>
                  <a:t> m</a:t>
                </a:r>
                <a:r>
                  <a:rPr lang="en-US" sz="1400" dirty="0" smtClean="0">
                    <a:latin typeface="UTM Seagull" panose="02040603050506020204" pitchFamily="18" charset="0"/>
                  </a:rPr>
                  <a:t> </a:t>
                </a:r>
                <a:endParaRPr lang="en-US" dirty="0"/>
              </a:p>
            </p:txBody>
          </p:sp>
        </mc:Choice>
        <mc:Fallback xmlns="">
          <p:sp>
            <p:nvSpPr>
              <p:cNvPr id="147" name="TextBox 14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479812" y="3472779"/>
                <a:ext cx="2189747" cy="889924"/>
              </a:xfrm>
              <a:prstGeom prst="rect">
                <a:avLst/>
              </a:prstGeom>
              <a:blipFill>
                <a:blip r:embed="rId8"/>
                <a:stretch>
                  <a:fillRect b="-6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88712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2" grpId="0" animBg="1"/>
      <p:bldP spid="3" grpId="0"/>
      <p:bldP spid="147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Google Shape;4130;p43"/>
          <p:cNvGrpSpPr/>
          <p:nvPr/>
        </p:nvGrpSpPr>
        <p:grpSpPr>
          <a:xfrm rot="16200000">
            <a:off x="4454221" y="-3013035"/>
            <a:ext cx="1891051" cy="8938684"/>
            <a:chOff x="6809134" y="1328750"/>
            <a:chExt cx="940534" cy="2925000"/>
          </a:xfrm>
        </p:grpSpPr>
        <p:sp>
          <p:nvSpPr>
            <p:cNvPr id="149" name="Google Shape;4131;p43"/>
            <p:cNvSpPr/>
            <p:nvPr/>
          </p:nvSpPr>
          <p:spPr>
            <a:xfrm rot="5400000">
              <a:off x="5815234" y="2322650"/>
              <a:ext cx="2925000" cy="937200"/>
            </a:xfrm>
            <a:prstGeom prst="snip1Rect">
              <a:avLst>
                <a:gd name="adj" fmla="val 25261"/>
              </a:avLst>
            </a:prstGeom>
            <a:solidFill>
              <a:schemeClr val="lt2"/>
            </a:solidFill>
            <a:ln>
              <a:noFill/>
            </a:ln>
            <a:effectLst>
              <a:outerShdw blurRad="42863" dist="57150" dir="8460000" algn="bl" rotWithShape="0">
                <a:srgbClr val="000000">
                  <a:alpha val="9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4132;p43"/>
            <p:cNvSpPr/>
            <p:nvPr/>
          </p:nvSpPr>
          <p:spPr>
            <a:xfrm rot="4966268">
              <a:off x="7540613" y="3999720"/>
              <a:ext cx="132522" cy="285588"/>
            </a:xfrm>
            <a:custGeom>
              <a:avLst/>
              <a:gdLst/>
              <a:ahLst/>
              <a:cxnLst/>
              <a:rect l="l" t="t" r="r" b="b"/>
              <a:pathLst>
                <a:path w="7520" h="8368" extrusionOk="0">
                  <a:moveTo>
                    <a:pt x="514" y="5248"/>
                  </a:moveTo>
                  <a:cubicBezTo>
                    <a:pt x="156" y="5081"/>
                    <a:pt x="0" y="4662"/>
                    <a:pt x="156" y="4304"/>
                  </a:cubicBezTo>
                  <a:lnTo>
                    <a:pt x="2116" y="1"/>
                  </a:lnTo>
                  <a:lnTo>
                    <a:pt x="7519" y="836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  <a:effectLst>
              <a:outerShdw blurRad="57150" dist="9525" algn="bl" rotWithShape="0">
                <a:srgbClr val="000000">
                  <a:alpha val="1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4" name="Google Shape;4132;p43"/>
          <p:cNvSpPr/>
          <p:nvPr/>
        </p:nvSpPr>
        <p:spPr>
          <a:xfrm rot="21166268">
            <a:off x="11953017" y="659400"/>
            <a:ext cx="350627" cy="797829"/>
          </a:xfrm>
          <a:custGeom>
            <a:avLst/>
            <a:gdLst/>
            <a:ahLst/>
            <a:cxnLst/>
            <a:rect l="l" t="t" r="r" b="b"/>
            <a:pathLst>
              <a:path w="7520" h="8368" extrusionOk="0">
                <a:moveTo>
                  <a:pt x="514" y="5248"/>
                </a:moveTo>
                <a:cubicBezTo>
                  <a:pt x="156" y="5081"/>
                  <a:pt x="0" y="4662"/>
                  <a:pt x="156" y="4304"/>
                </a:cubicBezTo>
                <a:lnTo>
                  <a:pt x="2116" y="1"/>
                </a:lnTo>
                <a:lnTo>
                  <a:pt x="7519" y="8368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  <a:effectLst>
            <a:outerShdw blurRad="57150" dist="9525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17" name="Google Shape;4217;p44"/>
          <p:cNvGrpSpPr/>
          <p:nvPr/>
        </p:nvGrpSpPr>
        <p:grpSpPr>
          <a:xfrm>
            <a:off x="214175" y="4276833"/>
            <a:ext cx="1571615" cy="2251708"/>
            <a:chOff x="480616" y="2989870"/>
            <a:chExt cx="1178711" cy="1688781"/>
          </a:xfrm>
        </p:grpSpPr>
        <p:sp>
          <p:nvSpPr>
            <p:cNvPr id="4218" name="Google Shape;4218;p44"/>
            <p:cNvSpPr/>
            <p:nvPr/>
          </p:nvSpPr>
          <p:spPr>
            <a:xfrm rot="-7850510">
              <a:off x="1072354" y="4052527"/>
              <a:ext cx="354060" cy="258450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4"/>
            <p:cNvSpPr/>
            <p:nvPr/>
          </p:nvSpPr>
          <p:spPr>
            <a:xfrm rot="-7850510">
              <a:off x="1088657" y="4103883"/>
              <a:ext cx="356119" cy="190503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4"/>
            <p:cNvSpPr/>
            <p:nvPr/>
          </p:nvSpPr>
          <p:spPr>
            <a:xfrm rot="-7850510">
              <a:off x="1076248" y="4018952"/>
              <a:ext cx="268477" cy="286112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4"/>
            <p:cNvSpPr/>
            <p:nvPr/>
          </p:nvSpPr>
          <p:spPr>
            <a:xfrm rot="-7850510">
              <a:off x="1073920" y="4040357"/>
              <a:ext cx="330873" cy="260957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4"/>
            <p:cNvSpPr/>
            <p:nvPr/>
          </p:nvSpPr>
          <p:spPr>
            <a:xfrm rot="-7457137">
              <a:off x="617358" y="3887134"/>
              <a:ext cx="555759" cy="562205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4"/>
            <p:cNvSpPr/>
            <p:nvPr/>
          </p:nvSpPr>
          <p:spPr>
            <a:xfrm rot="-7457137">
              <a:off x="1085801" y="4318892"/>
              <a:ext cx="69022" cy="54788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4"/>
            <p:cNvSpPr/>
            <p:nvPr/>
          </p:nvSpPr>
          <p:spPr>
            <a:xfrm rot="-7457137">
              <a:off x="966704" y="4360994"/>
              <a:ext cx="89434" cy="71171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4"/>
            <p:cNvSpPr/>
            <p:nvPr/>
          </p:nvSpPr>
          <p:spPr>
            <a:xfrm rot="-7457137">
              <a:off x="628278" y="4099179"/>
              <a:ext cx="128824" cy="99997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4"/>
            <p:cNvSpPr/>
            <p:nvPr/>
          </p:nvSpPr>
          <p:spPr>
            <a:xfrm rot="-7457137">
              <a:off x="700173" y="3965562"/>
              <a:ext cx="108950" cy="86211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4"/>
            <p:cNvSpPr/>
            <p:nvPr/>
          </p:nvSpPr>
          <p:spPr>
            <a:xfrm rot="-7457137">
              <a:off x="918083" y="4146453"/>
              <a:ext cx="119871" cy="95073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4"/>
            <p:cNvSpPr/>
            <p:nvPr/>
          </p:nvSpPr>
          <p:spPr>
            <a:xfrm rot="-7457137">
              <a:off x="947053" y="3989968"/>
              <a:ext cx="97133" cy="76990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4"/>
            <p:cNvSpPr/>
            <p:nvPr/>
          </p:nvSpPr>
          <p:spPr>
            <a:xfrm rot="-7457137">
              <a:off x="1032797" y="4207296"/>
              <a:ext cx="76811" cy="60965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4"/>
            <p:cNvSpPr/>
            <p:nvPr/>
          </p:nvSpPr>
          <p:spPr>
            <a:xfrm rot="-7457137">
              <a:off x="787878" y="3833791"/>
              <a:ext cx="85405" cy="67769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4"/>
            <p:cNvSpPr/>
            <p:nvPr/>
          </p:nvSpPr>
          <p:spPr>
            <a:xfrm rot="-7457137">
              <a:off x="898856" y="3769445"/>
              <a:ext cx="118349" cy="93104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4"/>
            <p:cNvSpPr/>
            <p:nvPr/>
          </p:nvSpPr>
          <p:spPr>
            <a:xfrm rot="-7457137">
              <a:off x="1005946" y="3868250"/>
              <a:ext cx="98923" cy="78333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4"/>
            <p:cNvSpPr/>
            <p:nvPr/>
          </p:nvSpPr>
          <p:spPr>
            <a:xfrm rot="-7457137">
              <a:off x="1035403" y="3874039"/>
              <a:ext cx="40017" cy="41181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4"/>
            <p:cNvSpPr/>
            <p:nvPr/>
          </p:nvSpPr>
          <p:spPr>
            <a:xfrm rot="-7457137">
              <a:off x="947640" y="3781573"/>
              <a:ext cx="33661" cy="36883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4"/>
            <p:cNvSpPr/>
            <p:nvPr/>
          </p:nvSpPr>
          <p:spPr>
            <a:xfrm rot="-7457137">
              <a:off x="814686" y="3843332"/>
              <a:ext cx="28916" cy="30169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4"/>
            <p:cNvSpPr/>
            <p:nvPr/>
          </p:nvSpPr>
          <p:spPr>
            <a:xfrm rot="-7457137">
              <a:off x="742445" y="3980046"/>
              <a:ext cx="32049" cy="32855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4"/>
            <p:cNvSpPr/>
            <p:nvPr/>
          </p:nvSpPr>
          <p:spPr>
            <a:xfrm rot="-7457137">
              <a:off x="681283" y="4112373"/>
              <a:ext cx="42434" cy="42792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4"/>
            <p:cNvSpPr/>
            <p:nvPr/>
          </p:nvSpPr>
          <p:spPr>
            <a:xfrm rot="-7457137">
              <a:off x="982512" y="4003431"/>
              <a:ext cx="29632" cy="34735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4"/>
            <p:cNvSpPr/>
            <p:nvPr/>
          </p:nvSpPr>
          <p:spPr>
            <a:xfrm rot="-7457137">
              <a:off x="963590" y="4163635"/>
              <a:ext cx="40106" cy="41449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4"/>
            <p:cNvSpPr/>
            <p:nvPr/>
          </p:nvSpPr>
          <p:spPr>
            <a:xfrm rot="-7457137">
              <a:off x="1058624" y="4217509"/>
              <a:ext cx="32049" cy="29990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4"/>
            <p:cNvSpPr/>
            <p:nvPr/>
          </p:nvSpPr>
          <p:spPr>
            <a:xfrm rot="-7457137">
              <a:off x="1106107" y="4325989"/>
              <a:ext cx="31333" cy="30259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44"/>
            <p:cNvSpPr/>
            <p:nvPr/>
          </p:nvSpPr>
          <p:spPr>
            <a:xfrm rot="-7457137">
              <a:off x="996372" y="4367075"/>
              <a:ext cx="30438" cy="29632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44"/>
            <p:cNvSpPr/>
            <p:nvPr/>
          </p:nvSpPr>
          <p:spPr>
            <a:xfrm rot="-7457137">
              <a:off x="1083665" y="4316610"/>
              <a:ext cx="63114" cy="55325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4"/>
            <p:cNvSpPr/>
            <p:nvPr/>
          </p:nvSpPr>
          <p:spPr>
            <a:xfrm rot="-7457137">
              <a:off x="969524" y="4356355"/>
              <a:ext cx="78333" cy="71171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44"/>
            <p:cNvSpPr/>
            <p:nvPr/>
          </p:nvSpPr>
          <p:spPr>
            <a:xfrm rot="-7457137">
              <a:off x="631907" y="4094825"/>
              <a:ext cx="116022" cy="100892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44"/>
            <p:cNvSpPr/>
            <p:nvPr/>
          </p:nvSpPr>
          <p:spPr>
            <a:xfrm rot="-7457137">
              <a:off x="702504" y="3958350"/>
              <a:ext cx="96058" cy="85226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4"/>
            <p:cNvSpPr/>
            <p:nvPr/>
          </p:nvSpPr>
          <p:spPr>
            <a:xfrm rot="-7457137">
              <a:off x="929095" y="4144008"/>
              <a:ext cx="95969" cy="93552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4"/>
            <p:cNvSpPr/>
            <p:nvPr/>
          </p:nvSpPr>
          <p:spPr>
            <a:xfrm rot="-7457137">
              <a:off x="949656" y="3984305"/>
              <a:ext cx="84778" cy="76721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4"/>
            <p:cNvSpPr/>
            <p:nvPr/>
          </p:nvSpPr>
          <p:spPr>
            <a:xfrm rot="-7457137">
              <a:off x="1035085" y="4206515"/>
              <a:ext cx="69380" cy="60876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4"/>
            <p:cNvSpPr/>
            <p:nvPr/>
          </p:nvSpPr>
          <p:spPr>
            <a:xfrm rot="-7457137">
              <a:off x="789480" y="3829165"/>
              <a:ext cx="76542" cy="67769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4"/>
            <p:cNvSpPr/>
            <p:nvPr/>
          </p:nvSpPr>
          <p:spPr>
            <a:xfrm rot="-7457137">
              <a:off x="908406" y="3765911"/>
              <a:ext cx="95969" cy="92656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4"/>
            <p:cNvSpPr/>
            <p:nvPr/>
          </p:nvSpPr>
          <p:spPr>
            <a:xfrm rot="-7457137">
              <a:off x="1008379" y="3862260"/>
              <a:ext cx="86748" cy="77527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253" name="Google Shape;4253;p44"/>
            <p:cNvGrpSpPr/>
            <p:nvPr/>
          </p:nvGrpSpPr>
          <p:grpSpPr>
            <a:xfrm>
              <a:off x="1244127" y="4319648"/>
              <a:ext cx="415200" cy="359002"/>
              <a:chOff x="1244127" y="4319648"/>
              <a:chExt cx="415200" cy="359002"/>
            </a:xfrm>
          </p:grpSpPr>
          <p:sp>
            <p:nvSpPr>
              <p:cNvPr id="4254" name="Google Shape;4254;p44"/>
              <p:cNvSpPr/>
              <p:nvPr/>
            </p:nvSpPr>
            <p:spPr>
              <a:xfrm rot="6683270">
                <a:off x="1336058" y="4347404"/>
                <a:ext cx="266692" cy="303491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3769" extrusionOk="0">
                    <a:moveTo>
                      <a:pt x="402" y="1"/>
                    </a:moveTo>
                    <a:lnTo>
                      <a:pt x="402" y="1"/>
                    </a:lnTo>
                    <a:cubicBezTo>
                      <a:pt x="54" y="750"/>
                      <a:pt x="1" y="2625"/>
                      <a:pt x="652" y="3339"/>
                    </a:cubicBezTo>
                    <a:cubicBezTo>
                      <a:pt x="968" y="3680"/>
                      <a:pt x="1367" y="3768"/>
                      <a:pt x="1696" y="3768"/>
                    </a:cubicBezTo>
                    <a:cubicBezTo>
                      <a:pt x="2044" y="3768"/>
                      <a:pt x="2312" y="3669"/>
                      <a:pt x="2312" y="3669"/>
                    </a:cubicBezTo>
                    <a:cubicBezTo>
                      <a:pt x="2651" y="3544"/>
                      <a:pt x="3312" y="3205"/>
                      <a:pt x="2964" y="2107"/>
                    </a:cubicBezTo>
                    <a:cubicBezTo>
                      <a:pt x="2625" y="1000"/>
                      <a:pt x="402" y="1"/>
                      <a:pt x="4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44"/>
              <p:cNvSpPr/>
              <p:nvPr/>
            </p:nvSpPr>
            <p:spPr>
              <a:xfrm rot="6683270">
                <a:off x="1349248" y="4310826"/>
                <a:ext cx="167810" cy="340290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4226" extrusionOk="0">
                    <a:moveTo>
                      <a:pt x="1727" y="1940"/>
                    </a:moveTo>
                    <a:lnTo>
                      <a:pt x="1727" y="1940"/>
                    </a:lnTo>
                    <a:cubicBezTo>
                      <a:pt x="1727" y="1940"/>
                      <a:pt x="1727" y="1940"/>
                      <a:pt x="1726" y="1941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727" y="1943"/>
                      <a:pt x="1728" y="1940"/>
                      <a:pt x="1727" y="1940"/>
                    </a:cubicBezTo>
                    <a:close/>
                    <a:moveTo>
                      <a:pt x="10" y="1"/>
                    </a:moveTo>
                    <a:cubicBezTo>
                      <a:pt x="0" y="1"/>
                      <a:pt x="280" y="711"/>
                      <a:pt x="495" y="1182"/>
                    </a:cubicBezTo>
                    <a:lnTo>
                      <a:pt x="155" y="1084"/>
                    </a:lnTo>
                    <a:lnTo>
                      <a:pt x="93" y="1066"/>
                    </a:lnTo>
                    <a:lnTo>
                      <a:pt x="93" y="1066"/>
                    </a:lnTo>
                    <a:cubicBezTo>
                      <a:pt x="227" y="1138"/>
                      <a:pt x="370" y="1200"/>
                      <a:pt x="512" y="1245"/>
                    </a:cubicBezTo>
                    <a:lnTo>
                      <a:pt x="521" y="1245"/>
                    </a:lnTo>
                    <a:cubicBezTo>
                      <a:pt x="655" y="1530"/>
                      <a:pt x="762" y="1754"/>
                      <a:pt x="914" y="2030"/>
                    </a:cubicBezTo>
                    <a:cubicBezTo>
                      <a:pt x="977" y="2137"/>
                      <a:pt x="1039" y="2253"/>
                      <a:pt x="1110" y="2361"/>
                    </a:cubicBezTo>
                    <a:lnTo>
                      <a:pt x="361" y="2182"/>
                    </a:lnTo>
                    <a:lnTo>
                      <a:pt x="245" y="2146"/>
                    </a:lnTo>
                    <a:cubicBezTo>
                      <a:pt x="244" y="2146"/>
                      <a:pt x="244" y="2146"/>
                      <a:pt x="243" y="2146"/>
                    </a:cubicBezTo>
                    <a:lnTo>
                      <a:pt x="243" y="2146"/>
                    </a:lnTo>
                    <a:cubicBezTo>
                      <a:pt x="233" y="2146"/>
                      <a:pt x="786" y="2344"/>
                      <a:pt x="1057" y="2414"/>
                    </a:cubicBezTo>
                    <a:lnTo>
                      <a:pt x="1146" y="2432"/>
                    </a:lnTo>
                    <a:cubicBezTo>
                      <a:pt x="1244" y="2593"/>
                      <a:pt x="1343" y="2762"/>
                      <a:pt x="1432" y="2923"/>
                    </a:cubicBezTo>
                    <a:lnTo>
                      <a:pt x="1485" y="3021"/>
                    </a:lnTo>
                    <a:lnTo>
                      <a:pt x="745" y="2932"/>
                    </a:lnTo>
                    <a:lnTo>
                      <a:pt x="637" y="2923"/>
                    </a:lnTo>
                    <a:cubicBezTo>
                      <a:pt x="602" y="2923"/>
                      <a:pt x="1164" y="3039"/>
                      <a:pt x="1432" y="3075"/>
                    </a:cubicBezTo>
                    <a:lnTo>
                      <a:pt x="1521" y="3083"/>
                    </a:lnTo>
                    <a:cubicBezTo>
                      <a:pt x="1610" y="3262"/>
                      <a:pt x="1700" y="3432"/>
                      <a:pt x="1780" y="3610"/>
                    </a:cubicBezTo>
                    <a:cubicBezTo>
                      <a:pt x="1860" y="3789"/>
                      <a:pt x="1923" y="3976"/>
                      <a:pt x="1967" y="4172"/>
                    </a:cubicBezTo>
                    <a:cubicBezTo>
                      <a:pt x="1972" y="4208"/>
                      <a:pt x="2003" y="4226"/>
                      <a:pt x="2031" y="4226"/>
                    </a:cubicBezTo>
                    <a:cubicBezTo>
                      <a:pt x="2059" y="4226"/>
                      <a:pt x="2083" y="4208"/>
                      <a:pt x="2074" y="4172"/>
                    </a:cubicBezTo>
                    <a:cubicBezTo>
                      <a:pt x="2039" y="4003"/>
                      <a:pt x="1994" y="3842"/>
                      <a:pt x="1923" y="3681"/>
                    </a:cubicBezTo>
                    <a:cubicBezTo>
                      <a:pt x="1833" y="3485"/>
                      <a:pt x="1735" y="3280"/>
                      <a:pt x="1637" y="3083"/>
                    </a:cubicBezTo>
                    <a:cubicBezTo>
                      <a:pt x="1583" y="2985"/>
                      <a:pt x="1521" y="2887"/>
                      <a:pt x="1467" y="2780"/>
                    </a:cubicBezTo>
                    <a:cubicBezTo>
                      <a:pt x="1548" y="2539"/>
                      <a:pt x="1619" y="2298"/>
                      <a:pt x="1700" y="2057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699" y="2019"/>
                      <a:pt x="1513" y="2450"/>
                      <a:pt x="1441" y="2682"/>
                    </a:cubicBezTo>
                    <a:lnTo>
                      <a:pt x="1423" y="2709"/>
                    </a:lnTo>
                    <a:cubicBezTo>
                      <a:pt x="1307" y="2512"/>
                      <a:pt x="1191" y="2307"/>
                      <a:pt x="1075" y="2102"/>
                    </a:cubicBezTo>
                    <a:cubicBezTo>
                      <a:pt x="986" y="1941"/>
                      <a:pt x="905" y="1789"/>
                      <a:pt x="816" y="1629"/>
                    </a:cubicBezTo>
                    <a:cubicBezTo>
                      <a:pt x="852" y="1423"/>
                      <a:pt x="878" y="1227"/>
                      <a:pt x="905" y="1022"/>
                    </a:cubicBezTo>
                    <a:lnTo>
                      <a:pt x="923" y="924"/>
                    </a:lnTo>
                    <a:lnTo>
                      <a:pt x="923" y="924"/>
                    </a:lnTo>
                    <a:cubicBezTo>
                      <a:pt x="861" y="1120"/>
                      <a:pt x="807" y="1325"/>
                      <a:pt x="771" y="1530"/>
                    </a:cubicBezTo>
                    <a:cubicBezTo>
                      <a:pt x="584" y="1173"/>
                      <a:pt x="405" y="808"/>
                      <a:pt x="227" y="442"/>
                    </a:cubicBezTo>
                    <a:cubicBezTo>
                      <a:pt x="155" y="299"/>
                      <a:pt x="84" y="156"/>
                      <a:pt x="13" y="4"/>
                    </a:cubicBezTo>
                    <a:cubicBezTo>
                      <a:pt x="11" y="2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44"/>
              <p:cNvSpPr/>
              <p:nvPr/>
            </p:nvSpPr>
            <p:spPr>
              <a:xfrm rot="6683270">
                <a:off x="1359326" y="4334655"/>
                <a:ext cx="212741" cy="277482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3446" extrusionOk="0">
                    <a:moveTo>
                      <a:pt x="1062" y="171"/>
                    </a:moveTo>
                    <a:cubicBezTo>
                      <a:pt x="794" y="54"/>
                      <a:pt x="518" y="1"/>
                      <a:pt x="232" y="10"/>
                    </a:cubicBezTo>
                    <a:cubicBezTo>
                      <a:pt x="0" y="876"/>
                      <a:pt x="27" y="2384"/>
                      <a:pt x="598" y="3009"/>
                    </a:cubicBezTo>
                    <a:cubicBezTo>
                      <a:pt x="848" y="3276"/>
                      <a:pt x="1187" y="3428"/>
                      <a:pt x="1553" y="3446"/>
                    </a:cubicBezTo>
                    <a:cubicBezTo>
                      <a:pt x="2642" y="2500"/>
                      <a:pt x="2383" y="742"/>
                      <a:pt x="1062" y="1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2196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44"/>
              <p:cNvSpPr/>
              <p:nvPr/>
            </p:nvSpPr>
            <p:spPr>
              <a:xfrm rot="6683270">
                <a:off x="1354110" y="4341459"/>
                <a:ext cx="237220" cy="306389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3805" extrusionOk="0">
                    <a:moveTo>
                      <a:pt x="268" y="1"/>
                    </a:moveTo>
                    <a:lnTo>
                      <a:pt x="259" y="19"/>
                    </a:lnTo>
                    <a:cubicBezTo>
                      <a:pt x="170" y="224"/>
                      <a:pt x="117" y="438"/>
                      <a:pt x="81" y="661"/>
                    </a:cubicBezTo>
                    <a:cubicBezTo>
                      <a:pt x="45" y="876"/>
                      <a:pt x="27" y="1099"/>
                      <a:pt x="18" y="1313"/>
                    </a:cubicBezTo>
                    <a:cubicBezTo>
                      <a:pt x="1" y="1759"/>
                      <a:pt x="45" y="2196"/>
                      <a:pt x="152" y="2625"/>
                    </a:cubicBezTo>
                    <a:cubicBezTo>
                      <a:pt x="215" y="2839"/>
                      <a:pt x="295" y="3035"/>
                      <a:pt x="420" y="3223"/>
                    </a:cubicBezTo>
                    <a:cubicBezTo>
                      <a:pt x="545" y="3410"/>
                      <a:pt x="715" y="3553"/>
                      <a:pt x="911" y="3660"/>
                    </a:cubicBezTo>
                    <a:cubicBezTo>
                      <a:pt x="1107" y="3758"/>
                      <a:pt x="1330" y="3803"/>
                      <a:pt x="1545" y="3803"/>
                    </a:cubicBezTo>
                    <a:cubicBezTo>
                      <a:pt x="1567" y="3804"/>
                      <a:pt x="1590" y="3804"/>
                      <a:pt x="1612" y="3804"/>
                    </a:cubicBezTo>
                    <a:cubicBezTo>
                      <a:pt x="1813" y="3804"/>
                      <a:pt x="2012" y="3769"/>
                      <a:pt x="2196" y="3705"/>
                    </a:cubicBezTo>
                    <a:lnTo>
                      <a:pt x="2196" y="3705"/>
                    </a:lnTo>
                    <a:cubicBezTo>
                      <a:pt x="2012" y="3761"/>
                      <a:pt x="1813" y="3795"/>
                      <a:pt x="1619" y="3795"/>
                    </a:cubicBezTo>
                    <a:cubicBezTo>
                      <a:pt x="1597" y="3795"/>
                      <a:pt x="1575" y="3795"/>
                      <a:pt x="1554" y="3794"/>
                    </a:cubicBezTo>
                    <a:cubicBezTo>
                      <a:pt x="1330" y="3794"/>
                      <a:pt x="1116" y="3741"/>
                      <a:pt x="920" y="3642"/>
                    </a:cubicBezTo>
                    <a:cubicBezTo>
                      <a:pt x="724" y="3544"/>
                      <a:pt x="554" y="3401"/>
                      <a:pt x="429" y="3214"/>
                    </a:cubicBezTo>
                    <a:cubicBezTo>
                      <a:pt x="322" y="3027"/>
                      <a:pt x="233" y="2830"/>
                      <a:pt x="179" y="2616"/>
                    </a:cubicBezTo>
                    <a:cubicBezTo>
                      <a:pt x="72" y="2188"/>
                      <a:pt x="36" y="1750"/>
                      <a:pt x="54" y="1313"/>
                    </a:cubicBezTo>
                    <a:cubicBezTo>
                      <a:pt x="63" y="1099"/>
                      <a:pt x="90" y="885"/>
                      <a:pt x="126" y="670"/>
                    </a:cubicBezTo>
                    <a:cubicBezTo>
                      <a:pt x="160" y="455"/>
                      <a:pt x="219" y="257"/>
                      <a:pt x="295" y="67"/>
                    </a:cubicBezTo>
                    <a:lnTo>
                      <a:pt x="295" y="67"/>
                    </a:lnTo>
                    <a:cubicBezTo>
                      <a:pt x="688" y="252"/>
                      <a:pt x="1071" y="461"/>
                      <a:pt x="1429" y="688"/>
                    </a:cubicBezTo>
                    <a:cubicBezTo>
                      <a:pt x="1803" y="920"/>
                      <a:pt x="2152" y="1206"/>
                      <a:pt x="2455" y="1518"/>
                    </a:cubicBezTo>
                    <a:cubicBezTo>
                      <a:pt x="2607" y="1679"/>
                      <a:pt x="2732" y="1866"/>
                      <a:pt x="2812" y="2072"/>
                    </a:cubicBezTo>
                    <a:cubicBezTo>
                      <a:pt x="2892" y="2277"/>
                      <a:pt x="2928" y="2500"/>
                      <a:pt x="2937" y="2714"/>
                    </a:cubicBezTo>
                    <a:cubicBezTo>
                      <a:pt x="2937" y="2937"/>
                      <a:pt x="2866" y="3151"/>
                      <a:pt x="2732" y="3330"/>
                    </a:cubicBezTo>
                    <a:cubicBezTo>
                      <a:pt x="2589" y="3500"/>
                      <a:pt x="2401" y="3633"/>
                      <a:pt x="2196" y="3705"/>
                    </a:cubicBezTo>
                    <a:cubicBezTo>
                      <a:pt x="2410" y="3633"/>
                      <a:pt x="2589" y="3508"/>
                      <a:pt x="2741" y="3330"/>
                    </a:cubicBezTo>
                    <a:cubicBezTo>
                      <a:pt x="2874" y="3160"/>
                      <a:pt x="2946" y="2937"/>
                      <a:pt x="2946" y="2714"/>
                    </a:cubicBezTo>
                    <a:cubicBezTo>
                      <a:pt x="2946" y="2491"/>
                      <a:pt x="2910" y="2268"/>
                      <a:pt x="2830" y="2063"/>
                    </a:cubicBezTo>
                    <a:cubicBezTo>
                      <a:pt x="2749" y="1857"/>
                      <a:pt x="2625" y="1670"/>
                      <a:pt x="2482" y="1500"/>
                    </a:cubicBezTo>
                    <a:cubicBezTo>
                      <a:pt x="2169" y="1179"/>
                      <a:pt x="1830" y="893"/>
                      <a:pt x="1455" y="661"/>
                    </a:cubicBezTo>
                    <a:cubicBezTo>
                      <a:pt x="1081" y="411"/>
                      <a:pt x="697" y="197"/>
                      <a:pt x="295" y="10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58" name="Google Shape;4258;p44"/>
            <p:cNvSpPr/>
            <p:nvPr/>
          </p:nvSpPr>
          <p:spPr>
            <a:xfrm rot="3470581">
              <a:off x="766015" y="3113467"/>
              <a:ext cx="129400" cy="223048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44"/>
            <p:cNvSpPr/>
            <p:nvPr/>
          </p:nvSpPr>
          <p:spPr>
            <a:xfrm rot="3470581">
              <a:off x="591587" y="3179053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44"/>
            <p:cNvSpPr/>
            <p:nvPr/>
          </p:nvSpPr>
          <p:spPr>
            <a:xfrm rot="3470581">
              <a:off x="707534" y="3025105"/>
              <a:ext cx="185524" cy="18512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44"/>
            <p:cNvSpPr/>
            <p:nvPr/>
          </p:nvSpPr>
          <p:spPr>
            <a:xfrm rot="3470581">
              <a:off x="743614" y="3226486"/>
              <a:ext cx="130044" cy="222404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44"/>
            <p:cNvSpPr/>
            <p:nvPr/>
          </p:nvSpPr>
          <p:spPr>
            <a:xfrm rot="3470581">
              <a:off x="569927" y="3291962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4"/>
            <p:cNvSpPr/>
            <p:nvPr/>
          </p:nvSpPr>
          <p:spPr>
            <a:xfrm rot="3470581">
              <a:off x="720556" y="3341253"/>
              <a:ext cx="138499" cy="218458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44"/>
            <p:cNvSpPr/>
            <p:nvPr/>
          </p:nvSpPr>
          <p:spPr>
            <a:xfrm rot="3470581">
              <a:off x="549455" y="3430585"/>
              <a:ext cx="229329" cy="67317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44"/>
            <p:cNvSpPr/>
            <p:nvPr/>
          </p:nvSpPr>
          <p:spPr>
            <a:xfrm rot="3470581">
              <a:off x="705906" y="3459237"/>
              <a:ext cx="153798" cy="211372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44"/>
            <p:cNvSpPr/>
            <p:nvPr/>
          </p:nvSpPr>
          <p:spPr>
            <a:xfrm rot="3470581">
              <a:off x="541330" y="3563622"/>
              <a:ext cx="224739" cy="69330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44"/>
            <p:cNvSpPr/>
            <p:nvPr/>
          </p:nvSpPr>
          <p:spPr>
            <a:xfrm rot="3470581">
              <a:off x="733886" y="3041544"/>
              <a:ext cx="152430" cy="187376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44"/>
            <p:cNvSpPr/>
            <p:nvPr/>
          </p:nvSpPr>
          <p:spPr>
            <a:xfrm rot="3470581">
              <a:off x="800697" y="3126633"/>
              <a:ext cx="75530" cy="225303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44"/>
            <p:cNvSpPr/>
            <p:nvPr/>
          </p:nvSpPr>
          <p:spPr>
            <a:xfrm rot="3470581">
              <a:off x="596609" y="3179735"/>
              <a:ext cx="226430" cy="7367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44"/>
            <p:cNvSpPr/>
            <p:nvPr/>
          </p:nvSpPr>
          <p:spPr>
            <a:xfrm rot="3470581">
              <a:off x="778418" y="3237670"/>
              <a:ext cx="78429" cy="224578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44"/>
            <p:cNvSpPr/>
            <p:nvPr/>
          </p:nvSpPr>
          <p:spPr>
            <a:xfrm rot="3470581">
              <a:off x="574156" y="3292205"/>
              <a:ext cx="227155" cy="7424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44"/>
            <p:cNvSpPr/>
            <p:nvPr/>
          </p:nvSpPr>
          <p:spPr>
            <a:xfrm rot="3470581">
              <a:off x="754913" y="3354559"/>
              <a:ext cx="89863" cy="220310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44"/>
            <p:cNvSpPr/>
            <p:nvPr/>
          </p:nvSpPr>
          <p:spPr>
            <a:xfrm rot="3470581">
              <a:off x="551291" y="3429828"/>
              <a:ext cx="227155" cy="70457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44"/>
            <p:cNvSpPr/>
            <p:nvPr/>
          </p:nvSpPr>
          <p:spPr>
            <a:xfrm rot="3470581">
              <a:off x="740822" y="3472842"/>
              <a:ext cx="105002" cy="213546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44"/>
            <p:cNvSpPr/>
            <p:nvPr/>
          </p:nvSpPr>
          <p:spPr>
            <a:xfrm rot="3470581">
              <a:off x="541431" y="3563590"/>
              <a:ext cx="226430" cy="71343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44"/>
            <p:cNvSpPr/>
            <p:nvPr/>
          </p:nvSpPr>
          <p:spPr>
            <a:xfrm rot="3470581">
              <a:off x="529843" y="3259215"/>
              <a:ext cx="481043" cy="382080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44"/>
            <p:cNvSpPr/>
            <p:nvPr/>
          </p:nvSpPr>
          <p:spPr>
            <a:xfrm rot="3470581">
              <a:off x="784825" y="3356815"/>
              <a:ext cx="97835" cy="150255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44"/>
            <p:cNvSpPr/>
            <p:nvPr/>
          </p:nvSpPr>
          <p:spPr>
            <a:xfrm rot="3470581">
              <a:off x="641847" y="3060044"/>
              <a:ext cx="306953" cy="35148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44"/>
            <p:cNvSpPr/>
            <p:nvPr/>
          </p:nvSpPr>
          <p:spPr>
            <a:xfrm rot="3470581">
              <a:off x="835965" y="3486253"/>
              <a:ext cx="28102" cy="29552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280" name="Google Shape;4280;p44"/>
          <p:cNvGrpSpPr/>
          <p:nvPr/>
        </p:nvGrpSpPr>
        <p:grpSpPr>
          <a:xfrm>
            <a:off x="8706438" y="542299"/>
            <a:ext cx="2922028" cy="1617996"/>
            <a:chOff x="6529828" y="406724"/>
            <a:chExt cx="2191521" cy="1213497"/>
          </a:xfrm>
        </p:grpSpPr>
        <p:sp>
          <p:nvSpPr>
            <p:cNvPr id="4281" name="Google Shape;4281;p44"/>
            <p:cNvSpPr/>
            <p:nvPr/>
          </p:nvSpPr>
          <p:spPr>
            <a:xfrm rot="3684598">
              <a:off x="7768035" y="538533"/>
              <a:ext cx="118928" cy="99643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44"/>
            <p:cNvSpPr/>
            <p:nvPr/>
          </p:nvSpPr>
          <p:spPr>
            <a:xfrm rot="3684598">
              <a:off x="7771026" y="532500"/>
              <a:ext cx="108953" cy="102525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44"/>
            <p:cNvSpPr/>
            <p:nvPr/>
          </p:nvSpPr>
          <p:spPr>
            <a:xfrm rot="3684598">
              <a:off x="7793812" y="584564"/>
              <a:ext cx="45665" cy="37463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44"/>
            <p:cNvSpPr/>
            <p:nvPr/>
          </p:nvSpPr>
          <p:spPr>
            <a:xfrm rot="3684598">
              <a:off x="7866272" y="705702"/>
              <a:ext cx="105960" cy="105960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44"/>
            <p:cNvSpPr/>
            <p:nvPr/>
          </p:nvSpPr>
          <p:spPr>
            <a:xfrm rot="3684598">
              <a:off x="7857572" y="704582"/>
              <a:ext cx="123140" cy="108953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44"/>
            <p:cNvSpPr/>
            <p:nvPr/>
          </p:nvSpPr>
          <p:spPr>
            <a:xfrm rot="3684598">
              <a:off x="7884517" y="761663"/>
              <a:ext cx="42007" cy="35135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44"/>
            <p:cNvSpPr/>
            <p:nvPr/>
          </p:nvSpPr>
          <p:spPr>
            <a:xfrm rot="3684598">
              <a:off x="7925338" y="452726"/>
              <a:ext cx="312783" cy="350246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4"/>
            <p:cNvSpPr/>
            <p:nvPr/>
          </p:nvSpPr>
          <p:spPr>
            <a:xfrm rot="3684598">
              <a:off x="7960844" y="530968"/>
              <a:ext cx="88116" cy="217795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44"/>
            <p:cNvSpPr/>
            <p:nvPr/>
          </p:nvSpPr>
          <p:spPr>
            <a:xfrm rot="3684598">
              <a:off x="8183952" y="1118143"/>
              <a:ext cx="507524" cy="362881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44"/>
            <p:cNvSpPr/>
            <p:nvPr/>
          </p:nvSpPr>
          <p:spPr>
            <a:xfrm rot="3684598">
              <a:off x="8165540" y="1133940"/>
              <a:ext cx="513731" cy="259359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44"/>
            <p:cNvSpPr/>
            <p:nvPr/>
          </p:nvSpPr>
          <p:spPr>
            <a:xfrm rot="3684598">
              <a:off x="8187627" y="1214371"/>
              <a:ext cx="414532" cy="30280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44"/>
            <p:cNvSpPr/>
            <p:nvPr/>
          </p:nvSpPr>
          <p:spPr>
            <a:xfrm rot="3684598">
              <a:off x="8206005" y="1132501"/>
              <a:ext cx="479815" cy="365874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44"/>
            <p:cNvSpPr/>
            <p:nvPr/>
          </p:nvSpPr>
          <p:spPr>
            <a:xfrm rot="3684598">
              <a:off x="7892887" y="1069279"/>
              <a:ext cx="187204" cy="307906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44"/>
            <p:cNvSpPr/>
            <p:nvPr/>
          </p:nvSpPr>
          <p:spPr>
            <a:xfrm rot="3684598">
              <a:off x="7992492" y="1277972"/>
              <a:ext cx="329519" cy="13710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44"/>
            <p:cNvSpPr/>
            <p:nvPr/>
          </p:nvSpPr>
          <p:spPr>
            <a:xfrm rot="3684598">
              <a:off x="7895820" y="1268781"/>
              <a:ext cx="212697" cy="290948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44"/>
            <p:cNvSpPr/>
            <p:nvPr/>
          </p:nvSpPr>
          <p:spPr>
            <a:xfrm rot="3684598">
              <a:off x="7971489" y="932626"/>
              <a:ext cx="187537" cy="307906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44"/>
            <p:cNvSpPr/>
            <p:nvPr/>
          </p:nvSpPr>
          <p:spPr>
            <a:xfrm rot="3684598">
              <a:off x="8071122" y="1140341"/>
              <a:ext cx="329852" cy="137771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44"/>
            <p:cNvSpPr/>
            <p:nvPr/>
          </p:nvSpPr>
          <p:spPr>
            <a:xfrm rot="3684598">
              <a:off x="8055190" y="802261"/>
              <a:ext cx="185098" cy="310344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44"/>
            <p:cNvSpPr/>
            <p:nvPr/>
          </p:nvSpPr>
          <p:spPr>
            <a:xfrm rot="3684598">
              <a:off x="8152451" y="981705"/>
              <a:ext cx="327524" cy="114827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44"/>
            <p:cNvSpPr/>
            <p:nvPr/>
          </p:nvSpPr>
          <p:spPr>
            <a:xfrm rot="3684598">
              <a:off x="8125796" y="671413"/>
              <a:ext cx="180111" cy="307574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44"/>
            <p:cNvSpPr/>
            <p:nvPr/>
          </p:nvSpPr>
          <p:spPr>
            <a:xfrm rot="3684598">
              <a:off x="8221588" y="815717"/>
              <a:ext cx="322426" cy="100308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44"/>
            <p:cNvSpPr/>
            <p:nvPr/>
          </p:nvSpPr>
          <p:spPr>
            <a:xfrm rot="3684598">
              <a:off x="8031675" y="888600"/>
              <a:ext cx="109840" cy="193079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44"/>
            <p:cNvSpPr/>
            <p:nvPr/>
          </p:nvSpPr>
          <p:spPr>
            <a:xfrm rot="3684598">
              <a:off x="7821405" y="985581"/>
              <a:ext cx="450221" cy="536231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44"/>
            <p:cNvSpPr/>
            <p:nvPr/>
          </p:nvSpPr>
          <p:spPr>
            <a:xfrm rot="3684598">
              <a:off x="8070876" y="879128"/>
              <a:ext cx="47549" cy="30813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44"/>
            <p:cNvSpPr/>
            <p:nvPr/>
          </p:nvSpPr>
          <p:spPr>
            <a:xfrm rot="3684598">
              <a:off x="7916798" y="1241669"/>
              <a:ext cx="146416" cy="294051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44"/>
            <p:cNvSpPr/>
            <p:nvPr/>
          </p:nvSpPr>
          <p:spPr>
            <a:xfrm rot="3684598">
              <a:off x="7940116" y="1071574"/>
              <a:ext cx="97980" cy="30967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44"/>
            <p:cNvSpPr/>
            <p:nvPr/>
          </p:nvSpPr>
          <p:spPr>
            <a:xfrm rot="3684598">
              <a:off x="8000664" y="1261772"/>
              <a:ext cx="295936" cy="140653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44"/>
            <p:cNvSpPr/>
            <p:nvPr/>
          </p:nvSpPr>
          <p:spPr>
            <a:xfrm rot="3684598">
              <a:off x="8014497" y="934669"/>
              <a:ext cx="101970" cy="310899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44"/>
            <p:cNvSpPr/>
            <p:nvPr/>
          </p:nvSpPr>
          <p:spPr>
            <a:xfrm rot="3684598">
              <a:off x="8079361" y="1124361"/>
              <a:ext cx="295825" cy="140542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44"/>
            <p:cNvSpPr/>
            <p:nvPr/>
          </p:nvSpPr>
          <p:spPr>
            <a:xfrm rot="3684598">
              <a:off x="8093619" y="795134"/>
              <a:ext cx="99089" cy="31267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44"/>
            <p:cNvSpPr/>
            <p:nvPr/>
          </p:nvSpPr>
          <p:spPr>
            <a:xfrm rot="3684598">
              <a:off x="8157937" y="969474"/>
              <a:ext cx="304803" cy="119815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44"/>
            <p:cNvSpPr/>
            <p:nvPr/>
          </p:nvSpPr>
          <p:spPr>
            <a:xfrm rot="3684598">
              <a:off x="8154060" y="655286"/>
              <a:ext cx="103965" cy="311010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44"/>
            <p:cNvSpPr/>
            <p:nvPr/>
          </p:nvSpPr>
          <p:spPr>
            <a:xfrm rot="3684598">
              <a:off x="8223884" y="806590"/>
              <a:ext cx="311675" cy="102857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44"/>
            <p:cNvSpPr/>
            <p:nvPr/>
          </p:nvSpPr>
          <p:spPr>
            <a:xfrm rot="3684598">
              <a:off x="7925593" y="680402"/>
              <a:ext cx="543546" cy="653718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44"/>
            <p:cNvSpPr/>
            <p:nvPr/>
          </p:nvSpPr>
          <p:spPr>
            <a:xfrm>
              <a:off x="6532299" y="589641"/>
              <a:ext cx="318236" cy="34323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44"/>
            <p:cNvSpPr/>
            <p:nvPr/>
          </p:nvSpPr>
          <p:spPr>
            <a:xfrm>
              <a:off x="6549883" y="566448"/>
              <a:ext cx="293807" cy="339718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44"/>
            <p:cNvSpPr/>
            <p:nvPr/>
          </p:nvSpPr>
          <p:spPr>
            <a:xfrm>
              <a:off x="6548457" y="624906"/>
              <a:ext cx="279169" cy="305499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44"/>
            <p:cNvSpPr/>
            <p:nvPr/>
          </p:nvSpPr>
          <p:spPr>
            <a:xfrm>
              <a:off x="6529828" y="589831"/>
              <a:ext cx="295233" cy="3456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44"/>
            <p:cNvSpPr/>
            <p:nvPr/>
          </p:nvSpPr>
          <p:spPr>
            <a:xfrm>
              <a:off x="6934455" y="480711"/>
              <a:ext cx="410627" cy="288104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44"/>
            <p:cNvSpPr/>
            <p:nvPr/>
          </p:nvSpPr>
          <p:spPr>
            <a:xfrm>
              <a:off x="6938637" y="516260"/>
              <a:ext cx="364051" cy="266527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44"/>
            <p:cNvSpPr/>
            <p:nvPr/>
          </p:nvSpPr>
          <p:spPr>
            <a:xfrm>
              <a:off x="6931033" y="479570"/>
              <a:ext cx="409866" cy="289720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44"/>
            <p:cNvSpPr/>
            <p:nvPr/>
          </p:nvSpPr>
          <p:spPr>
            <a:xfrm>
              <a:off x="6962494" y="552666"/>
              <a:ext cx="460244" cy="158167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44"/>
            <p:cNvSpPr/>
            <p:nvPr/>
          </p:nvSpPr>
          <p:spPr>
            <a:xfrm>
              <a:off x="7033782" y="605040"/>
              <a:ext cx="482867" cy="460910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44"/>
            <p:cNvSpPr/>
            <p:nvPr/>
          </p:nvSpPr>
          <p:spPr>
            <a:xfrm>
              <a:off x="7401815" y="1010725"/>
              <a:ext cx="146001" cy="143244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44"/>
            <p:cNvSpPr/>
            <p:nvPr/>
          </p:nvSpPr>
          <p:spPr>
            <a:xfrm>
              <a:off x="7200784" y="1001790"/>
              <a:ext cx="144290" cy="144955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44"/>
            <p:cNvSpPr/>
            <p:nvPr/>
          </p:nvSpPr>
          <p:spPr>
            <a:xfrm>
              <a:off x="6940348" y="764538"/>
              <a:ext cx="153700" cy="125374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44"/>
            <p:cNvSpPr/>
            <p:nvPr/>
          </p:nvSpPr>
          <p:spPr>
            <a:xfrm>
              <a:off x="7061631" y="927364"/>
              <a:ext cx="147712" cy="139347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44"/>
            <p:cNvSpPr/>
            <p:nvPr/>
          </p:nvSpPr>
          <p:spPr>
            <a:xfrm>
              <a:off x="7086249" y="956735"/>
              <a:ext cx="56081" cy="60548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44"/>
            <p:cNvSpPr/>
            <p:nvPr/>
          </p:nvSpPr>
          <p:spPr>
            <a:xfrm>
              <a:off x="6974281" y="783549"/>
              <a:ext cx="67107" cy="60263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44"/>
            <p:cNvSpPr/>
            <p:nvPr/>
          </p:nvSpPr>
          <p:spPr>
            <a:xfrm>
              <a:off x="7233006" y="1029736"/>
              <a:ext cx="59503" cy="69769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44"/>
            <p:cNvSpPr/>
            <p:nvPr/>
          </p:nvSpPr>
          <p:spPr>
            <a:xfrm>
              <a:off x="7465498" y="1044279"/>
              <a:ext cx="56081" cy="63210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44"/>
            <p:cNvSpPr/>
            <p:nvPr/>
          </p:nvSpPr>
          <p:spPr>
            <a:xfrm>
              <a:off x="7408658" y="1009014"/>
              <a:ext cx="134975" cy="14533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44"/>
            <p:cNvSpPr/>
            <p:nvPr/>
          </p:nvSpPr>
          <p:spPr>
            <a:xfrm>
              <a:off x="7206772" y="1000840"/>
              <a:ext cx="134119" cy="147046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44"/>
            <p:cNvSpPr/>
            <p:nvPr/>
          </p:nvSpPr>
          <p:spPr>
            <a:xfrm>
              <a:off x="6940348" y="761877"/>
              <a:ext cx="153700" cy="128131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44"/>
            <p:cNvSpPr/>
            <p:nvPr/>
          </p:nvSpPr>
          <p:spPr>
            <a:xfrm>
              <a:off x="7065909" y="925653"/>
              <a:ext cx="136685" cy="142294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44"/>
            <p:cNvSpPr/>
            <p:nvPr/>
          </p:nvSpPr>
          <p:spPr>
            <a:xfrm>
              <a:off x="7491732" y="1129446"/>
              <a:ext cx="29846" cy="33363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44"/>
            <p:cNvSpPr/>
            <p:nvPr/>
          </p:nvSpPr>
          <p:spPr>
            <a:xfrm>
              <a:off x="7226258" y="1119466"/>
              <a:ext cx="32318" cy="34884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44"/>
            <p:cNvSpPr/>
            <p:nvPr/>
          </p:nvSpPr>
          <p:spPr>
            <a:xfrm>
              <a:off x="6925140" y="824232"/>
              <a:ext cx="44199" cy="26139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44"/>
            <p:cNvSpPr/>
            <p:nvPr/>
          </p:nvSpPr>
          <p:spPr>
            <a:xfrm>
              <a:off x="7071041" y="1027645"/>
              <a:ext cx="45910" cy="46956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340" name="Google Shape;4340;p4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1" name="Google Shape;4341;p4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2" name="Google Shape;4342;p44">
            <a:hlinkClick r:id="rId3" action="ppaction://hlinksldjump"/>
          </p:cNvPr>
          <p:cNvSpPr txBox="1"/>
          <p:nvPr/>
        </p:nvSpPr>
        <p:spPr>
          <a:xfrm>
            <a:off x="11594767" y="835567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1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3" name="Google Shape;4343;p4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4" name="Google Shape;4344;p44">
            <a:hlinkClick r:id="rId4" action="ppaction://hlinksldjump"/>
          </p:cNvPr>
          <p:cNvSpPr txBox="1"/>
          <p:nvPr/>
        </p:nvSpPr>
        <p:spPr>
          <a:xfrm>
            <a:off x="11594767" y="1520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2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5" name="Google Shape;4345;p4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6" name="Google Shape;4346;p44">
            <a:hlinkClick r:id="" action="ppaction://noaction"/>
          </p:cNvPr>
          <p:cNvSpPr txBox="1"/>
          <p:nvPr/>
        </p:nvSpPr>
        <p:spPr>
          <a:xfrm>
            <a:off x="11594767" y="22226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3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7" name="Google Shape;4347;p4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8" name="Google Shape;4348;p44">
            <a:hlinkClick r:id="" action="ppaction://noaction"/>
          </p:cNvPr>
          <p:cNvSpPr txBox="1"/>
          <p:nvPr/>
        </p:nvSpPr>
        <p:spPr>
          <a:xfrm>
            <a:off x="11594767" y="2898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4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9" name="Google Shape;4349;p4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0" name="Google Shape;4350;p44">
            <a:hlinkClick r:id="" action="ppaction://noaction"/>
          </p:cNvPr>
          <p:cNvSpPr txBox="1"/>
          <p:nvPr/>
        </p:nvSpPr>
        <p:spPr>
          <a:xfrm>
            <a:off x="11594767" y="3581800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5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51" name="Google Shape;4351;p4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2" name="Google Shape;4352;p44">
            <a:hlinkClick r:id="" action="ppaction://noaction"/>
          </p:cNvPr>
          <p:cNvSpPr txBox="1"/>
          <p:nvPr/>
        </p:nvSpPr>
        <p:spPr>
          <a:xfrm>
            <a:off x="11594767" y="4276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6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53" name="Google Shape;4353;p44"/>
          <p:cNvSpPr/>
          <p:nvPr/>
        </p:nvSpPr>
        <p:spPr>
          <a:xfrm>
            <a:off x="11685141" y="5500819"/>
            <a:ext cx="242296" cy="260933"/>
          </a:xfrm>
          <a:custGeom>
            <a:avLst/>
            <a:gdLst/>
            <a:ahLst/>
            <a:cxnLst/>
            <a:rect l="l" t="t" r="r" b="b"/>
            <a:pathLst>
              <a:path w="10820" h="11654" extrusionOk="0">
                <a:moveTo>
                  <a:pt x="5410" y="1"/>
                </a:moveTo>
                <a:cubicBezTo>
                  <a:pt x="5383" y="1"/>
                  <a:pt x="5357" y="9"/>
                  <a:pt x="5336" y="26"/>
                </a:cubicBezTo>
                <a:lnTo>
                  <a:pt x="1" y="4673"/>
                </a:lnTo>
                <a:lnTo>
                  <a:pt x="1" y="11335"/>
                </a:lnTo>
                <a:cubicBezTo>
                  <a:pt x="1" y="11510"/>
                  <a:pt x="145" y="11653"/>
                  <a:pt x="320" y="11653"/>
                </a:cubicBezTo>
                <a:lnTo>
                  <a:pt x="10501" y="11653"/>
                </a:lnTo>
                <a:cubicBezTo>
                  <a:pt x="10675" y="11653"/>
                  <a:pt x="10819" y="11510"/>
                  <a:pt x="10819" y="11335"/>
                </a:cubicBezTo>
                <a:lnTo>
                  <a:pt x="10819" y="4673"/>
                </a:lnTo>
                <a:lnTo>
                  <a:pt x="5484" y="26"/>
                </a:lnTo>
                <a:cubicBezTo>
                  <a:pt x="5463" y="9"/>
                  <a:pt x="5437" y="1"/>
                  <a:pt x="541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4" name="Google Shape;4354;p44"/>
          <p:cNvSpPr/>
          <p:nvPr/>
        </p:nvSpPr>
        <p:spPr>
          <a:xfrm>
            <a:off x="11795113" y="5500819"/>
            <a:ext cx="132323" cy="260933"/>
          </a:xfrm>
          <a:custGeom>
            <a:avLst/>
            <a:gdLst/>
            <a:ahLst/>
            <a:cxnLst/>
            <a:rect l="l" t="t" r="r" b="b"/>
            <a:pathLst>
              <a:path w="5909" h="11654" extrusionOk="0">
                <a:moveTo>
                  <a:pt x="499" y="1"/>
                </a:moveTo>
                <a:cubicBezTo>
                  <a:pt x="472" y="1"/>
                  <a:pt x="446" y="9"/>
                  <a:pt x="425" y="26"/>
                </a:cubicBezTo>
                <a:lnTo>
                  <a:pt x="0" y="396"/>
                </a:lnTo>
                <a:cubicBezTo>
                  <a:pt x="1916" y="2031"/>
                  <a:pt x="4959" y="4670"/>
                  <a:pt x="4959" y="4670"/>
                </a:cubicBezTo>
                <a:lnTo>
                  <a:pt x="4959" y="11331"/>
                </a:lnTo>
                <a:cubicBezTo>
                  <a:pt x="4959" y="11510"/>
                  <a:pt x="4815" y="11653"/>
                  <a:pt x="4640" y="11653"/>
                </a:cubicBezTo>
                <a:lnTo>
                  <a:pt x="5590" y="11653"/>
                </a:lnTo>
                <a:cubicBezTo>
                  <a:pt x="5764" y="11653"/>
                  <a:pt x="5908" y="11510"/>
                  <a:pt x="5908" y="11331"/>
                </a:cubicBezTo>
                <a:lnTo>
                  <a:pt x="5908" y="4673"/>
                </a:lnTo>
                <a:lnTo>
                  <a:pt x="573" y="26"/>
                </a:lnTo>
                <a:cubicBezTo>
                  <a:pt x="552" y="9"/>
                  <a:pt x="526" y="1"/>
                  <a:pt x="4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5" name="Google Shape;4355;p44"/>
          <p:cNvSpPr/>
          <p:nvPr/>
        </p:nvSpPr>
        <p:spPr>
          <a:xfrm>
            <a:off x="11645326" y="5466380"/>
            <a:ext cx="321860" cy="142155"/>
          </a:xfrm>
          <a:custGeom>
            <a:avLst/>
            <a:gdLst/>
            <a:ahLst/>
            <a:cxnLst/>
            <a:rect l="l" t="t" r="r" b="b"/>
            <a:pathLst>
              <a:path w="14373" h="6349" extrusionOk="0">
                <a:moveTo>
                  <a:pt x="7187" y="0"/>
                </a:moveTo>
                <a:cubicBezTo>
                  <a:pt x="7161" y="0"/>
                  <a:pt x="7135" y="9"/>
                  <a:pt x="7114" y="26"/>
                </a:cubicBezTo>
                <a:lnTo>
                  <a:pt x="83" y="6149"/>
                </a:lnTo>
                <a:cubicBezTo>
                  <a:pt x="0" y="6218"/>
                  <a:pt x="52" y="6348"/>
                  <a:pt x="158" y="6348"/>
                </a:cubicBezTo>
                <a:lnTo>
                  <a:pt x="1779" y="6348"/>
                </a:lnTo>
                <a:lnTo>
                  <a:pt x="7114" y="1705"/>
                </a:lnTo>
                <a:cubicBezTo>
                  <a:pt x="7135" y="1686"/>
                  <a:pt x="7161" y="1677"/>
                  <a:pt x="7187" y="1677"/>
                </a:cubicBezTo>
                <a:cubicBezTo>
                  <a:pt x="7213" y="1677"/>
                  <a:pt x="7239" y="1686"/>
                  <a:pt x="7262" y="1705"/>
                </a:cubicBezTo>
                <a:lnTo>
                  <a:pt x="12597" y="6348"/>
                </a:lnTo>
                <a:lnTo>
                  <a:pt x="14218" y="6348"/>
                </a:lnTo>
                <a:cubicBezTo>
                  <a:pt x="14324" y="6348"/>
                  <a:pt x="14372" y="6218"/>
                  <a:pt x="14293" y="6149"/>
                </a:cubicBezTo>
                <a:lnTo>
                  <a:pt x="7262" y="26"/>
                </a:lnTo>
                <a:cubicBezTo>
                  <a:pt x="7239" y="9"/>
                  <a:pt x="7213" y="0"/>
                  <a:pt x="718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6" name="Google Shape;4356;p44">
            <a:hlinkClick r:id="rId5" action="ppaction://hlinksldjump"/>
          </p:cNvPr>
          <p:cNvSpPr/>
          <p:nvPr/>
        </p:nvSpPr>
        <p:spPr>
          <a:xfrm>
            <a:off x="11639034" y="5461700"/>
            <a:ext cx="334601" cy="304728"/>
          </a:xfrm>
          <a:custGeom>
            <a:avLst/>
            <a:gdLst/>
            <a:ahLst/>
            <a:cxnLst/>
            <a:rect l="l" t="t" r="r" b="b"/>
            <a:pathLst>
              <a:path w="14942" h="13610" extrusionOk="0">
                <a:moveTo>
                  <a:pt x="4548" y="1571"/>
                </a:moveTo>
                <a:lnTo>
                  <a:pt x="4548" y="2006"/>
                </a:lnTo>
                <a:lnTo>
                  <a:pt x="2272" y="2006"/>
                </a:lnTo>
                <a:lnTo>
                  <a:pt x="2272" y="1571"/>
                </a:lnTo>
                <a:close/>
                <a:moveTo>
                  <a:pt x="4164" y="2424"/>
                </a:moveTo>
                <a:lnTo>
                  <a:pt x="4164" y="2774"/>
                </a:lnTo>
                <a:lnTo>
                  <a:pt x="2728" y="4021"/>
                </a:lnTo>
                <a:lnTo>
                  <a:pt x="2728" y="2424"/>
                </a:lnTo>
                <a:close/>
                <a:moveTo>
                  <a:pt x="8937" y="7822"/>
                </a:moveTo>
                <a:cubicBezTo>
                  <a:pt x="8985" y="7822"/>
                  <a:pt x="9023" y="7859"/>
                  <a:pt x="9023" y="7907"/>
                </a:cubicBezTo>
                <a:lnTo>
                  <a:pt x="9023" y="13191"/>
                </a:lnTo>
                <a:lnTo>
                  <a:pt x="6175" y="13191"/>
                </a:lnTo>
                <a:lnTo>
                  <a:pt x="6175" y="7907"/>
                </a:lnTo>
                <a:cubicBezTo>
                  <a:pt x="6175" y="7859"/>
                  <a:pt x="6213" y="7822"/>
                  <a:pt x="6261" y="7822"/>
                </a:cubicBezTo>
                <a:close/>
                <a:moveTo>
                  <a:pt x="7469" y="1"/>
                </a:moveTo>
                <a:cubicBezTo>
                  <a:pt x="7394" y="1"/>
                  <a:pt x="7318" y="27"/>
                  <a:pt x="7258" y="80"/>
                </a:cubicBezTo>
                <a:lnTo>
                  <a:pt x="4966" y="2075"/>
                </a:lnTo>
                <a:lnTo>
                  <a:pt x="4966" y="1482"/>
                </a:lnTo>
                <a:cubicBezTo>
                  <a:pt x="4962" y="1300"/>
                  <a:pt x="4818" y="1153"/>
                  <a:pt x="4637" y="1153"/>
                </a:cubicBezTo>
                <a:lnTo>
                  <a:pt x="2180" y="1153"/>
                </a:lnTo>
                <a:cubicBezTo>
                  <a:pt x="1998" y="1153"/>
                  <a:pt x="1854" y="1300"/>
                  <a:pt x="1851" y="1482"/>
                </a:cubicBezTo>
                <a:lnTo>
                  <a:pt x="1851" y="2099"/>
                </a:lnTo>
                <a:cubicBezTo>
                  <a:pt x="1854" y="2277"/>
                  <a:pt x="1998" y="2424"/>
                  <a:pt x="2180" y="2424"/>
                </a:cubicBezTo>
                <a:lnTo>
                  <a:pt x="2310" y="2424"/>
                </a:lnTo>
                <a:lnTo>
                  <a:pt x="2310" y="4385"/>
                </a:lnTo>
                <a:lnTo>
                  <a:pt x="226" y="6201"/>
                </a:lnTo>
                <a:cubicBezTo>
                  <a:pt x="0" y="6396"/>
                  <a:pt x="141" y="6766"/>
                  <a:pt x="439" y="6766"/>
                </a:cubicBezTo>
                <a:lnTo>
                  <a:pt x="1851" y="6766"/>
                </a:lnTo>
                <a:lnTo>
                  <a:pt x="1851" y="10484"/>
                </a:lnTo>
                <a:cubicBezTo>
                  <a:pt x="1847" y="10604"/>
                  <a:pt x="1940" y="10704"/>
                  <a:pt x="2060" y="10704"/>
                </a:cubicBezTo>
                <a:cubicBezTo>
                  <a:pt x="2180" y="10704"/>
                  <a:pt x="2276" y="10604"/>
                  <a:pt x="2269" y="10484"/>
                </a:cubicBezTo>
                <a:lnTo>
                  <a:pt x="2269" y="6653"/>
                </a:lnTo>
                <a:lnTo>
                  <a:pt x="7471" y="2126"/>
                </a:lnTo>
                <a:lnTo>
                  <a:pt x="12669" y="6653"/>
                </a:lnTo>
                <a:lnTo>
                  <a:pt x="12669" y="13082"/>
                </a:lnTo>
                <a:cubicBezTo>
                  <a:pt x="12669" y="13140"/>
                  <a:pt x="12618" y="13191"/>
                  <a:pt x="12560" y="13191"/>
                </a:cubicBezTo>
                <a:lnTo>
                  <a:pt x="9441" y="13191"/>
                </a:lnTo>
                <a:lnTo>
                  <a:pt x="9441" y="7907"/>
                </a:lnTo>
                <a:cubicBezTo>
                  <a:pt x="9441" y="7630"/>
                  <a:pt x="9215" y="7404"/>
                  <a:pt x="8937" y="7404"/>
                </a:cubicBezTo>
                <a:lnTo>
                  <a:pt x="6261" y="7404"/>
                </a:lnTo>
                <a:cubicBezTo>
                  <a:pt x="5983" y="7404"/>
                  <a:pt x="5757" y="7630"/>
                  <a:pt x="5757" y="7907"/>
                </a:cubicBezTo>
                <a:lnTo>
                  <a:pt x="5757" y="13191"/>
                </a:lnTo>
                <a:lnTo>
                  <a:pt x="2379" y="13191"/>
                </a:lnTo>
                <a:cubicBezTo>
                  <a:pt x="2320" y="13191"/>
                  <a:pt x="2269" y="13140"/>
                  <a:pt x="2269" y="13082"/>
                </a:cubicBezTo>
                <a:lnTo>
                  <a:pt x="2269" y="11492"/>
                </a:lnTo>
                <a:cubicBezTo>
                  <a:pt x="2264" y="11358"/>
                  <a:pt x="2163" y="11291"/>
                  <a:pt x="2061" y="11291"/>
                </a:cubicBezTo>
                <a:cubicBezTo>
                  <a:pt x="1960" y="11291"/>
                  <a:pt x="1858" y="11358"/>
                  <a:pt x="1851" y="11492"/>
                </a:cubicBezTo>
                <a:lnTo>
                  <a:pt x="1851" y="13082"/>
                </a:lnTo>
                <a:cubicBezTo>
                  <a:pt x="1851" y="13373"/>
                  <a:pt x="2087" y="13609"/>
                  <a:pt x="2379" y="13609"/>
                </a:cubicBezTo>
                <a:lnTo>
                  <a:pt x="12560" y="13609"/>
                </a:lnTo>
                <a:cubicBezTo>
                  <a:pt x="12851" y="13609"/>
                  <a:pt x="13087" y="13373"/>
                  <a:pt x="13087" y="13082"/>
                </a:cubicBezTo>
                <a:lnTo>
                  <a:pt x="13087" y="6766"/>
                </a:lnTo>
                <a:lnTo>
                  <a:pt x="14499" y="6766"/>
                </a:lnTo>
                <a:cubicBezTo>
                  <a:pt x="14801" y="6766"/>
                  <a:pt x="14941" y="6396"/>
                  <a:pt x="14715" y="6201"/>
                </a:cubicBezTo>
                <a:lnTo>
                  <a:pt x="14712" y="6201"/>
                </a:lnTo>
                <a:lnTo>
                  <a:pt x="11675" y="3555"/>
                </a:lnTo>
                <a:cubicBezTo>
                  <a:pt x="11631" y="3517"/>
                  <a:pt x="11583" y="3501"/>
                  <a:pt x="11538" y="3501"/>
                </a:cubicBezTo>
                <a:cubicBezTo>
                  <a:pt x="11369" y="3501"/>
                  <a:pt x="11234" y="3727"/>
                  <a:pt x="11401" y="3871"/>
                </a:cubicBezTo>
                <a:lnTo>
                  <a:pt x="14245" y="6348"/>
                </a:lnTo>
                <a:lnTo>
                  <a:pt x="12954" y="6348"/>
                </a:lnTo>
                <a:lnTo>
                  <a:pt x="7680" y="1756"/>
                </a:lnTo>
                <a:cubicBezTo>
                  <a:pt x="7620" y="1703"/>
                  <a:pt x="7544" y="1677"/>
                  <a:pt x="7469" y="1677"/>
                </a:cubicBezTo>
                <a:cubicBezTo>
                  <a:pt x="7394" y="1677"/>
                  <a:pt x="7318" y="1703"/>
                  <a:pt x="7258" y="1756"/>
                </a:cubicBezTo>
                <a:lnTo>
                  <a:pt x="1981" y="6348"/>
                </a:lnTo>
                <a:lnTo>
                  <a:pt x="693" y="6348"/>
                </a:lnTo>
                <a:lnTo>
                  <a:pt x="2656" y="4638"/>
                </a:lnTo>
                <a:lnTo>
                  <a:pt x="4510" y="3024"/>
                </a:lnTo>
                <a:lnTo>
                  <a:pt x="7467" y="451"/>
                </a:lnTo>
                <a:lnTo>
                  <a:pt x="10644" y="3216"/>
                </a:lnTo>
                <a:cubicBezTo>
                  <a:pt x="10689" y="3254"/>
                  <a:pt x="10736" y="3271"/>
                  <a:pt x="10782" y="3271"/>
                </a:cubicBezTo>
                <a:cubicBezTo>
                  <a:pt x="10951" y="3271"/>
                  <a:pt x="11086" y="3044"/>
                  <a:pt x="10921" y="2901"/>
                </a:cubicBezTo>
                <a:lnTo>
                  <a:pt x="7680" y="80"/>
                </a:lnTo>
                <a:cubicBezTo>
                  <a:pt x="7620" y="27"/>
                  <a:pt x="7544" y="1"/>
                  <a:pt x="74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/>
              <p:cNvSpPr txBox="1"/>
              <p:nvPr/>
            </p:nvSpPr>
            <p:spPr>
              <a:xfrm>
                <a:off x="933093" y="711983"/>
                <a:ext cx="8751436" cy="16243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 smtClean="0">
                    <a:latin typeface="UTM Seagull" panose="02040603050506020204" pitchFamily="18" charset="0"/>
                  </a:rPr>
                  <a:t>Bài 2: </a:t>
                </a:r>
                <a:r>
                  <a:rPr lang="en-US" sz="3600" dirty="0" err="1" smtClean="0">
                    <a:latin typeface="UTM Seagull" panose="02040603050506020204" pitchFamily="18" charset="0"/>
                  </a:rPr>
                  <a:t>Tính</a:t>
                </a:r>
                <a:r>
                  <a:rPr lang="en-US" sz="36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3600" dirty="0" err="1" smtClean="0">
                    <a:latin typeface="UTM Seagull" panose="02040603050506020204" pitchFamily="18" charset="0"/>
                  </a:rPr>
                  <a:t>chu</a:t>
                </a:r>
                <a:r>
                  <a:rPr lang="en-US" sz="3600" dirty="0" smtClean="0">
                    <a:latin typeface="UTM Seagull" panose="02040603050506020204" pitchFamily="18" charset="0"/>
                  </a:rPr>
                  <a:t> vi </a:t>
                </a:r>
                <a:r>
                  <a:rPr lang="en-US" sz="3600" dirty="0" err="1" smtClean="0">
                    <a:latin typeface="UTM Seagull" panose="02040603050506020204" pitchFamily="18" charset="0"/>
                  </a:rPr>
                  <a:t>hình</a:t>
                </a:r>
                <a:r>
                  <a:rPr lang="en-US" sz="36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3600" dirty="0" err="1" smtClean="0">
                    <a:latin typeface="UTM Seagull" panose="02040603050506020204" pitchFamily="18" charset="0"/>
                  </a:rPr>
                  <a:t>chữ</a:t>
                </a:r>
                <a:r>
                  <a:rPr lang="en-US" sz="36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3600" dirty="0" err="1" smtClean="0">
                    <a:latin typeface="UTM Seagull" panose="02040603050506020204" pitchFamily="18" charset="0"/>
                  </a:rPr>
                  <a:t>nhật</a:t>
                </a:r>
                <a:r>
                  <a:rPr lang="en-US" sz="36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3600" dirty="0" err="1" smtClean="0">
                    <a:latin typeface="UTM Seagull" panose="02040603050506020204" pitchFamily="18" charset="0"/>
                  </a:rPr>
                  <a:t>có</a:t>
                </a:r>
                <a:r>
                  <a:rPr lang="en-US" sz="36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3600" dirty="0" err="1" smtClean="0">
                    <a:latin typeface="UTM Seagull" panose="02040603050506020204" pitchFamily="18" charset="0"/>
                  </a:rPr>
                  <a:t>chiều</a:t>
                </a:r>
                <a:r>
                  <a:rPr lang="en-US" sz="36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3600" dirty="0" err="1" smtClean="0">
                    <a:latin typeface="UTM Seagull" panose="02040603050506020204" pitchFamily="18" charset="0"/>
                  </a:rPr>
                  <a:t>dài</a:t>
                </a:r>
                <a:r>
                  <a:rPr lang="en-US" sz="3600" dirty="0" smtClean="0">
                    <a:latin typeface="UTM Seagull" panose="02040603050506020204" pitchFamily="18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4400" b="1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4400" b="1" i="1" smtClean="0">
                            <a:latin typeface="Cambria Math" panose="02040503050406030204" pitchFamily="18" charset="0"/>
                          </a:rPr>
                          <m:t>𝟒</m:t>
                        </m:r>
                      </m:num>
                      <m:den>
                        <m:r>
                          <a:rPr lang="en-US" sz="4400" b="1" i="1" smtClean="0">
                            <a:latin typeface="Cambria Math" panose="02040503050406030204" pitchFamily="18" charset="0"/>
                          </a:rPr>
                          <m:t>𝟓</m:t>
                        </m:r>
                      </m:den>
                    </m:f>
                  </m:oMath>
                </a14:m>
                <a:r>
                  <a:rPr lang="en-US" sz="3600" dirty="0" smtClean="0">
                    <a:latin typeface="UTM Seagull" panose="02040603050506020204" pitchFamily="18" charset="0"/>
                  </a:rPr>
                  <a:t>m </a:t>
                </a:r>
                <a:r>
                  <a:rPr lang="en-US" sz="3600" dirty="0" err="1" smtClean="0">
                    <a:latin typeface="UTM Seagull" panose="02040603050506020204" pitchFamily="18" charset="0"/>
                  </a:rPr>
                  <a:t>và</a:t>
                </a:r>
                <a:r>
                  <a:rPr lang="en-US" sz="36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3600" dirty="0" err="1" smtClean="0">
                    <a:latin typeface="UTM Seagull" panose="02040603050506020204" pitchFamily="18" charset="0"/>
                  </a:rPr>
                  <a:t>chiều</a:t>
                </a:r>
                <a:r>
                  <a:rPr lang="en-US" sz="3600" dirty="0" smtClean="0">
                    <a:latin typeface="UTM Seagull" panose="02040603050506020204" pitchFamily="18" charset="0"/>
                  </a:rPr>
                  <a:t> </a:t>
                </a:r>
                <a:r>
                  <a:rPr lang="en-US" sz="3600" dirty="0" err="1" smtClean="0">
                    <a:latin typeface="UTM Seagull" panose="02040603050506020204" pitchFamily="18" charset="0"/>
                  </a:rPr>
                  <a:t>rộng</a:t>
                </a:r>
                <a:r>
                  <a:rPr lang="en-US" sz="3600" dirty="0" smtClean="0">
                    <a:latin typeface="UTM Seagull" panose="02040603050506020204" pitchFamily="18" charset="0"/>
                  </a:rPr>
                  <a:t>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4400" b="1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4400" b="1" i="1" smtClean="0">
                            <a:latin typeface="Cambria Math" panose="02040503050406030204" pitchFamily="18" charset="0"/>
                          </a:rPr>
                          <m:t>𝟐</m:t>
                        </m:r>
                      </m:num>
                      <m:den>
                        <m:r>
                          <a:rPr lang="en-US" sz="4400" b="1" i="1" smtClean="0">
                            <a:latin typeface="Cambria Math" panose="02040503050406030204" pitchFamily="18" charset="0"/>
                          </a:rPr>
                          <m:t>𝟑</m:t>
                        </m:r>
                      </m:den>
                    </m:f>
                  </m:oMath>
                </a14:m>
                <a:r>
                  <a:rPr lang="en-US" sz="3600" dirty="0" smtClean="0">
                    <a:latin typeface="UTM Seagull" panose="02040603050506020204" pitchFamily="18" charset="0"/>
                  </a:rPr>
                  <a:t>m.  </a:t>
                </a:r>
                <a:endParaRPr lang="en-US" sz="3600" dirty="0">
                  <a:latin typeface="UTM Seagull" panose="02040603050506020204" pitchFamily="18" charset="0"/>
                </a:endParaRPr>
              </a:p>
            </p:txBody>
          </p:sp>
        </mc:Choice>
        <mc:Fallback xmlns="">
          <p:sp>
            <p:nvSpPr>
              <p:cNvPr id="5" name="TextBox 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33093" y="711983"/>
                <a:ext cx="8751436" cy="1624355"/>
              </a:xfrm>
              <a:prstGeom prst="rect">
                <a:avLst/>
              </a:prstGeom>
              <a:blipFill>
                <a:blip r:embed="rId6"/>
                <a:stretch>
                  <a:fillRect l="-2089" t="-6015" b="-150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1" name="Text Box 5"/>
          <p:cNvSpPr txBox="1">
            <a:spLocks noChangeArrowheads="1"/>
          </p:cNvSpPr>
          <p:nvPr/>
        </p:nvSpPr>
        <p:spPr bwMode="auto">
          <a:xfrm>
            <a:off x="3838215" y="2592033"/>
            <a:ext cx="1907704" cy="58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id-ID" sz="3200" b="1" u="sng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Tóm</a:t>
            </a:r>
            <a:r>
              <a:rPr lang="en-US" altLang="id-ID" sz="3200" b="1" u="sng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200" b="1" u="sng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tắt</a:t>
            </a:r>
            <a:r>
              <a:rPr lang="en-US" altLang="id-ID" sz="32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2" name="TextBox 151"/>
              <p:cNvSpPr txBox="1">
                <a:spLocks noChangeArrowheads="1"/>
              </p:cNvSpPr>
              <p:nvPr/>
            </p:nvSpPr>
            <p:spPr bwMode="auto">
              <a:xfrm>
                <a:off x="2916622" y="3349817"/>
                <a:ext cx="3893252" cy="97975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r>
                  <a:rPr lang="en-US" sz="3200" dirty="0" err="1">
                    <a:solidFill>
                      <a:srgbClr val="0000CC"/>
                    </a:solidFill>
                    <a:latin typeface="UTM Seagull" panose="02040603050506020204" pitchFamily="18" charset="0"/>
                    <a:cs typeface="Times New Roman" pitchFamily="18" charset="0"/>
                  </a:rPr>
                  <a:t>Chiều</a:t>
                </a:r>
                <a:r>
                  <a:rPr lang="en-US" sz="3200" dirty="0">
                    <a:solidFill>
                      <a:srgbClr val="0000CC"/>
                    </a:solidFill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sz="3200" dirty="0" err="1">
                    <a:solidFill>
                      <a:srgbClr val="0000CC"/>
                    </a:solidFill>
                    <a:latin typeface="UTM Seagull" panose="02040603050506020204" pitchFamily="18" charset="0"/>
                    <a:cs typeface="Times New Roman" pitchFamily="18" charset="0"/>
                  </a:rPr>
                  <a:t>dài</a:t>
                </a:r>
                <a:r>
                  <a:rPr lang="en-US" sz="3200" dirty="0">
                    <a:solidFill>
                      <a:srgbClr val="0000CC"/>
                    </a:solidFill>
                    <a:latin typeface="Times New Roman" pitchFamily="18" charset="0"/>
                    <a:cs typeface="Times New Roman" pitchFamily="18" charset="0"/>
                  </a:rPr>
                  <a:t>  </a:t>
                </a:r>
                <a:r>
                  <a:rPr lang="en-US" sz="3400" dirty="0" smtClean="0">
                    <a:solidFill>
                      <a:srgbClr val="0000CC"/>
                    </a:solidFill>
                    <a:latin typeface="Times New Roman" pitchFamily="18" charset="0"/>
                    <a:cs typeface="Times New Roman" pitchFamily="18" charset="0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4000" b="1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4000" b="1" i="1" smtClean="0">
                            <a:latin typeface="Cambria Math" panose="02040503050406030204" pitchFamily="18" charset="0"/>
                          </a:rPr>
                          <m:t>𝟒</m:t>
                        </m:r>
                      </m:num>
                      <m:den>
                        <m:r>
                          <a:rPr lang="en-US" sz="4000" b="1" i="1" smtClean="0">
                            <a:latin typeface="Cambria Math" panose="02040503050406030204" pitchFamily="18" charset="0"/>
                          </a:rPr>
                          <m:t>𝟓</m:t>
                        </m:r>
                      </m:den>
                    </m:f>
                  </m:oMath>
                </a14:m>
                <a:r>
                  <a:rPr lang="en-US" sz="3200" dirty="0" smtClean="0">
                    <a:latin typeface="UTM Seagull" panose="02040603050506020204" pitchFamily="18" charset="0"/>
                  </a:rPr>
                  <a:t> m </a:t>
                </a:r>
                <a:r>
                  <a:rPr lang="en-US" sz="3600" dirty="0" smtClean="0">
                    <a:solidFill>
                      <a:srgbClr val="0000CC"/>
                    </a:solidFill>
                    <a:latin typeface="Times New Roman" pitchFamily="18" charset="0"/>
                    <a:cs typeface="Times New Roman" pitchFamily="18" charset="0"/>
                  </a:rPr>
                  <a:t> </a:t>
                </a:r>
                <a:endParaRPr lang="en-US" sz="3400" dirty="0">
                  <a:solidFill>
                    <a:srgbClr val="0000CC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</mc:Choice>
        <mc:Fallback xmlns="">
          <p:sp>
            <p:nvSpPr>
              <p:cNvPr id="152" name="TextBox 15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2916622" y="3349817"/>
                <a:ext cx="3893252" cy="979755"/>
              </a:xfrm>
              <a:prstGeom prst="rect">
                <a:avLst/>
              </a:prstGeom>
              <a:blipFill>
                <a:blip r:embed="rId7"/>
                <a:stretch>
                  <a:fillRect l="-3912" b="-5000"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5" name="TextBox 154"/>
              <p:cNvSpPr txBox="1">
                <a:spLocks noChangeArrowheads="1"/>
              </p:cNvSpPr>
              <p:nvPr/>
            </p:nvSpPr>
            <p:spPr bwMode="auto">
              <a:xfrm>
                <a:off x="2908508" y="4327539"/>
                <a:ext cx="3767118" cy="9814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r>
                  <a:rPr lang="en-US" sz="3200" dirty="0" err="1">
                    <a:solidFill>
                      <a:srgbClr val="FF0000"/>
                    </a:solidFill>
                    <a:latin typeface="UTM Seagull" panose="02040603050506020204" pitchFamily="18" charset="0"/>
                    <a:cs typeface="Times New Roman" pitchFamily="18" charset="0"/>
                  </a:rPr>
                  <a:t>Chiều</a:t>
                </a:r>
                <a:r>
                  <a:rPr lang="en-US" sz="3200" dirty="0">
                    <a:solidFill>
                      <a:srgbClr val="FF0000"/>
                    </a:solidFill>
                    <a:latin typeface="UTM Seagull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sz="3200" dirty="0" err="1">
                    <a:solidFill>
                      <a:srgbClr val="FF0000"/>
                    </a:solidFill>
                    <a:latin typeface="UTM Seagull" panose="02040603050506020204" pitchFamily="18" charset="0"/>
                    <a:cs typeface="Times New Roman" pitchFamily="18" charset="0"/>
                  </a:rPr>
                  <a:t>rộng</a:t>
                </a:r>
                <a:r>
                  <a:rPr lang="en-US" sz="3200" dirty="0" smtClean="0">
                    <a:solidFill>
                      <a:srgbClr val="FF0000"/>
                    </a:solidFill>
                    <a:latin typeface="UTM Seagull" panose="02040603050506020204" pitchFamily="18" charset="0"/>
                    <a:cs typeface="Times New Roman" pitchFamily="18" charset="0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4000" b="1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4000" b="1" i="1" smtClean="0">
                            <a:latin typeface="Cambria Math" panose="02040503050406030204" pitchFamily="18" charset="0"/>
                          </a:rPr>
                          <m:t>𝟐</m:t>
                        </m:r>
                      </m:num>
                      <m:den>
                        <m:r>
                          <a:rPr lang="en-US" sz="4000" b="1" i="1" smtClean="0">
                            <a:latin typeface="Cambria Math" panose="02040503050406030204" pitchFamily="18" charset="0"/>
                          </a:rPr>
                          <m:t>𝟑</m:t>
                        </m:r>
                      </m:den>
                    </m:f>
                  </m:oMath>
                </a14:m>
                <a:r>
                  <a:rPr lang="en-US" sz="3200" dirty="0" smtClean="0">
                    <a:latin typeface="UTM Seagull" panose="02040603050506020204" pitchFamily="18" charset="0"/>
                  </a:rPr>
                  <a:t> m</a:t>
                </a:r>
                <a:r>
                  <a:rPr lang="en-US" sz="3200" dirty="0" smtClean="0">
                    <a:solidFill>
                      <a:srgbClr val="FF0000"/>
                    </a:solidFill>
                    <a:latin typeface="UTM Seagull" panose="02040603050506020204" pitchFamily="18" charset="0"/>
                    <a:cs typeface="Times New Roman" pitchFamily="18" charset="0"/>
                  </a:rPr>
                  <a:t>  </a:t>
                </a:r>
                <a:endParaRPr lang="en-US" sz="3200" dirty="0">
                  <a:solidFill>
                    <a:srgbClr val="FF0000"/>
                  </a:solidFill>
                  <a:latin typeface="UTM Seagull" panose="02040603050506020204" pitchFamily="18" charset="0"/>
                  <a:cs typeface="Times New Roman" pitchFamily="18" charset="0"/>
                </a:endParaRPr>
              </a:p>
            </p:txBody>
          </p:sp>
        </mc:Choice>
        <mc:Fallback xmlns="">
          <p:sp>
            <p:nvSpPr>
              <p:cNvPr id="155" name="TextBox 15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2908508" y="4327539"/>
                <a:ext cx="3767118" cy="981487"/>
              </a:xfrm>
              <a:prstGeom prst="rect">
                <a:avLst/>
              </a:prstGeom>
              <a:blipFill>
                <a:blip r:embed="rId8"/>
                <a:stretch>
                  <a:fillRect l="-4045" b="-1863"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6" name="TextBox 155"/>
          <p:cNvSpPr txBox="1"/>
          <p:nvPr/>
        </p:nvSpPr>
        <p:spPr>
          <a:xfrm>
            <a:off x="2960876" y="5255326"/>
            <a:ext cx="3714750" cy="64611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sz="3400" dirty="0" smtClean="0">
                <a:latin typeface="UTM Seagull" panose="02040603050506020204" pitchFamily="18" charset="0"/>
                <a:cs typeface="Times New Roman" pitchFamily="18" charset="0"/>
              </a:rPr>
              <a:t>Chu vi : </a:t>
            </a:r>
            <a:r>
              <a:rPr lang="en-US" sz="3400" dirty="0">
                <a:latin typeface="UTM Seagull" panose="02040603050506020204" pitchFamily="18" charset="0"/>
                <a:cs typeface="Times New Roman" pitchFamily="18" charset="0"/>
              </a:rPr>
              <a:t>…. </a:t>
            </a:r>
            <a:r>
              <a:rPr lang="en-US" sz="3600" dirty="0" smtClean="0">
                <a:solidFill>
                  <a:schemeClr val="tx1">
                    <a:lumMod val="95000"/>
                    <a:lumOff val="5000"/>
                  </a:schemeClr>
                </a:solidFill>
                <a:latin typeface="UTM Seagull" panose="02040603050506020204" pitchFamily="18" charset="0"/>
                <a:cs typeface="Times New Roman" pitchFamily="18" charset="0"/>
              </a:rPr>
              <a:t>m?</a:t>
            </a:r>
            <a:r>
              <a:rPr lang="en-US" sz="3400" dirty="0" smtClean="0">
                <a:solidFill>
                  <a:schemeClr val="tx1">
                    <a:lumMod val="95000"/>
                    <a:lumOff val="5000"/>
                  </a:schemeClr>
                </a:solidFill>
                <a:latin typeface="UTM Seagull" panose="02040603050506020204" pitchFamily="18" charset="0"/>
                <a:cs typeface="Times New Roman" pitchFamily="18" charset="0"/>
              </a:rPr>
              <a:t> </a:t>
            </a:r>
            <a:endParaRPr lang="en-US" sz="3400" dirty="0">
              <a:solidFill>
                <a:schemeClr val="tx1">
                  <a:lumMod val="95000"/>
                  <a:lumOff val="5000"/>
                </a:schemeClr>
              </a:solidFill>
              <a:latin typeface="UTM Seagull" panose="02040603050506020204" pitchFamily="18" charset="0"/>
              <a:cs typeface="Times New Roman" pitchFamily="18" charset="0"/>
            </a:endParaRPr>
          </a:p>
        </p:txBody>
      </p:sp>
      <p:pic>
        <p:nvPicPr>
          <p:cNvPr id="157" name="Google Shape;4039;p41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9089763" y="4134453"/>
            <a:ext cx="2801356" cy="2380360"/>
          </a:xfrm>
          <a:prstGeom prst="rect">
            <a:avLst/>
          </a:prstGeom>
          <a:noFill/>
          <a:ln>
            <a:noFill/>
          </a:ln>
        </p:spPr>
      </p:pic>
      <p:sp>
        <p:nvSpPr>
          <p:cNvPr id="158" name="Google Shape;3916;p41"/>
          <p:cNvSpPr/>
          <p:nvPr/>
        </p:nvSpPr>
        <p:spPr>
          <a:xfrm>
            <a:off x="6418612" y="2432362"/>
            <a:ext cx="4286649" cy="2115388"/>
          </a:xfrm>
          <a:custGeom>
            <a:avLst/>
            <a:gdLst/>
            <a:ahLst/>
            <a:cxnLst/>
            <a:rect l="l" t="t" r="r" b="b"/>
            <a:pathLst>
              <a:path w="72706" h="40701" extrusionOk="0">
                <a:moveTo>
                  <a:pt x="36801" y="741"/>
                </a:moveTo>
                <a:cubicBezTo>
                  <a:pt x="28821" y="741"/>
                  <a:pt x="20834" y="1018"/>
                  <a:pt x="12884" y="1572"/>
                </a:cubicBezTo>
                <a:cubicBezTo>
                  <a:pt x="9240" y="1834"/>
                  <a:pt x="5216" y="2334"/>
                  <a:pt x="2787" y="5049"/>
                </a:cubicBezTo>
                <a:cubicBezTo>
                  <a:pt x="667" y="7431"/>
                  <a:pt x="357" y="10884"/>
                  <a:pt x="238" y="14075"/>
                </a:cubicBezTo>
                <a:cubicBezTo>
                  <a:pt x="0" y="19552"/>
                  <a:pt x="48" y="25101"/>
                  <a:pt x="1548" y="30364"/>
                </a:cubicBezTo>
                <a:cubicBezTo>
                  <a:pt x="2024" y="31959"/>
                  <a:pt x="2644" y="33555"/>
                  <a:pt x="3787" y="34770"/>
                </a:cubicBezTo>
                <a:cubicBezTo>
                  <a:pt x="5668" y="36770"/>
                  <a:pt x="8621" y="37318"/>
                  <a:pt x="11360" y="37699"/>
                </a:cubicBezTo>
                <a:cubicBezTo>
                  <a:pt x="20727" y="39023"/>
                  <a:pt x="30760" y="40700"/>
                  <a:pt x="40488" y="40700"/>
                </a:cubicBezTo>
                <a:cubicBezTo>
                  <a:pt x="47727" y="40700"/>
                  <a:pt x="54797" y="39772"/>
                  <a:pt x="61299" y="37080"/>
                </a:cubicBezTo>
                <a:cubicBezTo>
                  <a:pt x="63299" y="36270"/>
                  <a:pt x="66371" y="35055"/>
                  <a:pt x="67991" y="33626"/>
                </a:cubicBezTo>
                <a:cubicBezTo>
                  <a:pt x="72706" y="29435"/>
                  <a:pt x="70944" y="19504"/>
                  <a:pt x="70324" y="13217"/>
                </a:cubicBezTo>
                <a:cubicBezTo>
                  <a:pt x="70158" y="11384"/>
                  <a:pt x="69896" y="9550"/>
                  <a:pt x="69157" y="7883"/>
                </a:cubicBezTo>
                <a:cubicBezTo>
                  <a:pt x="65681" y="0"/>
                  <a:pt x="52773" y="1048"/>
                  <a:pt x="45772" y="858"/>
                </a:cubicBezTo>
                <a:cubicBezTo>
                  <a:pt x="42784" y="780"/>
                  <a:pt x="39793" y="741"/>
                  <a:pt x="36801" y="74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  <a:ea typeface="Open Sans"/>
                <a:cs typeface="Open Sans"/>
                <a:sym typeface="Open Sans"/>
              </a:rPr>
              <a:t>Chu vi = (</a:t>
            </a:r>
            <a:r>
              <a:rPr lang="en-US" sz="2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  <a:ea typeface="Open Sans"/>
                <a:cs typeface="Open Sans"/>
                <a:sym typeface="Open Sans"/>
              </a:rPr>
              <a:t>dài</a:t>
            </a:r>
            <a:r>
              <a:rPr lang="en-US" sz="2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  <a:ea typeface="Open Sans"/>
                <a:cs typeface="Open Sans"/>
                <a:sym typeface="Open Sans"/>
              </a:rPr>
              <a:t> + </a:t>
            </a:r>
            <a:r>
              <a:rPr lang="en-US" sz="2800" dirty="0" err="1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  <a:ea typeface="Open Sans"/>
                <a:cs typeface="Open Sans"/>
                <a:sym typeface="Open Sans"/>
              </a:rPr>
              <a:t>rộng</a:t>
            </a:r>
            <a:r>
              <a:rPr lang="en-US" sz="2800" dirty="0" smtClean="0">
                <a:solidFill>
                  <a:schemeClr val="accent6">
                    <a:lumMod val="20000"/>
                    <a:lumOff val="80000"/>
                  </a:schemeClr>
                </a:solidFill>
                <a:latin typeface="UTM Alberta Heavy" panose="02040603050506020204" pitchFamily="18" charset="0"/>
                <a:ea typeface="Open Sans"/>
                <a:cs typeface="Open Sans"/>
                <a:sym typeface="Open Sans"/>
              </a:rPr>
              <a:t>) x2</a:t>
            </a:r>
            <a:endParaRPr sz="2800" dirty="0">
              <a:solidFill>
                <a:schemeClr val="accent6">
                  <a:lumMod val="20000"/>
                  <a:lumOff val="80000"/>
                </a:schemeClr>
              </a:solidFill>
              <a:latin typeface="UTM Alberta Heavy" panose="02040603050506020204" pitchFamily="18" charset="0"/>
              <a:ea typeface="Open Sans"/>
              <a:cs typeface="Open Sans"/>
              <a:sym typeface="Open Sans"/>
            </a:endParaRPr>
          </a:p>
        </p:txBody>
      </p:sp>
      <p:sp>
        <p:nvSpPr>
          <p:cNvPr id="159" name="Google Shape;3922;p41"/>
          <p:cNvSpPr/>
          <p:nvPr/>
        </p:nvSpPr>
        <p:spPr>
          <a:xfrm flipH="1">
            <a:off x="9505879" y="3898184"/>
            <a:ext cx="1313898" cy="620353"/>
          </a:xfrm>
          <a:custGeom>
            <a:avLst/>
            <a:gdLst/>
            <a:ahLst/>
            <a:cxnLst/>
            <a:rect l="l" t="t" r="r" b="b"/>
            <a:pathLst>
              <a:path w="23197" h="10512" extrusionOk="0">
                <a:moveTo>
                  <a:pt x="12370" y="0"/>
                </a:moveTo>
                <a:cubicBezTo>
                  <a:pt x="12072" y="0"/>
                  <a:pt x="11782" y="18"/>
                  <a:pt x="11503" y="53"/>
                </a:cubicBezTo>
                <a:cubicBezTo>
                  <a:pt x="6644" y="648"/>
                  <a:pt x="4906" y="6530"/>
                  <a:pt x="0" y="7721"/>
                </a:cubicBezTo>
                <a:cubicBezTo>
                  <a:pt x="2749" y="9624"/>
                  <a:pt x="6283" y="10512"/>
                  <a:pt x="9770" y="10512"/>
                </a:cubicBezTo>
                <a:cubicBezTo>
                  <a:pt x="11782" y="10512"/>
                  <a:pt x="13778" y="10216"/>
                  <a:pt x="15599" y="9650"/>
                </a:cubicBezTo>
                <a:cubicBezTo>
                  <a:pt x="16504" y="9364"/>
                  <a:pt x="17409" y="9007"/>
                  <a:pt x="18147" y="8388"/>
                </a:cubicBezTo>
                <a:cubicBezTo>
                  <a:pt x="23197" y="3964"/>
                  <a:pt x="16904" y="0"/>
                  <a:pt x="1237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727124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51" grpId="0"/>
      <p:bldP spid="152" grpId="0"/>
      <p:bldP spid="155" grpId="0"/>
      <p:bldP spid="156" grpId="0"/>
      <p:bldP spid="158" grpId="0" animBg="1"/>
      <p:bldP spid="159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4132;p43"/>
          <p:cNvSpPr/>
          <p:nvPr/>
        </p:nvSpPr>
        <p:spPr>
          <a:xfrm rot="21166268">
            <a:off x="11953017" y="659400"/>
            <a:ext cx="350627" cy="797829"/>
          </a:xfrm>
          <a:custGeom>
            <a:avLst/>
            <a:gdLst/>
            <a:ahLst/>
            <a:cxnLst/>
            <a:rect l="l" t="t" r="r" b="b"/>
            <a:pathLst>
              <a:path w="7520" h="8368" extrusionOk="0">
                <a:moveTo>
                  <a:pt x="514" y="5248"/>
                </a:moveTo>
                <a:cubicBezTo>
                  <a:pt x="156" y="5081"/>
                  <a:pt x="0" y="4662"/>
                  <a:pt x="156" y="4304"/>
                </a:cubicBezTo>
                <a:lnTo>
                  <a:pt x="2116" y="1"/>
                </a:lnTo>
                <a:lnTo>
                  <a:pt x="7519" y="8368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  <a:effectLst>
            <a:outerShdw blurRad="57150" dist="9525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216" name="Google Shape;4216;p44"/>
          <p:cNvPicPr preferRelativeResize="0"/>
          <p:nvPr/>
        </p:nvPicPr>
        <p:blipFill rotWithShape="1">
          <a:blip r:embed="rId3">
            <a:alphaModFix/>
          </a:blip>
          <a:srcRect l="19162" t="2808" r="11957"/>
          <a:stretch/>
        </p:blipFill>
        <p:spPr>
          <a:xfrm>
            <a:off x="479741" y="1821034"/>
            <a:ext cx="3196301" cy="45997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17" name="Google Shape;4217;p44"/>
          <p:cNvGrpSpPr/>
          <p:nvPr/>
        </p:nvGrpSpPr>
        <p:grpSpPr>
          <a:xfrm>
            <a:off x="214175" y="4276833"/>
            <a:ext cx="1571615" cy="2251708"/>
            <a:chOff x="480616" y="2989870"/>
            <a:chExt cx="1178711" cy="1688781"/>
          </a:xfrm>
        </p:grpSpPr>
        <p:sp>
          <p:nvSpPr>
            <p:cNvPr id="4218" name="Google Shape;4218;p44"/>
            <p:cNvSpPr/>
            <p:nvPr/>
          </p:nvSpPr>
          <p:spPr>
            <a:xfrm rot="-7850510">
              <a:off x="1072354" y="4052527"/>
              <a:ext cx="354060" cy="258450"/>
            </a:xfrm>
            <a:custGeom>
              <a:avLst/>
              <a:gdLst/>
              <a:ahLst/>
              <a:cxnLst/>
              <a:rect l="l" t="t" r="r" b="b"/>
              <a:pathLst>
                <a:path w="3955" h="2887" extrusionOk="0">
                  <a:moveTo>
                    <a:pt x="2568" y="0"/>
                  </a:moveTo>
                  <a:cubicBezTo>
                    <a:pt x="1801" y="0"/>
                    <a:pt x="993" y="157"/>
                    <a:pt x="626" y="545"/>
                  </a:cubicBezTo>
                  <a:cubicBezTo>
                    <a:pt x="1" y="1206"/>
                    <a:pt x="527" y="2179"/>
                    <a:pt x="527" y="2179"/>
                  </a:cubicBezTo>
                  <a:cubicBezTo>
                    <a:pt x="668" y="2439"/>
                    <a:pt x="969" y="2887"/>
                    <a:pt x="1609" y="2887"/>
                  </a:cubicBezTo>
                  <a:cubicBezTo>
                    <a:pt x="1782" y="2887"/>
                    <a:pt x="1980" y="2854"/>
                    <a:pt x="2205" y="2777"/>
                  </a:cubicBezTo>
                  <a:cubicBezTo>
                    <a:pt x="3267" y="2411"/>
                    <a:pt x="3955" y="206"/>
                    <a:pt x="3955" y="206"/>
                  </a:cubicBezTo>
                  <a:cubicBezTo>
                    <a:pt x="3623" y="77"/>
                    <a:pt x="3106" y="0"/>
                    <a:pt x="25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4"/>
            <p:cNvSpPr/>
            <p:nvPr/>
          </p:nvSpPr>
          <p:spPr>
            <a:xfrm rot="-7850510">
              <a:off x="1088657" y="4103883"/>
              <a:ext cx="356119" cy="190503"/>
            </a:xfrm>
            <a:custGeom>
              <a:avLst/>
              <a:gdLst/>
              <a:ahLst/>
              <a:cxnLst/>
              <a:rect l="l" t="t" r="r" b="b"/>
              <a:pathLst>
                <a:path w="3978" h="2128" extrusionOk="0">
                  <a:moveTo>
                    <a:pt x="3977" y="1"/>
                  </a:moveTo>
                  <a:cubicBezTo>
                    <a:pt x="3967" y="1"/>
                    <a:pt x="3296" y="292"/>
                    <a:pt x="2856" y="503"/>
                  </a:cubicBezTo>
                  <a:lnTo>
                    <a:pt x="2910" y="164"/>
                  </a:lnTo>
                  <a:lnTo>
                    <a:pt x="2928" y="111"/>
                  </a:lnTo>
                  <a:lnTo>
                    <a:pt x="2928" y="111"/>
                  </a:lnTo>
                  <a:cubicBezTo>
                    <a:pt x="2865" y="236"/>
                    <a:pt x="2829" y="378"/>
                    <a:pt x="2794" y="521"/>
                  </a:cubicBezTo>
                  <a:lnTo>
                    <a:pt x="2794" y="530"/>
                  </a:lnTo>
                  <a:cubicBezTo>
                    <a:pt x="2526" y="664"/>
                    <a:pt x="2321" y="780"/>
                    <a:pt x="2062" y="932"/>
                  </a:cubicBezTo>
                  <a:cubicBezTo>
                    <a:pt x="1955" y="994"/>
                    <a:pt x="1857" y="1066"/>
                    <a:pt x="1750" y="1128"/>
                  </a:cubicBezTo>
                  <a:lnTo>
                    <a:pt x="1830" y="396"/>
                  </a:lnTo>
                  <a:lnTo>
                    <a:pt x="1839" y="280"/>
                  </a:lnTo>
                  <a:cubicBezTo>
                    <a:pt x="1839" y="279"/>
                    <a:pt x="1839" y="279"/>
                    <a:pt x="1839" y="279"/>
                  </a:cubicBezTo>
                  <a:cubicBezTo>
                    <a:pt x="1832" y="279"/>
                    <a:pt x="1731" y="824"/>
                    <a:pt x="1696" y="1083"/>
                  </a:cubicBezTo>
                  <a:cubicBezTo>
                    <a:pt x="1696" y="1119"/>
                    <a:pt x="1696" y="1146"/>
                    <a:pt x="1687" y="1173"/>
                  </a:cubicBezTo>
                  <a:cubicBezTo>
                    <a:pt x="1535" y="1271"/>
                    <a:pt x="1384" y="1369"/>
                    <a:pt x="1232" y="1467"/>
                  </a:cubicBezTo>
                  <a:lnTo>
                    <a:pt x="1143" y="1521"/>
                  </a:lnTo>
                  <a:lnTo>
                    <a:pt x="1125" y="798"/>
                  </a:lnTo>
                  <a:lnTo>
                    <a:pt x="1125" y="682"/>
                  </a:lnTo>
                  <a:cubicBezTo>
                    <a:pt x="1125" y="681"/>
                    <a:pt x="1125" y="680"/>
                    <a:pt x="1125" y="680"/>
                  </a:cubicBezTo>
                  <a:cubicBezTo>
                    <a:pt x="1122" y="680"/>
                    <a:pt x="1080" y="1216"/>
                    <a:pt x="1089" y="1467"/>
                  </a:cubicBezTo>
                  <a:lnTo>
                    <a:pt x="1089" y="1548"/>
                  </a:lnTo>
                  <a:cubicBezTo>
                    <a:pt x="928" y="1646"/>
                    <a:pt x="759" y="1735"/>
                    <a:pt x="589" y="1815"/>
                  </a:cubicBezTo>
                  <a:cubicBezTo>
                    <a:pt x="420" y="1905"/>
                    <a:pt x="241" y="1967"/>
                    <a:pt x="54" y="2012"/>
                  </a:cubicBezTo>
                  <a:cubicBezTo>
                    <a:pt x="0" y="2038"/>
                    <a:pt x="18" y="2128"/>
                    <a:pt x="81" y="2128"/>
                  </a:cubicBezTo>
                  <a:cubicBezTo>
                    <a:pt x="241" y="2092"/>
                    <a:pt x="393" y="2038"/>
                    <a:pt x="545" y="1967"/>
                  </a:cubicBezTo>
                  <a:cubicBezTo>
                    <a:pt x="741" y="1878"/>
                    <a:pt x="928" y="1780"/>
                    <a:pt x="1107" y="1673"/>
                  </a:cubicBezTo>
                  <a:cubicBezTo>
                    <a:pt x="1205" y="1610"/>
                    <a:pt x="1294" y="1557"/>
                    <a:pt x="1393" y="1494"/>
                  </a:cubicBezTo>
                  <a:lnTo>
                    <a:pt x="2160" y="1699"/>
                  </a:lnTo>
                  <a:lnTo>
                    <a:pt x="2276" y="1735"/>
                  </a:lnTo>
                  <a:cubicBezTo>
                    <a:pt x="2277" y="1735"/>
                    <a:pt x="2277" y="1735"/>
                    <a:pt x="2278" y="1735"/>
                  </a:cubicBezTo>
                  <a:cubicBezTo>
                    <a:pt x="2288" y="1735"/>
                    <a:pt x="1753" y="1537"/>
                    <a:pt x="1491" y="1467"/>
                  </a:cubicBezTo>
                  <a:lnTo>
                    <a:pt x="1455" y="1458"/>
                  </a:lnTo>
                  <a:cubicBezTo>
                    <a:pt x="1642" y="1333"/>
                    <a:pt x="1830" y="1208"/>
                    <a:pt x="2017" y="1092"/>
                  </a:cubicBezTo>
                  <a:cubicBezTo>
                    <a:pt x="2160" y="1003"/>
                    <a:pt x="2312" y="914"/>
                    <a:pt x="2464" y="834"/>
                  </a:cubicBezTo>
                  <a:lnTo>
                    <a:pt x="3079" y="905"/>
                  </a:lnTo>
                  <a:lnTo>
                    <a:pt x="3186" y="914"/>
                  </a:lnTo>
                  <a:cubicBezTo>
                    <a:pt x="2972" y="860"/>
                    <a:pt x="2758" y="816"/>
                    <a:pt x="2544" y="780"/>
                  </a:cubicBezTo>
                  <a:cubicBezTo>
                    <a:pt x="2883" y="593"/>
                    <a:pt x="3222" y="405"/>
                    <a:pt x="3570" y="227"/>
                  </a:cubicBezTo>
                  <a:lnTo>
                    <a:pt x="3972" y="4"/>
                  </a:lnTo>
                  <a:cubicBezTo>
                    <a:pt x="3976" y="2"/>
                    <a:pt x="3977" y="1"/>
                    <a:pt x="3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4"/>
            <p:cNvSpPr/>
            <p:nvPr/>
          </p:nvSpPr>
          <p:spPr>
            <a:xfrm rot="-7850510">
              <a:off x="1076248" y="4018952"/>
              <a:ext cx="268477" cy="286112"/>
            </a:xfrm>
            <a:custGeom>
              <a:avLst/>
              <a:gdLst/>
              <a:ahLst/>
              <a:cxnLst/>
              <a:rect l="l" t="t" r="r" b="b"/>
              <a:pathLst>
                <a:path w="2999" h="3196" extrusionOk="0">
                  <a:moveTo>
                    <a:pt x="964" y="3196"/>
                  </a:moveTo>
                  <a:cubicBezTo>
                    <a:pt x="1071" y="3178"/>
                    <a:pt x="1178" y="3151"/>
                    <a:pt x="1276" y="3116"/>
                  </a:cubicBezTo>
                  <a:cubicBezTo>
                    <a:pt x="2222" y="2794"/>
                    <a:pt x="2874" y="1018"/>
                    <a:pt x="2999" y="626"/>
                  </a:cubicBezTo>
                  <a:cubicBezTo>
                    <a:pt x="1428" y="1"/>
                    <a:pt x="0" y="1804"/>
                    <a:pt x="964" y="319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4"/>
            <p:cNvSpPr/>
            <p:nvPr/>
          </p:nvSpPr>
          <p:spPr>
            <a:xfrm rot="-7850510">
              <a:off x="1073920" y="4040357"/>
              <a:ext cx="330873" cy="260957"/>
            </a:xfrm>
            <a:custGeom>
              <a:avLst/>
              <a:gdLst/>
              <a:ahLst/>
              <a:cxnLst/>
              <a:rect l="l" t="t" r="r" b="b"/>
              <a:pathLst>
                <a:path w="3696" h="2915" extrusionOk="0">
                  <a:moveTo>
                    <a:pt x="233" y="2198"/>
                  </a:moveTo>
                  <a:cubicBezTo>
                    <a:pt x="331" y="2385"/>
                    <a:pt x="465" y="2555"/>
                    <a:pt x="643" y="2689"/>
                  </a:cubicBezTo>
                  <a:cubicBezTo>
                    <a:pt x="474" y="2555"/>
                    <a:pt x="331" y="2385"/>
                    <a:pt x="233" y="2198"/>
                  </a:cubicBezTo>
                  <a:close/>
                  <a:moveTo>
                    <a:pt x="2275" y="1"/>
                  </a:moveTo>
                  <a:cubicBezTo>
                    <a:pt x="1874" y="1"/>
                    <a:pt x="1473" y="47"/>
                    <a:pt x="1080" y="154"/>
                  </a:cubicBezTo>
                  <a:cubicBezTo>
                    <a:pt x="875" y="207"/>
                    <a:pt x="670" y="297"/>
                    <a:pt x="491" y="422"/>
                  </a:cubicBezTo>
                  <a:cubicBezTo>
                    <a:pt x="304" y="547"/>
                    <a:pt x="170" y="725"/>
                    <a:pt x="90" y="930"/>
                  </a:cubicBezTo>
                  <a:cubicBezTo>
                    <a:pt x="18" y="1136"/>
                    <a:pt x="0" y="1359"/>
                    <a:pt x="36" y="1573"/>
                  </a:cubicBezTo>
                  <a:cubicBezTo>
                    <a:pt x="63" y="1796"/>
                    <a:pt x="134" y="2001"/>
                    <a:pt x="232" y="2198"/>
                  </a:cubicBezTo>
                  <a:cubicBezTo>
                    <a:pt x="134" y="2001"/>
                    <a:pt x="72" y="1787"/>
                    <a:pt x="45" y="1573"/>
                  </a:cubicBezTo>
                  <a:cubicBezTo>
                    <a:pt x="9" y="1359"/>
                    <a:pt x="27" y="1144"/>
                    <a:pt x="107" y="939"/>
                  </a:cubicBezTo>
                  <a:cubicBezTo>
                    <a:pt x="188" y="734"/>
                    <a:pt x="322" y="555"/>
                    <a:pt x="500" y="430"/>
                  </a:cubicBezTo>
                  <a:cubicBezTo>
                    <a:pt x="679" y="314"/>
                    <a:pt x="884" y="225"/>
                    <a:pt x="1089" y="181"/>
                  </a:cubicBezTo>
                  <a:cubicBezTo>
                    <a:pt x="1474" y="82"/>
                    <a:pt x="1874" y="37"/>
                    <a:pt x="2275" y="37"/>
                  </a:cubicBezTo>
                  <a:cubicBezTo>
                    <a:pt x="2311" y="37"/>
                    <a:pt x="2347" y="37"/>
                    <a:pt x="2383" y="38"/>
                  </a:cubicBezTo>
                  <a:cubicBezTo>
                    <a:pt x="2598" y="47"/>
                    <a:pt x="2812" y="65"/>
                    <a:pt x="3026" y="100"/>
                  </a:cubicBezTo>
                  <a:cubicBezTo>
                    <a:pt x="3231" y="126"/>
                    <a:pt x="3428" y="176"/>
                    <a:pt x="3624" y="251"/>
                  </a:cubicBezTo>
                  <a:lnTo>
                    <a:pt x="3624" y="251"/>
                  </a:lnTo>
                  <a:cubicBezTo>
                    <a:pt x="3492" y="652"/>
                    <a:pt x="3334" y="1036"/>
                    <a:pt x="3142" y="1412"/>
                  </a:cubicBezTo>
                  <a:cubicBezTo>
                    <a:pt x="2955" y="1796"/>
                    <a:pt x="2714" y="2153"/>
                    <a:pt x="2410" y="2465"/>
                  </a:cubicBezTo>
                  <a:cubicBezTo>
                    <a:pt x="2120" y="2739"/>
                    <a:pt x="1731" y="2897"/>
                    <a:pt x="1334" y="2897"/>
                  </a:cubicBezTo>
                  <a:cubicBezTo>
                    <a:pt x="1303" y="2897"/>
                    <a:pt x="1272" y="2896"/>
                    <a:pt x="1241" y="2894"/>
                  </a:cubicBezTo>
                  <a:cubicBezTo>
                    <a:pt x="1027" y="2885"/>
                    <a:pt x="821" y="2813"/>
                    <a:pt x="643" y="2689"/>
                  </a:cubicBezTo>
                  <a:lnTo>
                    <a:pt x="643" y="2689"/>
                  </a:lnTo>
                  <a:cubicBezTo>
                    <a:pt x="813" y="2822"/>
                    <a:pt x="1027" y="2894"/>
                    <a:pt x="1241" y="2912"/>
                  </a:cubicBezTo>
                  <a:cubicBezTo>
                    <a:pt x="1273" y="2914"/>
                    <a:pt x="1304" y="2915"/>
                    <a:pt x="1335" y="2915"/>
                  </a:cubicBezTo>
                  <a:cubicBezTo>
                    <a:pt x="1740" y="2915"/>
                    <a:pt x="2130" y="2757"/>
                    <a:pt x="2428" y="2483"/>
                  </a:cubicBezTo>
                  <a:cubicBezTo>
                    <a:pt x="2731" y="2171"/>
                    <a:pt x="2990" y="1823"/>
                    <a:pt x="3178" y="1430"/>
                  </a:cubicBezTo>
                  <a:cubicBezTo>
                    <a:pt x="3374" y="1046"/>
                    <a:pt x="3544" y="654"/>
                    <a:pt x="3686" y="243"/>
                  </a:cubicBezTo>
                  <a:lnTo>
                    <a:pt x="3695" y="216"/>
                  </a:lnTo>
                  <a:lnTo>
                    <a:pt x="3669" y="207"/>
                  </a:lnTo>
                  <a:cubicBezTo>
                    <a:pt x="3463" y="136"/>
                    <a:pt x="3249" y="82"/>
                    <a:pt x="3035" y="56"/>
                  </a:cubicBezTo>
                  <a:cubicBezTo>
                    <a:pt x="2812" y="20"/>
                    <a:pt x="2598" y="11"/>
                    <a:pt x="2383" y="2"/>
                  </a:cubicBezTo>
                  <a:cubicBezTo>
                    <a:pt x="2347" y="1"/>
                    <a:pt x="2311" y="1"/>
                    <a:pt x="2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4"/>
            <p:cNvSpPr/>
            <p:nvPr/>
          </p:nvSpPr>
          <p:spPr>
            <a:xfrm rot="-7457137">
              <a:off x="617358" y="3887134"/>
              <a:ext cx="555759" cy="562205"/>
            </a:xfrm>
            <a:custGeom>
              <a:avLst/>
              <a:gdLst/>
              <a:ahLst/>
              <a:cxnLst/>
              <a:rect l="l" t="t" r="r" b="b"/>
              <a:pathLst>
                <a:path w="6208" h="6280" extrusionOk="0">
                  <a:moveTo>
                    <a:pt x="1551" y="0"/>
                  </a:moveTo>
                  <a:cubicBezTo>
                    <a:pt x="1515" y="18"/>
                    <a:pt x="1480" y="45"/>
                    <a:pt x="1462" y="81"/>
                  </a:cubicBezTo>
                  <a:lnTo>
                    <a:pt x="1533" y="170"/>
                  </a:lnTo>
                  <a:cubicBezTo>
                    <a:pt x="1016" y="750"/>
                    <a:pt x="632" y="1419"/>
                    <a:pt x="391" y="2151"/>
                  </a:cubicBezTo>
                  <a:cubicBezTo>
                    <a:pt x="311" y="2365"/>
                    <a:pt x="257" y="2589"/>
                    <a:pt x="212" y="2812"/>
                  </a:cubicBezTo>
                  <a:cubicBezTo>
                    <a:pt x="202" y="2849"/>
                    <a:pt x="236" y="2874"/>
                    <a:pt x="267" y="2874"/>
                  </a:cubicBezTo>
                  <a:cubicBezTo>
                    <a:pt x="288" y="2874"/>
                    <a:pt x="307" y="2863"/>
                    <a:pt x="311" y="2838"/>
                  </a:cubicBezTo>
                  <a:cubicBezTo>
                    <a:pt x="462" y="2080"/>
                    <a:pt x="775" y="1357"/>
                    <a:pt x="1221" y="723"/>
                  </a:cubicBezTo>
                  <a:cubicBezTo>
                    <a:pt x="1328" y="580"/>
                    <a:pt x="1435" y="438"/>
                    <a:pt x="1551" y="295"/>
                  </a:cubicBezTo>
                  <a:cubicBezTo>
                    <a:pt x="1587" y="795"/>
                    <a:pt x="1649" y="1294"/>
                    <a:pt x="1756" y="1785"/>
                  </a:cubicBezTo>
                  <a:cubicBezTo>
                    <a:pt x="1640" y="2196"/>
                    <a:pt x="1551" y="2615"/>
                    <a:pt x="1471" y="3035"/>
                  </a:cubicBezTo>
                  <a:cubicBezTo>
                    <a:pt x="909" y="3222"/>
                    <a:pt x="400" y="3579"/>
                    <a:pt x="34" y="4052"/>
                  </a:cubicBezTo>
                  <a:cubicBezTo>
                    <a:pt x="0" y="4092"/>
                    <a:pt x="32" y="4143"/>
                    <a:pt x="69" y="4143"/>
                  </a:cubicBezTo>
                  <a:cubicBezTo>
                    <a:pt x="81" y="4143"/>
                    <a:pt x="94" y="4137"/>
                    <a:pt x="105" y="4124"/>
                  </a:cubicBezTo>
                  <a:cubicBezTo>
                    <a:pt x="453" y="3677"/>
                    <a:pt x="926" y="3338"/>
                    <a:pt x="1462" y="3151"/>
                  </a:cubicBezTo>
                  <a:lnTo>
                    <a:pt x="1462" y="3151"/>
                  </a:lnTo>
                  <a:cubicBezTo>
                    <a:pt x="1399" y="3526"/>
                    <a:pt x="1355" y="3892"/>
                    <a:pt x="1346" y="4266"/>
                  </a:cubicBezTo>
                  <a:cubicBezTo>
                    <a:pt x="1346" y="4309"/>
                    <a:pt x="1378" y="4331"/>
                    <a:pt x="1409" y="4331"/>
                  </a:cubicBezTo>
                  <a:cubicBezTo>
                    <a:pt x="1436" y="4331"/>
                    <a:pt x="1462" y="4313"/>
                    <a:pt x="1462" y="4275"/>
                  </a:cubicBezTo>
                  <a:cubicBezTo>
                    <a:pt x="1498" y="3517"/>
                    <a:pt x="1614" y="2758"/>
                    <a:pt x="1810" y="2017"/>
                  </a:cubicBezTo>
                  <a:cubicBezTo>
                    <a:pt x="1971" y="2713"/>
                    <a:pt x="2176" y="3401"/>
                    <a:pt x="2435" y="4079"/>
                  </a:cubicBezTo>
                  <a:cubicBezTo>
                    <a:pt x="2444" y="4100"/>
                    <a:pt x="2461" y="4109"/>
                    <a:pt x="2478" y="4109"/>
                  </a:cubicBezTo>
                  <a:cubicBezTo>
                    <a:pt x="2513" y="4109"/>
                    <a:pt x="2551" y="4073"/>
                    <a:pt x="2533" y="4025"/>
                  </a:cubicBezTo>
                  <a:cubicBezTo>
                    <a:pt x="2113" y="2838"/>
                    <a:pt x="1828" y="1607"/>
                    <a:pt x="1676" y="357"/>
                  </a:cubicBezTo>
                  <a:lnTo>
                    <a:pt x="1676" y="357"/>
                  </a:lnTo>
                  <a:lnTo>
                    <a:pt x="2069" y="884"/>
                  </a:lnTo>
                  <a:lnTo>
                    <a:pt x="3773" y="3133"/>
                  </a:lnTo>
                  <a:cubicBezTo>
                    <a:pt x="3773" y="3142"/>
                    <a:pt x="3765" y="3142"/>
                    <a:pt x="3765" y="3151"/>
                  </a:cubicBezTo>
                  <a:cubicBezTo>
                    <a:pt x="3657" y="3704"/>
                    <a:pt x="3657" y="4266"/>
                    <a:pt x="3765" y="4820"/>
                  </a:cubicBezTo>
                  <a:cubicBezTo>
                    <a:pt x="3772" y="4854"/>
                    <a:pt x="3795" y="4869"/>
                    <a:pt x="3820" y="4869"/>
                  </a:cubicBezTo>
                  <a:cubicBezTo>
                    <a:pt x="3859" y="4869"/>
                    <a:pt x="3904" y="4833"/>
                    <a:pt x="3898" y="4784"/>
                  </a:cubicBezTo>
                  <a:cubicBezTo>
                    <a:pt x="3800" y="4284"/>
                    <a:pt x="3791" y="3776"/>
                    <a:pt x="3881" y="3276"/>
                  </a:cubicBezTo>
                  <a:lnTo>
                    <a:pt x="3881" y="3276"/>
                  </a:lnTo>
                  <a:lnTo>
                    <a:pt x="4345" y="3883"/>
                  </a:lnTo>
                  <a:cubicBezTo>
                    <a:pt x="4604" y="4641"/>
                    <a:pt x="4648" y="5445"/>
                    <a:pt x="4470" y="6221"/>
                  </a:cubicBezTo>
                  <a:cubicBezTo>
                    <a:pt x="4460" y="6259"/>
                    <a:pt x="4486" y="6279"/>
                    <a:pt x="4515" y="6279"/>
                  </a:cubicBezTo>
                  <a:cubicBezTo>
                    <a:pt x="4540" y="6279"/>
                    <a:pt x="4568" y="6263"/>
                    <a:pt x="4577" y="6230"/>
                  </a:cubicBezTo>
                  <a:cubicBezTo>
                    <a:pt x="4737" y="5543"/>
                    <a:pt x="4728" y="4829"/>
                    <a:pt x="4541" y="4141"/>
                  </a:cubicBezTo>
                  <a:lnTo>
                    <a:pt x="4541" y="4141"/>
                  </a:lnTo>
                  <a:lnTo>
                    <a:pt x="5799" y="5819"/>
                  </a:lnTo>
                  <a:cubicBezTo>
                    <a:pt x="5810" y="5833"/>
                    <a:pt x="5824" y="5838"/>
                    <a:pt x="5838" y="5838"/>
                  </a:cubicBezTo>
                  <a:cubicBezTo>
                    <a:pt x="5880" y="5838"/>
                    <a:pt x="5922" y="5786"/>
                    <a:pt x="5889" y="5739"/>
                  </a:cubicBezTo>
                  <a:cubicBezTo>
                    <a:pt x="5532" y="5266"/>
                    <a:pt x="5166" y="4784"/>
                    <a:pt x="4809" y="4311"/>
                  </a:cubicBezTo>
                  <a:lnTo>
                    <a:pt x="4809" y="4311"/>
                  </a:lnTo>
                  <a:cubicBezTo>
                    <a:pt x="5118" y="4515"/>
                    <a:pt x="5478" y="4619"/>
                    <a:pt x="5843" y="4619"/>
                  </a:cubicBezTo>
                  <a:cubicBezTo>
                    <a:pt x="5942" y="4619"/>
                    <a:pt x="6040" y="4612"/>
                    <a:pt x="6139" y="4597"/>
                  </a:cubicBezTo>
                  <a:cubicBezTo>
                    <a:pt x="6207" y="4588"/>
                    <a:pt x="6193" y="4489"/>
                    <a:pt x="6129" y="4489"/>
                  </a:cubicBezTo>
                  <a:cubicBezTo>
                    <a:pt x="6126" y="4489"/>
                    <a:pt x="6124" y="4489"/>
                    <a:pt x="6121" y="4490"/>
                  </a:cubicBezTo>
                  <a:cubicBezTo>
                    <a:pt x="6036" y="4501"/>
                    <a:pt x="5951" y="4507"/>
                    <a:pt x="5866" y="4507"/>
                  </a:cubicBezTo>
                  <a:cubicBezTo>
                    <a:pt x="5319" y="4507"/>
                    <a:pt x="4791" y="4262"/>
                    <a:pt x="4443" y="3829"/>
                  </a:cubicBezTo>
                  <a:lnTo>
                    <a:pt x="2595" y="1393"/>
                  </a:lnTo>
                  <a:lnTo>
                    <a:pt x="2595" y="1393"/>
                  </a:lnTo>
                  <a:cubicBezTo>
                    <a:pt x="3042" y="1785"/>
                    <a:pt x="3524" y="2115"/>
                    <a:pt x="4050" y="2401"/>
                  </a:cubicBezTo>
                  <a:cubicBezTo>
                    <a:pt x="4318" y="2535"/>
                    <a:pt x="4595" y="2660"/>
                    <a:pt x="4871" y="2758"/>
                  </a:cubicBezTo>
                  <a:cubicBezTo>
                    <a:pt x="4987" y="2803"/>
                    <a:pt x="5157" y="2821"/>
                    <a:pt x="5255" y="2901"/>
                  </a:cubicBezTo>
                  <a:cubicBezTo>
                    <a:pt x="5263" y="2909"/>
                    <a:pt x="5272" y="2912"/>
                    <a:pt x="5281" y="2912"/>
                  </a:cubicBezTo>
                  <a:cubicBezTo>
                    <a:pt x="5321" y="2912"/>
                    <a:pt x="5362" y="2839"/>
                    <a:pt x="5318" y="2803"/>
                  </a:cubicBezTo>
                  <a:cubicBezTo>
                    <a:pt x="5103" y="2624"/>
                    <a:pt x="4684" y="2571"/>
                    <a:pt x="4425" y="2455"/>
                  </a:cubicBezTo>
                  <a:cubicBezTo>
                    <a:pt x="3622" y="2080"/>
                    <a:pt x="2899" y="1571"/>
                    <a:pt x="2283" y="937"/>
                  </a:cubicBezTo>
                  <a:lnTo>
                    <a:pt x="2283" y="937"/>
                  </a:lnTo>
                  <a:cubicBezTo>
                    <a:pt x="2754" y="1242"/>
                    <a:pt x="3317" y="1443"/>
                    <a:pt x="3889" y="1443"/>
                  </a:cubicBezTo>
                  <a:cubicBezTo>
                    <a:pt x="4207" y="1443"/>
                    <a:pt x="4527" y="1381"/>
                    <a:pt x="4836" y="1241"/>
                  </a:cubicBezTo>
                  <a:cubicBezTo>
                    <a:pt x="4891" y="1209"/>
                    <a:pt x="4869" y="1129"/>
                    <a:pt x="4815" y="1129"/>
                  </a:cubicBezTo>
                  <a:cubicBezTo>
                    <a:pt x="4807" y="1129"/>
                    <a:pt x="4799" y="1131"/>
                    <a:pt x="4791" y="1134"/>
                  </a:cubicBezTo>
                  <a:cubicBezTo>
                    <a:pt x="4495" y="1266"/>
                    <a:pt x="4188" y="1325"/>
                    <a:pt x="3885" y="1325"/>
                  </a:cubicBezTo>
                  <a:cubicBezTo>
                    <a:pt x="3165" y="1325"/>
                    <a:pt x="2462" y="994"/>
                    <a:pt x="1953" y="536"/>
                  </a:cubicBezTo>
                  <a:lnTo>
                    <a:pt x="1658" y="152"/>
                  </a:lnTo>
                  <a:cubicBezTo>
                    <a:pt x="1658" y="143"/>
                    <a:pt x="1649" y="134"/>
                    <a:pt x="1649" y="134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4"/>
            <p:cNvSpPr/>
            <p:nvPr/>
          </p:nvSpPr>
          <p:spPr>
            <a:xfrm rot="-7457137">
              <a:off x="1085801" y="4318892"/>
              <a:ext cx="69022" cy="54788"/>
            </a:xfrm>
            <a:custGeom>
              <a:avLst/>
              <a:gdLst/>
              <a:ahLst/>
              <a:cxnLst/>
              <a:rect l="l" t="t" r="r" b="b"/>
              <a:pathLst>
                <a:path w="771" h="612" extrusionOk="0">
                  <a:moveTo>
                    <a:pt x="387" y="0"/>
                  </a:moveTo>
                  <a:cubicBezTo>
                    <a:pt x="360" y="0"/>
                    <a:pt x="332" y="4"/>
                    <a:pt x="304" y="11"/>
                  </a:cubicBezTo>
                  <a:cubicBezTo>
                    <a:pt x="36" y="83"/>
                    <a:pt x="0" y="449"/>
                    <a:pt x="250" y="574"/>
                  </a:cubicBezTo>
                  <a:cubicBezTo>
                    <a:pt x="295" y="599"/>
                    <a:pt x="343" y="611"/>
                    <a:pt x="390" y="611"/>
                  </a:cubicBezTo>
                  <a:cubicBezTo>
                    <a:pt x="491" y="611"/>
                    <a:pt x="588" y="555"/>
                    <a:pt x="643" y="458"/>
                  </a:cubicBezTo>
                  <a:cubicBezTo>
                    <a:pt x="770" y="250"/>
                    <a:pt x="613" y="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4"/>
            <p:cNvSpPr/>
            <p:nvPr/>
          </p:nvSpPr>
          <p:spPr>
            <a:xfrm rot="-7457137">
              <a:off x="966704" y="4360994"/>
              <a:ext cx="89434" cy="71171"/>
            </a:xfrm>
            <a:custGeom>
              <a:avLst/>
              <a:gdLst/>
              <a:ahLst/>
              <a:cxnLst/>
              <a:rect l="l" t="t" r="r" b="b"/>
              <a:pathLst>
                <a:path w="999" h="795" extrusionOk="0">
                  <a:moveTo>
                    <a:pt x="497" y="1"/>
                  </a:moveTo>
                  <a:cubicBezTo>
                    <a:pt x="463" y="1"/>
                    <a:pt x="428" y="5"/>
                    <a:pt x="393" y="14"/>
                  </a:cubicBezTo>
                  <a:cubicBezTo>
                    <a:pt x="45" y="112"/>
                    <a:pt x="0" y="576"/>
                    <a:pt x="313" y="746"/>
                  </a:cubicBezTo>
                  <a:cubicBezTo>
                    <a:pt x="371" y="778"/>
                    <a:pt x="436" y="794"/>
                    <a:pt x="500" y="794"/>
                  </a:cubicBezTo>
                  <a:cubicBezTo>
                    <a:pt x="631" y="794"/>
                    <a:pt x="758" y="729"/>
                    <a:pt x="830" y="603"/>
                  </a:cubicBezTo>
                  <a:cubicBezTo>
                    <a:pt x="998" y="331"/>
                    <a:pt x="793" y="1"/>
                    <a:pt x="4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4"/>
            <p:cNvSpPr/>
            <p:nvPr/>
          </p:nvSpPr>
          <p:spPr>
            <a:xfrm rot="-7457137">
              <a:off x="628278" y="4099179"/>
              <a:ext cx="128824" cy="99997"/>
            </a:xfrm>
            <a:custGeom>
              <a:avLst/>
              <a:gdLst/>
              <a:ahLst/>
              <a:cxnLst/>
              <a:rect l="l" t="t" r="r" b="b"/>
              <a:pathLst>
                <a:path w="1439" h="1117" extrusionOk="0">
                  <a:moveTo>
                    <a:pt x="726" y="0"/>
                  </a:moveTo>
                  <a:cubicBezTo>
                    <a:pt x="682" y="0"/>
                    <a:pt x="636" y="5"/>
                    <a:pt x="590" y="16"/>
                  </a:cubicBezTo>
                  <a:cubicBezTo>
                    <a:pt x="108" y="132"/>
                    <a:pt x="1" y="784"/>
                    <a:pt x="438" y="1034"/>
                  </a:cubicBezTo>
                  <a:cubicBezTo>
                    <a:pt x="529" y="1090"/>
                    <a:pt x="628" y="1116"/>
                    <a:pt x="725" y="1116"/>
                  </a:cubicBezTo>
                  <a:cubicBezTo>
                    <a:pt x="907" y="1116"/>
                    <a:pt x="1083" y="1024"/>
                    <a:pt x="1188" y="855"/>
                  </a:cubicBezTo>
                  <a:cubicBezTo>
                    <a:pt x="1439" y="475"/>
                    <a:pt x="1147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4"/>
            <p:cNvSpPr/>
            <p:nvPr/>
          </p:nvSpPr>
          <p:spPr>
            <a:xfrm rot="-7457137">
              <a:off x="700173" y="3965562"/>
              <a:ext cx="108950" cy="86211"/>
            </a:xfrm>
            <a:custGeom>
              <a:avLst/>
              <a:gdLst/>
              <a:ahLst/>
              <a:cxnLst/>
              <a:rect l="l" t="t" r="r" b="b"/>
              <a:pathLst>
                <a:path w="1217" h="963" extrusionOk="0">
                  <a:moveTo>
                    <a:pt x="613" y="0"/>
                  </a:moveTo>
                  <a:cubicBezTo>
                    <a:pt x="571" y="0"/>
                    <a:pt x="527" y="6"/>
                    <a:pt x="482" y="18"/>
                  </a:cubicBezTo>
                  <a:cubicBezTo>
                    <a:pt x="63" y="134"/>
                    <a:pt x="0" y="705"/>
                    <a:pt x="384" y="902"/>
                  </a:cubicBezTo>
                  <a:cubicBezTo>
                    <a:pt x="458" y="943"/>
                    <a:pt x="538" y="963"/>
                    <a:pt x="616" y="963"/>
                  </a:cubicBezTo>
                  <a:cubicBezTo>
                    <a:pt x="774" y="963"/>
                    <a:pt x="925" y="882"/>
                    <a:pt x="1009" y="732"/>
                  </a:cubicBezTo>
                  <a:cubicBezTo>
                    <a:pt x="1216" y="405"/>
                    <a:pt x="968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4"/>
            <p:cNvSpPr/>
            <p:nvPr/>
          </p:nvSpPr>
          <p:spPr>
            <a:xfrm rot="-7457137">
              <a:off x="918083" y="4146453"/>
              <a:ext cx="119871" cy="95073"/>
            </a:xfrm>
            <a:custGeom>
              <a:avLst/>
              <a:gdLst/>
              <a:ahLst/>
              <a:cxnLst/>
              <a:rect l="l" t="t" r="r" b="b"/>
              <a:pathLst>
                <a:path w="1339" h="1062" extrusionOk="0">
                  <a:moveTo>
                    <a:pt x="669" y="1"/>
                  </a:moveTo>
                  <a:cubicBezTo>
                    <a:pt x="623" y="1"/>
                    <a:pt x="575" y="7"/>
                    <a:pt x="527" y="20"/>
                  </a:cubicBezTo>
                  <a:cubicBezTo>
                    <a:pt x="63" y="145"/>
                    <a:pt x="0" y="779"/>
                    <a:pt x="420" y="993"/>
                  </a:cubicBezTo>
                  <a:cubicBezTo>
                    <a:pt x="499" y="1040"/>
                    <a:pt x="586" y="1062"/>
                    <a:pt x="671" y="1062"/>
                  </a:cubicBezTo>
                  <a:cubicBezTo>
                    <a:pt x="847" y="1062"/>
                    <a:pt x="1017" y="970"/>
                    <a:pt x="1107" y="814"/>
                  </a:cubicBezTo>
                  <a:cubicBezTo>
                    <a:pt x="1338" y="447"/>
                    <a:pt x="1062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4"/>
            <p:cNvSpPr/>
            <p:nvPr/>
          </p:nvSpPr>
          <p:spPr>
            <a:xfrm rot="-7457137">
              <a:off x="947053" y="3989968"/>
              <a:ext cx="97133" cy="76990"/>
            </a:xfrm>
            <a:custGeom>
              <a:avLst/>
              <a:gdLst/>
              <a:ahLst/>
              <a:cxnLst/>
              <a:rect l="l" t="t" r="r" b="b"/>
              <a:pathLst>
                <a:path w="1085" h="860" extrusionOk="0">
                  <a:moveTo>
                    <a:pt x="550" y="1"/>
                  </a:moveTo>
                  <a:cubicBezTo>
                    <a:pt x="511" y="1"/>
                    <a:pt x="470" y="6"/>
                    <a:pt x="429" y="18"/>
                  </a:cubicBezTo>
                  <a:cubicBezTo>
                    <a:pt x="54" y="116"/>
                    <a:pt x="0" y="625"/>
                    <a:pt x="348" y="804"/>
                  </a:cubicBezTo>
                  <a:cubicBezTo>
                    <a:pt x="410" y="842"/>
                    <a:pt x="478" y="859"/>
                    <a:pt x="545" y="859"/>
                  </a:cubicBezTo>
                  <a:cubicBezTo>
                    <a:pt x="685" y="859"/>
                    <a:pt x="824" y="784"/>
                    <a:pt x="902" y="652"/>
                  </a:cubicBezTo>
                  <a:cubicBezTo>
                    <a:pt x="1084" y="358"/>
                    <a:pt x="864" y="1"/>
                    <a:pt x="5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4"/>
            <p:cNvSpPr/>
            <p:nvPr/>
          </p:nvSpPr>
          <p:spPr>
            <a:xfrm rot="-7457137">
              <a:off x="1032797" y="4207296"/>
              <a:ext cx="76811" cy="60965"/>
            </a:xfrm>
            <a:custGeom>
              <a:avLst/>
              <a:gdLst/>
              <a:ahLst/>
              <a:cxnLst/>
              <a:rect l="l" t="t" r="r" b="b"/>
              <a:pathLst>
                <a:path w="858" h="681" extrusionOk="0">
                  <a:moveTo>
                    <a:pt x="431" y="0"/>
                  </a:moveTo>
                  <a:cubicBezTo>
                    <a:pt x="402" y="0"/>
                    <a:pt x="371" y="4"/>
                    <a:pt x="340" y="13"/>
                  </a:cubicBezTo>
                  <a:cubicBezTo>
                    <a:pt x="45" y="93"/>
                    <a:pt x="0" y="495"/>
                    <a:pt x="277" y="637"/>
                  </a:cubicBezTo>
                  <a:cubicBezTo>
                    <a:pt x="327" y="666"/>
                    <a:pt x="381" y="680"/>
                    <a:pt x="434" y="680"/>
                  </a:cubicBezTo>
                  <a:cubicBezTo>
                    <a:pt x="545" y="680"/>
                    <a:pt x="654" y="621"/>
                    <a:pt x="714" y="512"/>
                  </a:cubicBezTo>
                  <a:cubicBezTo>
                    <a:pt x="858" y="281"/>
                    <a:pt x="681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4"/>
            <p:cNvSpPr/>
            <p:nvPr/>
          </p:nvSpPr>
          <p:spPr>
            <a:xfrm rot="-7457137">
              <a:off x="787878" y="3833791"/>
              <a:ext cx="85405" cy="67769"/>
            </a:xfrm>
            <a:custGeom>
              <a:avLst/>
              <a:gdLst/>
              <a:ahLst/>
              <a:cxnLst/>
              <a:rect l="l" t="t" r="r" b="b"/>
              <a:pathLst>
                <a:path w="954" h="757" extrusionOk="0">
                  <a:moveTo>
                    <a:pt x="476" y="0"/>
                  </a:moveTo>
                  <a:cubicBezTo>
                    <a:pt x="444" y="0"/>
                    <a:pt x="410" y="5"/>
                    <a:pt x="375" y="14"/>
                  </a:cubicBezTo>
                  <a:cubicBezTo>
                    <a:pt x="45" y="103"/>
                    <a:pt x="0" y="550"/>
                    <a:pt x="304" y="710"/>
                  </a:cubicBezTo>
                  <a:cubicBezTo>
                    <a:pt x="359" y="742"/>
                    <a:pt x="418" y="757"/>
                    <a:pt x="477" y="757"/>
                  </a:cubicBezTo>
                  <a:cubicBezTo>
                    <a:pt x="600" y="757"/>
                    <a:pt x="719" y="691"/>
                    <a:pt x="786" y="576"/>
                  </a:cubicBezTo>
                  <a:cubicBezTo>
                    <a:pt x="954" y="321"/>
                    <a:pt x="756" y="0"/>
                    <a:pt x="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4"/>
            <p:cNvSpPr/>
            <p:nvPr/>
          </p:nvSpPr>
          <p:spPr>
            <a:xfrm rot="-7457137">
              <a:off x="898856" y="3769445"/>
              <a:ext cx="118349" cy="93104"/>
            </a:xfrm>
            <a:custGeom>
              <a:avLst/>
              <a:gdLst/>
              <a:ahLst/>
              <a:cxnLst/>
              <a:rect l="l" t="t" r="r" b="b"/>
              <a:pathLst>
                <a:path w="1322" h="1040" extrusionOk="0">
                  <a:moveTo>
                    <a:pt x="669" y="0"/>
                  </a:moveTo>
                  <a:cubicBezTo>
                    <a:pt x="623" y="0"/>
                    <a:pt x="576" y="6"/>
                    <a:pt x="527" y="20"/>
                  </a:cubicBezTo>
                  <a:cubicBezTo>
                    <a:pt x="72" y="136"/>
                    <a:pt x="1" y="760"/>
                    <a:pt x="429" y="975"/>
                  </a:cubicBezTo>
                  <a:cubicBezTo>
                    <a:pt x="505" y="1019"/>
                    <a:pt x="588" y="1039"/>
                    <a:pt x="670" y="1039"/>
                  </a:cubicBezTo>
                  <a:cubicBezTo>
                    <a:pt x="838" y="1039"/>
                    <a:pt x="1003" y="952"/>
                    <a:pt x="1098" y="796"/>
                  </a:cubicBezTo>
                  <a:cubicBezTo>
                    <a:pt x="1322" y="437"/>
                    <a:pt x="1053" y="0"/>
                    <a:pt x="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4"/>
            <p:cNvSpPr/>
            <p:nvPr/>
          </p:nvSpPr>
          <p:spPr>
            <a:xfrm rot="-7457137">
              <a:off x="1005946" y="3868250"/>
              <a:ext cx="98923" cy="78333"/>
            </a:xfrm>
            <a:custGeom>
              <a:avLst/>
              <a:gdLst/>
              <a:ahLst/>
              <a:cxnLst/>
              <a:rect l="l" t="t" r="r" b="b"/>
              <a:pathLst>
                <a:path w="1105" h="875" extrusionOk="0">
                  <a:moveTo>
                    <a:pt x="551" y="1"/>
                  </a:moveTo>
                  <a:cubicBezTo>
                    <a:pt x="515" y="1"/>
                    <a:pt x="477" y="5"/>
                    <a:pt x="438" y="15"/>
                  </a:cubicBezTo>
                  <a:cubicBezTo>
                    <a:pt x="55" y="122"/>
                    <a:pt x="1" y="640"/>
                    <a:pt x="349" y="818"/>
                  </a:cubicBezTo>
                  <a:cubicBezTo>
                    <a:pt x="413" y="856"/>
                    <a:pt x="484" y="874"/>
                    <a:pt x="555" y="874"/>
                  </a:cubicBezTo>
                  <a:cubicBezTo>
                    <a:pt x="700" y="874"/>
                    <a:pt x="842" y="799"/>
                    <a:pt x="920" y="667"/>
                  </a:cubicBezTo>
                  <a:cubicBezTo>
                    <a:pt x="1105" y="370"/>
                    <a:pt x="878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4"/>
            <p:cNvSpPr/>
            <p:nvPr/>
          </p:nvSpPr>
          <p:spPr>
            <a:xfrm rot="-7457137">
              <a:off x="1035403" y="3874039"/>
              <a:ext cx="40017" cy="41181"/>
            </a:xfrm>
            <a:custGeom>
              <a:avLst/>
              <a:gdLst/>
              <a:ahLst/>
              <a:cxnLst/>
              <a:rect l="l" t="t" r="r" b="b"/>
              <a:pathLst>
                <a:path w="447" h="460" extrusionOk="0">
                  <a:moveTo>
                    <a:pt x="234" y="0"/>
                  </a:moveTo>
                  <a:cubicBezTo>
                    <a:pt x="195" y="0"/>
                    <a:pt x="155" y="9"/>
                    <a:pt x="116" y="22"/>
                  </a:cubicBezTo>
                  <a:cubicBezTo>
                    <a:pt x="89" y="40"/>
                    <a:pt x="72" y="57"/>
                    <a:pt x="54" y="75"/>
                  </a:cubicBezTo>
                  <a:cubicBezTo>
                    <a:pt x="36" y="102"/>
                    <a:pt x="27" y="120"/>
                    <a:pt x="18" y="147"/>
                  </a:cubicBezTo>
                  <a:lnTo>
                    <a:pt x="9" y="173"/>
                  </a:lnTo>
                  <a:lnTo>
                    <a:pt x="9" y="182"/>
                  </a:lnTo>
                  <a:cubicBezTo>
                    <a:pt x="9" y="200"/>
                    <a:pt x="9" y="218"/>
                    <a:pt x="0" y="245"/>
                  </a:cubicBezTo>
                  <a:cubicBezTo>
                    <a:pt x="0" y="263"/>
                    <a:pt x="9" y="281"/>
                    <a:pt x="9" y="307"/>
                  </a:cubicBezTo>
                  <a:cubicBezTo>
                    <a:pt x="27" y="370"/>
                    <a:pt x="89" y="432"/>
                    <a:pt x="161" y="450"/>
                  </a:cubicBezTo>
                  <a:cubicBezTo>
                    <a:pt x="179" y="450"/>
                    <a:pt x="197" y="459"/>
                    <a:pt x="214" y="459"/>
                  </a:cubicBezTo>
                  <a:cubicBezTo>
                    <a:pt x="232" y="459"/>
                    <a:pt x="259" y="450"/>
                    <a:pt x="277" y="450"/>
                  </a:cubicBezTo>
                  <a:cubicBezTo>
                    <a:pt x="295" y="441"/>
                    <a:pt x="313" y="432"/>
                    <a:pt x="330" y="423"/>
                  </a:cubicBezTo>
                  <a:cubicBezTo>
                    <a:pt x="366" y="406"/>
                    <a:pt x="393" y="379"/>
                    <a:pt x="411" y="343"/>
                  </a:cubicBezTo>
                  <a:cubicBezTo>
                    <a:pt x="420" y="325"/>
                    <a:pt x="429" y="307"/>
                    <a:pt x="438" y="289"/>
                  </a:cubicBezTo>
                  <a:cubicBezTo>
                    <a:pt x="446" y="254"/>
                    <a:pt x="446" y="209"/>
                    <a:pt x="438" y="173"/>
                  </a:cubicBezTo>
                  <a:lnTo>
                    <a:pt x="438" y="165"/>
                  </a:lnTo>
                  <a:cubicBezTo>
                    <a:pt x="429" y="147"/>
                    <a:pt x="429" y="129"/>
                    <a:pt x="411" y="111"/>
                  </a:cubicBezTo>
                  <a:lnTo>
                    <a:pt x="384" y="66"/>
                  </a:lnTo>
                  <a:cubicBezTo>
                    <a:pt x="366" y="49"/>
                    <a:pt x="357" y="40"/>
                    <a:pt x="339" y="31"/>
                  </a:cubicBezTo>
                  <a:cubicBezTo>
                    <a:pt x="322" y="22"/>
                    <a:pt x="304" y="13"/>
                    <a:pt x="277" y="4"/>
                  </a:cubicBezTo>
                  <a:cubicBezTo>
                    <a:pt x="263" y="1"/>
                    <a:pt x="248" y="0"/>
                    <a:pt x="234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4"/>
            <p:cNvSpPr/>
            <p:nvPr/>
          </p:nvSpPr>
          <p:spPr>
            <a:xfrm rot="-7457137">
              <a:off x="947640" y="3781573"/>
              <a:ext cx="33661" cy="36883"/>
            </a:xfrm>
            <a:custGeom>
              <a:avLst/>
              <a:gdLst/>
              <a:ahLst/>
              <a:cxnLst/>
              <a:rect l="l" t="t" r="r" b="b"/>
              <a:pathLst>
                <a:path w="376" h="412" extrusionOk="0">
                  <a:moveTo>
                    <a:pt x="135" y="1"/>
                  </a:moveTo>
                  <a:lnTo>
                    <a:pt x="108" y="10"/>
                  </a:lnTo>
                  <a:lnTo>
                    <a:pt x="90" y="19"/>
                  </a:lnTo>
                  <a:cubicBezTo>
                    <a:pt x="72" y="28"/>
                    <a:pt x="63" y="36"/>
                    <a:pt x="54" y="54"/>
                  </a:cubicBezTo>
                  <a:cubicBezTo>
                    <a:pt x="45" y="54"/>
                    <a:pt x="45" y="63"/>
                    <a:pt x="36" y="72"/>
                  </a:cubicBezTo>
                  <a:lnTo>
                    <a:pt x="28" y="81"/>
                  </a:lnTo>
                  <a:cubicBezTo>
                    <a:pt x="19" y="99"/>
                    <a:pt x="10" y="117"/>
                    <a:pt x="1" y="135"/>
                  </a:cubicBezTo>
                  <a:lnTo>
                    <a:pt x="1" y="144"/>
                  </a:lnTo>
                  <a:cubicBezTo>
                    <a:pt x="1" y="152"/>
                    <a:pt x="1" y="152"/>
                    <a:pt x="1" y="152"/>
                  </a:cubicBezTo>
                  <a:lnTo>
                    <a:pt x="1" y="161"/>
                  </a:lnTo>
                  <a:lnTo>
                    <a:pt x="1" y="215"/>
                  </a:lnTo>
                  <a:cubicBezTo>
                    <a:pt x="1" y="215"/>
                    <a:pt x="1" y="224"/>
                    <a:pt x="1" y="224"/>
                  </a:cubicBezTo>
                  <a:cubicBezTo>
                    <a:pt x="1" y="224"/>
                    <a:pt x="1" y="233"/>
                    <a:pt x="1" y="233"/>
                  </a:cubicBezTo>
                  <a:lnTo>
                    <a:pt x="1" y="277"/>
                  </a:lnTo>
                  <a:lnTo>
                    <a:pt x="1" y="286"/>
                  </a:lnTo>
                  <a:lnTo>
                    <a:pt x="19" y="322"/>
                  </a:lnTo>
                  <a:lnTo>
                    <a:pt x="45" y="358"/>
                  </a:lnTo>
                  <a:cubicBezTo>
                    <a:pt x="54" y="367"/>
                    <a:pt x="63" y="376"/>
                    <a:pt x="81" y="385"/>
                  </a:cubicBezTo>
                  <a:cubicBezTo>
                    <a:pt x="108" y="402"/>
                    <a:pt x="135" y="411"/>
                    <a:pt x="170" y="411"/>
                  </a:cubicBezTo>
                  <a:lnTo>
                    <a:pt x="242" y="411"/>
                  </a:lnTo>
                  <a:cubicBezTo>
                    <a:pt x="260" y="402"/>
                    <a:pt x="277" y="393"/>
                    <a:pt x="295" y="385"/>
                  </a:cubicBezTo>
                  <a:cubicBezTo>
                    <a:pt x="304" y="376"/>
                    <a:pt x="313" y="376"/>
                    <a:pt x="322" y="367"/>
                  </a:cubicBezTo>
                  <a:cubicBezTo>
                    <a:pt x="331" y="349"/>
                    <a:pt x="349" y="340"/>
                    <a:pt x="349" y="331"/>
                  </a:cubicBezTo>
                  <a:cubicBezTo>
                    <a:pt x="349" y="331"/>
                    <a:pt x="349" y="322"/>
                    <a:pt x="349" y="322"/>
                  </a:cubicBezTo>
                  <a:cubicBezTo>
                    <a:pt x="358" y="304"/>
                    <a:pt x="367" y="286"/>
                    <a:pt x="376" y="269"/>
                  </a:cubicBezTo>
                  <a:cubicBezTo>
                    <a:pt x="376" y="251"/>
                    <a:pt x="376" y="233"/>
                    <a:pt x="376" y="215"/>
                  </a:cubicBezTo>
                  <a:lnTo>
                    <a:pt x="376" y="197"/>
                  </a:lnTo>
                  <a:cubicBezTo>
                    <a:pt x="376" y="161"/>
                    <a:pt x="367" y="126"/>
                    <a:pt x="349" y="99"/>
                  </a:cubicBezTo>
                  <a:cubicBezTo>
                    <a:pt x="349" y="81"/>
                    <a:pt x="349" y="72"/>
                    <a:pt x="340" y="54"/>
                  </a:cubicBezTo>
                  <a:lnTo>
                    <a:pt x="322" y="45"/>
                  </a:lnTo>
                  <a:cubicBezTo>
                    <a:pt x="322" y="36"/>
                    <a:pt x="313" y="28"/>
                    <a:pt x="304" y="28"/>
                  </a:cubicBezTo>
                  <a:cubicBezTo>
                    <a:pt x="304" y="28"/>
                    <a:pt x="295" y="19"/>
                    <a:pt x="295" y="19"/>
                  </a:cubicBezTo>
                  <a:cubicBezTo>
                    <a:pt x="277" y="19"/>
                    <a:pt x="260" y="10"/>
                    <a:pt x="25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4"/>
            <p:cNvSpPr/>
            <p:nvPr/>
          </p:nvSpPr>
          <p:spPr>
            <a:xfrm rot="-7457137">
              <a:off x="814686" y="3843332"/>
              <a:ext cx="28916" cy="30169"/>
            </a:xfrm>
            <a:custGeom>
              <a:avLst/>
              <a:gdLst/>
              <a:ahLst/>
              <a:cxnLst/>
              <a:rect l="l" t="t" r="r" b="b"/>
              <a:pathLst>
                <a:path w="323" h="337" extrusionOk="0">
                  <a:moveTo>
                    <a:pt x="153" y="0"/>
                  </a:moveTo>
                  <a:cubicBezTo>
                    <a:pt x="135" y="0"/>
                    <a:pt x="126" y="9"/>
                    <a:pt x="108" y="18"/>
                  </a:cubicBezTo>
                  <a:cubicBezTo>
                    <a:pt x="90" y="18"/>
                    <a:pt x="72" y="27"/>
                    <a:pt x="63" y="45"/>
                  </a:cubicBezTo>
                  <a:lnTo>
                    <a:pt x="54" y="54"/>
                  </a:lnTo>
                  <a:lnTo>
                    <a:pt x="28" y="89"/>
                  </a:lnTo>
                  <a:lnTo>
                    <a:pt x="28" y="98"/>
                  </a:lnTo>
                  <a:lnTo>
                    <a:pt x="10" y="134"/>
                  </a:lnTo>
                  <a:cubicBezTo>
                    <a:pt x="1" y="170"/>
                    <a:pt x="1" y="196"/>
                    <a:pt x="10" y="223"/>
                  </a:cubicBezTo>
                  <a:cubicBezTo>
                    <a:pt x="19" y="250"/>
                    <a:pt x="28" y="268"/>
                    <a:pt x="54" y="286"/>
                  </a:cubicBezTo>
                  <a:cubicBezTo>
                    <a:pt x="72" y="312"/>
                    <a:pt x="90" y="321"/>
                    <a:pt x="117" y="330"/>
                  </a:cubicBezTo>
                  <a:cubicBezTo>
                    <a:pt x="130" y="335"/>
                    <a:pt x="146" y="337"/>
                    <a:pt x="162" y="337"/>
                  </a:cubicBezTo>
                  <a:cubicBezTo>
                    <a:pt x="177" y="337"/>
                    <a:pt x="193" y="335"/>
                    <a:pt x="206" y="330"/>
                  </a:cubicBezTo>
                  <a:lnTo>
                    <a:pt x="242" y="312"/>
                  </a:lnTo>
                  <a:lnTo>
                    <a:pt x="278" y="286"/>
                  </a:lnTo>
                  <a:lnTo>
                    <a:pt x="304" y="259"/>
                  </a:lnTo>
                  <a:cubicBezTo>
                    <a:pt x="304" y="241"/>
                    <a:pt x="313" y="232"/>
                    <a:pt x="313" y="214"/>
                  </a:cubicBezTo>
                  <a:cubicBezTo>
                    <a:pt x="322" y="205"/>
                    <a:pt x="322" y="187"/>
                    <a:pt x="322" y="170"/>
                  </a:cubicBezTo>
                  <a:lnTo>
                    <a:pt x="322" y="161"/>
                  </a:lnTo>
                  <a:lnTo>
                    <a:pt x="322" y="116"/>
                  </a:lnTo>
                  <a:lnTo>
                    <a:pt x="304" y="80"/>
                  </a:lnTo>
                  <a:lnTo>
                    <a:pt x="278" y="45"/>
                  </a:lnTo>
                  <a:cubicBezTo>
                    <a:pt x="269" y="27"/>
                    <a:pt x="251" y="18"/>
                    <a:pt x="233" y="18"/>
                  </a:cubicBezTo>
                  <a:cubicBezTo>
                    <a:pt x="224" y="9"/>
                    <a:pt x="206" y="0"/>
                    <a:pt x="18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4"/>
            <p:cNvSpPr/>
            <p:nvPr/>
          </p:nvSpPr>
          <p:spPr>
            <a:xfrm rot="-7457137">
              <a:off x="742445" y="3980046"/>
              <a:ext cx="32049" cy="32855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52" y="1"/>
                  </a:moveTo>
                  <a:lnTo>
                    <a:pt x="125" y="10"/>
                  </a:lnTo>
                  <a:lnTo>
                    <a:pt x="107" y="19"/>
                  </a:lnTo>
                  <a:lnTo>
                    <a:pt x="98" y="28"/>
                  </a:lnTo>
                  <a:lnTo>
                    <a:pt x="89" y="28"/>
                  </a:lnTo>
                  <a:cubicBezTo>
                    <a:pt x="71" y="37"/>
                    <a:pt x="63" y="46"/>
                    <a:pt x="54" y="54"/>
                  </a:cubicBezTo>
                  <a:lnTo>
                    <a:pt x="45" y="63"/>
                  </a:lnTo>
                  <a:cubicBezTo>
                    <a:pt x="36" y="72"/>
                    <a:pt x="27" y="81"/>
                    <a:pt x="18" y="99"/>
                  </a:cubicBezTo>
                  <a:lnTo>
                    <a:pt x="9" y="117"/>
                  </a:lnTo>
                  <a:lnTo>
                    <a:pt x="0" y="135"/>
                  </a:lnTo>
                  <a:lnTo>
                    <a:pt x="0" y="144"/>
                  </a:lnTo>
                  <a:lnTo>
                    <a:pt x="0" y="171"/>
                  </a:lnTo>
                  <a:lnTo>
                    <a:pt x="0" y="188"/>
                  </a:lnTo>
                  <a:lnTo>
                    <a:pt x="0" y="197"/>
                  </a:lnTo>
                  <a:lnTo>
                    <a:pt x="0" y="215"/>
                  </a:lnTo>
                  <a:cubicBezTo>
                    <a:pt x="0" y="215"/>
                    <a:pt x="0" y="224"/>
                    <a:pt x="0" y="224"/>
                  </a:cubicBezTo>
                  <a:cubicBezTo>
                    <a:pt x="0" y="224"/>
                    <a:pt x="0" y="233"/>
                    <a:pt x="0" y="242"/>
                  </a:cubicBezTo>
                  <a:cubicBezTo>
                    <a:pt x="0" y="260"/>
                    <a:pt x="9" y="269"/>
                    <a:pt x="9" y="278"/>
                  </a:cubicBezTo>
                  <a:lnTo>
                    <a:pt x="9" y="287"/>
                  </a:lnTo>
                  <a:cubicBezTo>
                    <a:pt x="18" y="304"/>
                    <a:pt x="27" y="313"/>
                    <a:pt x="45" y="322"/>
                  </a:cubicBezTo>
                  <a:lnTo>
                    <a:pt x="71" y="349"/>
                  </a:lnTo>
                  <a:cubicBezTo>
                    <a:pt x="89" y="358"/>
                    <a:pt x="98" y="358"/>
                    <a:pt x="116" y="367"/>
                  </a:cubicBezTo>
                  <a:lnTo>
                    <a:pt x="214" y="367"/>
                  </a:lnTo>
                  <a:lnTo>
                    <a:pt x="232" y="358"/>
                  </a:lnTo>
                  <a:lnTo>
                    <a:pt x="250" y="349"/>
                  </a:lnTo>
                  <a:cubicBezTo>
                    <a:pt x="259" y="349"/>
                    <a:pt x="268" y="340"/>
                    <a:pt x="277" y="331"/>
                  </a:cubicBezTo>
                  <a:cubicBezTo>
                    <a:pt x="286" y="331"/>
                    <a:pt x="295" y="322"/>
                    <a:pt x="295" y="313"/>
                  </a:cubicBezTo>
                  <a:lnTo>
                    <a:pt x="295" y="304"/>
                  </a:lnTo>
                  <a:lnTo>
                    <a:pt x="330" y="269"/>
                  </a:lnTo>
                  <a:lnTo>
                    <a:pt x="339" y="251"/>
                  </a:lnTo>
                  <a:cubicBezTo>
                    <a:pt x="348" y="233"/>
                    <a:pt x="357" y="224"/>
                    <a:pt x="357" y="206"/>
                  </a:cubicBezTo>
                  <a:lnTo>
                    <a:pt x="357" y="179"/>
                  </a:lnTo>
                  <a:lnTo>
                    <a:pt x="357" y="171"/>
                  </a:lnTo>
                  <a:lnTo>
                    <a:pt x="357" y="126"/>
                  </a:lnTo>
                  <a:cubicBezTo>
                    <a:pt x="357" y="108"/>
                    <a:pt x="348" y="99"/>
                    <a:pt x="339" y="81"/>
                  </a:cubicBezTo>
                  <a:lnTo>
                    <a:pt x="339" y="72"/>
                  </a:lnTo>
                  <a:cubicBezTo>
                    <a:pt x="339" y="72"/>
                    <a:pt x="330" y="63"/>
                    <a:pt x="321" y="63"/>
                  </a:cubicBezTo>
                  <a:cubicBezTo>
                    <a:pt x="321" y="54"/>
                    <a:pt x="312" y="46"/>
                    <a:pt x="304" y="37"/>
                  </a:cubicBezTo>
                  <a:cubicBezTo>
                    <a:pt x="304" y="37"/>
                    <a:pt x="304" y="37"/>
                    <a:pt x="295" y="28"/>
                  </a:cubicBezTo>
                  <a:cubicBezTo>
                    <a:pt x="286" y="19"/>
                    <a:pt x="268" y="10"/>
                    <a:pt x="241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4"/>
            <p:cNvSpPr/>
            <p:nvPr/>
          </p:nvSpPr>
          <p:spPr>
            <a:xfrm rot="-7457137">
              <a:off x="681283" y="4112373"/>
              <a:ext cx="42434" cy="42792"/>
            </a:xfrm>
            <a:custGeom>
              <a:avLst/>
              <a:gdLst/>
              <a:ahLst/>
              <a:cxnLst/>
              <a:rect l="l" t="t" r="r" b="b"/>
              <a:pathLst>
                <a:path w="474" h="478" extrusionOk="0">
                  <a:moveTo>
                    <a:pt x="250" y="0"/>
                  </a:moveTo>
                  <a:cubicBezTo>
                    <a:pt x="232" y="0"/>
                    <a:pt x="206" y="9"/>
                    <a:pt x="188" y="9"/>
                  </a:cubicBezTo>
                  <a:cubicBezTo>
                    <a:pt x="116" y="27"/>
                    <a:pt x="63" y="80"/>
                    <a:pt x="18" y="134"/>
                  </a:cubicBezTo>
                  <a:cubicBezTo>
                    <a:pt x="9" y="152"/>
                    <a:pt x="0" y="170"/>
                    <a:pt x="0" y="196"/>
                  </a:cubicBezTo>
                  <a:cubicBezTo>
                    <a:pt x="0" y="205"/>
                    <a:pt x="0" y="214"/>
                    <a:pt x="0" y="223"/>
                  </a:cubicBezTo>
                  <a:cubicBezTo>
                    <a:pt x="0" y="232"/>
                    <a:pt x="0" y="241"/>
                    <a:pt x="0" y="250"/>
                  </a:cubicBezTo>
                  <a:lnTo>
                    <a:pt x="0" y="286"/>
                  </a:lnTo>
                  <a:cubicBezTo>
                    <a:pt x="0" y="295"/>
                    <a:pt x="0" y="303"/>
                    <a:pt x="9" y="312"/>
                  </a:cubicBezTo>
                  <a:lnTo>
                    <a:pt x="9" y="330"/>
                  </a:lnTo>
                  <a:lnTo>
                    <a:pt x="9" y="339"/>
                  </a:lnTo>
                  <a:cubicBezTo>
                    <a:pt x="18" y="348"/>
                    <a:pt x="18" y="348"/>
                    <a:pt x="27" y="357"/>
                  </a:cubicBezTo>
                  <a:cubicBezTo>
                    <a:pt x="27" y="366"/>
                    <a:pt x="27" y="375"/>
                    <a:pt x="36" y="384"/>
                  </a:cubicBezTo>
                  <a:cubicBezTo>
                    <a:pt x="73" y="443"/>
                    <a:pt x="141" y="478"/>
                    <a:pt x="213" y="478"/>
                  </a:cubicBezTo>
                  <a:cubicBezTo>
                    <a:pt x="228" y="478"/>
                    <a:pt x="244" y="476"/>
                    <a:pt x="259" y="473"/>
                  </a:cubicBezTo>
                  <a:cubicBezTo>
                    <a:pt x="295" y="455"/>
                    <a:pt x="339" y="437"/>
                    <a:pt x="366" y="402"/>
                  </a:cubicBezTo>
                  <a:cubicBezTo>
                    <a:pt x="384" y="393"/>
                    <a:pt x="393" y="384"/>
                    <a:pt x="411" y="366"/>
                  </a:cubicBezTo>
                  <a:cubicBezTo>
                    <a:pt x="438" y="330"/>
                    <a:pt x="455" y="295"/>
                    <a:pt x="464" y="259"/>
                  </a:cubicBezTo>
                  <a:cubicBezTo>
                    <a:pt x="473" y="241"/>
                    <a:pt x="473" y="223"/>
                    <a:pt x="473" y="205"/>
                  </a:cubicBezTo>
                  <a:cubicBezTo>
                    <a:pt x="473" y="196"/>
                    <a:pt x="473" y="179"/>
                    <a:pt x="473" y="170"/>
                  </a:cubicBezTo>
                  <a:cubicBezTo>
                    <a:pt x="473" y="161"/>
                    <a:pt x="464" y="161"/>
                    <a:pt x="464" y="152"/>
                  </a:cubicBezTo>
                  <a:cubicBezTo>
                    <a:pt x="455" y="107"/>
                    <a:pt x="429" y="71"/>
                    <a:pt x="393" y="45"/>
                  </a:cubicBezTo>
                  <a:cubicBezTo>
                    <a:pt x="375" y="27"/>
                    <a:pt x="348" y="9"/>
                    <a:pt x="322" y="9"/>
                  </a:cubicBezTo>
                  <a:cubicBezTo>
                    <a:pt x="304" y="0"/>
                    <a:pt x="286" y="0"/>
                    <a:pt x="268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4"/>
            <p:cNvSpPr/>
            <p:nvPr/>
          </p:nvSpPr>
          <p:spPr>
            <a:xfrm rot="-7457137">
              <a:off x="982512" y="4003431"/>
              <a:ext cx="29632" cy="34735"/>
            </a:xfrm>
            <a:custGeom>
              <a:avLst/>
              <a:gdLst/>
              <a:ahLst/>
              <a:cxnLst/>
              <a:rect l="l" t="t" r="r" b="b"/>
              <a:pathLst>
                <a:path w="331" h="388" extrusionOk="0">
                  <a:moveTo>
                    <a:pt x="180" y="1"/>
                  </a:moveTo>
                  <a:cubicBezTo>
                    <a:pt x="168" y="1"/>
                    <a:pt x="155" y="2"/>
                    <a:pt x="143" y="4"/>
                  </a:cubicBezTo>
                  <a:cubicBezTo>
                    <a:pt x="116" y="13"/>
                    <a:pt x="99" y="31"/>
                    <a:pt x="81" y="48"/>
                  </a:cubicBezTo>
                  <a:lnTo>
                    <a:pt x="54" y="75"/>
                  </a:lnTo>
                  <a:lnTo>
                    <a:pt x="45" y="84"/>
                  </a:lnTo>
                  <a:cubicBezTo>
                    <a:pt x="27" y="93"/>
                    <a:pt x="18" y="111"/>
                    <a:pt x="9" y="138"/>
                  </a:cubicBezTo>
                  <a:cubicBezTo>
                    <a:pt x="9" y="147"/>
                    <a:pt x="0" y="155"/>
                    <a:pt x="0" y="164"/>
                  </a:cubicBezTo>
                  <a:lnTo>
                    <a:pt x="0" y="209"/>
                  </a:lnTo>
                  <a:cubicBezTo>
                    <a:pt x="0" y="209"/>
                    <a:pt x="0" y="209"/>
                    <a:pt x="0" y="218"/>
                  </a:cubicBezTo>
                  <a:lnTo>
                    <a:pt x="0" y="263"/>
                  </a:lnTo>
                  <a:lnTo>
                    <a:pt x="0" y="272"/>
                  </a:lnTo>
                  <a:cubicBezTo>
                    <a:pt x="9" y="298"/>
                    <a:pt x="18" y="316"/>
                    <a:pt x="45" y="334"/>
                  </a:cubicBezTo>
                  <a:cubicBezTo>
                    <a:pt x="54" y="352"/>
                    <a:pt x="72" y="361"/>
                    <a:pt x="90" y="370"/>
                  </a:cubicBezTo>
                  <a:cubicBezTo>
                    <a:pt x="108" y="379"/>
                    <a:pt x="134" y="388"/>
                    <a:pt x="152" y="388"/>
                  </a:cubicBezTo>
                  <a:cubicBezTo>
                    <a:pt x="179" y="388"/>
                    <a:pt x="206" y="379"/>
                    <a:pt x="233" y="361"/>
                  </a:cubicBezTo>
                  <a:lnTo>
                    <a:pt x="241" y="352"/>
                  </a:lnTo>
                  <a:lnTo>
                    <a:pt x="250" y="352"/>
                  </a:lnTo>
                  <a:lnTo>
                    <a:pt x="268" y="343"/>
                  </a:lnTo>
                  <a:lnTo>
                    <a:pt x="286" y="334"/>
                  </a:lnTo>
                  <a:cubicBezTo>
                    <a:pt x="295" y="316"/>
                    <a:pt x="304" y="307"/>
                    <a:pt x="313" y="298"/>
                  </a:cubicBezTo>
                  <a:cubicBezTo>
                    <a:pt x="313" y="280"/>
                    <a:pt x="322" y="272"/>
                    <a:pt x="331" y="254"/>
                  </a:cubicBezTo>
                  <a:lnTo>
                    <a:pt x="331" y="245"/>
                  </a:lnTo>
                  <a:cubicBezTo>
                    <a:pt x="331" y="236"/>
                    <a:pt x="331" y="218"/>
                    <a:pt x="331" y="200"/>
                  </a:cubicBezTo>
                  <a:cubicBezTo>
                    <a:pt x="331" y="200"/>
                    <a:pt x="331" y="191"/>
                    <a:pt x="331" y="191"/>
                  </a:cubicBezTo>
                  <a:cubicBezTo>
                    <a:pt x="331" y="182"/>
                    <a:pt x="331" y="182"/>
                    <a:pt x="331" y="173"/>
                  </a:cubicBezTo>
                  <a:cubicBezTo>
                    <a:pt x="331" y="155"/>
                    <a:pt x="331" y="138"/>
                    <a:pt x="331" y="120"/>
                  </a:cubicBezTo>
                  <a:cubicBezTo>
                    <a:pt x="322" y="93"/>
                    <a:pt x="313" y="66"/>
                    <a:pt x="304" y="48"/>
                  </a:cubicBezTo>
                  <a:cubicBezTo>
                    <a:pt x="269" y="14"/>
                    <a:pt x="224" y="1"/>
                    <a:pt x="180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4"/>
            <p:cNvSpPr/>
            <p:nvPr/>
          </p:nvSpPr>
          <p:spPr>
            <a:xfrm rot="-7457137">
              <a:off x="963590" y="4163635"/>
              <a:ext cx="40106" cy="41449"/>
            </a:xfrm>
            <a:custGeom>
              <a:avLst/>
              <a:gdLst/>
              <a:ahLst/>
              <a:cxnLst/>
              <a:rect l="l" t="t" r="r" b="b"/>
              <a:pathLst>
                <a:path w="448" h="463" extrusionOk="0">
                  <a:moveTo>
                    <a:pt x="233" y="1"/>
                  </a:moveTo>
                  <a:cubicBezTo>
                    <a:pt x="215" y="1"/>
                    <a:pt x="197" y="1"/>
                    <a:pt x="179" y="10"/>
                  </a:cubicBezTo>
                  <a:cubicBezTo>
                    <a:pt x="170" y="10"/>
                    <a:pt x="162" y="10"/>
                    <a:pt x="153" y="19"/>
                  </a:cubicBezTo>
                  <a:cubicBezTo>
                    <a:pt x="144" y="19"/>
                    <a:pt x="135" y="28"/>
                    <a:pt x="126" y="28"/>
                  </a:cubicBezTo>
                  <a:cubicBezTo>
                    <a:pt x="108" y="37"/>
                    <a:pt x="99" y="54"/>
                    <a:pt x="90" y="63"/>
                  </a:cubicBezTo>
                  <a:cubicBezTo>
                    <a:pt x="72" y="72"/>
                    <a:pt x="54" y="90"/>
                    <a:pt x="46" y="108"/>
                  </a:cubicBezTo>
                  <a:lnTo>
                    <a:pt x="37" y="126"/>
                  </a:lnTo>
                  <a:cubicBezTo>
                    <a:pt x="28" y="144"/>
                    <a:pt x="19" y="161"/>
                    <a:pt x="19" y="188"/>
                  </a:cubicBezTo>
                  <a:cubicBezTo>
                    <a:pt x="1" y="242"/>
                    <a:pt x="10" y="295"/>
                    <a:pt x="37" y="349"/>
                  </a:cubicBezTo>
                  <a:cubicBezTo>
                    <a:pt x="37" y="349"/>
                    <a:pt x="37" y="349"/>
                    <a:pt x="37" y="358"/>
                  </a:cubicBezTo>
                  <a:lnTo>
                    <a:pt x="63" y="385"/>
                  </a:lnTo>
                  <a:cubicBezTo>
                    <a:pt x="63" y="394"/>
                    <a:pt x="72" y="402"/>
                    <a:pt x="81" y="402"/>
                  </a:cubicBezTo>
                  <a:lnTo>
                    <a:pt x="99" y="420"/>
                  </a:lnTo>
                  <a:lnTo>
                    <a:pt x="126" y="429"/>
                  </a:lnTo>
                  <a:cubicBezTo>
                    <a:pt x="144" y="438"/>
                    <a:pt x="162" y="447"/>
                    <a:pt x="179" y="456"/>
                  </a:cubicBezTo>
                  <a:cubicBezTo>
                    <a:pt x="197" y="460"/>
                    <a:pt x="215" y="463"/>
                    <a:pt x="232" y="463"/>
                  </a:cubicBezTo>
                  <a:cubicBezTo>
                    <a:pt x="249" y="463"/>
                    <a:pt x="264" y="460"/>
                    <a:pt x="278" y="456"/>
                  </a:cubicBezTo>
                  <a:cubicBezTo>
                    <a:pt x="313" y="447"/>
                    <a:pt x="340" y="429"/>
                    <a:pt x="367" y="402"/>
                  </a:cubicBezTo>
                  <a:cubicBezTo>
                    <a:pt x="394" y="376"/>
                    <a:pt x="420" y="331"/>
                    <a:pt x="429" y="295"/>
                  </a:cubicBezTo>
                  <a:cubicBezTo>
                    <a:pt x="429" y="286"/>
                    <a:pt x="438" y="277"/>
                    <a:pt x="438" y="269"/>
                  </a:cubicBezTo>
                  <a:cubicBezTo>
                    <a:pt x="438" y="251"/>
                    <a:pt x="447" y="233"/>
                    <a:pt x="447" y="215"/>
                  </a:cubicBezTo>
                  <a:cubicBezTo>
                    <a:pt x="447" y="215"/>
                    <a:pt x="447" y="206"/>
                    <a:pt x="447" y="206"/>
                  </a:cubicBezTo>
                  <a:cubicBezTo>
                    <a:pt x="447" y="188"/>
                    <a:pt x="447" y="179"/>
                    <a:pt x="447" y="161"/>
                  </a:cubicBezTo>
                  <a:cubicBezTo>
                    <a:pt x="438" y="144"/>
                    <a:pt x="438" y="126"/>
                    <a:pt x="429" y="108"/>
                  </a:cubicBezTo>
                  <a:cubicBezTo>
                    <a:pt x="420" y="90"/>
                    <a:pt x="411" y="72"/>
                    <a:pt x="394" y="63"/>
                  </a:cubicBezTo>
                  <a:cubicBezTo>
                    <a:pt x="385" y="45"/>
                    <a:pt x="367" y="37"/>
                    <a:pt x="349" y="28"/>
                  </a:cubicBezTo>
                  <a:cubicBezTo>
                    <a:pt x="331" y="19"/>
                    <a:pt x="322" y="10"/>
                    <a:pt x="304" y="10"/>
                  </a:cubicBezTo>
                  <a:lnTo>
                    <a:pt x="295" y="10"/>
                  </a:lnTo>
                  <a:cubicBezTo>
                    <a:pt x="278" y="1"/>
                    <a:pt x="251" y="1"/>
                    <a:pt x="233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4"/>
            <p:cNvSpPr/>
            <p:nvPr/>
          </p:nvSpPr>
          <p:spPr>
            <a:xfrm rot="-7457137">
              <a:off x="1058624" y="4217509"/>
              <a:ext cx="32049" cy="29990"/>
            </a:xfrm>
            <a:custGeom>
              <a:avLst/>
              <a:gdLst/>
              <a:ahLst/>
              <a:cxnLst/>
              <a:rect l="l" t="t" r="r" b="b"/>
              <a:pathLst>
                <a:path w="358" h="335" extrusionOk="0">
                  <a:moveTo>
                    <a:pt x="177" y="0"/>
                  </a:moveTo>
                  <a:cubicBezTo>
                    <a:pt x="167" y="0"/>
                    <a:pt x="156" y="2"/>
                    <a:pt x="143" y="7"/>
                  </a:cubicBezTo>
                  <a:cubicBezTo>
                    <a:pt x="134" y="7"/>
                    <a:pt x="116" y="16"/>
                    <a:pt x="107" y="25"/>
                  </a:cubicBezTo>
                  <a:lnTo>
                    <a:pt x="89" y="25"/>
                  </a:lnTo>
                  <a:lnTo>
                    <a:pt x="71" y="33"/>
                  </a:lnTo>
                  <a:lnTo>
                    <a:pt x="54" y="51"/>
                  </a:lnTo>
                  <a:cubicBezTo>
                    <a:pt x="45" y="60"/>
                    <a:pt x="36" y="69"/>
                    <a:pt x="27" y="87"/>
                  </a:cubicBezTo>
                  <a:lnTo>
                    <a:pt x="18" y="96"/>
                  </a:lnTo>
                  <a:lnTo>
                    <a:pt x="9" y="141"/>
                  </a:lnTo>
                  <a:cubicBezTo>
                    <a:pt x="0" y="158"/>
                    <a:pt x="0" y="176"/>
                    <a:pt x="9" y="203"/>
                  </a:cubicBezTo>
                  <a:cubicBezTo>
                    <a:pt x="0" y="212"/>
                    <a:pt x="9" y="230"/>
                    <a:pt x="18" y="239"/>
                  </a:cubicBezTo>
                  <a:cubicBezTo>
                    <a:pt x="18" y="257"/>
                    <a:pt x="36" y="274"/>
                    <a:pt x="45" y="292"/>
                  </a:cubicBezTo>
                  <a:lnTo>
                    <a:pt x="80" y="310"/>
                  </a:lnTo>
                  <a:lnTo>
                    <a:pt x="116" y="328"/>
                  </a:lnTo>
                  <a:cubicBezTo>
                    <a:pt x="125" y="332"/>
                    <a:pt x="136" y="335"/>
                    <a:pt x="147" y="335"/>
                  </a:cubicBezTo>
                  <a:cubicBezTo>
                    <a:pt x="159" y="335"/>
                    <a:pt x="170" y="332"/>
                    <a:pt x="179" y="328"/>
                  </a:cubicBezTo>
                  <a:cubicBezTo>
                    <a:pt x="196" y="328"/>
                    <a:pt x="223" y="319"/>
                    <a:pt x="241" y="310"/>
                  </a:cubicBezTo>
                  <a:lnTo>
                    <a:pt x="250" y="310"/>
                  </a:lnTo>
                  <a:lnTo>
                    <a:pt x="259" y="301"/>
                  </a:lnTo>
                  <a:cubicBezTo>
                    <a:pt x="268" y="292"/>
                    <a:pt x="286" y="283"/>
                    <a:pt x="295" y="274"/>
                  </a:cubicBezTo>
                  <a:cubicBezTo>
                    <a:pt x="304" y="266"/>
                    <a:pt x="312" y="248"/>
                    <a:pt x="321" y="239"/>
                  </a:cubicBezTo>
                  <a:lnTo>
                    <a:pt x="330" y="221"/>
                  </a:lnTo>
                  <a:cubicBezTo>
                    <a:pt x="348" y="212"/>
                    <a:pt x="348" y="185"/>
                    <a:pt x="348" y="167"/>
                  </a:cubicBezTo>
                  <a:cubicBezTo>
                    <a:pt x="357" y="150"/>
                    <a:pt x="357" y="141"/>
                    <a:pt x="348" y="123"/>
                  </a:cubicBezTo>
                  <a:cubicBezTo>
                    <a:pt x="348" y="105"/>
                    <a:pt x="348" y="87"/>
                    <a:pt x="330" y="69"/>
                  </a:cubicBezTo>
                  <a:lnTo>
                    <a:pt x="304" y="51"/>
                  </a:lnTo>
                  <a:lnTo>
                    <a:pt x="268" y="25"/>
                  </a:lnTo>
                  <a:cubicBezTo>
                    <a:pt x="250" y="16"/>
                    <a:pt x="232" y="7"/>
                    <a:pt x="205" y="7"/>
                  </a:cubicBezTo>
                  <a:cubicBezTo>
                    <a:pt x="196" y="2"/>
                    <a:pt x="188" y="0"/>
                    <a:pt x="17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4"/>
            <p:cNvSpPr/>
            <p:nvPr/>
          </p:nvSpPr>
          <p:spPr>
            <a:xfrm rot="-7457137">
              <a:off x="1106107" y="4325989"/>
              <a:ext cx="31333" cy="30259"/>
            </a:xfrm>
            <a:custGeom>
              <a:avLst/>
              <a:gdLst/>
              <a:ahLst/>
              <a:cxnLst/>
              <a:rect l="l" t="t" r="r" b="b"/>
              <a:pathLst>
                <a:path w="350" h="338" extrusionOk="0">
                  <a:moveTo>
                    <a:pt x="175" y="0"/>
                  </a:moveTo>
                  <a:cubicBezTo>
                    <a:pt x="162" y="0"/>
                    <a:pt x="148" y="2"/>
                    <a:pt x="135" y="7"/>
                  </a:cubicBezTo>
                  <a:lnTo>
                    <a:pt x="126" y="7"/>
                  </a:lnTo>
                  <a:lnTo>
                    <a:pt x="81" y="25"/>
                  </a:lnTo>
                  <a:lnTo>
                    <a:pt x="55" y="51"/>
                  </a:lnTo>
                  <a:cubicBezTo>
                    <a:pt x="37" y="69"/>
                    <a:pt x="28" y="78"/>
                    <a:pt x="19" y="105"/>
                  </a:cubicBezTo>
                  <a:cubicBezTo>
                    <a:pt x="10" y="123"/>
                    <a:pt x="1" y="141"/>
                    <a:pt x="10" y="159"/>
                  </a:cubicBezTo>
                  <a:lnTo>
                    <a:pt x="10" y="176"/>
                  </a:lnTo>
                  <a:cubicBezTo>
                    <a:pt x="10" y="194"/>
                    <a:pt x="10" y="203"/>
                    <a:pt x="10" y="221"/>
                  </a:cubicBezTo>
                  <a:cubicBezTo>
                    <a:pt x="19" y="239"/>
                    <a:pt x="28" y="257"/>
                    <a:pt x="37" y="275"/>
                  </a:cubicBezTo>
                  <a:cubicBezTo>
                    <a:pt x="46" y="283"/>
                    <a:pt x="55" y="292"/>
                    <a:pt x="72" y="301"/>
                  </a:cubicBezTo>
                  <a:cubicBezTo>
                    <a:pt x="81" y="310"/>
                    <a:pt x="90" y="319"/>
                    <a:pt x="99" y="319"/>
                  </a:cubicBezTo>
                  <a:cubicBezTo>
                    <a:pt x="117" y="328"/>
                    <a:pt x="126" y="337"/>
                    <a:pt x="144" y="337"/>
                  </a:cubicBezTo>
                  <a:lnTo>
                    <a:pt x="206" y="337"/>
                  </a:lnTo>
                  <a:cubicBezTo>
                    <a:pt x="215" y="328"/>
                    <a:pt x="233" y="319"/>
                    <a:pt x="242" y="319"/>
                  </a:cubicBezTo>
                  <a:lnTo>
                    <a:pt x="251" y="310"/>
                  </a:lnTo>
                  <a:cubicBezTo>
                    <a:pt x="269" y="301"/>
                    <a:pt x="287" y="292"/>
                    <a:pt x="295" y="283"/>
                  </a:cubicBezTo>
                  <a:cubicBezTo>
                    <a:pt x="313" y="266"/>
                    <a:pt x="322" y="248"/>
                    <a:pt x="331" y="230"/>
                  </a:cubicBezTo>
                  <a:cubicBezTo>
                    <a:pt x="340" y="212"/>
                    <a:pt x="349" y="185"/>
                    <a:pt x="349" y="167"/>
                  </a:cubicBezTo>
                  <a:lnTo>
                    <a:pt x="349" y="123"/>
                  </a:lnTo>
                  <a:cubicBezTo>
                    <a:pt x="340" y="105"/>
                    <a:pt x="322" y="96"/>
                    <a:pt x="313" y="78"/>
                  </a:cubicBezTo>
                  <a:cubicBezTo>
                    <a:pt x="304" y="69"/>
                    <a:pt x="295" y="60"/>
                    <a:pt x="287" y="51"/>
                  </a:cubicBezTo>
                  <a:cubicBezTo>
                    <a:pt x="269" y="25"/>
                    <a:pt x="242" y="16"/>
                    <a:pt x="215" y="7"/>
                  </a:cubicBezTo>
                  <a:cubicBezTo>
                    <a:pt x="202" y="2"/>
                    <a:pt x="188" y="0"/>
                    <a:pt x="175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44"/>
            <p:cNvSpPr/>
            <p:nvPr/>
          </p:nvSpPr>
          <p:spPr>
            <a:xfrm rot="-7457137">
              <a:off x="996372" y="4367075"/>
              <a:ext cx="30438" cy="29632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34" y="1"/>
                    <a:pt x="98" y="18"/>
                    <a:pt x="72" y="45"/>
                  </a:cubicBezTo>
                  <a:lnTo>
                    <a:pt x="63" y="54"/>
                  </a:lnTo>
                  <a:lnTo>
                    <a:pt x="36" y="90"/>
                  </a:lnTo>
                  <a:lnTo>
                    <a:pt x="27" y="99"/>
                  </a:lnTo>
                  <a:cubicBezTo>
                    <a:pt x="18" y="108"/>
                    <a:pt x="18" y="125"/>
                    <a:pt x="9" y="143"/>
                  </a:cubicBezTo>
                  <a:cubicBezTo>
                    <a:pt x="9" y="152"/>
                    <a:pt x="9" y="170"/>
                    <a:pt x="0" y="179"/>
                  </a:cubicBezTo>
                  <a:cubicBezTo>
                    <a:pt x="0" y="206"/>
                    <a:pt x="9" y="224"/>
                    <a:pt x="18" y="242"/>
                  </a:cubicBezTo>
                  <a:cubicBezTo>
                    <a:pt x="18" y="250"/>
                    <a:pt x="27" y="268"/>
                    <a:pt x="36" y="277"/>
                  </a:cubicBezTo>
                  <a:cubicBezTo>
                    <a:pt x="45" y="295"/>
                    <a:pt x="63" y="304"/>
                    <a:pt x="81" y="313"/>
                  </a:cubicBezTo>
                  <a:lnTo>
                    <a:pt x="116" y="331"/>
                  </a:lnTo>
                  <a:lnTo>
                    <a:pt x="161" y="331"/>
                  </a:lnTo>
                  <a:cubicBezTo>
                    <a:pt x="179" y="331"/>
                    <a:pt x="206" y="331"/>
                    <a:pt x="223" y="322"/>
                  </a:cubicBezTo>
                  <a:cubicBezTo>
                    <a:pt x="241" y="313"/>
                    <a:pt x="259" y="304"/>
                    <a:pt x="268" y="286"/>
                  </a:cubicBezTo>
                  <a:lnTo>
                    <a:pt x="286" y="268"/>
                  </a:lnTo>
                  <a:lnTo>
                    <a:pt x="295" y="268"/>
                  </a:lnTo>
                  <a:cubicBezTo>
                    <a:pt x="304" y="259"/>
                    <a:pt x="313" y="242"/>
                    <a:pt x="322" y="224"/>
                  </a:cubicBezTo>
                  <a:cubicBezTo>
                    <a:pt x="330" y="215"/>
                    <a:pt x="330" y="206"/>
                    <a:pt x="339" y="188"/>
                  </a:cubicBezTo>
                  <a:lnTo>
                    <a:pt x="339" y="179"/>
                  </a:lnTo>
                  <a:lnTo>
                    <a:pt x="339" y="134"/>
                  </a:lnTo>
                  <a:cubicBezTo>
                    <a:pt x="339" y="117"/>
                    <a:pt x="339" y="99"/>
                    <a:pt x="330" y="81"/>
                  </a:cubicBezTo>
                  <a:cubicBezTo>
                    <a:pt x="322" y="72"/>
                    <a:pt x="313" y="63"/>
                    <a:pt x="304" y="54"/>
                  </a:cubicBezTo>
                  <a:cubicBezTo>
                    <a:pt x="295" y="36"/>
                    <a:pt x="277" y="27"/>
                    <a:pt x="259" y="18"/>
                  </a:cubicBezTo>
                  <a:lnTo>
                    <a:pt x="22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44"/>
            <p:cNvSpPr/>
            <p:nvPr/>
          </p:nvSpPr>
          <p:spPr>
            <a:xfrm rot="-7457137">
              <a:off x="1083665" y="4316610"/>
              <a:ext cx="63114" cy="55325"/>
            </a:xfrm>
            <a:custGeom>
              <a:avLst/>
              <a:gdLst/>
              <a:ahLst/>
              <a:cxnLst/>
              <a:rect l="l" t="t" r="r" b="b"/>
              <a:pathLst>
                <a:path w="705" h="618" extrusionOk="0">
                  <a:moveTo>
                    <a:pt x="131" y="553"/>
                  </a:moveTo>
                  <a:cubicBezTo>
                    <a:pt x="141" y="562"/>
                    <a:pt x="152" y="571"/>
                    <a:pt x="163" y="580"/>
                  </a:cubicBezTo>
                  <a:cubicBezTo>
                    <a:pt x="151" y="571"/>
                    <a:pt x="141" y="562"/>
                    <a:pt x="131" y="553"/>
                  </a:cubicBezTo>
                  <a:close/>
                  <a:moveTo>
                    <a:pt x="163" y="580"/>
                  </a:moveTo>
                  <a:cubicBezTo>
                    <a:pt x="166" y="581"/>
                    <a:pt x="169" y="583"/>
                    <a:pt x="172" y="585"/>
                  </a:cubicBezTo>
                  <a:lnTo>
                    <a:pt x="172" y="585"/>
                  </a:lnTo>
                  <a:cubicBezTo>
                    <a:pt x="169" y="583"/>
                    <a:pt x="166" y="581"/>
                    <a:pt x="163" y="580"/>
                  </a:cubicBezTo>
                  <a:close/>
                  <a:moveTo>
                    <a:pt x="356" y="0"/>
                  </a:moveTo>
                  <a:cubicBezTo>
                    <a:pt x="325" y="0"/>
                    <a:pt x="293" y="6"/>
                    <a:pt x="261" y="17"/>
                  </a:cubicBezTo>
                  <a:cubicBezTo>
                    <a:pt x="181" y="44"/>
                    <a:pt x="118" y="98"/>
                    <a:pt x="74" y="169"/>
                  </a:cubicBezTo>
                  <a:cubicBezTo>
                    <a:pt x="0" y="291"/>
                    <a:pt x="24" y="451"/>
                    <a:pt x="131" y="553"/>
                  </a:cubicBezTo>
                  <a:lnTo>
                    <a:pt x="131" y="553"/>
                  </a:lnTo>
                  <a:cubicBezTo>
                    <a:pt x="86" y="509"/>
                    <a:pt x="56" y="451"/>
                    <a:pt x="56" y="392"/>
                  </a:cubicBezTo>
                  <a:cubicBezTo>
                    <a:pt x="47" y="321"/>
                    <a:pt x="65" y="240"/>
                    <a:pt x="109" y="178"/>
                  </a:cubicBezTo>
                  <a:cubicBezTo>
                    <a:pt x="164" y="81"/>
                    <a:pt x="245" y="41"/>
                    <a:pt x="328" y="41"/>
                  </a:cubicBezTo>
                  <a:cubicBezTo>
                    <a:pt x="516" y="41"/>
                    <a:pt x="705" y="252"/>
                    <a:pt x="556" y="464"/>
                  </a:cubicBezTo>
                  <a:cubicBezTo>
                    <a:pt x="511" y="526"/>
                    <a:pt x="457" y="580"/>
                    <a:pt x="386" y="606"/>
                  </a:cubicBezTo>
                  <a:cubicBezTo>
                    <a:pt x="362" y="612"/>
                    <a:pt x="337" y="615"/>
                    <a:pt x="310" y="615"/>
                  </a:cubicBezTo>
                  <a:cubicBezTo>
                    <a:pt x="262" y="615"/>
                    <a:pt x="213" y="605"/>
                    <a:pt x="172" y="585"/>
                  </a:cubicBezTo>
                  <a:lnTo>
                    <a:pt x="172" y="585"/>
                  </a:lnTo>
                  <a:cubicBezTo>
                    <a:pt x="216" y="607"/>
                    <a:pt x="262" y="617"/>
                    <a:pt x="307" y="617"/>
                  </a:cubicBezTo>
                  <a:cubicBezTo>
                    <a:pt x="410" y="617"/>
                    <a:pt x="510" y="563"/>
                    <a:pt x="565" y="472"/>
                  </a:cubicBezTo>
                  <a:cubicBezTo>
                    <a:pt x="609" y="410"/>
                    <a:pt x="636" y="330"/>
                    <a:pt x="627" y="249"/>
                  </a:cubicBezTo>
                  <a:cubicBezTo>
                    <a:pt x="613" y="104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4"/>
            <p:cNvSpPr/>
            <p:nvPr/>
          </p:nvSpPr>
          <p:spPr>
            <a:xfrm rot="-7457137">
              <a:off x="969524" y="4356355"/>
              <a:ext cx="78333" cy="71171"/>
            </a:xfrm>
            <a:custGeom>
              <a:avLst/>
              <a:gdLst/>
              <a:ahLst/>
              <a:cxnLst/>
              <a:rect l="l" t="t" r="r" b="b"/>
              <a:pathLst>
                <a:path w="875" h="795" extrusionOk="0">
                  <a:moveTo>
                    <a:pt x="96" y="644"/>
                  </a:moveTo>
                  <a:lnTo>
                    <a:pt x="96" y="644"/>
                  </a:lnTo>
                  <a:cubicBezTo>
                    <a:pt x="120" y="683"/>
                    <a:pt x="152" y="716"/>
                    <a:pt x="191" y="742"/>
                  </a:cubicBezTo>
                  <a:cubicBezTo>
                    <a:pt x="153" y="714"/>
                    <a:pt x="121" y="681"/>
                    <a:pt x="96" y="644"/>
                  </a:cubicBezTo>
                  <a:close/>
                  <a:moveTo>
                    <a:pt x="191" y="742"/>
                  </a:moveTo>
                  <a:lnTo>
                    <a:pt x="191" y="742"/>
                  </a:lnTo>
                  <a:cubicBezTo>
                    <a:pt x="230" y="766"/>
                    <a:pt x="272" y="781"/>
                    <a:pt x="314" y="788"/>
                  </a:cubicBezTo>
                  <a:lnTo>
                    <a:pt x="314" y="788"/>
                  </a:lnTo>
                  <a:cubicBezTo>
                    <a:pt x="272" y="780"/>
                    <a:pt x="230" y="765"/>
                    <a:pt x="191" y="742"/>
                  </a:cubicBezTo>
                  <a:close/>
                  <a:moveTo>
                    <a:pt x="437" y="1"/>
                  </a:moveTo>
                  <a:cubicBezTo>
                    <a:pt x="400" y="1"/>
                    <a:pt x="362" y="6"/>
                    <a:pt x="324" y="19"/>
                  </a:cubicBezTo>
                  <a:cubicBezTo>
                    <a:pt x="226" y="55"/>
                    <a:pt x="137" y="117"/>
                    <a:pt x="83" y="207"/>
                  </a:cubicBezTo>
                  <a:cubicBezTo>
                    <a:pt x="0" y="345"/>
                    <a:pt x="9" y="516"/>
                    <a:pt x="96" y="644"/>
                  </a:cubicBezTo>
                  <a:lnTo>
                    <a:pt x="96" y="644"/>
                  </a:lnTo>
                  <a:cubicBezTo>
                    <a:pt x="69" y="601"/>
                    <a:pt x="52" y="552"/>
                    <a:pt x="48" y="501"/>
                  </a:cubicBezTo>
                  <a:cubicBezTo>
                    <a:pt x="30" y="403"/>
                    <a:pt x="57" y="305"/>
                    <a:pt x="110" y="224"/>
                  </a:cubicBezTo>
                  <a:cubicBezTo>
                    <a:pt x="185" y="107"/>
                    <a:pt x="290" y="58"/>
                    <a:pt x="395" y="58"/>
                  </a:cubicBezTo>
                  <a:cubicBezTo>
                    <a:pt x="638" y="58"/>
                    <a:pt x="874" y="324"/>
                    <a:pt x="699" y="599"/>
                  </a:cubicBezTo>
                  <a:cubicBezTo>
                    <a:pt x="646" y="680"/>
                    <a:pt x="574" y="742"/>
                    <a:pt x="476" y="778"/>
                  </a:cubicBezTo>
                  <a:cubicBezTo>
                    <a:pt x="441" y="787"/>
                    <a:pt x="406" y="792"/>
                    <a:pt x="371" y="792"/>
                  </a:cubicBezTo>
                  <a:cubicBezTo>
                    <a:pt x="352" y="792"/>
                    <a:pt x="333" y="791"/>
                    <a:pt x="314" y="788"/>
                  </a:cubicBezTo>
                  <a:lnTo>
                    <a:pt x="314" y="788"/>
                  </a:lnTo>
                  <a:cubicBezTo>
                    <a:pt x="338" y="792"/>
                    <a:pt x="362" y="795"/>
                    <a:pt x="387" y="795"/>
                  </a:cubicBezTo>
                  <a:cubicBezTo>
                    <a:pt x="519" y="795"/>
                    <a:pt x="646" y="727"/>
                    <a:pt x="717" y="608"/>
                  </a:cubicBezTo>
                  <a:cubicBezTo>
                    <a:pt x="780" y="528"/>
                    <a:pt x="806" y="421"/>
                    <a:pt x="789" y="314"/>
                  </a:cubicBezTo>
                  <a:cubicBezTo>
                    <a:pt x="766" y="130"/>
                    <a:pt x="611" y="1"/>
                    <a:pt x="437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44"/>
            <p:cNvSpPr/>
            <p:nvPr/>
          </p:nvSpPr>
          <p:spPr>
            <a:xfrm rot="-7457137">
              <a:off x="631907" y="4094825"/>
              <a:ext cx="116022" cy="100892"/>
            </a:xfrm>
            <a:custGeom>
              <a:avLst/>
              <a:gdLst/>
              <a:ahLst/>
              <a:cxnLst/>
              <a:rect l="l" t="t" r="r" b="b"/>
              <a:pathLst>
                <a:path w="1296" h="1127" extrusionOk="0">
                  <a:moveTo>
                    <a:pt x="631" y="1"/>
                  </a:moveTo>
                  <a:cubicBezTo>
                    <a:pt x="582" y="1"/>
                    <a:pt x="532" y="8"/>
                    <a:pt x="483" y="22"/>
                  </a:cubicBezTo>
                  <a:cubicBezTo>
                    <a:pt x="188" y="94"/>
                    <a:pt x="1" y="397"/>
                    <a:pt x="72" y="700"/>
                  </a:cubicBezTo>
                  <a:cubicBezTo>
                    <a:pt x="99" y="843"/>
                    <a:pt x="188" y="968"/>
                    <a:pt x="313" y="1040"/>
                  </a:cubicBezTo>
                  <a:cubicBezTo>
                    <a:pt x="188" y="959"/>
                    <a:pt x="108" y="834"/>
                    <a:pt x="81" y="700"/>
                  </a:cubicBezTo>
                  <a:cubicBezTo>
                    <a:pt x="54" y="558"/>
                    <a:pt x="90" y="415"/>
                    <a:pt x="170" y="290"/>
                  </a:cubicBezTo>
                  <a:cubicBezTo>
                    <a:pt x="284" y="126"/>
                    <a:pt x="437" y="58"/>
                    <a:pt x="588" y="58"/>
                  </a:cubicBezTo>
                  <a:cubicBezTo>
                    <a:pt x="948" y="58"/>
                    <a:pt x="1296" y="446"/>
                    <a:pt x="1063" y="861"/>
                  </a:cubicBezTo>
                  <a:cubicBezTo>
                    <a:pt x="983" y="977"/>
                    <a:pt x="867" y="1066"/>
                    <a:pt x="724" y="1102"/>
                  </a:cubicBezTo>
                  <a:cubicBezTo>
                    <a:pt x="677" y="1114"/>
                    <a:pt x="631" y="1120"/>
                    <a:pt x="585" y="1120"/>
                  </a:cubicBezTo>
                  <a:cubicBezTo>
                    <a:pt x="490" y="1120"/>
                    <a:pt x="398" y="1094"/>
                    <a:pt x="313" y="1040"/>
                  </a:cubicBezTo>
                  <a:lnTo>
                    <a:pt x="313" y="1040"/>
                  </a:lnTo>
                  <a:cubicBezTo>
                    <a:pt x="402" y="1097"/>
                    <a:pt x="499" y="1127"/>
                    <a:pt x="599" y="1127"/>
                  </a:cubicBezTo>
                  <a:cubicBezTo>
                    <a:pt x="641" y="1127"/>
                    <a:pt x="682" y="1121"/>
                    <a:pt x="724" y="1111"/>
                  </a:cubicBezTo>
                  <a:cubicBezTo>
                    <a:pt x="867" y="1075"/>
                    <a:pt x="992" y="995"/>
                    <a:pt x="1081" y="870"/>
                  </a:cubicBezTo>
                  <a:cubicBezTo>
                    <a:pt x="1161" y="745"/>
                    <a:pt x="1188" y="593"/>
                    <a:pt x="1161" y="451"/>
                  </a:cubicBezTo>
                  <a:cubicBezTo>
                    <a:pt x="1134" y="299"/>
                    <a:pt x="1045" y="165"/>
                    <a:pt x="920" y="85"/>
                  </a:cubicBezTo>
                  <a:cubicBezTo>
                    <a:pt x="830" y="30"/>
                    <a:pt x="732" y="1"/>
                    <a:pt x="63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44"/>
            <p:cNvSpPr/>
            <p:nvPr/>
          </p:nvSpPr>
          <p:spPr>
            <a:xfrm rot="-7457137">
              <a:off x="702504" y="3958350"/>
              <a:ext cx="96058" cy="85226"/>
            </a:xfrm>
            <a:custGeom>
              <a:avLst/>
              <a:gdLst/>
              <a:ahLst/>
              <a:cxnLst/>
              <a:rect l="l" t="t" r="r" b="b"/>
              <a:pathLst>
                <a:path w="1073" h="952" extrusionOk="0">
                  <a:moveTo>
                    <a:pt x="28" y="592"/>
                  </a:moveTo>
                  <a:cubicBezTo>
                    <a:pt x="46" y="716"/>
                    <a:pt x="108" y="823"/>
                    <a:pt x="215" y="886"/>
                  </a:cubicBezTo>
                  <a:cubicBezTo>
                    <a:pt x="117" y="823"/>
                    <a:pt x="46" y="716"/>
                    <a:pt x="28" y="592"/>
                  </a:cubicBezTo>
                  <a:close/>
                  <a:moveTo>
                    <a:pt x="503" y="0"/>
                  </a:moveTo>
                  <a:cubicBezTo>
                    <a:pt x="461" y="0"/>
                    <a:pt x="418" y="6"/>
                    <a:pt x="376" y="20"/>
                  </a:cubicBezTo>
                  <a:cubicBezTo>
                    <a:pt x="251" y="56"/>
                    <a:pt x="153" y="136"/>
                    <a:pt x="90" y="243"/>
                  </a:cubicBezTo>
                  <a:cubicBezTo>
                    <a:pt x="28" y="350"/>
                    <a:pt x="1" y="475"/>
                    <a:pt x="28" y="591"/>
                  </a:cubicBezTo>
                  <a:cubicBezTo>
                    <a:pt x="19" y="475"/>
                    <a:pt x="46" y="359"/>
                    <a:pt x="108" y="261"/>
                  </a:cubicBezTo>
                  <a:cubicBezTo>
                    <a:pt x="198" y="97"/>
                    <a:pt x="334" y="30"/>
                    <a:pt x="468" y="30"/>
                  </a:cubicBezTo>
                  <a:cubicBezTo>
                    <a:pt x="773" y="30"/>
                    <a:pt x="1072" y="373"/>
                    <a:pt x="831" y="707"/>
                  </a:cubicBezTo>
                  <a:cubicBezTo>
                    <a:pt x="769" y="814"/>
                    <a:pt x="670" y="895"/>
                    <a:pt x="563" y="930"/>
                  </a:cubicBezTo>
                  <a:cubicBezTo>
                    <a:pt x="523" y="943"/>
                    <a:pt x="483" y="949"/>
                    <a:pt x="442" y="949"/>
                  </a:cubicBezTo>
                  <a:cubicBezTo>
                    <a:pt x="364" y="949"/>
                    <a:pt x="286" y="927"/>
                    <a:pt x="215" y="886"/>
                  </a:cubicBezTo>
                  <a:lnTo>
                    <a:pt x="215" y="886"/>
                  </a:lnTo>
                  <a:cubicBezTo>
                    <a:pt x="284" y="930"/>
                    <a:pt x="366" y="951"/>
                    <a:pt x="448" y="951"/>
                  </a:cubicBezTo>
                  <a:cubicBezTo>
                    <a:pt x="484" y="951"/>
                    <a:pt x="520" y="947"/>
                    <a:pt x="554" y="939"/>
                  </a:cubicBezTo>
                  <a:cubicBezTo>
                    <a:pt x="679" y="904"/>
                    <a:pt x="777" y="832"/>
                    <a:pt x="849" y="725"/>
                  </a:cubicBezTo>
                  <a:cubicBezTo>
                    <a:pt x="920" y="627"/>
                    <a:pt x="947" y="502"/>
                    <a:pt x="929" y="377"/>
                  </a:cubicBezTo>
                  <a:cubicBezTo>
                    <a:pt x="900" y="155"/>
                    <a:pt x="710" y="0"/>
                    <a:pt x="50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4"/>
            <p:cNvSpPr/>
            <p:nvPr/>
          </p:nvSpPr>
          <p:spPr>
            <a:xfrm rot="-7457137">
              <a:off x="929095" y="4144008"/>
              <a:ext cx="95969" cy="93552"/>
            </a:xfrm>
            <a:custGeom>
              <a:avLst/>
              <a:gdLst/>
              <a:ahLst/>
              <a:cxnLst/>
              <a:rect l="l" t="t" r="r" b="b"/>
              <a:pathLst>
                <a:path w="1072" h="1045" extrusionOk="0">
                  <a:moveTo>
                    <a:pt x="251" y="973"/>
                  </a:moveTo>
                  <a:lnTo>
                    <a:pt x="251" y="973"/>
                  </a:lnTo>
                  <a:cubicBezTo>
                    <a:pt x="297" y="1002"/>
                    <a:pt x="346" y="1021"/>
                    <a:pt x="397" y="1032"/>
                  </a:cubicBezTo>
                  <a:lnTo>
                    <a:pt x="397" y="1032"/>
                  </a:lnTo>
                  <a:cubicBezTo>
                    <a:pt x="346" y="1021"/>
                    <a:pt x="296" y="1001"/>
                    <a:pt x="251" y="973"/>
                  </a:cubicBezTo>
                  <a:close/>
                  <a:moveTo>
                    <a:pt x="581" y="1"/>
                  </a:moveTo>
                  <a:cubicBezTo>
                    <a:pt x="531" y="1"/>
                    <a:pt x="480" y="9"/>
                    <a:pt x="429" y="27"/>
                  </a:cubicBezTo>
                  <a:cubicBezTo>
                    <a:pt x="161" y="107"/>
                    <a:pt x="1" y="375"/>
                    <a:pt x="45" y="652"/>
                  </a:cubicBezTo>
                  <a:cubicBezTo>
                    <a:pt x="63" y="786"/>
                    <a:pt x="143" y="902"/>
                    <a:pt x="251" y="973"/>
                  </a:cubicBezTo>
                  <a:cubicBezTo>
                    <a:pt x="143" y="902"/>
                    <a:pt x="72" y="786"/>
                    <a:pt x="54" y="661"/>
                  </a:cubicBezTo>
                  <a:cubicBezTo>
                    <a:pt x="36" y="527"/>
                    <a:pt x="63" y="393"/>
                    <a:pt x="135" y="286"/>
                  </a:cubicBezTo>
                  <a:cubicBezTo>
                    <a:pt x="206" y="179"/>
                    <a:pt x="313" y="98"/>
                    <a:pt x="438" y="63"/>
                  </a:cubicBezTo>
                  <a:cubicBezTo>
                    <a:pt x="478" y="51"/>
                    <a:pt x="519" y="46"/>
                    <a:pt x="559" y="46"/>
                  </a:cubicBezTo>
                  <a:cubicBezTo>
                    <a:pt x="768" y="46"/>
                    <a:pt x="963" y="195"/>
                    <a:pt x="1000" y="420"/>
                  </a:cubicBezTo>
                  <a:cubicBezTo>
                    <a:pt x="1036" y="678"/>
                    <a:pt x="884" y="937"/>
                    <a:pt x="634" y="1018"/>
                  </a:cubicBezTo>
                  <a:cubicBezTo>
                    <a:pt x="585" y="1034"/>
                    <a:pt x="536" y="1042"/>
                    <a:pt x="488" y="1042"/>
                  </a:cubicBezTo>
                  <a:cubicBezTo>
                    <a:pt x="457" y="1042"/>
                    <a:pt x="427" y="1039"/>
                    <a:pt x="397" y="1032"/>
                  </a:cubicBezTo>
                  <a:lnTo>
                    <a:pt x="397" y="1032"/>
                  </a:lnTo>
                  <a:cubicBezTo>
                    <a:pt x="433" y="1040"/>
                    <a:pt x="469" y="1044"/>
                    <a:pt x="505" y="1044"/>
                  </a:cubicBezTo>
                  <a:cubicBezTo>
                    <a:pt x="549" y="1044"/>
                    <a:pt x="593" y="1038"/>
                    <a:pt x="634" y="1026"/>
                  </a:cubicBezTo>
                  <a:cubicBezTo>
                    <a:pt x="902" y="946"/>
                    <a:pt x="1072" y="687"/>
                    <a:pt x="1045" y="411"/>
                  </a:cubicBezTo>
                  <a:cubicBezTo>
                    <a:pt x="1008" y="170"/>
                    <a:pt x="805" y="1"/>
                    <a:pt x="581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4"/>
            <p:cNvSpPr/>
            <p:nvPr/>
          </p:nvSpPr>
          <p:spPr>
            <a:xfrm rot="-7457137">
              <a:off x="949656" y="3984305"/>
              <a:ext cx="84778" cy="76721"/>
            </a:xfrm>
            <a:custGeom>
              <a:avLst/>
              <a:gdLst/>
              <a:ahLst/>
              <a:cxnLst/>
              <a:rect l="l" t="t" r="r" b="b"/>
              <a:pathLst>
                <a:path w="947" h="857" extrusionOk="0">
                  <a:moveTo>
                    <a:pt x="56" y="623"/>
                  </a:moveTo>
                  <a:cubicBezTo>
                    <a:pt x="83" y="696"/>
                    <a:pt x="131" y="759"/>
                    <a:pt x="203" y="799"/>
                  </a:cubicBezTo>
                  <a:cubicBezTo>
                    <a:pt x="136" y="754"/>
                    <a:pt x="87" y="693"/>
                    <a:pt x="56" y="623"/>
                  </a:cubicBezTo>
                  <a:close/>
                  <a:moveTo>
                    <a:pt x="203" y="799"/>
                  </a:moveTo>
                  <a:lnTo>
                    <a:pt x="203" y="799"/>
                  </a:lnTo>
                  <a:cubicBezTo>
                    <a:pt x="256" y="836"/>
                    <a:pt x="316" y="854"/>
                    <a:pt x="378" y="855"/>
                  </a:cubicBezTo>
                  <a:lnTo>
                    <a:pt x="378" y="855"/>
                  </a:lnTo>
                  <a:cubicBezTo>
                    <a:pt x="318" y="850"/>
                    <a:pt x="258" y="831"/>
                    <a:pt x="203" y="799"/>
                  </a:cubicBezTo>
                  <a:close/>
                  <a:moveTo>
                    <a:pt x="473" y="0"/>
                  </a:moveTo>
                  <a:cubicBezTo>
                    <a:pt x="431" y="0"/>
                    <a:pt x="388" y="7"/>
                    <a:pt x="346" y="22"/>
                  </a:cubicBezTo>
                  <a:cubicBezTo>
                    <a:pt x="239" y="58"/>
                    <a:pt x="141" y="129"/>
                    <a:pt x="87" y="227"/>
                  </a:cubicBezTo>
                  <a:cubicBezTo>
                    <a:pt x="7" y="348"/>
                    <a:pt x="0" y="498"/>
                    <a:pt x="56" y="623"/>
                  </a:cubicBezTo>
                  <a:lnTo>
                    <a:pt x="56" y="623"/>
                  </a:lnTo>
                  <a:cubicBezTo>
                    <a:pt x="46" y="597"/>
                    <a:pt x="38" y="568"/>
                    <a:pt x="34" y="540"/>
                  </a:cubicBezTo>
                  <a:cubicBezTo>
                    <a:pt x="25" y="433"/>
                    <a:pt x="43" y="326"/>
                    <a:pt x="105" y="236"/>
                  </a:cubicBezTo>
                  <a:cubicBezTo>
                    <a:pt x="186" y="104"/>
                    <a:pt x="303" y="49"/>
                    <a:pt x="418" y="49"/>
                  </a:cubicBezTo>
                  <a:cubicBezTo>
                    <a:pt x="685" y="49"/>
                    <a:pt x="947" y="342"/>
                    <a:pt x="748" y="647"/>
                  </a:cubicBezTo>
                  <a:cubicBezTo>
                    <a:pt x="694" y="736"/>
                    <a:pt x="605" y="807"/>
                    <a:pt x="507" y="834"/>
                  </a:cubicBezTo>
                  <a:cubicBezTo>
                    <a:pt x="465" y="848"/>
                    <a:pt x="424" y="855"/>
                    <a:pt x="384" y="855"/>
                  </a:cubicBezTo>
                  <a:cubicBezTo>
                    <a:pt x="382" y="855"/>
                    <a:pt x="380" y="855"/>
                    <a:pt x="378" y="855"/>
                  </a:cubicBezTo>
                  <a:lnTo>
                    <a:pt x="378" y="855"/>
                  </a:lnTo>
                  <a:cubicBezTo>
                    <a:pt x="390" y="856"/>
                    <a:pt x="402" y="857"/>
                    <a:pt x="415" y="857"/>
                  </a:cubicBezTo>
                  <a:cubicBezTo>
                    <a:pt x="555" y="857"/>
                    <a:pt x="692" y="785"/>
                    <a:pt x="774" y="656"/>
                  </a:cubicBezTo>
                  <a:cubicBezTo>
                    <a:pt x="837" y="567"/>
                    <a:pt x="864" y="450"/>
                    <a:pt x="846" y="343"/>
                  </a:cubicBezTo>
                  <a:cubicBezTo>
                    <a:pt x="824" y="139"/>
                    <a:pt x="659" y="0"/>
                    <a:pt x="473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4"/>
            <p:cNvSpPr/>
            <p:nvPr/>
          </p:nvSpPr>
          <p:spPr>
            <a:xfrm rot="-7457137">
              <a:off x="1035085" y="4206515"/>
              <a:ext cx="69380" cy="60876"/>
            </a:xfrm>
            <a:custGeom>
              <a:avLst/>
              <a:gdLst/>
              <a:ahLst/>
              <a:cxnLst/>
              <a:rect l="l" t="t" r="r" b="b"/>
              <a:pathLst>
                <a:path w="775" h="680" extrusionOk="0">
                  <a:moveTo>
                    <a:pt x="400" y="0"/>
                  </a:moveTo>
                  <a:cubicBezTo>
                    <a:pt x="365" y="0"/>
                    <a:pt x="330" y="7"/>
                    <a:pt x="295" y="21"/>
                  </a:cubicBezTo>
                  <a:cubicBezTo>
                    <a:pt x="206" y="47"/>
                    <a:pt x="135" y="101"/>
                    <a:pt x="90" y="181"/>
                  </a:cubicBezTo>
                  <a:cubicBezTo>
                    <a:pt x="1" y="333"/>
                    <a:pt x="36" y="529"/>
                    <a:pt x="188" y="636"/>
                  </a:cubicBezTo>
                  <a:cubicBezTo>
                    <a:pt x="117" y="583"/>
                    <a:pt x="72" y="511"/>
                    <a:pt x="54" y="431"/>
                  </a:cubicBezTo>
                  <a:cubicBezTo>
                    <a:pt x="45" y="342"/>
                    <a:pt x="72" y="262"/>
                    <a:pt x="117" y="199"/>
                  </a:cubicBezTo>
                  <a:cubicBezTo>
                    <a:pt x="179" y="90"/>
                    <a:pt x="272" y="45"/>
                    <a:pt x="364" y="45"/>
                  </a:cubicBezTo>
                  <a:cubicBezTo>
                    <a:pt x="572" y="45"/>
                    <a:pt x="775" y="276"/>
                    <a:pt x="608" y="511"/>
                  </a:cubicBezTo>
                  <a:cubicBezTo>
                    <a:pt x="572" y="583"/>
                    <a:pt x="500" y="636"/>
                    <a:pt x="429" y="663"/>
                  </a:cubicBezTo>
                  <a:cubicBezTo>
                    <a:pt x="402" y="672"/>
                    <a:pt x="375" y="676"/>
                    <a:pt x="347" y="676"/>
                  </a:cubicBezTo>
                  <a:cubicBezTo>
                    <a:pt x="291" y="676"/>
                    <a:pt x="236" y="660"/>
                    <a:pt x="188" y="636"/>
                  </a:cubicBezTo>
                  <a:lnTo>
                    <a:pt x="188" y="636"/>
                  </a:lnTo>
                  <a:cubicBezTo>
                    <a:pt x="238" y="666"/>
                    <a:pt x="293" y="680"/>
                    <a:pt x="347" y="680"/>
                  </a:cubicBezTo>
                  <a:cubicBezTo>
                    <a:pt x="459" y="680"/>
                    <a:pt x="569" y="622"/>
                    <a:pt x="634" y="520"/>
                  </a:cubicBezTo>
                  <a:cubicBezTo>
                    <a:pt x="688" y="449"/>
                    <a:pt x="706" y="360"/>
                    <a:pt x="697" y="270"/>
                  </a:cubicBezTo>
                  <a:cubicBezTo>
                    <a:pt x="675" y="112"/>
                    <a:pt x="543" y="0"/>
                    <a:pt x="400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4"/>
            <p:cNvSpPr/>
            <p:nvPr/>
          </p:nvSpPr>
          <p:spPr>
            <a:xfrm rot="-7457137">
              <a:off x="789480" y="3829165"/>
              <a:ext cx="76542" cy="67769"/>
            </a:xfrm>
            <a:custGeom>
              <a:avLst/>
              <a:gdLst/>
              <a:ahLst/>
              <a:cxnLst/>
              <a:rect l="l" t="t" r="r" b="b"/>
              <a:pathLst>
                <a:path w="855" h="757" extrusionOk="0">
                  <a:moveTo>
                    <a:pt x="108" y="626"/>
                  </a:moveTo>
                  <a:cubicBezTo>
                    <a:pt x="131" y="658"/>
                    <a:pt x="160" y="685"/>
                    <a:pt x="194" y="707"/>
                  </a:cubicBezTo>
                  <a:cubicBezTo>
                    <a:pt x="160" y="684"/>
                    <a:pt x="131" y="657"/>
                    <a:pt x="108" y="626"/>
                  </a:cubicBezTo>
                  <a:close/>
                  <a:moveTo>
                    <a:pt x="423" y="1"/>
                  </a:moveTo>
                  <a:cubicBezTo>
                    <a:pt x="386" y="1"/>
                    <a:pt x="348" y="7"/>
                    <a:pt x="310" y="20"/>
                  </a:cubicBezTo>
                  <a:cubicBezTo>
                    <a:pt x="221" y="56"/>
                    <a:pt x="140" y="118"/>
                    <a:pt x="87" y="198"/>
                  </a:cubicBezTo>
                  <a:cubicBezTo>
                    <a:pt x="1" y="334"/>
                    <a:pt x="12" y="504"/>
                    <a:pt x="108" y="626"/>
                  </a:cubicBezTo>
                  <a:lnTo>
                    <a:pt x="108" y="626"/>
                  </a:lnTo>
                  <a:cubicBezTo>
                    <a:pt x="75" y="583"/>
                    <a:pt x="52" y="532"/>
                    <a:pt x="42" y="475"/>
                  </a:cubicBezTo>
                  <a:cubicBezTo>
                    <a:pt x="33" y="386"/>
                    <a:pt x="60" y="288"/>
                    <a:pt x="105" y="216"/>
                  </a:cubicBezTo>
                  <a:cubicBezTo>
                    <a:pt x="146" y="119"/>
                    <a:pt x="227" y="79"/>
                    <a:pt x="316" y="79"/>
                  </a:cubicBezTo>
                  <a:cubicBezTo>
                    <a:pt x="553" y="79"/>
                    <a:pt x="855" y="357"/>
                    <a:pt x="667" y="564"/>
                  </a:cubicBezTo>
                  <a:cubicBezTo>
                    <a:pt x="622" y="645"/>
                    <a:pt x="542" y="707"/>
                    <a:pt x="462" y="734"/>
                  </a:cubicBezTo>
                  <a:cubicBezTo>
                    <a:pt x="428" y="744"/>
                    <a:pt x="393" y="749"/>
                    <a:pt x="359" y="749"/>
                  </a:cubicBezTo>
                  <a:cubicBezTo>
                    <a:pt x="301" y="749"/>
                    <a:pt x="244" y="735"/>
                    <a:pt x="194" y="707"/>
                  </a:cubicBezTo>
                  <a:lnTo>
                    <a:pt x="194" y="707"/>
                  </a:lnTo>
                  <a:cubicBezTo>
                    <a:pt x="251" y="740"/>
                    <a:pt x="314" y="756"/>
                    <a:pt x="377" y="756"/>
                  </a:cubicBezTo>
                  <a:cubicBezTo>
                    <a:pt x="501" y="756"/>
                    <a:pt x="623" y="695"/>
                    <a:pt x="694" y="582"/>
                  </a:cubicBezTo>
                  <a:cubicBezTo>
                    <a:pt x="747" y="502"/>
                    <a:pt x="774" y="404"/>
                    <a:pt x="756" y="306"/>
                  </a:cubicBezTo>
                  <a:cubicBezTo>
                    <a:pt x="742" y="123"/>
                    <a:pt x="590" y="1"/>
                    <a:pt x="423" y="1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4"/>
            <p:cNvSpPr/>
            <p:nvPr/>
          </p:nvSpPr>
          <p:spPr>
            <a:xfrm rot="-7457137">
              <a:off x="908406" y="3765911"/>
              <a:ext cx="95969" cy="92656"/>
            </a:xfrm>
            <a:custGeom>
              <a:avLst/>
              <a:gdLst/>
              <a:ahLst/>
              <a:cxnLst/>
              <a:rect l="l" t="t" r="r" b="b"/>
              <a:pathLst>
                <a:path w="1072" h="1035" extrusionOk="0">
                  <a:moveTo>
                    <a:pt x="579" y="0"/>
                  </a:moveTo>
                  <a:cubicBezTo>
                    <a:pt x="530" y="0"/>
                    <a:pt x="479" y="9"/>
                    <a:pt x="429" y="26"/>
                  </a:cubicBezTo>
                  <a:cubicBezTo>
                    <a:pt x="161" y="107"/>
                    <a:pt x="0" y="375"/>
                    <a:pt x="45" y="651"/>
                  </a:cubicBezTo>
                  <a:cubicBezTo>
                    <a:pt x="72" y="776"/>
                    <a:pt x="143" y="892"/>
                    <a:pt x="259" y="964"/>
                  </a:cubicBezTo>
                  <a:cubicBezTo>
                    <a:pt x="143" y="892"/>
                    <a:pt x="72" y="776"/>
                    <a:pt x="54" y="651"/>
                  </a:cubicBezTo>
                  <a:cubicBezTo>
                    <a:pt x="27" y="383"/>
                    <a:pt x="188" y="142"/>
                    <a:pt x="438" y="71"/>
                  </a:cubicBezTo>
                  <a:cubicBezTo>
                    <a:pt x="480" y="57"/>
                    <a:pt x="523" y="51"/>
                    <a:pt x="565" y="51"/>
                  </a:cubicBezTo>
                  <a:cubicBezTo>
                    <a:pt x="770" y="51"/>
                    <a:pt x="954" y="203"/>
                    <a:pt x="991" y="410"/>
                  </a:cubicBezTo>
                  <a:cubicBezTo>
                    <a:pt x="1027" y="669"/>
                    <a:pt x="875" y="928"/>
                    <a:pt x="625" y="1008"/>
                  </a:cubicBezTo>
                  <a:cubicBezTo>
                    <a:pt x="578" y="1021"/>
                    <a:pt x="531" y="1029"/>
                    <a:pt x="484" y="1029"/>
                  </a:cubicBezTo>
                  <a:cubicBezTo>
                    <a:pt x="404" y="1029"/>
                    <a:pt x="326" y="1008"/>
                    <a:pt x="259" y="964"/>
                  </a:cubicBezTo>
                  <a:lnTo>
                    <a:pt x="259" y="964"/>
                  </a:lnTo>
                  <a:cubicBezTo>
                    <a:pt x="331" y="1011"/>
                    <a:pt x="414" y="1035"/>
                    <a:pt x="498" y="1035"/>
                  </a:cubicBezTo>
                  <a:cubicBezTo>
                    <a:pt x="541" y="1035"/>
                    <a:pt x="583" y="1029"/>
                    <a:pt x="625" y="1017"/>
                  </a:cubicBezTo>
                  <a:cubicBezTo>
                    <a:pt x="893" y="937"/>
                    <a:pt x="1071" y="678"/>
                    <a:pt x="1027" y="410"/>
                  </a:cubicBezTo>
                  <a:cubicBezTo>
                    <a:pt x="997" y="169"/>
                    <a:pt x="801" y="0"/>
                    <a:pt x="579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4"/>
            <p:cNvSpPr/>
            <p:nvPr/>
          </p:nvSpPr>
          <p:spPr>
            <a:xfrm rot="-7457137">
              <a:off x="1008379" y="3862260"/>
              <a:ext cx="86748" cy="77527"/>
            </a:xfrm>
            <a:custGeom>
              <a:avLst/>
              <a:gdLst/>
              <a:ahLst/>
              <a:cxnLst/>
              <a:rect l="l" t="t" r="r" b="b"/>
              <a:pathLst>
                <a:path w="969" h="866" extrusionOk="0">
                  <a:moveTo>
                    <a:pt x="64" y="650"/>
                  </a:moveTo>
                  <a:cubicBezTo>
                    <a:pt x="92" y="713"/>
                    <a:pt x="140" y="766"/>
                    <a:pt x="199" y="807"/>
                  </a:cubicBezTo>
                  <a:cubicBezTo>
                    <a:pt x="139" y="765"/>
                    <a:pt x="94" y="711"/>
                    <a:pt x="64" y="650"/>
                  </a:cubicBezTo>
                  <a:close/>
                  <a:moveTo>
                    <a:pt x="199" y="807"/>
                  </a:moveTo>
                  <a:cubicBezTo>
                    <a:pt x="257" y="844"/>
                    <a:pt x="318" y="863"/>
                    <a:pt x="380" y="864"/>
                  </a:cubicBezTo>
                  <a:lnTo>
                    <a:pt x="380" y="864"/>
                  </a:lnTo>
                  <a:cubicBezTo>
                    <a:pt x="318" y="859"/>
                    <a:pt x="257" y="840"/>
                    <a:pt x="199" y="807"/>
                  </a:cubicBezTo>
                  <a:close/>
                  <a:moveTo>
                    <a:pt x="478" y="0"/>
                  </a:moveTo>
                  <a:cubicBezTo>
                    <a:pt x="436" y="0"/>
                    <a:pt x="393" y="7"/>
                    <a:pt x="351" y="22"/>
                  </a:cubicBezTo>
                  <a:cubicBezTo>
                    <a:pt x="235" y="58"/>
                    <a:pt x="146" y="129"/>
                    <a:pt x="92" y="227"/>
                  </a:cubicBezTo>
                  <a:cubicBezTo>
                    <a:pt x="7" y="361"/>
                    <a:pt x="0" y="520"/>
                    <a:pt x="64" y="650"/>
                  </a:cubicBezTo>
                  <a:lnTo>
                    <a:pt x="64" y="650"/>
                  </a:lnTo>
                  <a:cubicBezTo>
                    <a:pt x="50" y="618"/>
                    <a:pt x="41" y="585"/>
                    <a:pt x="38" y="549"/>
                  </a:cubicBezTo>
                  <a:cubicBezTo>
                    <a:pt x="21" y="442"/>
                    <a:pt x="47" y="326"/>
                    <a:pt x="110" y="245"/>
                  </a:cubicBezTo>
                  <a:cubicBezTo>
                    <a:pt x="189" y="100"/>
                    <a:pt x="310" y="41"/>
                    <a:pt x="430" y="41"/>
                  </a:cubicBezTo>
                  <a:cubicBezTo>
                    <a:pt x="701" y="41"/>
                    <a:pt x="969" y="344"/>
                    <a:pt x="752" y="647"/>
                  </a:cubicBezTo>
                  <a:cubicBezTo>
                    <a:pt x="699" y="745"/>
                    <a:pt x="619" y="816"/>
                    <a:pt x="511" y="843"/>
                  </a:cubicBezTo>
                  <a:cubicBezTo>
                    <a:pt x="470" y="857"/>
                    <a:pt x="429" y="864"/>
                    <a:pt x="388" y="864"/>
                  </a:cubicBezTo>
                  <a:cubicBezTo>
                    <a:pt x="385" y="864"/>
                    <a:pt x="383" y="864"/>
                    <a:pt x="380" y="864"/>
                  </a:cubicBezTo>
                  <a:lnTo>
                    <a:pt x="380" y="864"/>
                  </a:lnTo>
                  <a:cubicBezTo>
                    <a:pt x="393" y="865"/>
                    <a:pt x="406" y="866"/>
                    <a:pt x="419" y="866"/>
                  </a:cubicBezTo>
                  <a:cubicBezTo>
                    <a:pt x="564" y="866"/>
                    <a:pt x="703" y="794"/>
                    <a:pt x="779" y="665"/>
                  </a:cubicBezTo>
                  <a:cubicBezTo>
                    <a:pt x="851" y="566"/>
                    <a:pt x="877" y="459"/>
                    <a:pt x="860" y="343"/>
                  </a:cubicBezTo>
                  <a:cubicBezTo>
                    <a:pt x="838" y="139"/>
                    <a:pt x="667" y="0"/>
                    <a:pt x="478" y="0"/>
                  </a:cubicBezTo>
                  <a:close/>
                </a:path>
              </a:pathLst>
            </a:custGeom>
            <a:solidFill>
              <a:srgbClr val="7A170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253" name="Google Shape;4253;p44"/>
            <p:cNvGrpSpPr/>
            <p:nvPr/>
          </p:nvGrpSpPr>
          <p:grpSpPr>
            <a:xfrm>
              <a:off x="1244127" y="4319648"/>
              <a:ext cx="415200" cy="359002"/>
              <a:chOff x="1244127" y="4319648"/>
              <a:chExt cx="415200" cy="359002"/>
            </a:xfrm>
          </p:grpSpPr>
          <p:sp>
            <p:nvSpPr>
              <p:cNvPr id="4254" name="Google Shape;4254;p44"/>
              <p:cNvSpPr/>
              <p:nvPr/>
            </p:nvSpPr>
            <p:spPr>
              <a:xfrm rot="6683270">
                <a:off x="1336058" y="4347404"/>
                <a:ext cx="266692" cy="303491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3769" extrusionOk="0">
                    <a:moveTo>
                      <a:pt x="402" y="1"/>
                    </a:moveTo>
                    <a:lnTo>
                      <a:pt x="402" y="1"/>
                    </a:lnTo>
                    <a:cubicBezTo>
                      <a:pt x="54" y="750"/>
                      <a:pt x="1" y="2625"/>
                      <a:pt x="652" y="3339"/>
                    </a:cubicBezTo>
                    <a:cubicBezTo>
                      <a:pt x="968" y="3680"/>
                      <a:pt x="1367" y="3768"/>
                      <a:pt x="1696" y="3768"/>
                    </a:cubicBezTo>
                    <a:cubicBezTo>
                      <a:pt x="2044" y="3768"/>
                      <a:pt x="2312" y="3669"/>
                      <a:pt x="2312" y="3669"/>
                    </a:cubicBezTo>
                    <a:cubicBezTo>
                      <a:pt x="2651" y="3544"/>
                      <a:pt x="3312" y="3205"/>
                      <a:pt x="2964" y="2107"/>
                    </a:cubicBezTo>
                    <a:cubicBezTo>
                      <a:pt x="2625" y="1000"/>
                      <a:pt x="402" y="1"/>
                      <a:pt x="4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44"/>
              <p:cNvSpPr/>
              <p:nvPr/>
            </p:nvSpPr>
            <p:spPr>
              <a:xfrm rot="6683270">
                <a:off x="1349248" y="4310826"/>
                <a:ext cx="167810" cy="340290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4226" extrusionOk="0">
                    <a:moveTo>
                      <a:pt x="1727" y="1940"/>
                    </a:moveTo>
                    <a:lnTo>
                      <a:pt x="1727" y="1940"/>
                    </a:lnTo>
                    <a:cubicBezTo>
                      <a:pt x="1727" y="1940"/>
                      <a:pt x="1727" y="1940"/>
                      <a:pt x="1726" y="1941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727" y="1943"/>
                      <a:pt x="1728" y="1940"/>
                      <a:pt x="1727" y="1940"/>
                    </a:cubicBezTo>
                    <a:close/>
                    <a:moveTo>
                      <a:pt x="10" y="1"/>
                    </a:moveTo>
                    <a:cubicBezTo>
                      <a:pt x="0" y="1"/>
                      <a:pt x="280" y="711"/>
                      <a:pt x="495" y="1182"/>
                    </a:cubicBezTo>
                    <a:lnTo>
                      <a:pt x="155" y="1084"/>
                    </a:lnTo>
                    <a:lnTo>
                      <a:pt x="93" y="1066"/>
                    </a:lnTo>
                    <a:lnTo>
                      <a:pt x="93" y="1066"/>
                    </a:lnTo>
                    <a:cubicBezTo>
                      <a:pt x="227" y="1138"/>
                      <a:pt x="370" y="1200"/>
                      <a:pt x="512" y="1245"/>
                    </a:cubicBezTo>
                    <a:lnTo>
                      <a:pt x="521" y="1245"/>
                    </a:lnTo>
                    <a:cubicBezTo>
                      <a:pt x="655" y="1530"/>
                      <a:pt x="762" y="1754"/>
                      <a:pt x="914" y="2030"/>
                    </a:cubicBezTo>
                    <a:cubicBezTo>
                      <a:pt x="977" y="2137"/>
                      <a:pt x="1039" y="2253"/>
                      <a:pt x="1110" y="2361"/>
                    </a:cubicBezTo>
                    <a:lnTo>
                      <a:pt x="361" y="2182"/>
                    </a:lnTo>
                    <a:lnTo>
                      <a:pt x="245" y="2146"/>
                    </a:lnTo>
                    <a:cubicBezTo>
                      <a:pt x="244" y="2146"/>
                      <a:pt x="244" y="2146"/>
                      <a:pt x="243" y="2146"/>
                    </a:cubicBezTo>
                    <a:lnTo>
                      <a:pt x="243" y="2146"/>
                    </a:lnTo>
                    <a:cubicBezTo>
                      <a:pt x="233" y="2146"/>
                      <a:pt x="786" y="2344"/>
                      <a:pt x="1057" y="2414"/>
                    </a:cubicBezTo>
                    <a:lnTo>
                      <a:pt x="1146" y="2432"/>
                    </a:lnTo>
                    <a:cubicBezTo>
                      <a:pt x="1244" y="2593"/>
                      <a:pt x="1343" y="2762"/>
                      <a:pt x="1432" y="2923"/>
                    </a:cubicBezTo>
                    <a:lnTo>
                      <a:pt x="1485" y="3021"/>
                    </a:lnTo>
                    <a:lnTo>
                      <a:pt x="745" y="2932"/>
                    </a:lnTo>
                    <a:lnTo>
                      <a:pt x="637" y="2923"/>
                    </a:lnTo>
                    <a:cubicBezTo>
                      <a:pt x="602" y="2923"/>
                      <a:pt x="1164" y="3039"/>
                      <a:pt x="1432" y="3075"/>
                    </a:cubicBezTo>
                    <a:lnTo>
                      <a:pt x="1521" y="3083"/>
                    </a:lnTo>
                    <a:cubicBezTo>
                      <a:pt x="1610" y="3262"/>
                      <a:pt x="1700" y="3432"/>
                      <a:pt x="1780" y="3610"/>
                    </a:cubicBezTo>
                    <a:cubicBezTo>
                      <a:pt x="1860" y="3789"/>
                      <a:pt x="1923" y="3976"/>
                      <a:pt x="1967" y="4172"/>
                    </a:cubicBezTo>
                    <a:cubicBezTo>
                      <a:pt x="1972" y="4208"/>
                      <a:pt x="2003" y="4226"/>
                      <a:pt x="2031" y="4226"/>
                    </a:cubicBezTo>
                    <a:cubicBezTo>
                      <a:pt x="2059" y="4226"/>
                      <a:pt x="2083" y="4208"/>
                      <a:pt x="2074" y="4172"/>
                    </a:cubicBezTo>
                    <a:cubicBezTo>
                      <a:pt x="2039" y="4003"/>
                      <a:pt x="1994" y="3842"/>
                      <a:pt x="1923" y="3681"/>
                    </a:cubicBezTo>
                    <a:cubicBezTo>
                      <a:pt x="1833" y="3485"/>
                      <a:pt x="1735" y="3280"/>
                      <a:pt x="1637" y="3083"/>
                    </a:cubicBezTo>
                    <a:cubicBezTo>
                      <a:pt x="1583" y="2985"/>
                      <a:pt x="1521" y="2887"/>
                      <a:pt x="1467" y="2780"/>
                    </a:cubicBezTo>
                    <a:cubicBezTo>
                      <a:pt x="1548" y="2539"/>
                      <a:pt x="1619" y="2298"/>
                      <a:pt x="1700" y="2057"/>
                    </a:cubicBezTo>
                    <a:lnTo>
                      <a:pt x="1724" y="1950"/>
                    </a:lnTo>
                    <a:lnTo>
                      <a:pt x="1724" y="1950"/>
                    </a:lnTo>
                    <a:cubicBezTo>
                      <a:pt x="1699" y="2019"/>
                      <a:pt x="1513" y="2450"/>
                      <a:pt x="1441" y="2682"/>
                    </a:cubicBezTo>
                    <a:lnTo>
                      <a:pt x="1423" y="2709"/>
                    </a:lnTo>
                    <a:cubicBezTo>
                      <a:pt x="1307" y="2512"/>
                      <a:pt x="1191" y="2307"/>
                      <a:pt x="1075" y="2102"/>
                    </a:cubicBezTo>
                    <a:cubicBezTo>
                      <a:pt x="986" y="1941"/>
                      <a:pt x="905" y="1789"/>
                      <a:pt x="816" y="1629"/>
                    </a:cubicBezTo>
                    <a:cubicBezTo>
                      <a:pt x="852" y="1423"/>
                      <a:pt x="878" y="1227"/>
                      <a:pt x="905" y="1022"/>
                    </a:cubicBezTo>
                    <a:lnTo>
                      <a:pt x="923" y="924"/>
                    </a:lnTo>
                    <a:lnTo>
                      <a:pt x="923" y="924"/>
                    </a:lnTo>
                    <a:cubicBezTo>
                      <a:pt x="861" y="1120"/>
                      <a:pt x="807" y="1325"/>
                      <a:pt x="771" y="1530"/>
                    </a:cubicBezTo>
                    <a:cubicBezTo>
                      <a:pt x="584" y="1173"/>
                      <a:pt x="405" y="808"/>
                      <a:pt x="227" y="442"/>
                    </a:cubicBezTo>
                    <a:cubicBezTo>
                      <a:pt x="155" y="299"/>
                      <a:pt x="84" y="156"/>
                      <a:pt x="13" y="4"/>
                    </a:cubicBezTo>
                    <a:cubicBezTo>
                      <a:pt x="11" y="2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44"/>
              <p:cNvSpPr/>
              <p:nvPr/>
            </p:nvSpPr>
            <p:spPr>
              <a:xfrm rot="6683270">
                <a:off x="1359326" y="4334655"/>
                <a:ext cx="212741" cy="277482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3446" extrusionOk="0">
                    <a:moveTo>
                      <a:pt x="1062" y="171"/>
                    </a:moveTo>
                    <a:cubicBezTo>
                      <a:pt x="794" y="54"/>
                      <a:pt x="518" y="1"/>
                      <a:pt x="232" y="10"/>
                    </a:cubicBezTo>
                    <a:cubicBezTo>
                      <a:pt x="0" y="876"/>
                      <a:pt x="27" y="2384"/>
                      <a:pt x="598" y="3009"/>
                    </a:cubicBezTo>
                    <a:cubicBezTo>
                      <a:pt x="848" y="3276"/>
                      <a:pt x="1187" y="3428"/>
                      <a:pt x="1553" y="3446"/>
                    </a:cubicBezTo>
                    <a:cubicBezTo>
                      <a:pt x="2642" y="2500"/>
                      <a:pt x="2383" y="742"/>
                      <a:pt x="1062" y="17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rgbClr val="FFFFFF">
                      <a:alpha val="21960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44"/>
              <p:cNvSpPr/>
              <p:nvPr/>
            </p:nvSpPr>
            <p:spPr>
              <a:xfrm rot="6683270">
                <a:off x="1354110" y="4341459"/>
                <a:ext cx="237220" cy="306389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3805" extrusionOk="0">
                    <a:moveTo>
                      <a:pt x="268" y="1"/>
                    </a:moveTo>
                    <a:lnTo>
                      <a:pt x="259" y="19"/>
                    </a:lnTo>
                    <a:cubicBezTo>
                      <a:pt x="170" y="224"/>
                      <a:pt x="117" y="438"/>
                      <a:pt x="81" y="661"/>
                    </a:cubicBezTo>
                    <a:cubicBezTo>
                      <a:pt x="45" y="876"/>
                      <a:pt x="27" y="1099"/>
                      <a:pt x="18" y="1313"/>
                    </a:cubicBezTo>
                    <a:cubicBezTo>
                      <a:pt x="1" y="1759"/>
                      <a:pt x="45" y="2196"/>
                      <a:pt x="152" y="2625"/>
                    </a:cubicBezTo>
                    <a:cubicBezTo>
                      <a:pt x="215" y="2839"/>
                      <a:pt x="295" y="3035"/>
                      <a:pt x="420" y="3223"/>
                    </a:cubicBezTo>
                    <a:cubicBezTo>
                      <a:pt x="545" y="3410"/>
                      <a:pt x="715" y="3553"/>
                      <a:pt x="911" y="3660"/>
                    </a:cubicBezTo>
                    <a:cubicBezTo>
                      <a:pt x="1107" y="3758"/>
                      <a:pt x="1330" y="3803"/>
                      <a:pt x="1545" y="3803"/>
                    </a:cubicBezTo>
                    <a:cubicBezTo>
                      <a:pt x="1567" y="3804"/>
                      <a:pt x="1590" y="3804"/>
                      <a:pt x="1612" y="3804"/>
                    </a:cubicBezTo>
                    <a:cubicBezTo>
                      <a:pt x="1813" y="3804"/>
                      <a:pt x="2012" y="3769"/>
                      <a:pt x="2196" y="3705"/>
                    </a:cubicBezTo>
                    <a:lnTo>
                      <a:pt x="2196" y="3705"/>
                    </a:lnTo>
                    <a:cubicBezTo>
                      <a:pt x="2012" y="3761"/>
                      <a:pt x="1813" y="3795"/>
                      <a:pt x="1619" y="3795"/>
                    </a:cubicBezTo>
                    <a:cubicBezTo>
                      <a:pt x="1597" y="3795"/>
                      <a:pt x="1575" y="3795"/>
                      <a:pt x="1554" y="3794"/>
                    </a:cubicBezTo>
                    <a:cubicBezTo>
                      <a:pt x="1330" y="3794"/>
                      <a:pt x="1116" y="3741"/>
                      <a:pt x="920" y="3642"/>
                    </a:cubicBezTo>
                    <a:cubicBezTo>
                      <a:pt x="724" y="3544"/>
                      <a:pt x="554" y="3401"/>
                      <a:pt x="429" y="3214"/>
                    </a:cubicBezTo>
                    <a:cubicBezTo>
                      <a:pt x="322" y="3027"/>
                      <a:pt x="233" y="2830"/>
                      <a:pt x="179" y="2616"/>
                    </a:cubicBezTo>
                    <a:cubicBezTo>
                      <a:pt x="72" y="2188"/>
                      <a:pt x="36" y="1750"/>
                      <a:pt x="54" y="1313"/>
                    </a:cubicBezTo>
                    <a:cubicBezTo>
                      <a:pt x="63" y="1099"/>
                      <a:pt x="90" y="885"/>
                      <a:pt x="126" y="670"/>
                    </a:cubicBezTo>
                    <a:cubicBezTo>
                      <a:pt x="160" y="455"/>
                      <a:pt x="219" y="257"/>
                      <a:pt x="295" y="67"/>
                    </a:cubicBezTo>
                    <a:lnTo>
                      <a:pt x="295" y="67"/>
                    </a:lnTo>
                    <a:cubicBezTo>
                      <a:pt x="688" y="252"/>
                      <a:pt x="1071" y="461"/>
                      <a:pt x="1429" y="688"/>
                    </a:cubicBezTo>
                    <a:cubicBezTo>
                      <a:pt x="1803" y="920"/>
                      <a:pt x="2152" y="1206"/>
                      <a:pt x="2455" y="1518"/>
                    </a:cubicBezTo>
                    <a:cubicBezTo>
                      <a:pt x="2607" y="1679"/>
                      <a:pt x="2732" y="1866"/>
                      <a:pt x="2812" y="2072"/>
                    </a:cubicBezTo>
                    <a:cubicBezTo>
                      <a:pt x="2892" y="2277"/>
                      <a:pt x="2928" y="2500"/>
                      <a:pt x="2937" y="2714"/>
                    </a:cubicBezTo>
                    <a:cubicBezTo>
                      <a:pt x="2937" y="2937"/>
                      <a:pt x="2866" y="3151"/>
                      <a:pt x="2732" y="3330"/>
                    </a:cubicBezTo>
                    <a:cubicBezTo>
                      <a:pt x="2589" y="3500"/>
                      <a:pt x="2401" y="3633"/>
                      <a:pt x="2196" y="3705"/>
                    </a:cubicBezTo>
                    <a:cubicBezTo>
                      <a:pt x="2410" y="3633"/>
                      <a:pt x="2589" y="3508"/>
                      <a:pt x="2741" y="3330"/>
                    </a:cubicBezTo>
                    <a:cubicBezTo>
                      <a:pt x="2874" y="3160"/>
                      <a:pt x="2946" y="2937"/>
                      <a:pt x="2946" y="2714"/>
                    </a:cubicBezTo>
                    <a:cubicBezTo>
                      <a:pt x="2946" y="2491"/>
                      <a:pt x="2910" y="2268"/>
                      <a:pt x="2830" y="2063"/>
                    </a:cubicBezTo>
                    <a:cubicBezTo>
                      <a:pt x="2749" y="1857"/>
                      <a:pt x="2625" y="1670"/>
                      <a:pt x="2482" y="1500"/>
                    </a:cubicBezTo>
                    <a:cubicBezTo>
                      <a:pt x="2169" y="1179"/>
                      <a:pt x="1830" y="893"/>
                      <a:pt x="1455" y="661"/>
                    </a:cubicBezTo>
                    <a:cubicBezTo>
                      <a:pt x="1081" y="411"/>
                      <a:pt x="697" y="197"/>
                      <a:pt x="295" y="10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58" name="Google Shape;4258;p44"/>
            <p:cNvSpPr/>
            <p:nvPr/>
          </p:nvSpPr>
          <p:spPr>
            <a:xfrm rot="3470581">
              <a:off x="766015" y="3113467"/>
              <a:ext cx="129400" cy="223048"/>
            </a:xfrm>
            <a:custGeom>
              <a:avLst/>
              <a:gdLst/>
              <a:ahLst/>
              <a:cxnLst/>
              <a:rect l="l" t="t" r="r" b="b"/>
              <a:pathLst>
                <a:path w="1607" h="2770" extrusionOk="0">
                  <a:moveTo>
                    <a:pt x="928" y="1"/>
                  </a:moveTo>
                  <a:cubicBezTo>
                    <a:pt x="892" y="1"/>
                    <a:pt x="853" y="7"/>
                    <a:pt x="813" y="21"/>
                  </a:cubicBezTo>
                  <a:cubicBezTo>
                    <a:pt x="1" y="298"/>
                    <a:pt x="1277" y="2770"/>
                    <a:pt x="1277" y="2770"/>
                  </a:cubicBezTo>
                  <a:cubicBezTo>
                    <a:pt x="1514" y="2278"/>
                    <a:pt x="1607" y="1"/>
                    <a:pt x="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44"/>
            <p:cNvSpPr/>
            <p:nvPr/>
          </p:nvSpPr>
          <p:spPr>
            <a:xfrm rot="3470581">
              <a:off x="591587" y="3179053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9" y="0"/>
                  </a:moveTo>
                  <a:cubicBezTo>
                    <a:pt x="405" y="0"/>
                    <a:pt x="183" y="80"/>
                    <a:pt x="122" y="297"/>
                  </a:cubicBezTo>
                  <a:cubicBezTo>
                    <a:pt x="0" y="727"/>
                    <a:pt x="626" y="870"/>
                    <a:pt x="1321" y="870"/>
                  </a:cubicBezTo>
                  <a:cubicBezTo>
                    <a:pt x="1956" y="870"/>
                    <a:pt x="2650" y="751"/>
                    <a:pt x="2889" y="619"/>
                  </a:cubicBezTo>
                  <a:cubicBezTo>
                    <a:pt x="2889" y="619"/>
                    <a:pt x="1517" y="0"/>
                    <a:pt x="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44"/>
            <p:cNvSpPr/>
            <p:nvPr/>
          </p:nvSpPr>
          <p:spPr>
            <a:xfrm rot="3470581">
              <a:off x="707534" y="3025105"/>
              <a:ext cx="185524" cy="185122"/>
            </a:xfrm>
            <a:custGeom>
              <a:avLst/>
              <a:gdLst/>
              <a:ahLst/>
              <a:cxnLst/>
              <a:rect l="l" t="t" r="r" b="b"/>
              <a:pathLst>
                <a:path w="2304" h="2299" extrusionOk="0">
                  <a:moveTo>
                    <a:pt x="813" y="1"/>
                  </a:moveTo>
                  <a:cubicBezTo>
                    <a:pt x="730" y="1"/>
                    <a:pt x="651" y="35"/>
                    <a:pt x="581" y="112"/>
                  </a:cubicBezTo>
                  <a:cubicBezTo>
                    <a:pt x="1" y="737"/>
                    <a:pt x="2303" y="2299"/>
                    <a:pt x="2303" y="2299"/>
                  </a:cubicBezTo>
                  <a:cubicBezTo>
                    <a:pt x="2280" y="1797"/>
                    <a:pt x="1416" y="1"/>
                    <a:pt x="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44"/>
            <p:cNvSpPr/>
            <p:nvPr/>
          </p:nvSpPr>
          <p:spPr>
            <a:xfrm rot="3470581">
              <a:off x="743614" y="3226486"/>
              <a:ext cx="130044" cy="222404"/>
            </a:xfrm>
            <a:custGeom>
              <a:avLst/>
              <a:gdLst/>
              <a:ahLst/>
              <a:cxnLst/>
              <a:rect l="l" t="t" r="r" b="b"/>
              <a:pathLst>
                <a:path w="1615" h="2762" extrusionOk="0">
                  <a:moveTo>
                    <a:pt x="933" y="0"/>
                  </a:moveTo>
                  <a:cubicBezTo>
                    <a:pt x="895" y="0"/>
                    <a:pt x="855" y="7"/>
                    <a:pt x="813" y="22"/>
                  </a:cubicBezTo>
                  <a:cubicBezTo>
                    <a:pt x="1" y="289"/>
                    <a:pt x="1286" y="2762"/>
                    <a:pt x="1286" y="2762"/>
                  </a:cubicBezTo>
                  <a:cubicBezTo>
                    <a:pt x="1515" y="2279"/>
                    <a:pt x="1615" y="0"/>
                    <a:pt x="9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44"/>
            <p:cNvSpPr/>
            <p:nvPr/>
          </p:nvSpPr>
          <p:spPr>
            <a:xfrm rot="3470581">
              <a:off x="569927" y="3291962"/>
              <a:ext cx="232630" cy="70135"/>
            </a:xfrm>
            <a:custGeom>
              <a:avLst/>
              <a:gdLst/>
              <a:ahLst/>
              <a:cxnLst/>
              <a:rect l="l" t="t" r="r" b="b"/>
              <a:pathLst>
                <a:path w="2889" h="871" extrusionOk="0">
                  <a:moveTo>
                    <a:pt x="691" y="1"/>
                  </a:moveTo>
                  <a:cubicBezTo>
                    <a:pt x="400" y="1"/>
                    <a:pt x="181" y="80"/>
                    <a:pt x="122" y="296"/>
                  </a:cubicBezTo>
                  <a:cubicBezTo>
                    <a:pt x="0" y="727"/>
                    <a:pt x="631" y="871"/>
                    <a:pt x="1331" y="871"/>
                  </a:cubicBezTo>
                  <a:cubicBezTo>
                    <a:pt x="1963" y="871"/>
                    <a:pt x="2651" y="753"/>
                    <a:pt x="2889" y="626"/>
                  </a:cubicBezTo>
                  <a:cubicBezTo>
                    <a:pt x="2889" y="626"/>
                    <a:pt x="1507" y="1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4"/>
            <p:cNvSpPr/>
            <p:nvPr/>
          </p:nvSpPr>
          <p:spPr>
            <a:xfrm rot="3470581">
              <a:off x="720556" y="3341253"/>
              <a:ext cx="138499" cy="218458"/>
            </a:xfrm>
            <a:custGeom>
              <a:avLst/>
              <a:gdLst/>
              <a:ahLst/>
              <a:cxnLst/>
              <a:rect l="l" t="t" r="r" b="b"/>
              <a:pathLst>
                <a:path w="1720" h="2713" extrusionOk="0">
                  <a:moveTo>
                    <a:pt x="913" y="1"/>
                  </a:moveTo>
                  <a:cubicBezTo>
                    <a:pt x="867" y="1"/>
                    <a:pt x="819" y="12"/>
                    <a:pt x="768" y="35"/>
                  </a:cubicBezTo>
                  <a:cubicBezTo>
                    <a:pt x="0" y="401"/>
                    <a:pt x="1544" y="2713"/>
                    <a:pt x="1544" y="2713"/>
                  </a:cubicBezTo>
                  <a:cubicBezTo>
                    <a:pt x="1719" y="2213"/>
                    <a:pt x="1560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44"/>
            <p:cNvSpPr/>
            <p:nvPr/>
          </p:nvSpPr>
          <p:spPr>
            <a:xfrm rot="3470581">
              <a:off x="549455" y="3430585"/>
              <a:ext cx="229329" cy="67317"/>
            </a:xfrm>
            <a:custGeom>
              <a:avLst/>
              <a:gdLst/>
              <a:ahLst/>
              <a:cxnLst/>
              <a:rect l="l" t="t" r="r" b="b"/>
              <a:pathLst>
                <a:path w="2848" h="836" extrusionOk="0">
                  <a:moveTo>
                    <a:pt x="833" y="0"/>
                  </a:moveTo>
                  <a:cubicBezTo>
                    <a:pt x="424" y="0"/>
                    <a:pt x="102" y="93"/>
                    <a:pt x="54" y="371"/>
                  </a:cubicBezTo>
                  <a:cubicBezTo>
                    <a:pt x="0" y="715"/>
                    <a:pt x="372" y="835"/>
                    <a:pt x="864" y="835"/>
                  </a:cubicBezTo>
                  <a:cubicBezTo>
                    <a:pt x="1586" y="835"/>
                    <a:pt x="2567" y="576"/>
                    <a:pt x="2848" y="380"/>
                  </a:cubicBezTo>
                  <a:cubicBezTo>
                    <a:pt x="2848" y="380"/>
                    <a:pt x="1662" y="0"/>
                    <a:pt x="8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44"/>
            <p:cNvSpPr/>
            <p:nvPr/>
          </p:nvSpPr>
          <p:spPr>
            <a:xfrm rot="3470581">
              <a:off x="705906" y="3459237"/>
              <a:ext cx="153798" cy="211372"/>
            </a:xfrm>
            <a:custGeom>
              <a:avLst/>
              <a:gdLst/>
              <a:ahLst/>
              <a:cxnLst/>
              <a:rect l="l" t="t" r="r" b="b"/>
              <a:pathLst>
                <a:path w="1910" h="2625" extrusionOk="0">
                  <a:moveTo>
                    <a:pt x="905" y="0"/>
                  </a:moveTo>
                  <a:cubicBezTo>
                    <a:pt x="850" y="0"/>
                    <a:pt x="792" y="17"/>
                    <a:pt x="732" y="54"/>
                  </a:cubicBezTo>
                  <a:cubicBezTo>
                    <a:pt x="0" y="500"/>
                    <a:pt x="1794" y="2624"/>
                    <a:pt x="1794" y="2624"/>
                  </a:cubicBezTo>
                  <a:cubicBezTo>
                    <a:pt x="1909" y="2116"/>
                    <a:pt x="1528" y="0"/>
                    <a:pt x="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44"/>
            <p:cNvSpPr/>
            <p:nvPr/>
          </p:nvSpPr>
          <p:spPr>
            <a:xfrm rot="3470581">
              <a:off x="541330" y="3563622"/>
              <a:ext cx="224739" cy="69330"/>
            </a:xfrm>
            <a:custGeom>
              <a:avLst/>
              <a:gdLst/>
              <a:ahLst/>
              <a:cxnLst/>
              <a:rect l="l" t="t" r="r" b="b"/>
              <a:pathLst>
                <a:path w="2791" h="861" extrusionOk="0">
                  <a:moveTo>
                    <a:pt x="1142" y="1"/>
                  </a:moveTo>
                  <a:cubicBezTo>
                    <a:pt x="556" y="1"/>
                    <a:pt x="35" y="106"/>
                    <a:pt x="15" y="477"/>
                  </a:cubicBezTo>
                  <a:cubicBezTo>
                    <a:pt x="1" y="757"/>
                    <a:pt x="251" y="860"/>
                    <a:pt x="610" y="860"/>
                  </a:cubicBezTo>
                  <a:cubicBezTo>
                    <a:pt x="1336" y="860"/>
                    <a:pt x="2504" y="433"/>
                    <a:pt x="2791" y="182"/>
                  </a:cubicBezTo>
                  <a:cubicBezTo>
                    <a:pt x="2791" y="182"/>
                    <a:pt x="1911" y="1"/>
                    <a:pt x="1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44"/>
            <p:cNvSpPr/>
            <p:nvPr/>
          </p:nvSpPr>
          <p:spPr>
            <a:xfrm rot="3470581">
              <a:off x="733886" y="3041544"/>
              <a:ext cx="152430" cy="187376"/>
            </a:xfrm>
            <a:custGeom>
              <a:avLst/>
              <a:gdLst/>
              <a:ahLst/>
              <a:cxnLst/>
              <a:rect l="l" t="t" r="r" b="b"/>
              <a:pathLst>
                <a:path w="1893" h="2327" extrusionOk="0">
                  <a:moveTo>
                    <a:pt x="358" y="1"/>
                  </a:moveTo>
                  <a:cubicBezTo>
                    <a:pt x="333" y="1"/>
                    <a:pt x="309" y="3"/>
                    <a:pt x="286" y="6"/>
                  </a:cubicBezTo>
                  <a:cubicBezTo>
                    <a:pt x="303" y="4"/>
                    <a:pt x="321" y="3"/>
                    <a:pt x="338" y="3"/>
                  </a:cubicBezTo>
                  <a:cubicBezTo>
                    <a:pt x="387" y="3"/>
                    <a:pt x="437" y="11"/>
                    <a:pt x="483" y="24"/>
                  </a:cubicBezTo>
                  <a:cubicBezTo>
                    <a:pt x="443" y="7"/>
                    <a:pt x="400" y="1"/>
                    <a:pt x="358" y="1"/>
                  </a:cubicBezTo>
                  <a:close/>
                  <a:moveTo>
                    <a:pt x="483" y="24"/>
                  </a:moveTo>
                  <a:lnTo>
                    <a:pt x="483" y="24"/>
                  </a:lnTo>
                  <a:cubicBezTo>
                    <a:pt x="599" y="78"/>
                    <a:pt x="706" y="149"/>
                    <a:pt x="795" y="247"/>
                  </a:cubicBezTo>
                  <a:cubicBezTo>
                    <a:pt x="974" y="435"/>
                    <a:pt x="1125" y="649"/>
                    <a:pt x="1259" y="872"/>
                  </a:cubicBezTo>
                  <a:cubicBezTo>
                    <a:pt x="1393" y="1095"/>
                    <a:pt x="1509" y="1327"/>
                    <a:pt x="1607" y="1568"/>
                  </a:cubicBezTo>
                  <a:cubicBezTo>
                    <a:pt x="1661" y="1684"/>
                    <a:pt x="1714" y="1800"/>
                    <a:pt x="1750" y="1925"/>
                  </a:cubicBezTo>
                  <a:cubicBezTo>
                    <a:pt x="1788" y="2023"/>
                    <a:pt x="1813" y="2127"/>
                    <a:pt x="1830" y="2238"/>
                  </a:cubicBezTo>
                  <a:lnTo>
                    <a:pt x="1830" y="2238"/>
                  </a:lnTo>
                  <a:cubicBezTo>
                    <a:pt x="1643" y="2113"/>
                    <a:pt x="1456" y="1974"/>
                    <a:pt x="1277" y="1836"/>
                  </a:cubicBezTo>
                  <a:cubicBezTo>
                    <a:pt x="1081" y="1684"/>
                    <a:pt x="884" y="1524"/>
                    <a:pt x="706" y="1354"/>
                  </a:cubicBezTo>
                  <a:cubicBezTo>
                    <a:pt x="519" y="1184"/>
                    <a:pt x="349" y="997"/>
                    <a:pt x="206" y="792"/>
                  </a:cubicBezTo>
                  <a:cubicBezTo>
                    <a:pt x="135" y="694"/>
                    <a:pt x="81" y="577"/>
                    <a:pt x="46" y="461"/>
                  </a:cubicBezTo>
                  <a:cubicBezTo>
                    <a:pt x="10" y="337"/>
                    <a:pt x="46" y="203"/>
                    <a:pt x="126" y="113"/>
                  </a:cubicBezTo>
                  <a:lnTo>
                    <a:pt x="126" y="113"/>
                  </a:lnTo>
                  <a:cubicBezTo>
                    <a:pt x="37" y="212"/>
                    <a:pt x="1" y="345"/>
                    <a:pt x="46" y="479"/>
                  </a:cubicBezTo>
                  <a:cubicBezTo>
                    <a:pt x="72" y="595"/>
                    <a:pt x="126" y="711"/>
                    <a:pt x="197" y="810"/>
                  </a:cubicBezTo>
                  <a:cubicBezTo>
                    <a:pt x="340" y="1015"/>
                    <a:pt x="510" y="1202"/>
                    <a:pt x="688" y="1381"/>
                  </a:cubicBezTo>
                  <a:cubicBezTo>
                    <a:pt x="1045" y="1729"/>
                    <a:pt x="1438" y="2041"/>
                    <a:pt x="1857" y="2327"/>
                  </a:cubicBezTo>
                  <a:lnTo>
                    <a:pt x="1866" y="2327"/>
                  </a:lnTo>
                  <a:cubicBezTo>
                    <a:pt x="1884" y="2327"/>
                    <a:pt x="1893" y="2309"/>
                    <a:pt x="1893" y="2300"/>
                  </a:cubicBezTo>
                  <a:cubicBezTo>
                    <a:pt x="1875" y="2166"/>
                    <a:pt x="1848" y="2032"/>
                    <a:pt x="1804" y="1907"/>
                  </a:cubicBezTo>
                  <a:cubicBezTo>
                    <a:pt x="1759" y="1791"/>
                    <a:pt x="1706" y="1666"/>
                    <a:pt x="1652" y="1550"/>
                  </a:cubicBezTo>
                  <a:cubicBezTo>
                    <a:pt x="1545" y="1309"/>
                    <a:pt x="1420" y="1077"/>
                    <a:pt x="1286" y="863"/>
                  </a:cubicBezTo>
                  <a:cubicBezTo>
                    <a:pt x="1143" y="640"/>
                    <a:pt x="983" y="435"/>
                    <a:pt x="804" y="247"/>
                  </a:cubicBezTo>
                  <a:cubicBezTo>
                    <a:pt x="715" y="149"/>
                    <a:pt x="599" y="69"/>
                    <a:pt x="483" y="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44"/>
            <p:cNvSpPr/>
            <p:nvPr/>
          </p:nvSpPr>
          <p:spPr>
            <a:xfrm rot="3470581">
              <a:off x="800697" y="3126633"/>
              <a:ext cx="75530" cy="225303"/>
            </a:xfrm>
            <a:custGeom>
              <a:avLst/>
              <a:gdLst/>
              <a:ahLst/>
              <a:cxnLst/>
              <a:rect l="l" t="t" r="r" b="b"/>
              <a:pathLst>
                <a:path w="938" h="2798" extrusionOk="0">
                  <a:moveTo>
                    <a:pt x="350" y="5"/>
                  </a:moveTo>
                  <a:cubicBezTo>
                    <a:pt x="325" y="8"/>
                    <a:pt x="301" y="13"/>
                    <a:pt x="277" y="22"/>
                  </a:cubicBezTo>
                  <a:cubicBezTo>
                    <a:pt x="299" y="15"/>
                    <a:pt x="324" y="9"/>
                    <a:pt x="350" y="5"/>
                  </a:cubicBezTo>
                  <a:close/>
                  <a:moveTo>
                    <a:pt x="413" y="1"/>
                  </a:moveTo>
                  <a:cubicBezTo>
                    <a:pt x="392" y="1"/>
                    <a:pt x="370" y="2"/>
                    <a:pt x="350" y="5"/>
                  </a:cubicBezTo>
                  <a:lnTo>
                    <a:pt x="350" y="5"/>
                  </a:lnTo>
                  <a:cubicBezTo>
                    <a:pt x="362" y="4"/>
                    <a:pt x="373" y="3"/>
                    <a:pt x="385" y="3"/>
                  </a:cubicBezTo>
                  <a:cubicBezTo>
                    <a:pt x="477" y="3"/>
                    <a:pt x="567" y="43"/>
                    <a:pt x="625" y="120"/>
                  </a:cubicBezTo>
                  <a:cubicBezTo>
                    <a:pt x="656" y="159"/>
                    <a:pt x="685" y="200"/>
                    <a:pt x="711" y="244"/>
                  </a:cubicBezTo>
                  <a:lnTo>
                    <a:pt x="711" y="244"/>
                  </a:lnTo>
                  <a:cubicBezTo>
                    <a:pt x="686" y="196"/>
                    <a:pt x="658" y="151"/>
                    <a:pt x="625" y="111"/>
                  </a:cubicBezTo>
                  <a:cubicBezTo>
                    <a:pt x="580" y="66"/>
                    <a:pt x="527" y="22"/>
                    <a:pt x="464" y="4"/>
                  </a:cubicBezTo>
                  <a:cubicBezTo>
                    <a:pt x="447" y="2"/>
                    <a:pt x="430" y="1"/>
                    <a:pt x="413" y="1"/>
                  </a:cubicBezTo>
                  <a:close/>
                  <a:moveTo>
                    <a:pt x="276" y="22"/>
                  </a:moveTo>
                  <a:cubicBezTo>
                    <a:pt x="152" y="67"/>
                    <a:pt x="63" y="165"/>
                    <a:pt x="36" y="290"/>
                  </a:cubicBezTo>
                  <a:cubicBezTo>
                    <a:pt x="71" y="165"/>
                    <a:pt x="152" y="67"/>
                    <a:pt x="276" y="22"/>
                  </a:cubicBezTo>
                  <a:close/>
                  <a:moveTo>
                    <a:pt x="711" y="244"/>
                  </a:moveTo>
                  <a:cubicBezTo>
                    <a:pt x="746" y="312"/>
                    <a:pt x="773" y="386"/>
                    <a:pt x="794" y="459"/>
                  </a:cubicBezTo>
                  <a:cubicBezTo>
                    <a:pt x="857" y="709"/>
                    <a:pt x="893" y="968"/>
                    <a:pt x="902" y="1227"/>
                  </a:cubicBezTo>
                  <a:cubicBezTo>
                    <a:pt x="902" y="1486"/>
                    <a:pt x="893" y="1744"/>
                    <a:pt x="875" y="2003"/>
                  </a:cubicBezTo>
                  <a:cubicBezTo>
                    <a:pt x="857" y="2128"/>
                    <a:pt x="848" y="2262"/>
                    <a:pt x="821" y="2387"/>
                  </a:cubicBezTo>
                  <a:cubicBezTo>
                    <a:pt x="806" y="2494"/>
                    <a:pt x="777" y="2602"/>
                    <a:pt x="741" y="2703"/>
                  </a:cubicBezTo>
                  <a:lnTo>
                    <a:pt x="741" y="2703"/>
                  </a:lnTo>
                  <a:cubicBezTo>
                    <a:pt x="637" y="2503"/>
                    <a:pt x="546" y="2290"/>
                    <a:pt x="455" y="2084"/>
                  </a:cubicBezTo>
                  <a:cubicBezTo>
                    <a:pt x="348" y="1851"/>
                    <a:pt x="259" y="1619"/>
                    <a:pt x="179" y="1387"/>
                  </a:cubicBezTo>
                  <a:cubicBezTo>
                    <a:pt x="98" y="1155"/>
                    <a:pt x="45" y="905"/>
                    <a:pt x="18" y="664"/>
                  </a:cubicBezTo>
                  <a:cubicBezTo>
                    <a:pt x="0" y="541"/>
                    <a:pt x="9" y="418"/>
                    <a:pt x="35" y="294"/>
                  </a:cubicBezTo>
                  <a:lnTo>
                    <a:pt x="35" y="294"/>
                  </a:lnTo>
                  <a:cubicBezTo>
                    <a:pt x="9" y="418"/>
                    <a:pt x="0" y="541"/>
                    <a:pt x="9" y="664"/>
                  </a:cubicBezTo>
                  <a:cubicBezTo>
                    <a:pt x="36" y="914"/>
                    <a:pt x="89" y="1155"/>
                    <a:pt x="161" y="1396"/>
                  </a:cubicBezTo>
                  <a:cubicBezTo>
                    <a:pt x="312" y="1869"/>
                    <a:pt x="491" y="2333"/>
                    <a:pt x="723" y="2780"/>
                  </a:cubicBezTo>
                  <a:cubicBezTo>
                    <a:pt x="723" y="2789"/>
                    <a:pt x="732" y="2789"/>
                    <a:pt x="732" y="2798"/>
                  </a:cubicBezTo>
                  <a:cubicBezTo>
                    <a:pt x="750" y="2798"/>
                    <a:pt x="759" y="2798"/>
                    <a:pt x="768" y="2780"/>
                  </a:cubicBezTo>
                  <a:cubicBezTo>
                    <a:pt x="812" y="2664"/>
                    <a:pt x="848" y="2530"/>
                    <a:pt x="866" y="2405"/>
                  </a:cubicBezTo>
                  <a:cubicBezTo>
                    <a:pt x="893" y="2271"/>
                    <a:pt x="902" y="2146"/>
                    <a:pt x="919" y="2012"/>
                  </a:cubicBezTo>
                  <a:cubicBezTo>
                    <a:pt x="937" y="1753"/>
                    <a:pt x="937" y="1494"/>
                    <a:pt x="928" y="1236"/>
                  </a:cubicBezTo>
                  <a:cubicBezTo>
                    <a:pt x="910" y="968"/>
                    <a:pt x="875" y="709"/>
                    <a:pt x="803" y="459"/>
                  </a:cubicBezTo>
                  <a:cubicBezTo>
                    <a:pt x="782" y="383"/>
                    <a:pt x="750" y="311"/>
                    <a:pt x="711" y="2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44"/>
            <p:cNvSpPr/>
            <p:nvPr/>
          </p:nvSpPr>
          <p:spPr>
            <a:xfrm rot="3470581">
              <a:off x="596609" y="3179735"/>
              <a:ext cx="226430" cy="73678"/>
            </a:xfrm>
            <a:custGeom>
              <a:avLst/>
              <a:gdLst/>
              <a:ahLst/>
              <a:cxnLst/>
              <a:rect l="l" t="t" r="r" b="b"/>
              <a:pathLst>
                <a:path w="2812" h="915" extrusionOk="0">
                  <a:moveTo>
                    <a:pt x="573" y="0"/>
                  </a:moveTo>
                  <a:cubicBezTo>
                    <a:pt x="459" y="0"/>
                    <a:pt x="350" y="26"/>
                    <a:pt x="241" y="64"/>
                  </a:cubicBezTo>
                  <a:cubicBezTo>
                    <a:pt x="116" y="118"/>
                    <a:pt x="27" y="243"/>
                    <a:pt x="9" y="377"/>
                  </a:cubicBezTo>
                  <a:cubicBezTo>
                    <a:pt x="0" y="448"/>
                    <a:pt x="18" y="520"/>
                    <a:pt x="45" y="582"/>
                  </a:cubicBezTo>
                  <a:cubicBezTo>
                    <a:pt x="80" y="636"/>
                    <a:pt x="134" y="680"/>
                    <a:pt x="188" y="716"/>
                  </a:cubicBezTo>
                  <a:cubicBezTo>
                    <a:pt x="304" y="787"/>
                    <a:pt x="429" y="832"/>
                    <a:pt x="553" y="859"/>
                  </a:cubicBezTo>
                  <a:cubicBezTo>
                    <a:pt x="762" y="896"/>
                    <a:pt x="976" y="915"/>
                    <a:pt x="1192" y="915"/>
                  </a:cubicBezTo>
                  <a:cubicBezTo>
                    <a:pt x="1235" y="915"/>
                    <a:pt x="1278" y="914"/>
                    <a:pt x="1321" y="912"/>
                  </a:cubicBezTo>
                  <a:cubicBezTo>
                    <a:pt x="1571" y="903"/>
                    <a:pt x="1830" y="886"/>
                    <a:pt x="2080" y="850"/>
                  </a:cubicBezTo>
                  <a:cubicBezTo>
                    <a:pt x="2330" y="814"/>
                    <a:pt x="2579" y="752"/>
                    <a:pt x="2812" y="645"/>
                  </a:cubicBezTo>
                  <a:lnTo>
                    <a:pt x="2812" y="645"/>
                  </a:lnTo>
                  <a:cubicBezTo>
                    <a:pt x="2579" y="734"/>
                    <a:pt x="2330" y="796"/>
                    <a:pt x="2080" y="814"/>
                  </a:cubicBezTo>
                  <a:cubicBezTo>
                    <a:pt x="1821" y="850"/>
                    <a:pt x="1571" y="868"/>
                    <a:pt x="1321" y="868"/>
                  </a:cubicBezTo>
                  <a:cubicBezTo>
                    <a:pt x="1062" y="868"/>
                    <a:pt x="812" y="850"/>
                    <a:pt x="562" y="805"/>
                  </a:cubicBezTo>
                  <a:cubicBezTo>
                    <a:pt x="437" y="778"/>
                    <a:pt x="321" y="734"/>
                    <a:pt x="214" y="671"/>
                  </a:cubicBezTo>
                  <a:cubicBezTo>
                    <a:pt x="107" y="618"/>
                    <a:pt x="45" y="502"/>
                    <a:pt x="63" y="377"/>
                  </a:cubicBezTo>
                  <a:cubicBezTo>
                    <a:pt x="72" y="261"/>
                    <a:pt x="152" y="154"/>
                    <a:pt x="259" y="109"/>
                  </a:cubicBezTo>
                  <a:cubicBezTo>
                    <a:pt x="356" y="64"/>
                    <a:pt x="460" y="44"/>
                    <a:pt x="564" y="44"/>
                  </a:cubicBezTo>
                  <a:cubicBezTo>
                    <a:pt x="584" y="44"/>
                    <a:pt x="605" y="45"/>
                    <a:pt x="625" y="47"/>
                  </a:cubicBezTo>
                  <a:cubicBezTo>
                    <a:pt x="875" y="47"/>
                    <a:pt x="1125" y="91"/>
                    <a:pt x="1375" y="154"/>
                  </a:cubicBezTo>
                  <a:cubicBezTo>
                    <a:pt x="1616" y="216"/>
                    <a:pt x="1857" y="297"/>
                    <a:pt x="2098" y="377"/>
                  </a:cubicBezTo>
                  <a:cubicBezTo>
                    <a:pt x="2338" y="457"/>
                    <a:pt x="2579" y="546"/>
                    <a:pt x="2812" y="645"/>
                  </a:cubicBezTo>
                  <a:cubicBezTo>
                    <a:pt x="2356" y="430"/>
                    <a:pt x="1874" y="252"/>
                    <a:pt x="1384" y="118"/>
                  </a:cubicBezTo>
                  <a:cubicBezTo>
                    <a:pt x="1134" y="47"/>
                    <a:pt x="884" y="11"/>
                    <a:pt x="625" y="2"/>
                  </a:cubicBezTo>
                  <a:cubicBezTo>
                    <a:pt x="608" y="1"/>
                    <a:pt x="590" y="0"/>
                    <a:pt x="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44"/>
            <p:cNvSpPr/>
            <p:nvPr/>
          </p:nvSpPr>
          <p:spPr>
            <a:xfrm rot="3470581">
              <a:off x="778418" y="3237670"/>
              <a:ext cx="78429" cy="224578"/>
            </a:xfrm>
            <a:custGeom>
              <a:avLst/>
              <a:gdLst/>
              <a:ahLst/>
              <a:cxnLst/>
              <a:rect l="l" t="t" r="r" b="b"/>
              <a:pathLst>
                <a:path w="974" h="2789" extrusionOk="0">
                  <a:moveTo>
                    <a:pt x="411" y="1"/>
                  </a:moveTo>
                  <a:cubicBezTo>
                    <a:pt x="393" y="1"/>
                    <a:pt x="375" y="2"/>
                    <a:pt x="358" y="4"/>
                  </a:cubicBezTo>
                  <a:cubicBezTo>
                    <a:pt x="224" y="31"/>
                    <a:pt x="108" y="120"/>
                    <a:pt x="63" y="254"/>
                  </a:cubicBezTo>
                  <a:cubicBezTo>
                    <a:pt x="18" y="379"/>
                    <a:pt x="1" y="504"/>
                    <a:pt x="18" y="638"/>
                  </a:cubicBezTo>
                  <a:cubicBezTo>
                    <a:pt x="36" y="896"/>
                    <a:pt x="90" y="1146"/>
                    <a:pt x="170" y="1387"/>
                  </a:cubicBezTo>
                  <a:cubicBezTo>
                    <a:pt x="331" y="1869"/>
                    <a:pt x="536" y="2342"/>
                    <a:pt x="777" y="2789"/>
                  </a:cubicBezTo>
                  <a:cubicBezTo>
                    <a:pt x="661" y="2565"/>
                    <a:pt x="563" y="2333"/>
                    <a:pt x="465" y="2101"/>
                  </a:cubicBezTo>
                  <a:cubicBezTo>
                    <a:pt x="375" y="1860"/>
                    <a:pt x="286" y="1628"/>
                    <a:pt x="215" y="1378"/>
                  </a:cubicBezTo>
                  <a:cubicBezTo>
                    <a:pt x="134" y="1137"/>
                    <a:pt x="81" y="896"/>
                    <a:pt x="63" y="638"/>
                  </a:cubicBezTo>
                  <a:cubicBezTo>
                    <a:pt x="54" y="522"/>
                    <a:pt x="72" y="397"/>
                    <a:pt x="108" y="281"/>
                  </a:cubicBezTo>
                  <a:cubicBezTo>
                    <a:pt x="152" y="165"/>
                    <a:pt x="251" y="84"/>
                    <a:pt x="367" y="58"/>
                  </a:cubicBezTo>
                  <a:cubicBezTo>
                    <a:pt x="382" y="55"/>
                    <a:pt x="398" y="54"/>
                    <a:pt x="414" y="54"/>
                  </a:cubicBezTo>
                  <a:cubicBezTo>
                    <a:pt x="520" y="54"/>
                    <a:pt x="615" y="107"/>
                    <a:pt x="670" y="200"/>
                  </a:cubicBezTo>
                  <a:cubicBezTo>
                    <a:pt x="741" y="307"/>
                    <a:pt x="786" y="415"/>
                    <a:pt x="822" y="539"/>
                  </a:cubicBezTo>
                  <a:cubicBezTo>
                    <a:pt x="875" y="780"/>
                    <a:pt x="911" y="1030"/>
                    <a:pt x="920" y="1289"/>
                  </a:cubicBezTo>
                  <a:cubicBezTo>
                    <a:pt x="938" y="1539"/>
                    <a:pt x="929" y="1789"/>
                    <a:pt x="911" y="2048"/>
                  </a:cubicBezTo>
                  <a:cubicBezTo>
                    <a:pt x="902" y="2298"/>
                    <a:pt x="857" y="2548"/>
                    <a:pt x="777" y="2789"/>
                  </a:cubicBezTo>
                  <a:cubicBezTo>
                    <a:pt x="866" y="2557"/>
                    <a:pt x="920" y="2307"/>
                    <a:pt x="938" y="2048"/>
                  </a:cubicBezTo>
                  <a:cubicBezTo>
                    <a:pt x="965" y="1798"/>
                    <a:pt x="973" y="1539"/>
                    <a:pt x="965" y="1280"/>
                  </a:cubicBezTo>
                  <a:cubicBezTo>
                    <a:pt x="956" y="1030"/>
                    <a:pt x="929" y="772"/>
                    <a:pt x="866" y="522"/>
                  </a:cubicBezTo>
                  <a:cubicBezTo>
                    <a:pt x="831" y="397"/>
                    <a:pt x="786" y="281"/>
                    <a:pt x="715" y="165"/>
                  </a:cubicBezTo>
                  <a:cubicBezTo>
                    <a:pt x="670" y="111"/>
                    <a:pt x="625" y="66"/>
                    <a:pt x="563" y="31"/>
                  </a:cubicBezTo>
                  <a:cubicBezTo>
                    <a:pt x="516" y="11"/>
                    <a:pt x="464" y="1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44"/>
            <p:cNvSpPr/>
            <p:nvPr/>
          </p:nvSpPr>
          <p:spPr>
            <a:xfrm rot="3470581">
              <a:off x="574156" y="3292205"/>
              <a:ext cx="227155" cy="74242"/>
            </a:xfrm>
            <a:custGeom>
              <a:avLst/>
              <a:gdLst/>
              <a:ahLst/>
              <a:cxnLst/>
              <a:rect l="l" t="t" r="r" b="b"/>
              <a:pathLst>
                <a:path w="2821" h="922" extrusionOk="0">
                  <a:moveTo>
                    <a:pt x="625" y="1"/>
                  </a:moveTo>
                  <a:cubicBezTo>
                    <a:pt x="500" y="1"/>
                    <a:pt x="366" y="19"/>
                    <a:pt x="241" y="72"/>
                  </a:cubicBezTo>
                  <a:cubicBezTo>
                    <a:pt x="116" y="126"/>
                    <a:pt x="27" y="242"/>
                    <a:pt x="9" y="385"/>
                  </a:cubicBezTo>
                  <a:cubicBezTo>
                    <a:pt x="0" y="447"/>
                    <a:pt x="18" y="518"/>
                    <a:pt x="54" y="581"/>
                  </a:cubicBezTo>
                  <a:cubicBezTo>
                    <a:pt x="90" y="643"/>
                    <a:pt x="134" y="688"/>
                    <a:pt x="197" y="724"/>
                  </a:cubicBezTo>
                  <a:cubicBezTo>
                    <a:pt x="304" y="786"/>
                    <a:pt x="429" y="831"/>
                    <a:pt x="554" y="858"/>
                  </a:cubicBezTo>
                  <a:cubicBezTo>
                    <a:pt x="779" y="896"/>
                    <a:pt x="998" y="922"/>
                    <a:pt x="1221" y="922"/>
                  </a:cubicBezTo>
                  <a:cubicBezTo>
                    <a:pt x="1255" y="922"/>
                    <a:pt x="1288" y="921"/>
                    <a:pt x="1321" y="920"/>
                  </a:cubicBezTo>
                  <a:cubicBezTo>
                    <a:pt x="1580" y="911"/>
                    <a:pt x="1830" y="893"/>
                    <a:pt x="2080" y="849"/>
                  </a:cubicBezTo>
                  <a:cubicBezTo>
                    <a:pt x="2339" y="822"/>
                    <a:pt x="2580" y="751"/>
                    <a:pt x="2821" y="652"/>
                  </a:cubicBezTo>
                  <a:lnTo>
                    <a:pt x="2821" y="652"/>
                  </a:lnTo>
                  <a:cubicBezTo>
                    <a:pt x="2580" y="742"/>
                    <a:pt x="2330" y="795"/>
                    <a:pt x="2080" y="822"/>
                  </a:cubicBezTo>
                  <a:cubicBezTo>
                    <a:pt x="1830" y="849"/>
                    <a:pt x="1571" y="867"/>
                    <a:pt x="1321" y="867"/>
                  </a:cubicBezTo>
                  <a:cubicBezTo>
                    <a:pt x="1289" y="868"/>
                    <a:pt x="1257" y="868"/>
                    <a:pt x="1224" y="868"/>
                  </a:cubicBezTo>
                  <a:cubicBezTo>
                    <a:pt x="1005" y="868"/>
                    <a:pt x="781" y="843"/>
                    <a:pt x="572" y="804"/>
                  </a:cubicBezTo>
                  <a:cubicBezTo>
                    <a:pt x="447" y="777"/>
                    <a:pt x="331" y="733"/>
                    <a:pt x="224" y="670"/>
                  </a:cubicBezTo>
                  <a:cubicBezTo>
                    <a:pt x="116" y="617"/>
                    <a:pt x="54" y="501"/>
                    <a:pt x="63" y="385"/>
                  </a:cubicBezTo>
                  <a:cubicBezTo>
                    <a:pt x="81" y="260"/>
                    <a:pt x="152" y="153"/>
                    <a:pt x="268" y="108"/>
                  </a:cubicBezTo>
                  <a:cubicBezTo>
                    <a:pt x="369" y="69"/>
                    <a:pt x="470" y="44"/>
                    <a:pt x="577" y="44"/>
                  </a:cubicBezTo>
                  <a:cubicBezTo>
                    <a:pt x="593" y="44"/>
                    <a:pt x="609" y="44"/>
                    <a:pt x="625" y="45"/>
                  </a:cubicBezTo>
                  <a:cubicBezTo>
                    <a:pt x="884" y="54"/>
                    <a:pt x="1134" y="90"/>
                    <a:pt x="1375" y="161"/>
                  </a:cubicBezTo>
                  <a:cubicBezTo>
                    <a:pt x="1625" y="224"/>
                    <a:pt x="1866" y="295"/>
                    <a:pt x="2107" y="385"/>
                  </a:cubicBezTo>
                  <a:cubicBezTo>
                    <a:pt x="2348" y="465"/>
                    <a:pt x="2580" y="554"/>
                    <a:pt x="2821" y="652"/>
                  </a:cubicBezTo>
                  <a:cubicBezTo>
                    <a:pt x="2357" y="438"/>
                    <a:pt x="1875" y="260"/>
                    <a:pt x="1384" y="126"/>
                  </a:cubicBezTo>
                  <a:cubicBezTo>
                    <a:pt x="1143" y="54"/>
                    <a:pt x="884" y="10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44"/>
            <p:cNvSpPr/>
            <p:nvPr/>
          </p:nvSpPr>
          <p:spPr>
            <a:xfrm rot="3470581">
              <a:off x="754913" y="3354559"/>
              <a:ext cx="89863" cy="220310"/>
            </a:xfrm>
            <a:custGeom>
              <a:avLst/>
              <a:gdLst/>
              <a:ahLst/>
              <a:cxnLst/>
              <a:rect l="l" t="t" r="r" b="b"/>
              <a:pathLst>
                <a:path w="1116" h="2736" extrusionOk="0">
                  <a:moveTo>
                    <a:pt x="402" y="0"/>
                  </a:moveTo>
                  <a:cubicBezTo>
                    <a:pt x="368" y="0"/>
                    <a:pt x="335" y="5"/>
                    <a:pt x="304" y="14"/>
                  </a:cubicBezTo>
                  <a:cubicBezTo>
                    <a:pt x="170" y="58"/>
                    <a:pt x="63" y="165"/>
                    <a:pt x="36" y="299"/>
                  </a:cubicBezTo>
                  <a:cubicBezTo>
                    <a:pt x="0" y="424"/>
                    <a:pt x="0" y="558"/>
                    <a:pt x="36" y="683"/>
                  </a:cubicBezTo>
                  <a:cubicBezTo>
                    <a:pt x="80" y="942"/>
                    <a:pt x="161" y="1183"/>
                    <a:pt x="277" y="1415"/>
                  </a:cubicBezTo>
                  <a:cubicBezTo>
                    <a:pt x="482" y="1879"/>
                    <a:pt x="741" y="2316"/>
                    <a:pt x="1026" y="2736"/>
                  </a:cubicBezTo>
                  <a:cubicBezTo>
                    <a:pt x="893" y="2522"/>
                    <a:pt x="768" y="2299"/>
                    <a:pt x="652" y="2075"/>
                  </a:cubicBezTo>
                  <a:cubicBezTo>
                    <a:pt x="527" y="1852"/>
                    <a:pt x="411" y="1629"/>
                    <a:pt x="312" y="1388"/>
                  </a:cubicBezTo>
                  <a:cubicBezTo>
                    <a:pt x="205" y="1165"/>
                    <a:pt x="134" y="924"/>
                    <a:pt x="80" y="674"/>
                  </a:cubicBezTo>
                  <a:cubicBezTo>
                    <a:pt x="54" y="549"/>
                    <a:pt x="54" y="424"/>
                    <a:pt x="80" y="308"/>
                  </a:cubicBezTo>
                  <a:cubicBezTo>
                    <a:pt x="107" y="183"/>
                    <a:pt x="196" y="94"/>
                    <a:pt x="321" y="58"/>
                  </a:cubicBezTo>
                  <a:cubicBezTo>
                    <a:pt x="344" y="53"/>
                    <a:pt x="366" y="51"/>
                    <a:pt x="389" y="51"/>
                  </a:cubicBezTo>
                  <a:cubicBezTo>
                    <a:pt x="483" y="51"/>
                    <a:pt x="576" y="95"/>
                    <a:pt x="634" y="174"/>
                  </a:cubicBezTo>
                  <a:cubicBezTo>
                    <a:pt x="714" y="273"/>
                    <a:pt x="777" y="380"/>
                    <a:pt x="821" y="496"/>
                  </a:cubicBezTo>
                  <a:cubicBezTo>
                    <a:pt x="901" y="728"/>
                    <a:pt x="973" y="978"/>
                    <a:pt x="1009" y="1228"/>
                  </a:cubicBezTo>
                  <a:cubicBezTo>
                    <a:pt x="1044" y="1477"/>
                    <a:pt x="1071" y="1727"/>
                    <a:pt x="1080" y="1986"/>
                  </a:cubicBezTo>
                  <a:cubicBezTo>
                    <a:pt x="1098" y="2236"/>
                    <a:pt x="1080" y="2486"/>
                    <a:pt x="1026" y="2736"/>
                  </a:cubicBezTo>
                  <a:cubicBezTo>
                    <a:pt x="1089" y="2486"/>
                    <a:pt x="1116" y="2227"/>
                    <a:pt x="1107" y="1968"/>
                  </a:cubicBezTo>
                  <a:cubicBezTo>
                    <a:pt x="1098" y="1718"/>
                    <a:pt x="1080" y="1460"/>
                    <a:pt x="1044" y="1210"/>
                  </a:cubicBezTo>
                  <a:cubicBezTo>
                    <a:pt x="1009" y="951"/>
                    <a:pt x="946" y="701"/>
                    <a:pt x="857" y="460"/>
                  </a:cubicBezTo>
                  <a:cubicBezTo>
                    <a:pt x="812" y="344"/>
                    <a:pt x="750" y="228"/>
                    <a:pt x="669" y="130"/>
                  </a:cubicBezTo>
                  <a:cubicBezTo>
                    <a:pt x="625" y="76"/>
                    <a:pt x="562" y="41"/>
                    <a:pt x="500" y="14"/>
                  </a:cubicBezTo>
                  <a:cubicBezTo>
                    <a:pt x="469" y="5"/>
                    <a:pt x="435" y="0"/>
                    <a:pt x="4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44"/>
            <p:cNvSpPr/>
            <p:nvPr/>
          </p:nvSpPr>
          <p:spPr>
            <a:xfrm rot="3470581">
              <a:off x="551291" y="3429828"/>
              <a:ext cx="227155" cy="70457"/>
            </a:xfrm>
            <a:custGeom>
              <a:avLst/>
              <a:gdLst/>
              <a:ahLst/>
              <a:cxnLst/>
              <a:rect l="l" t="t" r="r" b="b"/>
              <a:pathLst>
                <a:path w="2821" h="875" extrusionOk="0">
                  <a:moveTo>
                    <a:pt x="824" y="0"/>
                  </a:moveTo>
                  <a:cubicBezTo>
                    <a:pt x="739" y="0"/>
                    <a:pt x="655" y="3"/>
                    <a:pt x="572" y="9"/>
                  </a:cubicBezTo>
                  <a:cubicBezTo>
                    <a:pt x="438" y="18"/>
                    <a:pt x="313" y="54"/>
                    <a:pt x="197" y="116"/>
                  </a:cubicBezTo>
                  <a:cubicBezTo>
                    <a:pt x="72" y="188"/>
                    <a:pt x="1" y="312"/>
                    <a:pt x="1" y="455"/>
                  </a:cubicBezTo>
                  <a:cubicBezTo>
                    <a:pt x="1" y="527"/>
                    <a:pt x="19" y="589"/>
                    <a:pt x="63" y="652"/>
                  </a:cubicBezTo>
                  <a:cubicBezTo>
                    <a:pt x="99" y="705"/>
                    <a:pt x="152" y="741"/>
                    <a:pt x="215" y="777"/>
                  </a:cubicBezTo>
                  <a:cubicBezTo>
                    <a:pt x="340" y="821"/>
                    <a:pt x="465" y="857"/>
                    <a:pt x="599" y="866"/>
                  </a:cubicBezTo>
                  <a:cubicBezTo>
                    <a:pt x="682" y="872"/>
                    <a:pt x="766" y="875"/>
                    <a:pt x="851" y="875"/>
                  </a:cubicBezTo>
                  <a:cubicBezTo>
                    <a:pt x="1020" y="875"/>
                    <a:pt x="1191" y="863"/>
                    <a:pt x="1357" y="839"/>
                  </a:cubicBezTo>
                  <a:cubicBezTo>
                    <a:pt x="1616" y="803"/>
                    <a:pt x="1866" y="750"/>
                    <a:pt x="2107" y="687"/>
                  </a:cubicBezTo>
                  <a:cubicBezTo>
                    <a:pt x="2357" y="625"/>
                    <a:pt x="2598" y="527"/>
                    <a:pt x="2821" y="402"/>
                  </a:cubicBezTo>
                  <a:lnTo>
                    <a:pt x="2821" y="402"/>
                  </a:lnTo>
                  <a:cubicBezTo>
                    <a:pt x="2589" y="527"/>
                    <a:pt x="2357" y="607"/>
                    <a:pt x="2107" y="661"/>
                  </a:cubicBezTo>
                  <a:cubicBezTo>
                    <a:pt x="1857" y="723"/>
                    <a:pt x="1607" y="768"/>
                    <a:pt x="1357" y="794"/>
                  </a:cubicBezTo>
                  <a:cubicBezTo>
                    <a:pt x="1191" y="818"/>
                    <a:pt x="1020" y="830"/>
                    <a:pt x="851" y="830"/>
                  </a:cubicBezTo>
                  <a:cubicBezTo>
                    <a:pt x="766" y="830"/>
                    <a:pt x="682" y="827"/>
                    <a:pt x="599" y="821"/>
                  </a:cubicBezTo>
                  <a:cubicBezTo>
                    <a:pt x="474" y="812"/>
                    <a:pt x="358" y="777"/>
                    <a:pt x="242" y="732"/>
                  </a:cubicBezTo>
                  <a:cubicBezTo>
                    <a:pt x="126" y="687"/>
                    <a:pt x="54" y="571"/>
                    <a:pt x="54" y="455"/>
                  </a:cubicBezTo>
                  <a:cubicBezTo>
                    <a:pt x="54" y="330"/>
                    <a:pt x="117" y="223"/>
                    <a:pt x="224" y="161"/>
                  </a:cubicBezTo>
                  <a:cubicBezTo>
                    <a:pt x="331" y="98"/>
                    <a:pt x="447" y="63"/>
                    <a:pt x="572" y="54"/>
                  </a:cubicBezTo>
                  <a:cubicBezTo>
                    <a:pt x="655" y="48"/>
                    <a:pt x="739" y="45"/>
                    <a:pt x="824" y="45"/>
                  </a:cubicBezTo>
                  <a:cubicBezTo>
                    <a:pt x="993" y="45"/>
                    <a:pt x="1164" y="57"/>
                    <a:pt x="1331" y="80"/>
                  </a:cubicBezTo>
                  <a:cubicBezTo>
                    <a:pt x="1580" y="116"/>
                    <a:pt x="1830" y="161"/>
                    <a:pt x="2080" y="214"/>
                  </a:cubicBezTo>
                  <a:cubicBezTo>
                    <a:pt x="2330" y="268"/>
                    <a:pt x="2571" y="330"/>
                    <a:pt x="2821" y="402"/>
                  </a:cubicBezTo>
                  <a:cubicBezTo>
                    <a:pt x="2339" y="241"/>
                    <a:pt x="1839" y="116"/>
                    <a:pt x="1339" y="36"/>
                  </a:cubicBezTo>
                  <a:cubicBezTo>
                    <a:pt x="1167" y="12"/>
                    <a:pt x="994" y="0"/>
                    <a:pt x="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44"/>
            <p:cNvSpPr/>
            <p:nvPr/>
          </p:nvSpPr>
          <p:spPr>
            <a:xfrm rot="3470581">
              <a:off x="740822" y="3472842"/>
              <a:ext cx="105002" cy="213546"/>
            </a:xfrm>
            <a:custGeom>
              <a:avLst/>
              <a:gdLst/>
              <a:ahLst/>
              <a:cxnLst/>
              <a:rect l="l" t="t" r="r" b="b"/>
              <a:pathLst>
                <a:path w="1304" h="2652" extrusionOk="0">
                  <a:moveTo>
                    <a:pt x="380" y="0"/>
                  </a:moveTo>
                  <a:cubicBezTo>
                    <a:pt x="334" y="0"/>
                    <a:pt x="290" y="10"/>
                    <a:pt x="250" y="27"/>
                  </a:cubicBezTo>
                  <a:cubicBezTo>
                    <a:pt x="125" y="81"/>
                    <a:pt x="36" y="197"/>
                    <a:pt x="18" y="340"/>
                  </a:cubicBezTo>
                  <a:cubicBezTo>
                    <a:pt x="0" y="465"/>
                    <a:pt x="18" y="599"/>
                    <a:pt x="54" y="723"/>
                  </a:cubicBezTo>
                  <a:cubicBezTo>
                    <a:pt x="134" y="964"/>
                    <a:pt x="241" y="1205"/>
                    <a:pt x="375" y="1420"/>
                  </a:cubicBezTo>
                  <a:cubicBezTo>
                    <a:pt x="634" y="1857"/>
                    <a:pt x="937" y="2267"/>
                    <a:pt x="1267" y="2651"/>
                  </a:cubicBezTo>
                  <a:cubicBezTo>
                    <a:pt x="1107" y="2455"/>
                    <a:pt x="955" y="2250"/>
                    <a:pt x="812" y="2044"/>
                  </a:cubicBezTo>
                  <a:cubicBezTo>
                    <a:pt x="669" y="1830"/>
                    <a:pt x="527" y="1625"/>
                    <a:pt x="402" y="1402"/>
                  </a:cubicBezTo>
                  <a:cubicBezTo>
                    <a:pt x="277" y="1179"/>
                    <a:pt x="170" y="956"/>
                    <a:pt x="98" y="706"/>
                  </a:cubicBezTo>
                  <a:cubicBezTo>
                    <a:pt x="54" y="590"/>
                    <a:pt x="45" y="465"/>
                    <a:pt x="54" y="349"/>
                  </a:cubicBezTo>
                  <a:cubicBezTo>
                    <a:pt x="71" y="224"/>
                    <a:pt x="152" y="125"/>
                    <a:pt x="268" y="72"/>
                  </a:cubicBezTo>
                  <a:cubicBezTo>
                    <a:pt x="299" y="59"/>
                    <a:pt x="333" y="53"/>
                    <a:pt x="366" y="53"/>
                  </a:cubicBezTo>
                  <a:cubicBezTo>
                    <a:pt x="449" y="53"/>
                    <a:pt x="532" y="89"/>
                    <a:pt x="589" y="152"/>
                  </a:cubicBezTo>
                  <a:cubicBezTo>
                    <a:pt x="678" y="233"/>
                    <a:pt x="759" y="331"/>
                    <a:pt x="812" y="447"/>
                  </a:cubicBezTo>
                  <a:cubicBezTo>
                    <a:pt x="928" y="670"/>
                    <a:pt x="1018" y="911"/>
                    <a:pt x="1080" y="1152"/>
                  </a:cubicBezTo>
                  <a:cubicBezTo>
                    <a:pt x="1142" y="1402"/>
                    <a:pt x="1196" y="1643"/>
                    <a:pt x="1232" y="1902"/>
                  </a:cubicBezTo>
                  <a:cubicBezTo>
                    <a:pt x="1285" y="2143"/>
                    <a:pt x="1294" y="2401"/>
                    <a:pt x="1267" y="2651"/>
                  </a:cubicBezTo>
                  <a:cubicBezTo>
                    <a:pt x="1303" y="2401"/>
                    <a:pt x="1303" y="2143"/>
                    <a:pt x="1267" y="1893"/>
                  </a:cubicBezTo>
                  <a:cubicBezTo>
                    <a:pt x="1232" y="1643"/>
                    <a:pt x="1187" y="1393"/>
                    <a:pt x="1125" y="1143"/>
                  </a:cubicBezTo>
                  <a:cubicBezTo>
                    <a:pt x="1062" y="893"/>
                    <a:pt x="973" y="652"/>
                    <a:pt x="857" y="420"/>
                  </a:cubicBezTo>
                  <a:cubicBezTo>
                    <a:pt x="803" y="304"/>
                    <a:pt x="723" y="197"/>
                    <a:pt x="625" y="108"/>
                  </a:cubicBezTo>
                  <a:cubicBezTo>
                    <a:pt x="580" y="63"/>
                    <a:pt x="518" y="27"/>
                    <a:pt x="455" y="9"/>
                  </a:cubicBezTo>
                  <a:cubicBezTo>
                    <a:pt x="430" y="3"/>
                    <a:pt x="405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44"/>
            <p:cNvSpPr/>
            <p:nvPr/>
          </p:nvSpPr>
          <p:spPr>
            <a:xfrm rot="3470581">
              <a:off x="541431" y="3563590"/>
              <a:ext cx="226430" cy="71343"/>
            </a:xfrm>
            <a:custGeom>
              <a:avLst/>
              <a:gdLst/>
              <a:ahLst/>
              <a:cxnLst/>
              <a:rect l="l" t="t" r="r" b="b"/>
              <a:pathLst>
                <a:path w="2812" h="886" extrusionOk="0">
                  <a:moveTo>
                    <a:pt x="9" y="493"/>
                  </a:moveTo>
                  <a:cubicBezTo>
                    <a:pt x="0" y="555"/>
                    <a:pt x="18" y="618"/>
                    <a:pt x="54" y="680"/>
                  </a:cubicBezTo>
                  <a:cubicBezTo>
                    <a:pt x="18" y="618"/>
                    <a:pt x="9" y="555"/>
                    <a:pt x="9" y="493"/>
                  </a:cubicBezTo>
                  <a:close/>
                  <a:moveTo>
                    <a:pt x="1202" y="0"/>
                  </a:moveTo>
                  <a:cubicBezTo>
                    <a:pt x="979" y="0"/>
                    <a:pt x="763" y="24"/>
                    <a:pt x="554" y="55"/>
                  </a:cubicBezTo>
                  <a:cubicBezTo>
                    <a:pt x="429" y="82"/>
                    <a:pt x="313" y="127"/>
                    <a:pt x="206" y="189"/>
                  </a:cubicBezTo>
                  <a:lnTo>
                    <a:pt x="206" y="189"/>
                  </a:lnTo>
                  <a:cubicBezTo>
                    <a:pt x="313" y="127"/>
                    <a:pt x="429" y="82"/>
                    <a:pt x="554" y="64"/>
                  </a:cubicBezTo>
                  <a:cubicBezTo>
                    <a:pt x="737" y="38"/>
                    <a:pt x="920" y="22"/>
                    <a:pt x="1099" y="22"/>
                  </a:cubicBezTo>
                  <a:cubicBezTo>
                    <a:pt x="1165" y="22"/>
                    <a:pt x="1230" y="24"/>
                    <a:pt x="1294" y="29"/>
                  </a:cubicBezTo>
                  <a:cubicBezTo>
                    <a:pt x="1544" y="37"/>
                    <a:pt x="1794" y="64"/>
                    <a:pt x="2044" y="100"/>
                  </a:cubicBezTo>
                  <a:cubicBezTo>
                    <a:pt x="2267" y="125"/>
                    <a:pt x="2496" y="165"/>
                    <a:pt x="2720" y="206"/>
                  </a:cubicBezTo>
                  <a:lnTo>
                    <a:pt x="2720" y="206"/>
                  </a:lnTo>
                  <a:cubicBezTo>
                    <a:pt x="2628" y="270"/>
                    <a:pt x="2536" y="322"/>
                    <a:pt x="2437" y="368"/>
                  </a:cubicBezTo>
                  <a:cubicBezTo>
                    <a:pt x="2321" y="430"/>
                    <a:pt x="2205" y="475"/>
                    <a:pt x="2080" y="519"/>
                  </a:cubicBezTo>
                  <a:cubicBezTo>
                    <a:pt x="1839" y="618"/>
                    <a:pt x="1598" y="698"/>
                    <a:pt x="1339" y="760"/>
                  </a:cubicBezTo>
                  <a:cubicBezTo>
                    <a:pt x="1089" y="823"/>
                    <a:pt x="839" y="867"/>
                    <a:pt x="580" y="867"/>
                  </a:cubicBezTo>
                  <a:cubicBezTo>
                    <a:pt x="563" y="869"/>
                    <a:pt x="546" y="869"/>
                    <a:pt x="529" y="869"/>
                  </a:cubicBezTo>
                  <a:cubicBezTo>
                    <a:pt x="414" y="869"/>
                    <a:pt x="306" y="844"/>
                    <a:pt x="197" y="805"/>
                  </a:cubicBezTo>
                  <a:lnTo>
                    <a:pt x="197" y="805"/>
                  </a:lnTo>
                  <a:cubicBezTo>
                    <a:pt x="313" y="859"/>
                    <a:pt x="447" y="885"/>
                    <a:pt x="580" y="885"/>
                  </a:cubicBezTo>
                  <a:cubicBezTo>
                    <a:pt x="839" y="885"/>
                    <a:pt x="1098" y="850"/>
                    <a:pt x="1348" y="787"/>
                  </a:cubicBezTo>
                  <a:cubicBezTo>
                    <a:pt x="1607" y="734"/>
                    <a:pt x="1857" y="662"/>
                    <a:pt x="2098" y="564"/>
                  </a:cubicBezTo>
                  <a:cubicBezTo>
                    <a:pt x="2223" y="519"/>
                    <a:pt x="2348" y="475"/>
                    <a:pt x="2455" y="412"/>
                  </a:cubicBezTo>
                  <a:cubicBezTo>
                    <a:pt x="2580" y="368"/>
                    <a:pt x="2696" y="296"/>
                    <a:pt x="2803" y="216"/>
                  </a:cubicBezTo>
                  <a:cubicBezTo>
                    <a:pt x="2803" y="207"/>
                    <a:pt x="2803" y="207"/>
                    <a:pt x="2812" y="198"/>
                  </a:cubicBezTo>
                  <a:cubicBezTo>
                    <a:pt x="2812" y="189"/>
                    <a:pt x="2803" y="171"/>
                    <a:pt x="2785" y="171"/>
                  </a:cubicBezTo>
                  <a:cubicBezTo>
                    <a:pt x="2294" y="73"/>
                    <a:pt x="1794" y="20"/>
                    <a:pt x="1303" y="2"/>
                  </a:cubicBezTo>
                  <a:cubicBezTo>
                    <a:pt x="1269" y="1"/>
                    <a:pt x="1236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44"/>
            <p:cNvSpPr/>
            <p:nvPr/>
          </p:nvSpPr>
          <p:spPr>
            <a:xfrm rot="3470581">
              <a:off x="529843" y="3259215"/>
              <a:ext cx="481043" cy="382080"/>
            </a:xfrm>
            <a:custGeom>
              <a:avLst/>
              <a:gdLst/>
              <a:ahLst/>
              <a:cxnLst/>
              <a:rect l="l" t="t" r="r" b="b"/>
              <a:pathLst>
                <a:path w="5974" h="4745" extrusionOk="0">
                  <a:moveTo>
                    <a:pt x="1250" y="0"/>
                  </a:moveTo>
                  <a:lnTo>
                    <a:pt x="1250" y="0"/>
                  </a:lnTo>
                  <a:cubicBezTo>
                    <a:pt x="1232" y="286"/>
                    <a:pt x="1241" y="572"/>
                    <a:pt x="1277" y="857"/>
                  </a:cubicBezTo>
                  <a:cubicBezTo>
                    <a:pt x="1312" y="1063"/>
                    <a:pt x="1357" y="1277"/>
                    <a:pt x="1402" y="1482"/>
                  </a:cubicBezTo>
                  <a:cubicBezTo>
                    <a:pt x="1011" y="1074"/>
                    <a:pt x="199" y="195"/>
                    <a:pt x="187" y="195"/>
                  </a:cubicBezTo>
                  <a:lnTo>
                    <a:pt x="187" y="195"/>
                  </a:lnTo>
                  <a:cubicBezTo>
                    <a:pt x="187" y="195"/>
                    <a:pt x="187" y="195"/>
                    <a:pt x="188" y="197"/>
                  </a:cubicBezTo>
                  <a:cubicBezTo>
                    <a:pt x="554" y="697"/>
                    <a:pt x="955" y="1170"/>
                    <a:pt x="1393" y="1607"/>
                  </a:cubicBezTo>
                  <a:cubicBezTo>
                    <a:pt x="1339" y="1617"/>
                    <a:pt x="1284" y="1621"/>
                    <a:pt x="1227" y="1621"/>
                  </a:cubicBezTo>
                  <a:cubicBezTo>
                    <a:pt x="1031" y="1621"/>
                    <a:pt x="825" y="1570"/>
                    <a:pt x="652" y="1536"/>
                  </a:cubicBezTo>
                  <a:cubicBezTo>
                    <a:pt x="496" y="1498"/>
                    <a:pt x="116" y="1449"/>
                    <a:pt x="25" y="1449"/>
                  </a:cubicBezTo>
                  <a:cubicBezTo>
                    <a:pt x="7" y="1449"/>
                    <a:pt x="0" y="1451"/>
                    <a:pt x="9" y="1455"/>
                  </a:cubicBezTo>
                  <a:cubicBezTo>
                    <a:pt x="215" y="1536"/>
                    <a:pt x="429" y="1589"/>
                    <a:pt x="643" y="1625"/>
                  </a:cubicBezTo>
                  <a:cubicBezTo>
                    <a:pt x="819" y="1669"/>
                    <a:pt x="1030" y="1717"/>
                    <a:pt x="1230" y="1717"/>
                  </a:cubicBezTo>
                  <a:cubicBezTo>
                    <a:pt x="1314" y="1717"/>
                    <a:pt x="1396" y="1709"/>
                    <a:pt x="1473" y="1687"/>
                  </a:cubicBezTo>
                  <a:cubicBezTo>
                    <a:pt x="1768" y="1991"/>
                    <a:pt x="2080" y="2267"/>
                    <a:pt x="2401" y="2544"/>
                  </a:cubicBezTo>
                  <a:cubicBezTo>
                    <a:pt x="2169" y="2544"/>
                    <a:pt x="1946" y="2517"/>
                    <a:pt x="1723" y="2455"/>
                  </a:cubicBezTo>
                  <a:cubicBezTo>
                    <a:pt x="1560" y="2425"/>
                    <a:pt x="1180" y="2377"/>
                    <a:pt x="1093" y="2377"/>
                  </a:cubicBezTo>
                  <a:cubicBezTo>
                    <a:pt x="1075" y="2377"/>
                    <a:pt x="1070" y="2379"/>
                    <a:pt x="1080" y="2383"/>
                  </a:cubicBezTo>
                  <a:cubicBezTo>
                    <a:pt x="1286" y="2464"/>
                    <a:pt x="1491" y="2517"/>
                    <a:pt x="1705" y="2553"/>
                  </a:cubicBezTo>
                  <a:cubicBezTo>
                    <a:pt x="1886" y="2593"/>
                    <a:pt x="2097" y="2643"/>
                    <a:pt x="2300" y="2643"/>
                  </a:cubicBezTo>
                  <a:cubicBezTo>
                    <a:pt x="2368" y="2643"/>
                    <a:pt x="2435" y="2638"/>
                    <a:pt x="2499" y="2624"/>
                  </a:cubicBezTo>
                  <a:cubicBezTo>
                    <a:pt x="2874" y="2928"/>
                    <a:pt x="3258" y="3222"/>
                    <a:pt x="3660" y="3499"/>
                  </a:cubicBezTo>
                  <a:cubicBezTo>
                    <a:pt x="3586" y="3518"/>
                    <a:pt x="3507" y="3526"/>
                    <a:pt x="3427" y="3526"/>
                  </a:cubicBezTo>
                  <a:cubicBezTo>
                    <a:pt x="3247" y="3526"/>
                    <a:pt x="3059" y="3488"/>
                    <a:pt x="2892" y="3463"/>
                  </a:cubicBezTo>
                  <a:cubicBezTo>
                    <a:pt x="2739" y="3436"/>
                    <a:pt x="2401" y="3413"/>
                    <a:pt x="2285" y="3413"/>
                  </a:cubicBezTo>
                  <a:cubicBezTo>
                    <a:pt x="2253" y="3413"/>
                    <a:pt x="2238" y="3415"/>
                    <a:pt x="2249" y="3419"/>
                  </a:cubicBezTo>
                  <a:cubicBezTo>
                    <a:pt x="2455" y="3490"/>
                    <a:pt x="2669" y="3535"/>
                    <a:pt x="2883" y="3562"/>
                  </a:cubicBezTo>
                  <a:cubicBezTo>
                    <a:pt x="3046" y="3589"/>
                    <a:pt x="3236" y="3623"/>
                    <a:pt x="3420" y="3623"/>
                  </a:cubicBezTo>
                  <a:cubicBezTo>
                    <a:pt x="3538" y="3623"/>
                    <a:pt x="3653" y="3609"/>
                    <a:pt x="3758" y="3570"/>
                  </a:cubicBezTo>
                  <a:lnTo>
                    <a:pt x="3874" y="3651"/>
                  </a:lnTo>
                  <a:cubicBezTo>
                    <a:pt x="4222" y="3874"/>
                    <a:pt x="4579" y="4097"/>
                    <a:pt x="4945" y="4293"/>
                  </a:cubicBezTo>
                  <a:cubicBezTo>
                    <a:pt x="4731" y="4356"/>
                    <a:pt x="4499" y="4383"/>
                    <a:pt x="4275" y="4383"/>
                  </a:cubicBezTo>
                  <a:cubicBezTo>
                    <a:pt x="4079" y="4392"/>
                    <a:pt x="3570" y="4463"/>
                    <a:pt x="3633" y="4472"/>
                  </a:cubicBezTo>
                  <a:cubicBezTo>
                    <a:pt x="3751" y="4487"/>
                    <a:pt x="3871" y="4493"/>
                    <a:pt x="3992" y="4493"/>
                  </a:cubicBezTo>
                  <a:cubicBezTo>
                    <a:pt x="4090" y="4493"/>
                    <a:pt x="4188" y="4489"/>
                    <a:pt x="4284" y="4481"/>
                  </a:cubicBezTo>
                  <a:cubicBezTo>
                    <a:pt x="4525" y="4472"/>
                    <a:pt x="4829" y="4463"/>
                    <a:pt x="5061" y="4356"/>
                  </a:cubicBezTo>
                  <a:cubicBezTo>
                    <a:pt x="5329" y="4499"/>
                    <a:pt x="5605" y="4624"/>
                    <a:pt x="5882" y="4740"/>
                  </a:cubicBezTo>
                  <a:cubicBezTo>
                    <a:pt x="5890" y="4743"/>
                    <a:pt x="5898" y="4745"/>
                    <a:pt x="5905" y="4745"/>
                  </a:cubicBezTo>
                  <a:cubicBezTo>
                    <a:pt x="5952" y="4745"/>
                    <a:pt x="5973" y="4674"/>
                    <a:pt x="5927" y="4650"/>
                  </a:cubicBezTo>
                  <a:cubicBezTo>
                    <a:pt x="5668" y="4543"/>
                    <a:pt x="5409" y="4427"/>
                    <a:pt x="5159" y="4293"/>
                  </a:cubicBezTo>
                  <a:cubicBezTo>
                    <a:pt x="5168" y="4276"/>
                    <a:pt x="5168" y="4258"/>
                    <a:pt x="5159" y="4240"/>
                  </a:cubicBezTo>
                  <a:cubicBezTo>
                    <a:pt x="5016" y="3981"/>
                    <a:pt x="4882" y="3704"/>
                    <a:pt x="4757" y="3437"/>
                  </a:cubicBezTo>
                  <a:cubicBezTo>
                    <a:pt x="4650" y="3213"/>
                    <a:pt x="4561" y="2981"/>
                    <a:pt x="4472" y="2740"/>
                  </a:cubicBezTo>
                  <a:lnTo>
                    <a:pt x="4472" y="2740"/>
                  </a:lnTo>
                  <a:cubicBezTo>
                    <a:pt x="4516" y="2999"/>
                    <a:pt x="4588" y="3258"/>
                    <a:pt x="4686" y="3499"/>
                  </a:cubicBezTo>
                  <a:cubicBezTo>
                    <a:pt x="4793" y="3749"/>
                    <a:pt x="4918" y="3990"/>
                    <a:pt x="5043" y="4231"/>
                  </a:cubicBezTo>
                  <a:cubicBezTo>
                    <a:pt x="4695" y="4035"/>
                    <a:pt x="4347" y="3829"/>
                    <a:pt x="4017" y="3615"/>
                  </a:cubicBezTo>
                  <a:cubicBezTo>
                    <a:pt x="3936" y="3562"/>
                    <a:pt x="3856" y="3508"/>
                    <a:pt x="3776" y="3454"/>
                  </a:cubicBezTo>
                  <a:cubicBezTo>
                    <a:pt x="3704" y="3187"/>
                    <a:pt x="3624" y="2910"/>
                    <a:pt x="3561" y="2642"/>
                  </a:cubicBezTo>
                  <a:cubicBezTo>
                    <a:pt x="3508" y="2392"/>
                    <a:pt x="3419" y="2098"/>
                    <a:pt x="3383" y="1848"/>
                  </a:cubicBezTo>
                  <a:lnTo>
                    <a:pt x="3383" y="1848"/>
                  </a:lnTo>
                  <a:cubicBezTo>
                    <a:pt x="3401" y="2116"/>
                    <a:pt x="3437" y="2383"/>
                    <a:pt x="3481" y="2642"/>
                  </a:cubicBezTo>
                  <a:cubicBezTo>
                    <a:pt x="3535" y="2865"/>
                    <a:pt x="3588" y="3151"/>
                    <a:pt x="3651" y="3374"/>
                  </a:cubicBezTo>
                  <a:cubicBezTo>
                    <a:pt x="3294" y="3124"/>
                    <a:pt x="2946" y="2865"/>
                    <a:pt x="2606" y="2589"/>
                  </a:cubicBezTo>
                  <a:cubicBezTo>
                    <a:pt x="2615" y="2571"/>
                    <a:pt x="2615" y="2553"/>
                    <a:pt x="2606" y="2544"/>
                  </a:cubicBezTo>
                  <a:cubicBezTo>
                    <a:pt x="2544" y="2259"/>
                    <a:pt x="2473" y="1964"/>
                    <a:pt x="2428" y="1678"/>
                  </a:cubicBezTo>
                  <a:cubicBezTo>
                    <a:pt x="2383" y="1428"/>
                    <a:pt x="2339" y="1179"/>
                    <a:pt x="2321" y="920"/>
                  </a:cubicBezTo>
                  <a:cubicBezTo>
                    <a:pt x="2294" y="1179"/>
                    <a:pt x="2294" y="1428"/>
                    <a:pt x="2321" y="1678"/>
                  </a:cubicBezTo>
                  <a:cubicBezTo>
                    <a:pt x="2374" y="1955"/>
                    <a:pt x="2437" y="2232"/>
                    <a:pt x="2490" y="2499"/>
                  </a:cubicBezTo>
                  <a:cubicBezTo>
                    <a:pt x="2160" y="2223"/>
                    <a:pt x="1839" y="1928"/>
                    <a:pt x="1536" y="1616"/>
                  </a:cubicBezTo>
                  <a:cubicBezTo>
                    <a:pt x="1464" y="1312"/>
                    <a:pt x="1393" y="1000"/>
                    <a:pt x="1339" y="679"/>
                  </a:cubicBezTo>
                  <a:cubicBezTo>
                    <a:pt x="1303" y="456"/>
                    <a:pt x="1268" y="224"/>
                    <a:pt x="12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44"/>
            <p:cNvSpPr/>
            <p:nvPr/>
          </p:nvSpPr>
          <p:spPr>
            <a:xfrm rot="3470581">
              <a:off x="784825" y="3356815"/>
              <a:ext cx="97835" cy="150255"/>
            </a:xfrm>
            <a:custGeom>
              <a:avLst/>
              <a:gdLst/>
              <a:ahLst/>
              <a:cxnLst/>
              <a:rect l="l" t="t" r="r" b="b"/>
              <a:pathLst>
                <a:path w="1215" h="1866" extrusionOk="0">
                  <a:moveTo>
                    <a:pt x="420" y="205"/>
                  </a:moveTo>
                  <a:cubicBezTo>
                    <a:pt x="0" y="402"/>
                    <a:pt x="277" y="1187"/>
                    <a:pt x="607" y="1865"/>
                  </a:cubicBezTo>
                  <a:cubicBezTo>
                    <a:pt x="822" y="1749"/>
                    <a:pt x="1027" y="1615"/>
                    <a:pt x="1214" y="1455"/>
                  </a:cubicBezTo>
                  <a:cubicBezTo>
                    <a:pt x="1107" y="705"/>
                    <a:pt x="857" y="0"/>
                    <a:pt x="420" y="2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44"/>
            <p:cNvSpPr/>
            <p:nvPr/>
          </p:nvSpPr>
          <p:spPr>
            <a:xfrm rot="3470581">
              <a:off x="641847" y="3060044"/>
              <a:ext cx="306953" cy="351482"/>
            </a:xfrm>
            <a:custGeom>
              <a:avLst/>
              <a:gdLst/>
              <a:ahLst/>
              <a:cxnLst/>
              <a:rect l="l" t="t" r="r" b="b"/>
              <a:pathLst>
                <a:path w="3812" h="4365" extrusionOk="0">
                  <a:moveTo>
                    <a:pt x="1" y="2579"/>
                  </a:moveTo>
                  <a:cubicBezTo>
                    <a:pt x="108" y="2865"/>
                    <a:pt x="269" y="3124"/>
                    <a:pt x="465" y="3356"/>
                  </a:cubicBezTo>
                  <a:cubicBezTo>
                    <a:pt x="1125" y="3454"/>
                    <a:pt x="2071" y="3338"/>
                    <a:pt x="2455" y="3186"/>
                  </a:cubicBezTo>
                  <a:lnTo>
                    <a:pt x="2482" y="3186"/>
                  </a:lnTo>
                  <a:cubicBezTo>
                    <a:pt x="2777" y="3481"/>
                    <a:pt x="3089" y="3766"/>
                    <a:pt x="3410" y="4034"/>
                  </a:cubicBezTo>
                  <a:lnTo>
                    <a:pt x="3383" y="4034"/>
                  </a:lnTo>
                  <a:cubicBezTo>
                    <a:pt x="2794" y="3793"/>
                    <a:pt x="1134" y="3168"/>
                    <a:pt x="849" y="3731"/>
                  </a:cubicBezTo>
                  <a:cubicBezTo>
                    <a:pt x="1295" y="4088"/>
                    <a:pt x="1839" y="4302"/>
                    <a:pt x="2411" y="4364"/>
                  </a:cubicBezTo>
                  <a:cubicBezTo>
                    <a:pt x="2884" y="4329"/>
                    <a:pt x="3330" y="4239"/>
                    <a:pt x="3544" y="4150"/>
                  </a:cubicBezTo>
                  <a:cubicBezTo>
                    <a:pt x="3580" y="4177"/>
                    <a:pt x="3615" y="4204"/>
                    <a:pt x="3660" y="4239"/>
                  </a:cubicBezTo>
                  <a:lnTo>
                    <a:pt x="3767" y="4204"/>
                  </a:lnTo>
                  <a:cubicBezTo>
                    <a:pt x="3714" y="4159"/>
                    <a:pt x="3660" y="4123"/>
                    <a:pt x="3607" y="4079"/>
                  </a:cubicBezTo>
                  <a:cubicBezTo>
                    <a:pt x="3615" y="4061"/>
                    <a:pt x="3615" y="4052"/>
                    <a:pt x="3607" y="4034"/>
                  </a:cubicBezTo>
                  <a:cubicBezTo>
                    <a:pt x="3598" y="4007"/>
                    <a:pt x="3598" y="3981"/>
                    <a:pt x="3589" y="3954"/>
                  </a:cubicBezTo>
                  <a:cubicBezTo>
                    <a:pt x="3785" y="3222"/>
                    <a:pt x="3812" y="1107"/>
                    <a:pt x="3062" y="1357"/>
                  </a:cubicBezTo>
                  <a:cubicBezTo>
                    <a:pt x="2375" y="1589"/>
                    <a:pt x="3205" y="3436"/>
                    <a:pt x="3464" y="3963"/>
                  </a:cubicBezTo>
                  <a:cubicBezTo>
                    <a:pt x="3142" y="3695"/>
                    <a:pt x="2839" y="3400"/>
                    <a:pt x="2545" y="3115"/>
                  </a:cubicBezTo>
                  <a:lnTo>
                    <a:pt x="2527" y="3052"/>
                  </a:lnTo>
                  <a:cubicBezTo>
                    <a:pt x="2750" y="2401"/>
                    <a:pt x="2803" y="116"/>
                    <a:pt x="2027" y="384"/>
                  </a:cubicBezTo>
                  <a:cubicBezTo>
                    <a:pt x="1357" y="607"/>
                    <a:pt x="2125" y="2356"/>
                    <a:pt x="2402" y="2936"/>
                  </a:cubicBezTo>
                  <a:cubicBezTo>
                    <a:pt x="2402" y="2954"/>
                    <a:pt x="2402" y="2963"/>
                    <a:pt x="2411" y="2981"/>
                  </a:cubicBezTo>
                  <a:cubicBezTo>
                    <a:pt x="2259" y="2820"/>
                    <a:pt x="2036" y="2579"/>
                    <a:pt x="1822" y="2356"/>
                  </a:cubicBezTo>
                  <a:cubicBezTo>
                    <a:pt x="1670" y="1678"/>
                    <a:pt x="795" y="0"/>
                    <a:pt x="242" y="223"/>
                  </a:cubicBezTo>
                  <a:cubicBezTo>
                    <a:pt x="162" y="357"/>
                    <a:pt x="90" y="500"/>
                    <a:pt x="37" y="643"/>
                  </a:cubicBezTo>
                  <a:cubicBezTo>
                    <a:pt x="162" y="1366"/>
                    <a:pt x="1848" y="2499"/>
                    <a:pt x="1848" y="2499"/>
                  </a:cubicBezTo>
                  <a:lnTo>
                    <a:pt x="1848" y="2499"/>
                  </a:lnTo>
                  <a:cubicBezTo>
                    <a:pt x="2018" y="2695"/>
                    <a:pt x="2188" y="2892"/>
                    <a:pt x="2375" y="3079"/>
                  </a:cubicBezTo>
                  <a:cubicBezTo>
                    <a:pt x="1902" y="2874"/>
                    <a:pt x="554" y="2347"/>
                    <a:pt x="1" y="257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44"/>
            <p:cNvSpPr/>
            <p:nvPr/>
          </p:nvSpPr>
          <p:spPr>
            <a:xfrm rot="3470581">
              <a:off x="835965" y="3486253"/>
              <a:ext cx="28102" cy="29552"/>
            </a:xfrm>
            <a:custGeom>
              <a:avLst/>
              <a:gdLst/>
              <a:ahLst/>
              <a:cxnLst/>
              <a:rect l="l" t="t" r="r" b="b"/>
              <a:pathLst>
                <a:path w="349" h="367" extrusionOk="0">
                  <a:moveTo>
                    <a:pt x="179" y="54"/>
                  </a:moveTo>
                  <a:cubicBezTo>
                    <a:pt x="72" y="116"/>
                    <a:pt x="1" y="241"/>
                    <a:pt x="1" y="366"/>
                  </a:cubicBezTo>
                  <a:cubicBezTo>
                    <a:pt x="126" y="250"/>
                    <a:pt x="242" y="134"/>
                    <a:pt x="349" y="0"/>
                  </a:cubicBezTo>
                  <a:cubicBezTo>
                    <a:pt x="286" y="0"/>
                    <a:pt x="224" y="18"/>
                    <a:pt x="179" y="54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280" name="Google Shape;4280;p44"/>
          <p:cNvGrpSpPr/>
          <p:nvPr/>
        </p:nvGrpSpPr>
        <p:grpSpPr>
          <a:xfrm>
            <a:off x="8706438" y="542299"/>
            <a:ext cx="2922028" cy="1617996"/>
            <a:chOff x="6529828" y="406724"/>
            <a:chExt cx="2191521" cy="1213497"/>
          </a:xfrm>
        </p:grpSpPr>
        <p:sp>
          <p:nvSpPr>
            <p:cNvPr id="4281" name="Google Shape;4281;p44"/>
            <p:cNvSpPr/>
            <p:nvPr/>
          </p:nvSpPr>
          <p:spPr>
            <a:xfrm rot="3684598">
              <a:off x="7768035" y="538533"/>
              <a:ext cx="118928" cy="99643"/>
            </a:xfrm>
            <a:custGeom>
              <a:avLst/>
              <a:gdLst/>
              <a:ahLst/>
              <a:cxnLst/>
              <a:rect l="l" t="t" r="r" b="b"/>
              <a:pathLst>
                <a:path w="1073" h="899" extrusionOk="0">
                  <a:moveTo>
                    <a:pt x="493" y="0"/>
                  </a:moveTo>
                  <a:cubicBezTo>
                    <a:pt x="233" y="0"/>
                    <a:pt x="1" y="236"/>
                    <a:pt x="55" y="534"/>
                  </a:cubicBezTo>
                  <a:cubicBezTo>
                    <a:pt x="94" y="748"/>
                    <a:pt x="289" y="898"/>
                    <a:pt x="500" y="898"/>
                  </a:cubicBezTo>
                  <a:cubicBezTo>
                    <a:pt x="527" y="898"/>
                    <a:pt x="554" y="896"/>
                    <a:pt x="581" y="891"/>
                  </a:cubicBezTo>
                  <a:cubicBezTo>
                    <a:pt x="965" y="811"/>
                    <a:pt x="1072" y="302"/>
                    <a:pt x="742" y="79"/>
                  </a:cubicBezTo>
                  <a:cubicBezTo>
                    <a:pt x="662" y="25"/>
                    <a:pt x="576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44"/>
            <p:cNvSpPr/>
            <p:nvPr/>
          </p:nvSpPr>
          <p:spPr>
            <a:xfrm rot="3684598">
              <a:off x="7771026" y="532500"/>
              <a:ext cx="108953" cy="102525"/>
            </a:xfrm>
            <a:custGeom>
              <a:avLst/>
              <a:gdLst/>
              <a:ahLst/>
              <a:cxnLst/>
              <a:rect l="l" t="t" r="r" b="b"/>
              <a:pathLst>
                <a:path w="983" h="925" extrusionOk="0">
                  <a:moveTo>
                    <a:pt x="509" y="1"/>
                  </a:moveTo>
                  <a:cubicBezTo>
                    <a:pt x="241" y="1"/>
                    <a:pt x="0" y="245"/>
                    <a:pt x="55" y="551"/>
                  </a:cubicBezTo>
                  <a:cubicBezTo>
                    <a:pt x="37" y="435"/>
                    <a:pt x="55" y="310"/>
                    <a:pt x="126" y="212"/>
                  </a:cubicBezTo>
                  <a:cubicBezTo>
                    <a:pt x="216" y="89"/>
                    <a:pt x="348" y="32"/>
                    <a:pt x="478" y="32"/>
                  </a:cubicBezTo>
                  <a:cubicBezTo>
                    <a:pt x="671" y="32"/>
                    <a:pt x="860" y="158"/>
                    <a:pt x="903" y="381"/>
                  </a:cubicBezTo>
                  <a:cubicBezTo>
                    <a:pt x="958" y="670"/>
                    <a:pt x="727" y="905"/>
                    <a:pt x="472" y="905"/>
                  </a:cubicBezTo>
                  <a:cubicBezTo>
                    <a:pt x="395" y="905"/>
                    <a:pt x="316" y="884"/>
                    <a:pt x="242" y="836"/>
                  </a:cubicBezTo>
                  <a:cubicBezTo>
                    <a:pt x="144" y="765"/>
                    <a:pt x="82" y="667"/>
                    <a:pt x="55" y="551"/>
                  </a:cubicBezTo>
                  <a:lnTo>
                    <a:pt x="55" y="551"/>
                  </a:lnTo>
                  <a:cubicBezTo>
                    <a:pt x="103" y="790"/>
                    <a:pt x="306" y="925"/>
                    <a:pt x="511" y="925"/>
                  </a:cubicBezTo>
                  <a:cubicBezTo>
                    <a:pt x="651" y="925"/>
                    <a:pt x="791" y="863"/>
                    <a:pt x="885" y="729"/>
                  </a:cubicBezTo>
                  <a:cubicBezTo>
                    <a:pt x="956" y="622"/>
                    <a:pt x="983" y="497"/>
                    <a:pt x="956" y="372"/>
                  </a:cubicBezTo>
                  <a:cubicBezTo>
                    <a:pt x="938" y="247"/>
                    <a:pt x="858" y="140"/>
                    <a:pt x="760" y="78"/>
                  </a:cubicBezTo>
                  <a:cubicBezTo>
                    <a:pt x="679" y="25"/>
                    <a:pt x="593" y="1"/>
                    <a:pt x="509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44"/>
            <p:cNvSpPr/>
            <p:nvPr/>
          </p:nvSpPr>
          <p:spPr>
            <a:xfrm rot="3684598">
              <a:off x="7793812" y="584564"/>
              <a:ext cx="45665" cy="37463"/>
            </a:xfrm>
            <a:custGeom>
              <a:avLst/>
              <a:gdLst/>
              <a:ahLst/>
              <a:cxnLst/>
              <a:rect l="l" t="t" r="r" b="b"/>
              <a:pathLst>
                <a:path w="412" h="338" extrusionOk="0">
                  <a:moveTo>
                    <a:pt x="191" y="0"/>
                  </a:moveTo>
                  <a:cubicBezTo>
                    <a:pt x="91" y="0"/>
                    <a:pt x="1" y="93"/>
                    <a:pt x="28" y="201"/>
                  </a:cubicBezTo>
                  <a:cubicBezTo>
                    <a:pt x="43" y="280"/>
                    <a:pt x="108" y="338"/>
                    <a:pt x="191" y="338"/>
                  </a:cubicBezTo>
                  <a:cubicBezTo>
                    <a:pt x="202" y="338"/>
                    <a:pt x="213" y="337"/>
                    <a:pt x="224" y="335"/>
                  </a:cubicBezTo>
                  <a:cubicBezTo>
                    <a:pt x="367" y="308"/>
                    <a:pt x="411" y="112"/>
                    <a:pt x="286" y="31"/>
                  </a:cubicBezTo>
                  <a:cubicBezTo>
                    <a:pt x="256" y="10"/>
                    <a:pt x="223" y="0"/>
                    <a:pt x="19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44"/>
            <p:cNvSpPr/>
            <p:nvPr/>
          </p:nvSpPr>
          <p:spPr>
            <a:xfrm rot="3684598">
              <a:off x="7866272" y="705702"/>
              <a:ext cx="105960" cy="105960"/>
            </a:xfrm>
            <a:custGeom>
              <a:avLst/>
              <a:gdLst/>
              <a:ahLst/>
              <a:cxnLst/>
              <a:rect l="l" t="t" r="r" b="b"/>
              <a:pathLst>
                <a:path w="956" h="956" extrusionOk="0">
                  <a:moveTo>
                    <a:pt x="482" y="1"/>
                  </a:moveTo>
                  <a:cubicBezTo>
                    <a:pt x="214" y="1"/>
                    <a:pt x="0" y="215"/>
                    <a:pt x="0" y="482"/>
                  </a:cubicBezTo>
                  <a:cubicBezTo>
                    <a:pt x="0" y="741"/>
                    <a:pt x="214" y="955"/>
                    <a:pt x="482" y="955"/>
                  </a:cubicBezTo>
                  <a:cubicBezTo>
                    <a:pt x="741" y="955"/>
                    <a:pt x="955" y="741"/>
                    <a:pt x="955" y="482"/>
                  </a:cubicBezTo>
                  <a:cubicBezTo>
                    <a:pt x="955" y="215"/>
                    <a:pt x="741" y="1"/>
                    <a:pt x="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44"/>
            <p:cNvSpPr/>
            <p:nvPr/>
          </p:nvSpPr>
          <p:spPr>
            <a:xfrm rot="3684598">
              <a:off x="7857572" y="704582"/>
              <a:ext cx="123140" cy="108953"/>
            </a:xfrm>
            <a:custGeom>
              <a:avLst/>
              <a:gdLst/>
              <a:ahLst/>
              <a:cxnLst/>
              <a:rect l="l" t="t" r="r" b="b"/>
              <a:pathLst>
                <a:path w="1111" h="983" extrusionOk="0">
                  <a:moveTo>
                    <a:pt x="578" y="1"/>
                  </a:moveTo>
                  <a:cubicBezTo>
                    <a:pt x="357" y="1"/>
                    <a:pt x="155" y="145"/>
                    <a:pt x="93" y="369"/>
                  </a:cubicBezTo>
                  <a:cubicBezTo>
                    <a:pt x="129" y="244"/>
                    <a:pt x="209" y="145"/>
                    <a:pt x="316" y="83"/>
                  </a:cubicBezTo>
                  <a:cubicBezTo>
                    <a:pt x="392" y="40"/>
                    <a:pt x="470" y="20"/>
                    <a:pt x="545" y="20"/>
                  </a:cubicBezTo>
                  <a:cubicBezTo>
                    <a:pt x="827" y="20"/>
                    <a:pt x="1070" y="291"/>
                    <a:pt x="985" y="601"/>
                  </a:cubicBezTo>
                  <a:cubicBezTo>
                    <a:pt x="930" y="827"/>
                    <a:pt x="735" y="949"/>
                    <a:pt x="539" y="949"/>
                  </a:cubicBezTo>
                  <a:cubicBezTo>
                    <a:pt x="388" y="949"/>
                    <a:pt x="236" y="877"/>
                    <a:pt x="146" y="726"/>
                  </a:cubicBezTo>
                  <a:cubicBezTo>
                    <a:pt x="75" y="618"/>
                    <a:pt x="57" y="485"/>
                    <a:pt x="93" y="369"/>
                  </a:cubicBezTo>
                  <a:lnTo>
                    <a:pt x="93" y="360"/>
                  </a:lnTo>
                  <a:lnTo>
                    <a:pt x="93" y="360"/>
                  </a:lnTo>
                  <a:cubicBezTo>
                    <a:pt x="1" y="694"/>
                    <a:pt x="265" y="983"/>
                    <a:pt x="570" y="983"/>
                  </a:cubicBezTo>
                  <a:cubicBezTo>
                    <a:pt x="648" y="983"/>
                    <a:pt x="729" y="964"/>
                    <a:pt x="807" y="922"/>
                  </a:cubicBezTo>
                  <a:cubicBezTo>
                    <a:pt x="914" y="859"/>
                    <a:pt x="1003" y="743"/>
                    <a:pt x="1039" y="618"/>
                  </a:cubicBezTo>
                  <a:cubicBezTo>
                    <a:pt x="1110" y="351"/>
                    <a:pt x="950" y="74"/>
                    <a:pt x="682" y="12"/>
                  </a:cubicBezTo>
                  <a:cubicBezTo>
                    <a:pt x="647" y="4"/>
                    <a:pt x="612" y="1"/>
                    <a:pt x="578" y="1"/>
                  </a:cubicBezTo>
                  <a:close/>
                </a:path>
              </a:pathLst>
            </a:custGeom>
            <a:solidFill>
              <a:srgbClr val="680B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44"/>
            <p:cNvSpPr/>
            <p:nvPr/>
          </p:nvSpPr>
          <p:spPr>
            <a:xfrm rot="3684598">
              <a:off x="7884517" y="761663"/>
              <a:ext cx="42007" cy="35135"/>
            </a:xfrm>
            <a:custGeom>
              <a:avLst/>
              <a:gdLst/>
              <a:ahLst/>
              <a:cxnLst/>
              <a:rect l="l" t="t" r="r" b="b"/>
              <a:pathLst>
                <a:path w="379" h="317" extrusionOk="0">
                  <a:moveTo>
                    <a:pt x="178" y="1"/>
                  </a:moveTo>
                  <a:cubicBezTo>
                    <a:pt x="112" y="1"/>
                    <a:pt x="48" y="42"/>
                    <a:pt x="28" y="117"/>
                  </a:cubicBezTo>
                  <a:cubicBezTo>
                    <a:pt x="1" y="198"/>
                    <a:pt x="54" y="287"/>
                    <a:pt x="135" y="314"/>
                  </a:cubicBezTo>
                  <a:cubicBezTo>
                    <a:pt x="146" y="316"/>
                    <a:pt x="157" y="317"/>
                    <a:pt x="167" y="317"/>
                  </a:cubicBezTo>
                  <a:cubicBezTo>
                    <a:pt x="286" y="317"/>
                    <a:pt x="379" y="188"/>
                    <a:pt x="313" y="81"/>
                  </a:cubicBezTo>
                  <a:cubicBezTo>
                    <a:pt x="282" y="26"/>
                    <a:pt x="230" y="1"/>
                    <a:pt x="17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44"/>
            <p:cNvSpPr/>
            <p:nvPr/>
          </p:nvSpPr>
          <p:spPr>
            <a:xfrm rot="3684598">
              <a:off x="7925338" y="452726"/>
              <a:ext cx="312783" cy="350246"/>
            </a:xfrm>
            <a:custGeom>
              <a:avLst/>
              <a:gdLst/>
              <a:ahLst/>
              <a:cxnLst/>
              <a:rect l="l" t="t" r="r" b="b"/>
              <a:pathLst>
                <a:path w="2822" h="3160" fill="none" extrusionOk="0">
                  <a:moveTo>
                    <a:pt x="1" y="3160"/>
                  </a:moveTo>
                  <a:cubicBezTo>
                    <a:pt x="1" y="3160"/>
                    <a:pt x="1277" y="447"/>
                    <a:pt x="2821" y="0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4"/>
            <p:cNvSpPr/>
            <p:nvPr/>
          </p:nvSpPr>
          <p:spPr>
            <a:xfrm rot="3684598">
              <a:off x="7960844" y="530968"/>
              <a:ext cx="88116" cy="217795"/>
            </a:xfrm>
            <a:custGeom>
              <a:avLst/>
              <a:gdLst/>
              <a:ahLst/>
              <a:cxnLst/>
              <a:rect l="l" t="t" r="r" b="b"/>
              <a:pathLst>
                <a:path w="795" h="1965" fill="none" extrusionOk="0">
                  <a:moveTo>
                    <a:pt x="795" y="1964"/>
                  </a:moveTo>
                  <a:cubicBezTo>
                    <a:pt x="795" y="1964"/>
                    <a:pt x="0" y="1232"/>
                    <a:pt x="420" y="1"/>
                  </a:cubicBezTo>
                </a:path>
              </a:pathLst>
            </a:custGeom>
            <a:solidFill>
              <a:schemeClr val="dk1"/>
            </a:solidFill>
            <a:ln w="2000" cap="rnd" cmpd="sng">
              <a:solidFill>
                <a:srgbClr val="4D222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44"/>
            <p:cNvSpPr/>
            <p:nvPr/>
          </p:nvSpPr>
          <p:spPr>
            <a:xfrm rot="3684598">
              <a:off x="8183952" y="1118143"/>
              <a:ext cx="507524" cy="362881"/>
            </a:xfrm>
            <a:custGeom>
              <a:avLst/>
              <a:gdLst/>
              <a:ahLst/>
              <a:cxnLst/>
              <a:rect l="l" t="t" r="r" b="b"/>
              <a:pathLst>
                <a:path w="4579" h="3274" extrusionOk="0">
                  <a:moveTo>
                    <a:pt x="1886" y="1"/>
                  </a:moveTo>
                  <a:cubicBezTo>
                    <a:pt x="980" y="1"/>
                    <a:pt x="482" y="1004"/>
                    <a:pt x="482" y="1004"/>
                  </a:cubicBezTo>
                  <a:cubicBezTo>
                    <a:pt x="304" y="1387"/>
                    <a:pt x="0" y="2218"/>
                    <a:pt x="1036" y="2958"/>
                  </a:cubicBezTo>
                  <a:cubicBezTo>
                    <a:pt x="1363" y="3193"/>
                    <a:pt x="1833" y="3274"/>
                    <a:pt x="2325" y="3274"/>
                  </a:cubicBezTo>
                  <a:cubicBezTo>
                    <a:pt x="3401" y="3274"/>
                    <a:pt x="4579" y="2887"/>
                    <a:pt x="4579" y="2887"/>
                  </a:cubicBezTo>
                  <a:cubicBezTo>
                    <a:pt x="4338" y="1923"/>
                    <a:pt x="3089" y="156"/>
                    <a:pt x="2062" y="13"/>
                  </a:cubicBezTo>
                  <a:cubicBezTo>
                    <a:pt x="2002" y="5"/>
                    <a:pt x="1943" y="1"/>
                    <a:pt x="18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44"/>
            <p:cNvSpPr/>
            <p:nvPr/>
          </p:nvSpPr>
          <p:spPr>
            <a:xfrm rot="3684598">
              <a:off x="8165540" y="1133940"/>
              <a:ext cx="513731" cy="259359"/>
            </a:xfrm>
            <a:custGeom>
              <a:avLst/>
              <a:gdLst/>
              <a:ahLst/>
              <a:cxnLst/>
              <a:rect l="l" t="t" r="r" b="b"/>
              <a:pathLst>
                <a:path w="4635" h="2340" extrusionOk="0">
                  <a:moveTo>
                    <a:pt x="104" y="1"/>
                  </a:moveTo>
                  <a:cubicBezTo>
                    <a:pt x="50" y="1"/>
                    <a:pt x="0" y="66"/>
                    <a:pt x="49" y="116"/>
                  </a:cubicBezTo>
                  <a:cubicBezTo>
                    <a:pt x="192" y="240"/>
                    <a:pt x="344" y="348"/>
                    <a:pt x="513" y="437"/>
                  </a:cubicBezTo>
                  <a:cubicBezTo>
                    <a:pt x="719" y="562"/>
                    <a:pt x="942" y="660"/>
                    <a:pt x="1156" y="767"/>
                  </a:cubicBezTo>
                  <a:cubicBezTo>
                    <a:pt x="1272" y="821"/>
                    <a:pt x="1388" y="874"/>
                    <a:pt x="1504" y="919"/>
                  </a:cubicBezTo>
                  <a:cubicBezTo>
                    <a:pt x="1611" y="1204"/>
                    <a:pt x="1718" y="1490"/>
                    <a:pt x="1825" y="1767"/>
                  </a:cubicBezTo>
                  <a:lnTo>
                    <a:pt x="1870" y="1901"/>
                  </a:lnTo>
                  <a:cubicBezTo>
                    <a:pt x="1871" y="1901"/>
                    <a:pt x="1871" y="1902"/>
                    <a:pt x="1872" y="1902"/>
                  </a:cubicBezTo>
                  <a:cubicBezTo>
                    <a:pt x="1887" y="1902"/>
                    <a:pt x="1715" y="1277"/>
                    <a:pt x="1611" y="990"/>
                  </a:cubicBezTo>
                  <a:lnTo>
                    <a:pt x="1593" y="954"/>
                  </a:lnTo>
                  <a:lnTo>
                    <a:pt x="1593" y="954"/>
                  </a:lnTo>
                  <a:cubicBezTo>
                    <a:pt x="1834" y="1044"/>
                    <a:pt x="2066" y="1133"/>
                    <a:pt x="2298" y="1240"/>
                  </a:cubicBezTo>
                  <a:cubicBezTo>
                    <a:pt x="2486" y="1311"/>
                    <a:pt x="2664" y="1392"/>
                    <a:pt x="2843" y="1481"/>
                  </a:cubicBezTo>
                  <a:cubicBezTo>
                    <a:pt x="2950" y="1686"/>
                    <a:pt x="3066" y="1892"/>
                    <a:pt x="3191" y="2097"/>
                  </a:cubicBezTo>
                  <a:lnTo>
                    <a:pt x="3244" y="2204"/>
                  </a:lnTo>
                  <a:cubicBezTo>
                    <a:pt x="3155" y="1972"/>
                    <a:pt x="3057" y="1740"/>
                    <a:pt x="2941" y="1526"/>
                  </a:cubicBezTo>
                  <a:lnTo>
                    <a:pt x="2941" y="1526"/>
                  </a:lnTo>
                  <a:cubicBezTo>
                    <a:pt x="3343" y="1713"/>
                    <a:pt x="3744" y="1909"/>
                    <a:pt x="4146" y="2097"/>
                  </a:cubicBezTo>
                  <a:lnTo>
                    <a:pt x="4619" y="2338"/>
                  </a:lnTo>
                  <a:cubicBezTo>
                    <a:pt x="4621" y="2339"/>
                    <a:pt x="4623" y="2340"/>
                    <a:pt x="4623" y="2340"/>
                  </a:cubicBezTo>
                  <a:cubicBezTo>
                    <a:pt x="4635" y="2340"/>
                    <a:pt x="3913" y="1899"/>
                    <a:pt x="3414" y="1624"/>
                  </a:cubicBezTo>
                  <a:lnTo>
                    <a:pt x="3762" y="1454"/>
                  </a:lnTo>
                  <a:lnTo>
                    <a:pt x="3825" y="1428"/>
                  </a:lnTo>
                  <a:lnTo>
                    <a:pt x="3825" y="1428"/>
                  </a:lnTo>
                  <a:cubicBezTo>
                    <a:pt x="3664" y="1463"/>
                    <a:pt x="3503" y="1517"/>
                    <a:pt x="3351" y="1579"/>
                  </a:cubicBezTo>
                  <a:lnTo>
                    <a:pt x="3343" y="1588"/>
                  </a:lnTo>
                  <a:cubicBezTo>
                    <a:pt x="3039" y="1428"/>
                    <a:pt x="2798" y="1311"/>
                    <a:pt x="2477" y="1169"/>
                  </a:cubicBezTo>
                  <a:cubicBezTo>
                    <a:pt x="2352" y="1115"/>
                    <a:pt x="2218" y="1062"/>
                    <a:pt x="2093" y="1008"/>
                  </a:cubicBezTo>
                  <a:lnTo>
                    <a:pt x="2825" y="597"/>
                  </a:lnTo>
                  <a:lnTo>
                    <a:pt x="2941" y="526"/>
                  </a:lnTo>
                  <a:cubicBezTo>
                    <a:pt x="2942" y="526"/>
                    <a:pt x="2943" y="525"/>
                    <a:pt x="2942" y="525"/>
                  </a:cubicBezTo>
                  <a:lnTo>
                    <a:pt x="2942" y="525"/>
                  </a:lnTo>
                  <a:cubicBezTo>
                    <a:pt x="2938" y="525"/>
                    <a:pt x="2352" y="781"/>
                    <a:pt x="2093" y="928"/>
                  </a:cubicBezTo>
                  <a:lnTo>
                    <a:pt x="2013" y="981"/>
                  </a:lnTo>
                  <a:cubicBezTo>
                    <a:pt x="1816" y="901"/>
                    <a:pt x="1629" y="830"/>
                    <a:pt x="1442" y="749"/>
                  </a:cubicBezTo>
                  <a:lnTo>
                    <a:pt x="1326" y="696"/>
                  </a:lnTo>
                  <a:lnTo>
                    <a:pt x="1986" y="205"/>
                  </a:lnTo>
                  <a:lnTo>
                    <a:pt x="2084" y="124"/>
                  </a:lnTo>
                  <a:cubicBezTo>
                    <a:pt x="2086" y="123"/>
                    <a:pt x="2086" y="123"/>
                    <a:pt x="2086" y="123"/>
                  </a:cubicBezTo>
                  <a:lnTo>
                    <a:pt x="2086" y="123"/>
                  </a:lnTo>
                  <a:cubicBezTo>
                    <a:pt x="2078" y="123"/>
                    <a:pt x="1557" y="435"/>
                    <a:pt x="1326" y="615"/>
                  </a:cubicBezTo>
                  <a:lnTo>
                    <a:pt x="1254" y="669"/>
                  </a:lnTo>
                  <a:cubicBezTo>
                    <a:pt x="1058" y="580"/>
                    <a:pt x="870" y="490"/>
                    <a:pt x="683" y="383"/>
                  </a:cubicBezTo>
                  <a:cubicBezTo>
                    <a:pt x="487" y="285"/>
                    <a:pt x="308" y="160"/>
                    <a:pt x="147" y="17"/>
                  </a:cubicBezTo>
                  <a:cubicBezTo>
                    <a:pt x="134" y="6"/>
                    <a:pt x="119" y="1"/>
                    <a:pt x="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44"/>
            <p:cNvSpPr/>
            <p:nvPr/>
          </p:nvSpPr>
          <p:spPr>
            <a:xfrm rot="3684598">
              <a:off x="8187627" y="1214371"/>
              <a:ext cx="414532" cy="302808"/>
            </a:xfrm>
            <a:custGeom>
              <a:avLst/>
              <a:gdLst/>
              <a:ahLst/>
              <a:cxnLst/>
              <a:rect l="l" t="t" r="r" b="b"/>
              <a:pathLst>
                <a:path w="3740" h="2732" extrusionOk="0">
                  <a:moveTo>
                    <a:pt x="0" y="1821"/>
                  </a:moveTo>
                  <a:cubicBezTo>
                    <a:pt x="89" y="1911"/>
                    <a:pt x="179" y="1991"/>
                    <a:pt x="286" y="2062"/>
                  </a:cubicBezTo>
                  <a:cubicBezTo>
                    <a:pt x="1205" y="2732"/>
                    <a:pt x="3293" y="2152"/>
                    <a:pt x="3740" y="2018"/>
                  </a:cubicBezTo>
                  <a:cubicBezTo>
                    <a:pt x="3276" y="134"/>
                    <a:pt x="652" y="1"/>
                    <a:pt x="0" y="182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44"/>
            <p:cNvSpPr/>
            <p:nvPr/>
          </p:nvSpPr>
          <p:spPr>
            <a:xfrm rot="3684598">
              <a:off x="8206005" y="1132501"/>
              <a:ext cx="479815" cy="365874"/>
            </a:xfrm>
            <a:custGeom>
              <a:avLst/>
              <a:gdLst/>
              <a:ahLst/>
              <a:cxnLst/>
              <a:rect l="l" t="t" r="r" b="b"/>
              <a:pathLst>
                <a:path w="4329" h="3301" extrusionOk="0">
                  <a:moveTo>
                    <a:pt x="1597" y="1"/>
                  </a:moveTo>
                  <a:cubicBezTo>
                    <a:pt x="1492" y="1"/>
                    <a:pt x="1388" y="14"/>
                    <a:pt x="1285" y="41"/>
                  </a:cubicBezTo>
                  <a:cubicBezTo>
                    <a:pt x="1044" y="112"/>
                    <a:pt x="821" y="246"/>
                    <a:pt x="643" y="416"/>
                  </a:cubicBezTo>
                  <a:cubicBezTo>
                    <a:pt x="464" y="585"/>
                    <a:pt x="312" y="791"/>
                    <a:pt x="196" y="1014"/>
                  </a:cubicBezTo>
                  <a:cubicBezTo>
                    <a:pt x="312" y="791"/>
                    <a:pt x="464" y="594"/>
                    <a:pt x="652" y="425"/>
                  </a:cubicBezTo>
                  <a:cubicBezTo>
                    <a:pt x="821" y="246"/>
                    <a:pt x="1044" y="121"/>
                    <a:pt x="1285" y="59"/>
                  </a:cubicBezTo>
                  <a:cubicBezTo>
                    <a:pt x="1388" y="32"/>
                    <a:pt x="1492" y="18"/>
                    <a:pt x="1596" y="18"/>
                  </a:cubicBezTo>
                  <a:cubicBezTo>
                    <a:pt x="1736" y="18"/>
                    <a:pt x="1875" y="43"/>
                    <a:pt x="2008" y="94"/>
                  </a:cubicBezTo>
                  <a:cubicBezTo>
                    <a:pt x="2240" y="184"/>
                    <a:pt x="2454" y="309"/>
                    <a:pt x="2642" y="469"/>
                  </a:cubicBezTo>
                  <a:cubicBezTo>
                    <a:pt x="3017" y="791"/>
                    <a:pt x="3347" y="1165"/>
                    <a:pt x="3624" y="1576"/>
                  </a:cubicBezTo>
                  <a:cubicBezTo>
                    <a:pt x="3766" y="1781"/>
                    <a:pt x="3891" y="1995"/>
                    <a:pt x="3998" y="2219"/>
                  </a:cubicBezTo>
                  <a:cubicBezTo>
                    <a:pt x="4110" y="2425"/>
                    <a:pt x="4197" y="2647"/>
                    <a:pt x="4259" y="2878"/>
                  </a:cubicBezTo>
                  <a:lnTo>
                    <a:pt x="4259" y="2878"/>
                  </a:lnTo>
                  <a:cubicBezTo>
                    <a:pt x="3803" y="3026"/>
                    <a:pt x="3329" y="3130"/>
                    <a:pt x="2856" y="3200"/>
                  </a:cubicBezTo>
                  <a:cubicBezTo>
                    <a:pt x="2615" y="3236"/>
                    <a:pt x="2365" y="3263"/>
                    <a:pt x="2124" y="3263"/>
                  </a:cubicBezTo>
                  <a:cubicBezTo>
                    <a:pt x="2083" y="3264"/>
                    <a:pt x="2041" y="3265"/>
                    <a:pt x="1999" y="3265"/>
                  </a:cubicBezTo>
                  <a:cubicBezTo>
                    <a:pt x="1798" y="3265"/>
                    <a:pt x="1592" y="3248"/>
                    <a:pt x="1392" y="3218"/>
                  </a:cubicBezTo>
                  <a:cubicBezTo>
                    <a:pt x="910" y="3120"/>
                    <a:pt x="482" y="2834"/>
                    <a:pt x="214" y="2415"/>
                  </a:cubicBezTo>
                  <a:cubicBezTo>
                    <a:pt x="80" y="2210"/>
                    <a:pt x="9" y="1960"/>
                    <a:pt x="18" y="1719"/>
                  </a:cubicBezTo>
                  <a:cubicBezTo>
                    <a:pt x="18" y="1471"/>
                    <a:pt x="79" y="1233"/>
                    <a:pt x="193" y="1020"/>
                  </a:cubicBezTo>
                  <a:lnTo>
                    <a:pt x="193" y="1020"/>
                  </a:lnTo>
                  <a:cubicBezTo>
                    <a:pt x="79" y="1233"/>
                    <a:pt x="18" y="1471"/>
                    <a:pt x="9" y="1719"/>
                  </a:cubicBezTo>
                  <a:cubicBezTo>
                    <a:pt x="0" y="1969"/>
                    <a:pt x="71" y="2210"/>
                    <a:pt x="205" y="2424"/>
                  </a:cubicBezTo>
                  <a:cubicBezTo>
                    <a:pt x="473" y="2843"/>
                    <a:pt x="901" y="3138"/>
                    <a:pt x="1392" y="3236"/>
                  </a:cubicBezTo>
                  <a:cubicBezTo>
                    <a:pt x="1594" y="3281"/>
                    <a:pt x="1796" y="3301"/>
                    <a:pt x="2003" y="3301"/>
                  </a:cubicBezTo>
                  <a:cubicBezTo>
                    <a:pt x="2043" y="3301"/>
                    <a:pt x="2084" y="3300"/>
                    <a:pt x="2124" y="3299"/>
                  </a:cubicBezTo>
                  <a:cubicBezTo>
                    <a:pt x="2374" y="3290"/>
                    <a:pt x="2615" y="3272"/>
                    <a:pt x="2865" y="3236"/>
                  </a:cubicBezTo>
                  <a:cubicBezTo>
                    <a:pt x="3347" y="3174"/>
                    <a:pt x="3829" y="3066"/>
                    <a:pt x="4302" y="2924"/>
                  </a:cubicBezTo>
                  <a:lnTo>
                    <a:pt x="4329" y="2915"/>
                  </a:lnTo>
                  <a:lnTo>
                    <a:pt x="4320" y="2888"/>
                  </a:lnTo>
                  <a:cubicBezTo>
                    <a:pt x="4248" y="2647"/>
                    <a:pt x="4159" y="2415"/>
                    <a:pt x="4043" y="2192"/>
                  </a:cubicBezTo>
                  <a:cubicBezTo>
                    <a:pt x="3927" y="1978"/>
                    <a:pt x="3802" y="1763"/>
                    <a:pt x="3659" y="1558"/>
                  </a:cubicBezTo>
                  <a:cubicBezTo>
                    <a:pt x="3374" y="1139"/>
                    <a:pt x="3043" y="773"/>
                    <a:pt x="2660" y="451"/>
                  </a:cubicBezTo>
                  <a:cubicBezTo>
                    <a:pt x="2472" y="291"/>
                    <a:pt x="2249" y="157"/>
                    <a:pt x="2017" y="77"/>
                  </a:cubicBezTo>
                  <a:cubicBezTo>
                    <a:pt x="1879" y="25"/>
                    <a:pt x="1738" y="1"/>
                    <a:pt x="1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44"/>
            <p:cNvSpPr/>
            <p:nvPr/>
          </p:nvSpPr>
          <p:spPr>
            <a:xfrm rot="3684598">
              <a:off x="7892887" y="1069279"/>
              <a:ext cx="187204" cy="307906"/>
            </a:xfrm>
            <a:custGeom>
              <a:avLst/>
              <a:gdLst/>
              <a:ahLst/>
              <a:cxnLst/>
              <a:rect l="l" t="t" r="r" b="b"/>
              <a:pathLst>
                <a:path w="1689" h="2778" extrusionOk="0">
                  <a:moveTo>
                    <a:pt x="1108" y="1"/>
                  </a:moveTo>
                  <a:cubicBezTo>
                    <a:pt x="747" y="433"/>
                    <a:pt x="1" y="2777"/>
                    <a:pt x="813" y="2777"/>
                  </a:cubicBezTo>
                  <a:cubicBezTo>
                    <a:pt x="822" y="2777"/>
                    <a:pt x="831" y="2777"/>
                    <a:pt x="841" y="2776"/>
                  </a:cubicBezTo>
                  <a:cubicBezTo>
                    <a:pt x="1689" y="2723"/>
                    <a:pt x="1109" y="1"/>
                    <a:pt x="1108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44"/>
            <p:cNvSpPr/>
            <p:nvPr/>
          </p:nvSpPr>
          <p:spPr>
            <a:xfrm rot="3684598">
              <a:off x="7992492" y="1277972"/>
              <a:ext cx="329519" cy="137106"/>
            </a:xfrm>
            <a:custGeom>
              <a:avLst/>
              <a:gdLst/>
              <a:ahLst/>
              <a:cxnLst/>
              <a:rect l="l" t="t" r="r" b="b"/>
              <a:pathLst>
                <a:path w="2973" h="1237" extrusionOk="0">
                  <a:moveTo>
                    <a:pt x="277" y="0"/>
                  </a:moveTo>
                  <a:cubicBezTo>
                    <a:pt x="162" y="0"/>
                    <a:pt x="68" y="8"/>
                    <a:pt x="1" y="24"/>
                  </a:cubicBezTo>
                  <a:cubicBezTo>
                    <a:pt x="1" y="24"/>
                    <a:pt x="1471" y="1237"/>
                    <a:pt x="2224" y="1237"/>
                  </a:cubicBezTo>
                  <a:cubicBezTo>
                    <a:pt x="2380" y="1237"/>
                    <a:pt x="2505" y="1185"/>
                    <a:pt x="2580" y="1059"/>
                  </a:cubicBezTo>
                  <a:cubicBezTo>
                    <a:pt x="2972" y="416"/>
                    <a:pt x="1108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44"/>
            <p:cNvSpPr/>
            <p:nvPr/>
          </p:nvSpPr>
          <p:spPr>
            <a:xfrm rot="3684598">
              <a:off x="7895820" y="1268781"/>
              <a:ext cx="212697" cy="290948"/>
            </a:xfrm>
            <a:custGeom>
              <a:avLst/>
              <a:gdLst/>
              <a:ahLst/>
              <a:cxnLst/>
              <a:rect l="l" t="t" r="r" b="b"/>
              <a:pathLst>
                <a:path w="1919" h="2625" extrusionOk="0">
                  <a:moveTo>
                    <a:pt x="107" y="0"/>
                  </a:moveTo>
                  <a:lnTo>
                    <a:pt x="107" y="0"/>
                  </a:lnTo>
                  <a:cubicBezTo>
                    <a:pt x="0" y="508"/>
                    <a:pt x="397" y="2624"/>
                    <a:pt x="1022" y="2624"/>
                  </a:cubicBezTo>
                  <a:cubicBezTo>
                    <a:pt x="1078" y="2624"/>
                    <a:pt x="1136" y="2607"/>
                    <a:pt x="1195" y="2571"/>
                  </a:cubicBezTo>
                  <a:cubicBezTo>
                    <a:pt x="1918" y="2116"/>
                    <a:pt x="107" y="0"/>
                    <a:pt x="10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44"/>
            <p:cNvSpPr/>
            <p:nvPr/>
          </p:nvSpPr>
          <p:spPr>
            <a:xfrm rot="3684598">
              <a:off x="7971489" y="932626"/>
              <a:ext cx="187537" cy="307906"/>
            </a:xfrm>
            <a:custGeom>
              <a:avLst/>
              <a:gdLst/>
              <a:ahLst/>
              <a:cxnLst/>
              <a:rect l="l" t="t" r="r" b="b"/>
              <a:pathLst>
                <a:path w="1692" h="2778" extrusionOk="0">
                  <a:moveTo>
                    <a:pt x="1112" y="1"/>
                  </a:moveTo>
                  <a:cubicBezTo>
                    <a:pt x="740" y="425"/>
                    <a:pt x="1" y="2777"/>
                    <a:pt x="812" y="2777"/>
                  </a:cubicBezTo>
                  <a:cubicBezTo>
                    <a:pt x="819" y="2777"/>
                    <a:pt x="827" y="2777"/>
                    <a:pt x="835" y="2777"/>
                  </a:cubicBezTo>
                  <a:cubicBezTo>
                    <a:pt x="1692" y="2723"/>
                    <a:pt x="1112" y="1"/>
                    <a:pt x="1112" y="1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44"/>
            <p:cNvSpPr/>
            <p:nvPr/>
          </p:nvSpPr>
          <p:spPr>
            <a:xfrm rot="3684598">
              <a:off x="8071122" y="1140341"/>
              <a:ext cx="329852" cy="137771"/>
            </a:xfrm>
            <a:custGeom>
              <a:avLst/>
              <a:gdLst/>
              <a:ahLst/>
              <a:cxnLst/>
              <a:rect l="l" t="t" r="r" b="b"/>
              <a:pathLst>
                <a:path w="2976" h="1243" extrusionOk="0">
                  <a:moveTo>
                    <a:pt x="258" y="0"/>
                  </a:moveTo>
                  <a:cubicBezTo>
                    <a:pt x="152" y="0"/>
                    <a:pt x="63" y="7"/>
                    <a:pt x="0" y="21"/>
                  </a:cubicBezTo>
                  <a:cubicBezTo>
                    <a:pt x="0" y="21"/>
                    <a:pt x="1479" y="1242"/>
                    <a:pt x="2233" y="1242"/>
                  </a:cubicBezTo>
                  <a:cubicBezTo>
                    <a:pt x="2389" y="1242"/>
                    <a:pt x="2514" y="1191"/>
                    <a:pt x="2588" y="1066"/>
                  </a:cubicBezTo>
                  <a:cubicBezTo>
                    <a:pt x="2976" y="417"/>
                    <a:pt x="1080" y="0"/>
                    <a:pt x="2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44"/>
            <p:cNvSpPr/>
            <p:nvPr/>
          </p:nvSpPr>
          <p:spPr>
            <a:xfrm rot="3684598">
              <a:off x="8055190" y="802261"/>
              <a:ext cx="185098" cy="310344"/>
            </a:xfrm>
            <a:custGeom>
              <a:avLst/>
              <a:gdLst/>
              <a:ahLst/>
              <a:cxnLst/>
              <a:rect l="l" t="t" r="r" b="b"/>
              <a:pathLst>
                <a:path w="1670" h="2800" extrusionOk="0">
                  <a:moveTo>
                    <a:pt x="777" y="0"/>
                  </a:moveTo>
                  <a:cubicBezTo>
                    <a:pt x="465" y="469"/>
                    <a:pt x="1" y="2800"/>
                    <a:pt x="753" y="2800"/>
                  </a:cubicBezTo>
                  <a:cubicBezTo>
                    <a:pt x="775" y="2800"/>
                    <a:pt x="798" y="2798"/>
                    <a:pt x="822" y="2794"/>
                  </a:cubicBezTo>
                  <a:cubicBezTo>
                    <a:pt x="1670" y="2642"/>
                    <a:pt x="777" y="0"/>
                    <a:pt x="777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44"/>
            <p:cNvSpPr/>
            <p:nvPr/>
          </p:nvSpPr>
          <p:spPr>
            <a:xfrm rot="3684598">
              <a:off x="8152451" y="981705"/>
              <a:ext cx="327524" cy="114827"/>
            </a:xfrm>
            <a:custGeom>
              <a:avLst/>
              <a:gdLst/>
              <a:ahLst/>
              <a:cxnLst/>
              <a:rect l="l" t="t" r="r" b="b"/>
              <a:pathLst>
                <a:path w="2955" h="1036" extrusionOk="0">
                  <a:moveTo>
                    <a:pt x="696" y="1"/>
                  </a:moveTo>
                  <a:cubicBezTo>
                    <a:pt x="391" y="1"/>
                    <a:pt x="134" y="27"/>
                    <a:pt x="0" y="73"/>
                  </a:cubicBezTo>
                  <a:cubicBezTo>
                    <a:pt x="0" y="73"/>
                    <a:pt x="1483" y="1035"/>
                    <a:pt x="2263" y="1035"/>
                  </a:cubicBezTo>
                  <a:cubicBezTo>
                    <a:pt x="2462" y="1035"/>
                    <a:pt x="2616" y="972"/>
                    <a:pt x="2687" y="814"/>
                  </a:cubicBezTo>
                  <a:cubicBezTo>
                    <a:pt x="2955" y="232"/>
                    <a:pt x="1611" y="1"/>
                    <a:pt x="6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44"/>
            <p:cNvSpPr/>
            <p:nvPr/>
          </p:nvSpPr>
          <p:spPr>
            <a:xfrm rot="3684598">
              <a:off x="8125796" y="671413"/>
              <a:ext cx="180111" cy="307574"/>
            </a:xfrm>
            <a:custGeom>
              <a:avLst/>
              <a:gdLst/>
              <a:ahLst/>
              <a:cxnLst/>
              <a:rect l="l" t="t" r="r" b="b"/>
              <a:pathLst>
                <a:path w="1625" h="2775" extrusionOk="0">
                  <a:moveTo>
                    <a:pt x="446" y="0"/>
                  </a:moveTo>
                  <a:cubicBezTo>
                    <a:pt x="199" y="477"/>
                    <a:pt x="1" y="2775"/>
                    <a:pt x="697" y="2775"/>
                  </a:cubicBezTo>
                  <a:cubicBezTo>
                    <a:pt x="730" y="2775"/>
                    <a:pt x="765" y="2769"/>
                    <a:pt x="803" y="2758"/>
                  </a:cubicBezTo>
                  <a:cubicBezTo>
                    <a:pt x="1624" y="2526"/>
                    <a:pt x="446" y="1"/>
                    <a:pt x="446" y="0"/>
                  </a:cubicBezTo>
                  <a:close/>
                </a:path>
              </a:pathLst>
            </a:custGeom>
            <a:solidFill>
              <a:srgbClr val="EE7B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44"/>
            <p:cNvSpPr/>
            <p:nvPr/>
          </p:nvSpPr>
          <p:spPr>
            <a:xfrm rot="3684598">
              <a:off x="8221588" y="815717"/>
              <a:ext cx="322426" cy="100308"/>
            </a:xfrm>
            <a:custGeom>
              <a:avLst/>
              <a:gdLst/>
              <a:ahLst/>
              <a:cxnLst/>
              <a:rect l="l" t="t" r="r" b="b"/>
              <a:pathLst>
                <a:path w="2909" h="905" extrusionOk="0">
                  <a:moveTo>
                    <a:pt x="1338" y="1"/>
                  </a:moveTo>
                  <a:cubicBezTo>
                    <a:pt x="777" y="1"/>
                    <a:pt x="216" y="81"/>
                    <a:pt x="0" y="186"/>
                  </a:cubicBezTo>
                  <a:cubicBezTo>
                    <a:pt x="0" y="186"/>
                    <a:pt x="1424" y="905"/>
                    <a:pt x="2234" y="905"/>
                  </a:cubicBezTo>
                  <a:cubicBezTo>
                    <a:pt x="2495" y="905"/>
                    <a:pt x="2693" y="830"/>
                    <a:pt x="2758" y="632"/>
                  </a:cubicBezTo>
                  <a:cubicBezTo>
                    <a:pt x="2909" y="159"/>
                    <a:pt x="2123" y="1"/>
                    <a:pt x="13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44"/>
            <p:cNvSpPr/>
            <p:nvPr/>
          </p:nvSpPr>
          <p:spPr>
            <a:xfrm rot="3684598">
              <a:off x="8031675" y="888600"/>
              <a:ext cx="109840" cy="193079"/>
            </a:xfrm>
            <a:custGeom>
              <a:avLst/>
              <a:gdLst/>
              <a:ahLst/>
              <a:cxnLst/>
              <a:rect l="l" t="t" r="r" b="b"/>
              <a:pathLst>
                <a:path w="991" h="1742" extrusionOk="0">
                  <a:moveTo>
                    <a:pt x="527" y="1652"/>
                  </a:moveTo>
                  <a:cubicBezTo>
                    <a:pt x="991" y="1572"/>
                    <a:pt x="928" y="742"/>
                    <a:pt x="785" y="1"/>
                  </a:cubicBezTo>
                  <a:cubicBezTo>
                    <a:pt x="544" y="54"/>
                    <a:pt x="312" y="135"/>
                    <a:pt x="98" y="242"/>
                  </a:cubicBezTo>
                  <a:cubicBezTo>
                    <a:pt x="0" y="991"/>
                    <a:pt x="54" y="1741"/>
                    <a:pt x="527" y="165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44"/>
            <p:cNvSpPr/>
            <p:nvPr/>
          </p:nvSpPr>
          <p:spPr>
            <a:xfrm rot="3684598">
              <a:off x="7821405" y="985581"/>
              <a:ext cx="450221" cy="536231"/>
            </a:xfrm>
            <a:custGeom>
              <a:avLst/>
              <a:gdLst/>
              <a:ahLst/>
              <a:cxnLst/>
              <a:rect l="l" t="t" r="r" b="b"/>
              <a:pathLst>
                <a:path w="4062" h="4838" extrusionOk="0">
                  <a:moveTo>
                    <a:pt x="4061" y="2562"/>
                  </a:moveTo>
                  <a:cubicBezTo>
                    <a:pt x="4035" y="2258"/>
                    <a:pt x="3954" y="1964"/>
                    <a:pt x="3820" y="1687"/>
                  </a:cubicBezTo>
                  <a:cubicBezTo>
                    <a:pt x="3214" y="1419"/>
                    <a:pt x="2267" y="1286"/>
                    <a:pt x="1857" y="1330"/>
                  </a:cubicBezTo>
                  <a:lnTo>
                    <a:pt x="1830" y="1330"/>
                  </a:lnTo>
                  <a:cubicBezTo>
                    <a:pt x="1616" y="964"/>
                    <a:pt x="1393" y="607"/>
                    <a:pt x="1161" y="268"/>
                  </a:cubicBezTo>
                  <a:lnTo>
                    <a:pt x="1188" y="268"/>
                  </a:lnTo>
                  <a:cubicBezTo>
                    <a:pt x="1687" y="661"/>
                    <a:pt x="3124" y="1705"/>
                    <a:pt x="3553" y="1232"/>
                  </a:cubicBezTo>
                  <a:cubicBezTo>
                    <a:pt x="3214" y="768"/>
                    <a:pt x="2749" y="420"/>
                    <a:pt x="2214" y="215"/>
                  </a:cubicBezTo>
                  <a:cubicBezTo>
                    <a:pt x="1750" y="125"/>
                    <a:pt x="1286" y="90"/>
                    <a:pt x="1063" y="125"/>
                  </a:cubicBezTo>
                  <a:cubicBezTo>
                    <a:pt x="1027" y="81"/>
                    <a:pt x="1000" y="45"/>
                    <a:pt x="973" y="0"/>
                  </a:cubicBezTo>
                  <a:lnTo>
                    <a:pt x="857" y="0"/>
                  </a:lnTo>
                  <a:cubicBezTo>
                    <a:pt x="902" y="54"/>
                    <a:pt x="947" y="116"/>
                    <a:pt x="982" y="170"/>
                  </a:cubicBezTo>
                  <a:cubicBezTo>
                    <a:pt x="973" y="179"/>
                    <a:pt x="964" y="188"/>
                    <a:pt x="964" y="206"/>
                  </a:cubicBezTo>
                  <a:lnTo>
                    <a:pt x="964" y="295"/>
                  </a:lnTo>
                  <a:cubicBezTo>
                    <a:pt x="581" y="946"/>
                    <a:pt x="1" y="2981"/>
                    <a:pt x="786" y="2928"/>
                  </a:cubicBezTo>
                  <a:cubicBezTo>
                    <a:pt x="1518" y="2892"/>
                    <a:pt x="1196" y="893"/>
                    <a:pt x="1089" y="313"/>
                  </a:cubicBezTo>
                  <a:cubicBezTo>
                    <a:pt x="1330" y="661"/>
                    <a:pt x="1553" y="1018"/>
                    <a:pt x="1759" y="1375"/>
                  </a:cubicBezTo>
                  <a:lnTo>
                    <a:pt x="1759" y="1446"/>
                  </a:lnTo>
                  <a:cubicBezTo>
                    <a:pt x="1375" y="2008"/>
                    <a:pt x="723" y="4195"/>
                    <a:pt x="1536" y="4150"/>
                  </a:cubicBezTo>
                  <a:cubicBezTo>
                    <a:pt x="2250" y="4106"/>
                    <a:pt x="1964" y="2214"/>
                    <a:pt x="1848" y="1580"/>
                  </a:cubicBezTo>
                  <a:lnTo>
                    <a:pt x="1848" y="1544"/>
                  </a:lnTo>
                  <a:cubicBezTo>
                    <a:pt x="1955" y="1741"/>
                    <a:pt x="2107" y="2026"/>
                    <a:pt x="2250" y="2303"/>
                  </a:cubicBezTo>
                  <a:cubicBezTo>
                    <a:pt x="2223" y="2990"/>
                    <a:pt x="2624" y="4838"/>
                    <a:pt x="3214" y="4766"/>
                  </a:cubicBezTo>
                  <a:cubicBezTo>
                    <a:pt x="3330" y="4659"/>
                    <a:pt x="3428" y="4543"/>
                    <a:pt x="3526" y="4427"/>
                  </a:cubicBezTo>
                  <a:cubicBezTo>
                    <a:pt x="3597" y="3695"/>
                    <a:pt x="2267" y="2151"/>
                    <a:pt x="2267" y="2151"/>
                  </a:cubicBezTo>
                  <a:lnTo>
                    <a:pt x="2267" y="2151"/>
                  </a:lnTo>
                  <a:cubicBezTo>
                    <a:pt x="2160" y="1919"/>
                    <a:pt x="2035" y="1687"/>
                    <a:pt x="1910" y="1455"/>
                  </a:cubicBezTo>
                  <a:cubicBezTo>
                    <a:pt x="2303" y="1776"/>
                    <a:pt x="3472" y="2633"/>
                    <a:pt x="4061" y="256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44"/>
            <p:cNvSpPr/>
            <p:nvPr/>
          </p:nvSpPr>
          <p:spPr>
            <a:xfrm rot="3684598">
              <a:off x="8070876" y="879128"/>
              <a:ext cx="47549" cy="30813"/>
            </a:xfrm>
            <a:custGeom>
              <a:avLst/>
              <a:gdLst/>
              <a:ahLst/>
              <a:cxnLst/>
              <a:rect l="l" t="t" r="r" b="b"/>
              <a:pathLst>
                <a:path w="429" h="278" extrusionOk="0">
                  <a:moveTo>
                    <a:pt x="179" y="250"/>
                  </a:moveTo>
                  <a:cubicBezTo>
                    <a:pt x="295" y="215"/>
                    <a:pt x="393" y="116"/>
                    <a:pt x="429" y="0"/>
                  </a:cubicBezTo>
                  <a:cubicBezTo>
                    <a:pt x="277" y="72"/>
                    <a:pt x="134" y="161"/>
                    <a:pt x="0" y="259"/>
                  </a:cubicBezTo>
                  <a:cubicBezTo>
                    <a:pt x="63" y="277"/>
                    <a:pt x="116" y="268"/>
                    <a:pt x="179" y="2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44"/>
            <p:cNvSpPr/>
            <p:nvPr/>
          </p:nvSpPr>
          <p:spPr>
            <a:xfrm rot="3684598">
              <a:off x="7916798" y="1241669"/>
              <a:ext cx="146416" cy="294051"/>
            </a:xfrm>
            <a:custGeom>
              <a:avLst/>
              <a:gdLst/>
              <a:ahLst/>
              <a:cxnLst/>
              <a:rect l="l" t="t" r="r" b="b"/>
              <a:pathLst>
                <a:path w="1321" h="2653" extrusionOk="0">
                  <a:moveTo>
                    <a:pt x="1259" y="1911"/>
                  </a:moveTo>
                  <a:cubicBezTo>
                    <a:pt x="1294" y="2027"/>
                    <a:pt x="1321" y="2152"/>
                    <a:pt x="1321" y="2277"/>
                  </a:cubicBezTo>
                  <a:cubicBezTo>
                    <a:pt x="1321" y="2152"/>
                    <a:pt x="1303" y="2027"/>
                    <a:pt x="1259" y="1911"/>
                  </a:cubicBezTo>
                  <a:close/>
                  <a:moveTo>
                    <a:pt x="47" y="1"/>
                  </a:moveTo>
                  <a:cubicBezTo>
                    <a:pt x="36" y="1"/>
                    <a:pt x="23" y="8"/>
                    <a:pt x="18" y="19"/>
                  </a:cubicBezTo>
                  <a:cubicBezTo>
                    <a:pt x="0" y="153"/>
                    <a:pt x="0" y="287"/>
                    <a:pt x="9" y="421"/>
                  </a:cubicBezTo>
                  <a:cubicBezTo>
                    <a:pt x="18" y="546"/>
                    <a:pt x="36" y="680"/>
                    <a:pt x="54" y="805"/>
                  </a:cubicBezTo>
                  <a:cubicBezTo>
                    <a:pt x="98" y="1064"/>
                    <a:pt x="161" y="1322"/>
                    <a:pt x="232" y="1572"/>
                  </a:cubicBezTo>
                  <a:cubicBezTo>
                    <a:pt x="304" y="1822"/>
                    <a:pt x="411" y="2063"/>
                    <a:pt x="536" y="2286"/>
                  </a:cubicBezTo>
                  <a:cubicBezTo>
                    <a:pt x="598" y="2402"/>
                    <a:pt x="687" y="2500"/>
                    <a:pt x="785" y="2581"/>
                  </a:cubicBezTo>
                  <a:cubicBezTo>
                    <a:pt x="839" y="2625"/>
                    <a:pt x="902" y="2643"/>
                    <a:pt x="973" y="2652"/>
                  </a:cubicBezTo>
                  <a:cubicBezTo>
                    <a:pt x="1035" y="2643"/>
                    <a:pt x="1097" y="2626"/>
                    <a:pt x="1150" y="2591"/>
                  </a:cubicBezTo>
                  <a:lnTo>
                    <a:pt x="1150" y="2591"/>
                  </a:lnTo>
                  <a:cubicBezTo>
                    <a:pt x="1097" y="2626"/>
                    <a:pt x="1035" y="2643"/>
                    <a:pt x="973" y="2643"/>
                  </a:cubicBezTo>
                  <a:cubicBezTo>
                    <a:pt x="902" y="2634"/>
                    <a:pt x="839" y="2617"/>
                    <a:pt x="794" y="2581"/>
                  </a:cubicBezTo>
                  <a:cubicBezTo>
                    <a:pt x="687" y="2500"/>
                    <a:pt x="607" y="2393"/>
                    <a:pt x="545" y="2286"/>
                  </a:cubicBezTo>
                  <a:cubicBezTo>
                    <a:pt x="420" y="2054"/>
                    <a:pt x="321" y="1813"/>
                    <a:pt x="259" y="1563"/>
                  </a:cubicBezTo>
                  <a:cubicBezTo>
                    <a:pt x="188" y="1305"/>
                    <a:pt x="134" y="1055"/>
                    <a:pt x="98" y="796"/>
                  </a:cubicBezTo>
                  <a:cubicBezTo>
                    <a:pt x="80" y="671"/>
                    <a:pt x="63" y="537"/>
                    <a:pt x="63" y="412"/>
                  </a:cubicBezTo>
                  <a:cubicBezTo>
                    <a:pt x="48" y="307"/>
                    <a:pt x="51" y="196"/>
                    <a:pt x="64" y="89"/>
                  </a:cubicBezTo>
                  <a:lnTo>
                    <a:pt x="64" y="89"/>
                  </a:lnTo>
                  <a:cubicBezTo>
                    <a:pt x="212" y="264"/>
                    <a:pt x="359" y="445"/>
                    <a:pt x="491" y="626"/>
                  </a:cubicBezTo>
                  <a:cubicBezTo>
                    <a:pt x="643" y="823"/>
                    <a:pt x="785" y="1028"/>
                    <a:pt x="919" y="1242"/>
                  </a:cubicBezTo>
                  <a:cubicBezTo>
                    <a:pt x="1053" y="1447"/>
                    <a:pt x="1169" y="1670"/>
                    <a:pt x="1259" y="1911"/>
                  </a:cubicBezTo>
                  <a:cubicBezTo>
                    <a:pt x="1178" y="1670"/>
                    <a:pt x="1071" y="1447"/>
                    <a:pt x="937" y="1233"/>
                  </a:cubicBezTo>
                  <a:cubicBezTo>
                    <a:pt x="687" y="796"/>
                    <a:pt x="393" y="394"/>
                    <a:pt x="63" y="10"/>
                  </a:cubicBezTo>
                  <a:cubicBezTo>
                    <a:pt x="59" y="4"/>
                    <a:pt x="53" y="1"/>
                    <a:pt x="4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44"/>
            <p:cNvSpPr/>
            <p:nvPr/>
          </p:nvSpPr>
          <p:spPr>
            <a:xfrm rot="3684598">
              <a:off x="7940116" y="1071574"/>
              <a:ext cx="97980" cy="309679"/>
            </a:xfrm>
            <a:custGeom>
              <a:avLst/>
              <a:gdLst/>
              <a:ahLst/>
              <a:cxnLst/>
              <a:rect l="l" t="t" r="r" b="b"/>
              <a:pathLst>
                <a:path w="884" h="2794" extrusionOk="0">
                  <a:moveTo>
                    <a:pt x="669" y="0"/>
                  </a:moveTo>
                  <a:cubicBezTo>
                    <a:pt x="663" y="0"/>
                    <a:pt x="656" y="2"/>
                    <a:pt x="652" y="7"/>
                  </a:cubicBezTo>
                  <a:cubicBezTo>
                    <a:pt x="571" y="114"/>
                    <a:pt x="500" y="221"/>
                    <a:pt x="455" y="346"/>
                  </a:cubicBezTo>
                  <a:cubicBezTo>
                    <a:pt x="393" y="462"/>
                    <a:pt x="348" y="578"/>
                    <a:pt x="304" y="703"/>
                  </a:cubicBezTo>
                  <a:cubicBezTo>
                    <a:pt x="214" y="953"/>
                    <a:pt x="143" y="1203"/>
                    <a:pt x="89" y="1453"/>
                  </a:cubicBezTo>
                  <a:cubicBezTo>
                    <a:pt x="36" y="1712"/>
                    <a:pt x="0" y="1970"/>
                    <a:pt x="9" y="2229"/>
                  </a:cubicBezTo>
                  <a:cubicBezTo>
                    <a:pt x="9" y="2363"/>
                    <a:pt x="36" y="2488"/>
                    <a:pt x="89" y="2613"/>
                  </a:cubicBezTo>
                  <a:cubicBezTo>
                    <a:pt x="116" y="2667"/>
                    <a:pt x="161" y="2720"/>
                    <a:pt x="214" y="2756"/>
                  </a:cubicBezTo>
                  <a:cubicBezTo>
                    <a:pt x="258" y="2778"/>
                    <a:pt x="315" y="2794"/>
                    <a:pt x="368" y="2794"/>
                  </a:cubicBezTo>
                  <a:cubicBezTo>
                    <a:pt x="379" y="2794"/>
                    <a:pt x="391" y="2793"/>
                    <a:pt x="402" y="2791"/>
                  </a:cubicBezTo>
                  <a:cubicBezTo>
                    <a:pt x="339" y="2791"/>
                    <a:pt x="277" y="2783"/>
                    <a:pt x="223" y="2747"/>
                  </a:cubicBezTo>
                  <a:cubicBezTo>
                    <a:pt x="161" y="2711"/>
                    <a:pt x="125" y="2667"/>
                    <a:pt x="98" y="2604"/>
                  </a:cubicBezTo>
                  <a:cubicBezTo>
                    <a:pt x="45" y="2488"/>
                    <a:pt x="18" y="2363"/>
                    <a:pt x="18" y="2229"/>
                  </a:cubicBezTo>
                  <a:cubicBezTo>
                    <a:pt x="27" y="1970"/>
                    <a:pt x="54" y="1712"/>
                    <a:pt x="125" y="1462"/>
                  </a:cubicBezTo>
                  <a:cubicBezTo>
                    <a:pt x="179" y="1212"/>
                    <a:pt x="259" y="962"/>
                    <a:pt x="348" y="721"/>
                  </a:cubicBezTo>
                  <a:cubicBezTo>
                    <a:pt x="393" y="596"/>
                    <a:pt x="437" y="471"/>
                    <a:pt x="500" y="364"/>
                  </a:cubicBezTo>
                  <a:cubicBezTo>
                    <a:pt x="538" y="266"/>
                    <a:pt x="595" y="167"/>
                    <a:pt x="655" y="80"/>
                  </a:cubicBezTo>
                  <a:lnTo>
                    <a:pt x="655" y="80"/>
                  </a:lnTo>
                  <a:cubicBezTo>
                    <a:pt x="702" y="304"/>
                    <a:pt x="735" y="534"/>
                    <a:pt x="768" y="757"/>
                  </a:cubicBezTo>
                  <a:cubicBezTo>
                    <a:pt x="803" y="1006"/>
                    <a:pt x="830" y="1247"/>
                    <a:pt x="848" y="1497"/>
                  </a:cubicBezTo>
                  <a:cubicBezTo>
                    <a:pt x="866" y="1747"/>
                    <a:pt x="857" y="1997"/>
                    <a:pt x="821" y="2247"/>
                  </a:cubicBezTo>
                  <a:cubicBezTo>
                    <a:pt x="803" y="2363"/>
                    <a:pt x="759" y="2488"/>
                    <a:pt x="696" y="2595"/>
                  </a:cubicBezTo>
                  <a:cubicBezTo>
                    <a:pt x="634" y="2702"/>
                    <a:pt x="527" y="2783"/>
                    <a:pt x="402" y="2791"/>
                  </a:cubicBezTo>
                  <a:cubicBezTo>
                    <a:pt x="527" y="2783"/>
                    <a:pt x="634" y="2711"/>
                    <a:pt x="705" y="2604"/>
                  </a:cubicBezTo>
                  <a:cubicBezTo>
                    <a:pt x="768" y="2497"/>
                    <a:pt x="803" y="2381"/>
                    <a:pt x="821" y="2256"/>
                  </a:cubicBezTo>
                  <a:cubicBezTo>
                    <a:pt x="866" y="2006"/>
                    <a:pt x="884" y="1756"/>
                    <a:pt x="875" y="1506"/>
                  </a:cubicBezTo>
                  <a:cubicBezTo>
                    <a:pt x="857" y="1006"/>
                    <a:pt x="794" y="516"/>
                    <a:pt x="696" y="25"/>
                  </a:cubicBezTo>
                  <a:cubicBezTo>
                    <a:pt x="696" y="16"/>
                    <a:pt x="687" y="7"/>
                    <a:pt x="687" y="7"/>
                  </a:cubicBezTo>
                  <a:cubicBezTo>
                    <a:pt x="683" y="2"/>
                    <a:pt x="676" y="0"/>
                    <a:pt x="66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44"/>
            <p:cNvSpPr/>
            <p:nvPr/>
          </p:nvSpPr>
          <p:spPr>
            <a:xfrm rot="3684598">
              <a:off x="8000664" y="1261772"/>
              <a:ext cx="295936" cy="140653"/>
            </a:xfrm>
            <a:custGeom>
              <a:avLst/>
              <a:gdLst/>
              <a:ahLst/>
              <a:cxnLst/>
              <a:rect l="l" t="t" r="r" b="b"/>
              <a:pathLst>
                <a:path w="2670" h="1269" extrusionOk="0">
                  <a:moveTo>
                    <a:pt x="380" y="1"/>
                  </a:moveTo>
                  <a:cubicBezTo>
                    <a:pt x="253" y="1"/>
                    <a:pt x="126" y="12"/>
                    <a:pt x="1" y="34"/>
                  </a:cubicBezTo>
                  <a:cubicBezTo>
                    <a:pt x="110" y="18"/>
                    <a:pt x="222" y="11"/>
                    <a:pt x="333" y="11"/>
                  </a:cubicBezTo>
                  <a:cubicBezTo>
                    <a:pt x="476" y="11"/>
                    <a:pt x="619" y="23"/>
                    <a:pt x="759" y="43"/>
                  </a:cubicBezTo>
                  <a:cubicBezTo>
                    <a:pt x="1009" y="79"/>
                    <a:pt x="1259" y="132"/>
                    <a:pt x="1500" y="195"/>
                  </a:cubicBezTo>
                  <a:cubicBezTo>
                    <a:pt x="1750" y="257"/>
                    <a:pt x="1982" y="346"/>
                    <a:pt x="2214" y="453"/>
                  </a:cubicBezTo>
                  <a:cubicBezTo>
                    <a:pt x="2321" y="516"/>
                    <a:pt x="2428" y="587"/>
                    <a:pt x="2509" y="677"/>
                  </a:cubicBezTo>
                  <a:cubicBezTo>
                    <a:pt x="2598" y="766"/>
                    <a:pt x="2634" y="891"/>
                    <a:pt x="2589" y="1007"/>
                  </a:cubicBezTo>
                  <a:cubicBezTo>
                    <a:pt x="2544" y="1114"/>
                    <a:pt x="2437" y="1194"/>
                    <a:pt x="2321" y="1212"/>
                  </a:cubicBezTo>
                  <a:cubicBezTo>
                    <a:pt x="2280" y="1218"/>
                    <a:pt x="2238" y="1221"/>
                    <a:pt x="2197" y="1221"/>
                  </a:cubicBezTo>
                  <a:cubicBezTo>
                    <a:pt x="2114" y="1221"/>
                    <a:pt x="2033" y="1209"/>
                    <a:pt x="1955" y="1185"/>
                  </a:cubicBezTo>
                  <a:cubicBezTo>
                    <a:pt x="1714" y="1105"/>
                    <a:pt x="1482" y="1007"/>
                    <a:pt x="1259" y="882"/>
                  </a:cubicBezTo>
                  <a:cubicBezTo>
                    <a:pt x="1036" y="757"/>
                    <a:pt x="822" y="614"/>
                    <a:pt x="617" y="480"/>
                  </a:cubicBezTo>
                  <a:cubicBezTo>
                    <a:pt x="402" y="337"/>
                    <a:pt x="197" y="186"/>
                    <a:pt x="1" y="34"/>
                  </a:cubicBezTo>
                  <a:lnTo>
                    <a:pt x="1" y="34"/>
                  </a:lnTo>
                  <a:cubicBezTo>
                    <a:pt x="385" y="355"/>
                    <a:pt x="804" y="650"/>
                    <a:pt x="1241" y="909"/>
                  </a:cubicBezTo>
                  <a:cubicBezTo>
                    <a:pt x="1464" y="1043"/>
                    <a:pt x="1697" y="1150"/>
                    <a:pt x="1937" y="1221"/>
                  </a:cubicBezTo>
                  <a:cubicBezTo>
                    <a:pt x="2034" y="1256"/>
                    <a:pt x="2137" y="1269"/>
                    <a:pt x="2240" y="1269"/>
                  </a:cubicBezTo>
                  <a:cubicBezTo>
                    <a:pt x="2270" y="1269"/>
                    <a:pt x="2300" y="1268"/>
                    <a:pt x="2330" y="1266"/>
                  </a:cubicBezTo>
                  <a:cubicBezTo>
                    <a:pt x="2464" y="1239"/>
                    <a:pt x="2580" y="1150"/>
                    <a:pt x="2634" y="1025"/>
                  </a:cubicBezTo>
                  <a:cubicBezTo>
                    <a:pt x="2660" y="962"/>
                    <a:pt x="2669" y="891"/>
                    <a:pt x="2651" y="819"/>
                  </a:cubicBezTo>
                  <a:cubicBezTo>
                    <a:pt x="2634" y="757"/>
                    <a:pt x="2598" y="694"/>
                    <a:pt x="2553" y="650"/>
                  </a:cubicBezTo>
                  <a:cubicBezTo>
                    <a:pt x="2455" y="552"/>
                    <a:pt x="2348" y="480"/>
                    <a:pt x="2232" y="427"/>
                  </a:cubicBezTo>
                  <a:cubicBezTo>
                    <a:pt x="2000" y="311"/>
                    <a:pt x="1759" y="221"/>
                    <a:pt x="1509" y="168"/>
                  </a:cubicBezTo>
                  <a:cubicBezTo>
                    <a:pt x="1268" y="105"/>
                    <a:pt x="1018" y="61"/>
                    <a:pt x="759" y="34"/>
                  </a:cubicBezTo>
                  <a:cubicBezTo>
                    <a:pt x="634" y="12"/>
                    <a:pt x="507" y="1"/>
                    <a:pt x="3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44"/>
            <p:cNvSpPr/>
            <p:nvPr/>
          </p:nvSpPr>
          <p:spPr>
            <a:xfrm rot="3684598">
              <a:off x="8014497" y="934669"/>
              <a:ext cx="101970" cy="310899"/>
            </a:xfrm>
            <a:custGeom>
              <a:avLst/>
              <a:gdLst/>
              <a:ahLst/>
              <a:cxnLst/>
              <a:rect l="l" t="t" r="r" b="b"/>
              <a:pathLst>
                <a:path w="920" h="2805" extrusionOk="0">
                  <a:moveTo>
                    <a:pt x="697" y="1"/>
                  </a:moveTo>
                  <a:lnTo>
                    <a:pt x="697" y="1"/>
                  </a:lnTo>
                  <a:cubicBezTo>
                    <a:pt x="545" y="206"/>
                    <a:pt x="420" y="438"/>
                    <a:pt x="331" y="679"/>
                  </a:cubicBezTo>
                  <a:cubicBezTo>
                    <a:pt x="242" y="911"/>
                    <a:pt x="170" y="1161"/>
                    <a:pt x="108" y="1411"/>
                  </a:cubicBezTo>
                  <a:cubicBezTo>
                    <a:pt x="45" y="1652"/>
                    <a:pt x="9" y="1911"/>
                    <a:pt x="1" y="2170"/>
                  </a:cubicBezTo>
                  <a:cubicBezTo>
                    <a:pt x="1" y="2295"/>
                    <a:pt x="18" y="2429"/>
                    <a:pt x="63" y="2554"/>
                  </a:cubicBezTo>
                  <a:cubicBezTo>
                    <a:pt x="81" y="2616"/>
                    <a:pt x="125" y="2670"/>
                    <a:pt x="170" y="2723"/>
                  </a:cubicBezTo>
                  <a:cubicBezTo>
                    <a:pt x="224" y="2768"/>
                    <a:pt x="286" y="2795"/>
                    <a:pt x="358" y="2803"/>
                  </a:cubicBezTo>
                  <a:cubicBezTo>
                    <a:pt x="367" y="2804"/>
                    <a:pt x="376" y="2804"/>
                    <a:pt x="385" y="2804"/>
                  </a:cubicBezTo>
                  <a:cubicBezTo>
                    <a:pt x="517" y="2804"/>
                    <a:pt x="639" y="2743"/>
                    <a:pt x="715" y="2643"/>
                  </a:cubicBezTo>
                  <a:cubicBezTo>
                    <a:pt x="786" y="2527"/>
                    <a:pt x="839" y="2411"/>
                    <a:pt x="857" y="2277"/>
                  </a:cubicBezTo>
                  <a:cubicBezTo>
                    <a:pt x="902" y="2027"/>
                    <a:pt x="920" y="1768"/>
                    <a:pt x="902" y="1509"/>
                  </a:cubicBezTo>
                  <a:cubicBezTo>
                    <a:pt x="875" y="1001"/>
                    <a:pt x="804" y="501"/>
                    <a:pt x="697" y="1"/>
                  </a:cubicBezTo>
                  <a:lnTo>
                    <a:pt x="697" y="1"/>
                  </a:lnTo>
                  <a:cubicBezTo>
                    <a:pt x="741" y="251"/>
                    <a:pt x="777" y="501"/>
                    <a:pt x="804" y="760"/>
                  </a:cubicBezTo>
                  <a:cubicBezTo>
                    <a:pt x="839" y="1010"/>
                    <a:pt x="857" y="1259"/>
                    <a:pt x="866" y="1518"/>
                  </a:cubicBezTo>
                  <a:cubicBezTo>
                    <a:pt x="875" y="1768"/>
                    <a:pt x="857" y="2018"/>
                    <a:pt x="813" y="2268"/>
                  </a:cubicBezTo>
                  <a:cubicBezTo>
                    <a:pt x="786" y="2393"/>
                    <a:pt x="741" y="2509"/>
                    <a:pt x="670" y="2607"/>
                  </a:cubicBezTo>
                  <a:cubicBezTo>
                    <a:pt x="604" y="2698"/>
                    <a:pt x="499" y="2751"/>
                    <a:pt x="392" y="2751"/>
                  </a:cubicBezTo>
                  <a:cubicBezTo>
                    <a:pt x="383" y="2751"/>
                    <a:pt x="375" y="2751"/>
                    <a:pt x="366" y="2750"/>
                  </a:cubicBezTo>
                  <a:cubicBezTo>
                    <a:pt x="242" y="2732"/>
                    <a:pt x="143" y="2652"/>
                    <a:pt x="108" y="2536"/>
                  </a:cubicBezTo>
                  <a:cubicBezTo>
                    <a:pt x="72" y="2411"/>
                    <a:pt x="54" y="2286"/>
                    <a:pt x="54" y="2170"/>
                  </a:cubicBezTo>
                  <a:cubicBezTo>
                    <a:pt x="63" y="1911"/>
                    <a:pt x="99" y="1661"/>
                    <a:pt x="152" y="1420"/>
                  </a:cubicBezTo>
                  <a:cubicBezTo>
                    <a:pt x="206" y="1170"/>
                    <a:pt x="277" y="920"/>
                    <a:pt x="366" y="688"/>
                  </a:cubicBezTo>
                  <a:cubicBezTo>
                    <a:pt x="438" y="438"/>
                    <a:pt x="554" y="215"/>
                    <a:pt x="697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44"/>
            <p:cNvSpPr/>
            <p:nvPr/>
          </p:nvSpPr>
          <p:spPr>
            <a:xfrm rot="3684598">
              <a:off x="8079361" y="1124361"/>
              <a:ext cx="295825" cy="140542"/>
            </a:xfrm>
            <a:custGeom>
              <a:avLst/>
              <a:gdLst/>
              <a:ahLst/>
              <a:cxnLst/>
              <a:rect l="l" t="t" r="r" b="b"/>
              <a:pathLst>
                <a:path w="2669" h="1268" extrusionOk="0">
                  <a:moveTo>
                    <a:pt x="384" y="1"/>
                  </a:moveTo>
                  <a:cubicBezTo>
                    <a:pt x="257" y="1"/>
                    <a:pt x="129" y="9"/>
                    <a:pt x="0" y="27"/>
                  </a:cubicBezTo>
                  <a:cubicBezTo>
                    <a:pt x="97" y="17"/>
                    <a:pt x="193" y="12"/>
                    <a:pt x="288" y="12"/>
                  </a:cubicBezTo>
                  <a:cubicBezTo>
                    <a:pt x="446" y="12"/>
                    <a:pt x="603" y="26"/>
                    <a:pt x="759" y="54"/>
                  </a:cubicBezTo>
                  <a:cubicBezTo>
                    <a:pt x="1009" y="81"/>
                    <a:pt x="1258" y="134"/>
                    <a:pt x="1508" y="197"/>
                  </a:cubicBezTo>
                  <a:cubicBezTo>
                    <a:pt x="1749" y="259"/>
                    <a:pt x="1990" y="349"/>
                    <a:pt x="2213" y="456"/>
                  </a:cubicBezTo>
                  <a:cubicBezTo>
                    <a:pt x="2329" y="518"/>
                    <a:pt x="2428" y="590"/>
                    <a:pt x="2517" y="679"/>
                  </a:cubicBezTo>
                  <a:cubicBezTo>
                    <a:pt x="2606" y="768"/>
                    <a:pt x="2633" y="893"/>
                    <a:pt x="2588" y="1009"/>
                  </a:cubicBezTo>
                  <a:cubicBezTo>
                    <a:pt x="2544" y="1116"/>
                    <a:pt x="2446" y="1196"/>
                    <a:pt x="2321" y="1214"/>
                  </a:cubicBezTo>
                  <a:cubicBezTo>
                    <a:pt x="2289" y="1219"/>
                    <a:pt x="2258" y="1221"/>
                    <a:pt x="2226" y="1221"/>
                  </a:cubicBezTo>
                  <a:cubicBezTo>
                    <a:pt x="2138" y="1221"/>
                    <a:pt x="2046" y="1205"/>
                    <a:pt x="1955" y="1179"/>
                  </a:cubicBezTo>
                  <a:cubicBezTo>
                    <a:pt x="1714" y="1107"/>
                    <a:pt x="1482" y="1009"/>
                    <a:pt x="1267" y="884"/>
                  </a:cubicBezTo>
                  <a:cubicBezTo>
                    <a:pt x="1044" y="759"/>
                    <a:pt x="830" y="616"/>
                    <a:pt x="616" y="474"/>
                  </a:cubicBezTo>
                  <a:cubicBezTo>
                    <a:pt x="411" y="340"/>
                    <a:pt x="205" y="188"/>
                    <a:pt x="0" y="27"/>
                  </a:cubicBezTo>
                  <a:lnTo>
                    <a:pt x="0" y="27"/>
                  </a:lnTo>
                  <a:cubicBezTo>
                    <a:pt x="393" y="358"/>
                    <a:pt x="803" y="652"/>
                    <a:pt x="1250" y="911"/>
                  </a:cubicBezTo>
                  <a:cubicBezTo>
                    <a:pt x="1464" y="1045"/>
                    <a:pt x="1696" y="1152"/>
                    <a:pt x="1946" y="1223"/>
                  </a:cubicBezTo>
                  <a:cubicBezTo>
                    <a:pt x="2031" y="1254"/>
                    <a:pt x="2121" y="1268"/>
                    <a:pt x="2209" y="1268"/>
                  </a:cubicBezTo>
                  <a:cubicBezTo>
                    <a:pt x="2249" y="1268"/>
                    <a:pt x="2290" y="1265"/>
                    <a:pt x="2329" y="1259"/>
                  </a:cubicBezTo>
                  <a:cubicBezTo>
                    <a:pt x="2472" y="1241"/>
                    <a:pt x="2588" y="1152"/>
                    <a:pt x="2642" y="1027"/>
                  </a:cubicBezTo>
                  <a:cubicBezTo>
                    <a:pt x="2669" y="955"/>
                    <a:pt x="2669" y="884"/>
                    <a:pt x="2651" y="822"/>
                  </a:cubicBezTo>
                  <a:cubicBezTo>
                    <a:pt x="2633" y="759"/>
                    <a:pt x="2597" y="697"/>
                    <a:pt x="2553" y="643"/>
                  </a:cubicBezTo>
                  <a:cubicBezTo>
                    <a:pt x="2463" y="554"/>
                    <a:pt x="2356" y="482"/>
                    <a:pt x="2240" y="420"/>
                  </a:cubicBezTo>
                  <a:cubicBezTo>
                    <a:pt x="2008" y="313"/>
                    <a:pt x="1767" y="224"/>
                    <a:pt x="1517" y="170"/>
                  </a:cubicBezTo>
                  <a:cubicBezTo>
                    <a:pt x="1267" y="108"/>
                    <a:pt x="1018" y="63"/>
                    <a:pt x="768" y="27"/>
                  </a:cubicBezTo>
                  <a:cubicBezTo>
                    <a:pt x="638" y="9"/>
                    <a:pt x="511" y="1"/>
                    <a:pt x="384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44"/>
            <p:cNvSpPr/>
            <p:nvPr/>
          </p:nvSpPr>
          <p:spPr>
            <a:xfrm rot="3684598">
              <a:off x="8093619" y="795134"/>
              <a:ext cx="99089" cy="312672"/>
            </a:xfrm>
            <a:custGeom>
              <a:avLst/>
              <a:gdLst/>
              <a:ahLst/>
              <a:cxnLst/>
              <a:rect l="l" t="t" r="r" b="b"/>
              <a:pathLst>
                <a:path w="894" h="2821" extrusionOk="0">
                  <a:moveTo>
                    <a:pt x="456" y="0"/>
                  </a:moveTo>
                  <a:cubicBezTo>
                    <a:pt x="527" y="241"/>
                    <a:pt x="590" y="491"/>
                    <a:pt x="652" y="741"/>
                  </a:cubicBezTo>
                  <a:cubicBezTo>
                    <a:pt x="715" y="982"/>
                    <a:pt x="759" y="1232"/>
                    <a:pt x="795" y="1482"/>
                  </a:cubicBezTo>
                  <a:cubicBezTo>
                    <a:pt x="840" y="1732"/>
                    <a:pt x="849" y="1991"/>
                    <a:pt x="831" y="2240"/>
                  </a:cubicBezTo>
                  <a:cubicBezTo>
                    <a:pt x="822" y="2365"/>
                    <a:pt x="786" y="2481"/>
                    <a:pt x="733" y="2597"/>
                  </a:cubicBezTo>
                  <a:cubicBezTo>
                    <a:pt x="670" y="2705"/>
                    <a:pt x="563" y="2767"/>
                    <a:pt x="438" y="2767"/>
                  </a:cubicBezTo>
                  <a:cubicBezTo>
                    <a:pt x="322" y="2767"/>
                    <a:pt x="206" y="2696"/>
                    <a:pt x="161" y="2580"/>
                  </a:cubicBezTo>
                  <a:cubicBezTo>
                    <a:pt x="108" y="2472"/>
                    <a:pt x="81" y="2348"/>
                    <a:pt x="72" y="2223"/>
                  </a:cubicBezTo>
                  <a:cubicBezTo>
                    <a:pt x="45" y="1973"/>
                    <a:pt x="45" y="1723"/>
                    <a:pt x="81" y="1473"/>
                  </a:cubicBezTo>
                  <a:cubicBezTo>
                    <a:pt x="108" y="1214"/>
                    <a:pt x="153" y="964"/>
                    <a:pt x="206" y="723"/>
                  </a:cubicBezTo>
                  <a:cubicBezTo>
                    <a:pt x="260" y="473"/>
                    <a:pt x="340" y="223"/>
                    <a:pt x="456" y="0"/>
                  </a:cubicBezTo>
                  <a:lnTo>
                    <a:pt x="456" y="0"/>
                  </a:lnTo>
                  <a:cubicBezTo>
                    <a:pt x="331" y="223"/>
                    <a:pt x="242" y="464"/>
                    <a:pt x="179" y="714"/>
                  </a:cubicBezTo>
                  <a:cubicBezTo>
                    <a:pt x="117" y="955"/>
                    <a:pt x="72" y="1214"/>
                    <a:pt x="37" y="1464"/>
                  </a:cubicBezTo>
                  <a:cubicBezTo>
                    <a:pt x="1" y="1714"/>
                    <a:pt x="1" y="1973"/>
                    <a:pt x="19" y="2232"/>
                  </a:cubicBezTo>
                  <a:cubicBezTo>
                    <a:pt x="28" y="2356"/>
                    <a:pt x="63" y="2490"/>
                    <a:pt x="117" y="2606"/>
                  </a:cubicBezTo>
                  <a:cubicBezTo>
                    <a:pt x="144" y="2669"/>
                    <a:pt x="188" y="2722"/>
                    <a:pt x="242" y="2758"/>
                  </a:cubicBezTo>
                  <a:cubicBezTo>
                    <a:pt x="304" y="2803"/>
                    <a:pt x="367" y="2821"/>
                    <a:pt x="438" y="2821"/>
                  </a:cubicBezTo>
                  <a:cubicBezTo>
                    <a:pt x="581" y="2821"/>
                    <a:pt x="706" y="2740"/>
                    <a:pt x="777" y="2615"/>
                  </a:cubicBezTo>
                  <a:cubicBezTo>
                    <a:pt x="831" y="2499"/>
                    <a:pt x="867" y="2374"/>
                    <a:pt x="875" y="2249"/>
                  </a:cubicBezTo>
                  <a:cubicBezTo>
                    <a:pt x="893" y="1991"/>
                    <a:pt x="884" y="1732"/>
                    <a:pt x="840" y="1482"/>
                  </a:cubicBezTo>
                  <a:cubicBezTo>
                    <a:pt x="751" y="973"/>
                    <a:pt x="626" y="482"/>
                    <a:pt x="456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44"/>
            <p:cNvSpPr/>
            <p:nvPr/>
          </p:nvSpPr>
          <p:spPr>
            <a:xfrm rot="3684598">
              <a:off x="8157937" y="969474"/>
              <a:ext cx="304803" cy="119815"/>
            </a:xfrm>
            <a:custGeom>
              <a:avLst/>
              <a:gdLst/>
              <a:ahLst/>
              <a:cxnLst/>
              <a:rect l="l" t="t" r="r" b="b"/>
              <a:pathLst>
                <a:path w="2750" h="1081" extrusionOk="0">
                  <a:moveTo>
                    <a:pt x="680" y="1"/>
                  </a:moveTo>
                  <a:cubicBezTo>
                    <a:pt x="449" y="1"/>
                    <a:pt x="225" y="35"/>
                    <a:pt x="0" y="91"/>
                  </a:cubicBezTo>
                  <a:cubicBezTo>
                    <a:pt x="198" y="49"/>
                    <a:pt x="401" y="24"/>
                    <a:pt x="602" y="24"/>
                  </a:cubicBezTo>
                  <a:cubicBezTo>
                    <a:pt x="654" y="24"/>
                    <a:pt x="707" y="25"/>
                    <a:pt x="759" y="29"/>
                  </a:cubicBezTo>
                  <a:cubicBezTo>
                    <a:pt x="1018" y="38"/>
                    <a:pt x="1268" y="56"/>
                    <a:pt x="1518" y="100"/>
                  </a:cubicBezTo>
                  <a:cubicBezTo>
                    <a:pt x="1768" y="127"/>
                    <a:pt x="2017" y="190"/>
                    <a:pt x="2258" y="279"/>
                  </a:cubicBezTo>
                  <a:cubicBezTo>
                    <a:pt x="2374" y="315"/>
                    <a:pt x="2482" y="377"/>
                    <a:pt x="2580" y="457"/>
                  </a:cubicBezTo>
                  <a:cubicBezTo>
                    <a:pt x="2678" y="529"/>
                    <a:pt x="2723" y="654"/>
                    <a:pt x="2687" y="770"/>
                  </a:cubicBezTo>
                  <a:cubicBezTo>
                    <a:pt x="2660" y="886"/>
                    <a:pt x="2571" y="975"/>
                    <a:pt x="2446" y="1011"/>
                  </a:cubicBezTo>
                  <a:cubicBezTo>
                    <a:pt x="2382" y="1026"/>
                    <a:pt x="2315" y="1032"/>
                    <a:pt x="2248" y="1032"/>
                  </a:cubicBezTo>
                  <a:cubicBezTo>
                    <a:pt x="2192" y="1032"/>
                    <a:pt x="2136" y="1028"/>
                    <a:pt x="2080" y="1020"/>
                  </a:cubicBezTo>
                  <a:cubicBezTo>
                    <a:pt x="1830" y="966"/>
                    <a:pt x="1589" y="895"/>
                    <a:pt x="1357" y="797"/>
                  </a:cubicBezTo>
                  <a:cubicBezTo>
                    <a:pt x="1125" y="698"/>
                    <a:pt x="902" y="582"/>
                    <a:pt x="670" y="466"/>
                  </a:cubicBezTo>
                  <a:cubicBezTo>
                    <a:pt x="438" y="350"/>
                    <a:pt x="224" y="225"/>
                    <a:pt x="0" y="91"/>
                  </a:cubicBezTo>
                  <a:lnTo>
                    <a:pt x="0" y="91"/>
                  </a:lnTo>
                  <a:cubicBezTo>
                    <a:pt x="429" y="377"/>
                    <a:pt x="866" y="618"/>
                    <a:pt x="1330" y="832"/>
                  </a:cubicBezTo>
                  <a:cubicBezTo>
                    <a:pt x="1571" y="939"/>
                    <a:pt x="1812" y="1011"/>
                    <a:pt x="2062" y="1064"/>
                  </a:cubicBezTo>
                  <a:cubicBezTo>
                    <a:pt x="2118" y="1076"/>
                    <a:pt x="2173" y="1080"/>
                    <a:pt x="2227" y="1080"/>
                  </a:cubicBezTo>
                  <a:cubicBezTo>
                    <a:pt x="2302" y="1080"/>
                    <a:pt x="2377" y="1071"/>
                    <a:pt x="2455" y="1055"/>
                  </a:cubicBezTo>
                  <a:cubicBezTo>
                    <a:pt x="2589" y="1020"/>
                    <a:pt x="2696" y="913"/>
                    <a:pt x="2731" y="788"/>
                  </a:cubicBezTo>
                  <a:cubicBezTo>
                    <a:pt x="2749" y="716"/>
                    <a:pt x="2749" y="645"/>
                    <a:pt x="2723" y="582"/>
                  </a:cubicBezTo>
                  <a:cubicBezTo>
                    <a:pt x="2696" y="520"/>
                    <a:pt x="2651" y="457"/>
                    <a:pt x="2606" y="422"/>
                  </a:cubicBezTo>
                  <a:cubicBezTo>
                    <a:pt x="2499" y="332"/>
                    <a:pt x="2392" y="270"/>
                    <a:pt x="2267" y="225"/>
                  </a:cubicBezTo>
                  <a:cubicBezTo>
                    <a:pt x="2026" y="145"/>
                    <a:pt x="1776" y="83"/>
                    <a:pt x="1518" y="56"/>
                  </a:cubicBezTo>
                  <a:cubicBezTo>
                    <a:pt x="1268" y="20"/>
                    <a:pt x="1018" y="2"/>
                    <a:pt x="759" y="2"/>
                  </a:cubicBezTo>
                  <a:cubicBezTo>
                    <a:pt x="733" y="1"/>
                    <a:pt x="706" y="1"/>
                    <a:pt x="680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44"/>
            <p:cNvSpPr/>
            <p:nvPr/>
          </p:nvSpPr>
          <p:spPr>
            <a:xfrm rot="3684598">
              <a:off x="8154060" y="655286"/>
              <a:ext cx="103965" cy="311010"/>
            </a:xfrm>
            <a:custGeom>
              <a:avLst/>
              <a:gdLst/>
              <a:ahLst/>
              <a:cxnLst/>
              <a:rect l="l" t="t" r="r" b="b"/>
              <a:pathLst>
                <a:path w="938" h="2806" extrusionOk="0">
                  <a:moveTo>
                    <a:pt x="259" y="0"/>
                  </a:moveTo>
                  <a:cubicBezTo>
                    <a:pt x="161" y="233"/>
                    <a:pt x="98" y="482"/>
                    <a:pt x="72" y="732"/>
                  </a:cubicBezTo>
                  <a:cubicBezTo>
                    <a:pt x="36" y="982"/>
                    <a:pt x="9" y="1241"/>
                    <a:pt x="9" y="1500"/>
                  </a:cubicBezTo>
                  <a:cubicBezTo>
                    <a:pt x="0" y="1750"/>
                    <a:pt x="27" y="2009"/>
                    <a:pt x="72" y="2259"/>
                  </a:cubicBezTo>
                  <a:cubicBezTo>
                    <a:pt x="98" y="2383"/>
                    <a:pt x="143" y="2508"/>
                    <a:pt x="214" y="2624"/>
                  </a:cubicBezTo>
                  <a:cubicBezTo>
                    <a:pt x="250" y="2678"/>
                    <a:pt x="295" y="2732"/>
                    <a:pt x="357" y="2767"/>
                  </a:cubicBezTo>
                  <a:cubicBezTo>
                    <a:pt x="409" y="2789"/>
                    <a:pt x="466" y="2805"/>
                    <a:pt x="520" y="2805"/>
                  </a:cubicBezTo>
                  <a:cubicBezTo>
                    <a:pt x="531" y="2805"/>
                    <a:pt x="542" y="2805"/>
                    <a:pt x="553" y="2803"/>
                  </a:cubicBezTo>
                  <a:cubicBezTo>
                    <a:pt x="696" y="2785"/>
                    <a:pt x="812" y="2696"/>
                    <a:pt x="866" y="2562"/>
                  </a:cubicBezTo>
                  <a:cubicBezTo>
                    <a:pt x="910" y="2446"/>
                    <a:pt x="937" y="2312"/>
                    <a:pt x="928" y="2178"/>
                  </a:cubicBezTo>
                  <a:cubicBezTo>
                    <a:pt x="919" y="1928"/>
                    <a:pt x="875" y="1669"/>
                    <a:pt x="803" y="1428"/>
                  </a:cubicBezTo>
                  <a:cubicBezTo>
                    <a:pt x="661" y="938"/>
                    <a:pt x="482" y="456"/>
                    <a:pt x="259" y="0"/>
                  </a:cubicBezTo>
                  <a:lnTo>
                    <a:pt x="259" y="0"/>
                  </a:lnTo>
                  <a:cubicBezTo>
                    <a:pt x="366" y="233"/>
                    <a:pt x="464" y="465"/>
                    <a:pt x="545" y="706"/>
                  </a:cubicBezTo>
                  <a:cubicBezTo>
                    <a:pt x="625" y="947"/>
                    <a:pt x="705" y="1188"/>
                    <a:pt x="768" y="1437"/>
                  </a:cubicBezTo>
                  <a:cubicBezTo>
                    <a:pt x="830" y="1678"/>
                    <a:pt x="875" y="1928"/>
                    <a:pt x="884" y="2178"/>
                  </a:cubicBezTo>
                  <a:cubicBezTo>
                    <a:pt x="884" y="2303"/>
                    <a:pt x="866" y="2428"/>
                    <a:pt x="821" y="2544"/>
                  </a:cubicBezTo>
                  <a:cubicBezTo>
                    <a:pt x="777" y="2651"/>
                    <a:pt x="669" y="2732"/>
                    <a:pt x="553" y="2749"/>
                  </a:cubicBezTo>
                  <a:cubicBezTo>
                    <a:pt x="545" y="2750"/>
                    <a:pt x="536" y="2750"/>
                    <a:pt x="527" y="2750"/>
                  </a:cubicBezTo>
                  <a:cubicBezTo>
                    <a:pt x="412" y="2750"/>
                    <a:pt x="309" y="2697"/>
                    <a:pt x="259" y="2598"/>
                  </a:cubicBezTo>
                  <a:cubicBezTo>
                    <a:pt x="188" y="2491"/>
                    <a:pt x="143" y="2375"/>
                    <a:pt x="125" y="2250"/>
                  </a:cubicBezTo>
                  <a:cubicBezTo>
                    <a:pt x="72" y="2000"/>
                    <a:pt x="45" y="1750"/>
                    <a:pt x="54" y="1500"/>
                  </a:cubicBezTo>
                  <a:cubicBezTo>
                    <a:pt x="45" y="1241"/>
                    <a:pt x="63" y="991"/>
                    <a:pt x="98" y="741"/>
                  </a:cubicBezTo>
                  <a:cubicBezTo>
                    <a:pt x="116" y="482"/>
                    <a:pt x="170" y="233"/>
                    <a:pt x="259" y="0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44"/>
            <p:cNvSpPr/>
            <p:nvPr/>
          </p:nvSpPr>
          <p:spPr>
            <a:xfrm rot="3684598">
              <a:off x="8223884" y="806590"/>
              <a:ext cx="311675" cy="102857"/>
            </a:xfrm>
            <a:custGeom>
              <a:avLst/>
              <a:gdLst/>
              <a:ahLst/>
              <a:cxnLst/>
              <a:rect l="l" t="t" r="r" b="b"/>
              <a:pathLst>
                <a:path w="2812" h="928" extrusionOk="0">
                  <a:moveTo>
                    <a:pt x="1272" y="1"/>
                  </a:moveTo>
                  <a:cubicBezTo>
                    <a:pt x="1109" y="1"/>
                    <a:pt x="946" y="8"/>
                    <a:pt x="786" y="19"/>
                  </a:cubicBezTo>
                  <a:cubicBezTo>
                    <a:pt x="661" y="37"/>
                    <a:pt x="527" y="46"/>
                    <a:pt x="402" y="73"/>
                  </a:cubicBezTo>
                  <a:cubicBezTo>
                    <a:pt x="268" y="91"/>
                    <a:pt x="143" y="126"/>
                    <a:pt x="18" y="180"/>
                  </a:cubicBezTo>
                  <a:cubicBezTo>
                    <a:pt x="9" y="189"/>
                    <a:pt x="9" y="189"/>
                    <a:pt x="9" y="198"/>
                  </a:cubicBezTo>
                  <a:cubicBezTo>
                    <a:pt x="1" y="207"/>
                    <a:pt x="9" y="225"/>
                    <a:pt x="18" y="233"/>
                  </a:cubicBezTo>
                  <a:cubicBezTo>
                    <a:pt x="465" y="448"/>
                    <a:pt x="929" y="635"/>
                    <a:pt x="1411" y="778"/>
                  </a:cubicBezTo>
                  <a:cubicBezTo>
                    <a:pt x="1652" y="849"/>
                    <a:pt x="1893" y="903"/>
                    <a:pt x="2143" y="921"/>
                  </a:cubicBezTo>
                  <a:cubicBezTo>
                    <a:pt x="2177" y="926"/>
                    <a:pt x="2212" y="928"/>
                    <a:pt x="2247" y="928"/>
                  </a:cubicBezTo>
                  <a:cubicBezTo>
                    <a:pt x="2337" y="928"/>
                    <a:pt x="2427" y="913"/>
                    <a:pt x="2517" y="894"/>
                  </a:cubicBezTo>
                  <a:cubicBezTo>
                    <a:pt x="2642" y="858"/>
                    <a:pt x="2740" y="769"/>
                    <a:pt x="2785" y="653"/>
                  </a:cubicBezTo>
                  <a:lnTo>
                    <a:pt x="2785" y="653"/>
                  </a:lnTo>
                  <a:cubicBezTo>
                    <a:pt x="2740" y="769"/>
                    <a:pt x="2633" y="858"/>
                    <a:pt x="2508" y="885"/>
                  </a:cubicBezTo>
                  <a:cubicBezTo>
                    <a:pt x="2431" y="909"/>
                    <a:pt x="2350" y="921"/>
                    <a:pt x="2267" y="921"/>
                  </a:cubicBezTo>
                  <a:cubicBezTo>
                    <a:pt x="2226" y="921"/>
                    <a:pt x="2184" y="918"/>
                    <a:pt x="2143" y="912"/>
                  </a:cubicBezTo>
                  <a:cubicBezTo>
                    <a:pt x="1893" y="885"/>
                    <a:pt x="1652" y="831"/>
                    <a:pt x="1411" y="751"/>
                  </a:cubicBezTo>
                  <a:cubicBezTo>
                    <a:pt x="1179" y="680"/>
                    <a:pt x="947" y="590"/>
                    <a:pt x="715" y="492"/>
                  </a:cubicBezTo>
                  <a:cubicBezTo>
                    <a:pt x="502" y="402"/>
                    <a:pt x="297" y="313"/>
                    <a:pt x="93" y="209"/>
                  </a:cubicBezTo>
                  <a:lnTo>
                    <a:pt x="93" y="209"/>
                  </a:lnTo>
                  <a:cubicBezTo>
                    <a:pt x="192" y="169"/>
                    <a:pt x="297" y="141"/>
                    <a:pt x="402" y="126"/>
                  </a:cubicBezTo>
                  <a:cubicBezTo>
                    <a:pt x="536" y="100"/>
                    <a:pt x="661" y="82"/>
                    <a:pt x="786" y="73"/>
                  </a:cubicBezTo>
                  <a:cubicBezTo>
                    <a:pt x="1045" y="46"/>
                    <a:pt x="1304" y="37"/>
                    <a:pt x="1562" y="37"/>
                  </a:cubicBezTo>
                  <a:cubicBezTo>
                    <a:pt x="1821" y="37"/>
                    <a:pt x="2080" y="73"/>
                    <a:pt x="2330" y="135"/>
                  </a:cubicBezTo>
                  <a:cubicBezTo>
                    <a:pt x="2455" y="162"/>
                    <a:pt x="2580" y="225"/>
                    <a:pt x="2678" y="305"/>
                  </a:cubicBezTo>
                  <a:cubicBezTo>
                    <a:pt x="2732" y="341"/>
                    <a:pt x="2767" y="394"/>
                    <a:pt x="2794" y="457"/>
                  </a:cubicBezTo>
                  <a:cubicBezTo>
                    <a:pt x="2803" y="519"/>
                    <a:pt x="2803" y="590"/>
                    <a:pt x="2785" y="653"/>
                  </a:cubicBezTo>
                  <a:cubicBezTo>
                    <a:pt x="2803" y="590"/>
                    <a:pt x="2812" y="519"/>
                    <a:pt x="2794" y="448"/>
                  </a:cubicBezTo>
                  <a:cubicBezTo>
                    <a:pt x="2776" y="385"/>
                    <a:pt x="2741" y="332"/>
                    <a:pt x="2687" y="287"/>
                  </a:cubicBezTo>
                  <a:cubicBezTo>
                    <a:pt x="2580" y="207"/>
                    <a:pt x="2464" y="153"/>
                    <a:pt x="2339" y="117"/>
                  </a:cubicBezTo>
                  <a:cubicBezTo>
                    <a:pt x="2089" y="55"/>
                    <a:pt x="1830" y="10"/>
                    <a:pt x="1571" y="10"/>
                  </a:cubicBezTo>
                  <a:cubicBezTo>
                    <a:pt x="1472" y="4"/>
                    <a:pt x="1372" y="1"/>
                    <a:pt x="1272" y="1"/>
                  </a:cubicBezTo>
                  <a:close/>
                </a:path>
              </a:pathLst>
            </a:custGeom>
            <a:solidFill>
              <a:srgbClr val="CB473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44"/>
            <p:cNvSpPr/>
            <p:nvPr/>
          </p:nvSpPr>
          <p:spPr>
            <a:xfrm rot="3684598">
              <a:off x="7925593" y="680402"/>
              <a:ext cx="543546" cy="653718"/>
            </a:xfrm>
            <a:custGeom>
              <a:avLst/>
              <a:gdLst/>
              <a:ahLst/>
              <a:cxnLst/>
              <a:rect l="l" t="t" r="r" b="b"/>
              <a:pathLst>
                <a:path w="4904" h="5898" extrusionOk="0">
                  <a:moveTo>
                    <a:pt x="69" y="1"/>
                  </a:moveTo>
                  <a:cubicBezTo>
                    <a:pt x="32" y="1"/>
                    <a:pt x="0" y="57"/>
                    <a:pt x="36" y="85"/>
                  </a:cubicBezTo>
                  <a:cubicBezTo>
                    <a:pt x="259" y="255"/>
                    <a:pt x="473" y="442"/>
                    <a:pt x="687" y="629"/>
                  </a:cubicBezTo>
                  <a:cubicBezTo>
                    <a:pt x="669" y="647"/>
                    <a:pt x="669" y="665"/>
                    <a:pt x="669" y="683"/>
                  </a:cubicBezTo>
                  <a:cubicBezTo>
                    <a:pt x="732" y="978"/>
                    <a:pt x="794" y="1272"/>
                    <a:pt x="848" y="1567"/>
                  </a:cubicBezTo>
                  <a:cubicBezTo>
                    <a:pt x="884" y="1808"/>
                    <a:pt x="919" y="2057"/>
                    <a:pt x="937" y="2307"/>
                  </a:cubicBezTo>
                  <a:cubicBezTo>
                    <a:pt x="964" y="2049"/>
                    <a:pt x="964" y="1781"/>
                    <a:pt x="937" y="1522"/>
                  </a:cubicBezTo>
                  <a:cubicBezTo>
                    <a:pt x="893" y="1254"/>
                    <a:pt x="839" y="986"/>
                    <a:pt x="776" y="728"/>
                  </a:cubicBezTo>
                  <a:lnTo>
                    <a:pt x="776" y="728"/>
                  </a:lnTo>
                  <a:cubicBezTo>
                    <a:pt x="1071" y="1004"/>
                    <a:pt x="1348" y="1299"/>
                    <a:pt x="1607" y="1584"/>
                  </a:cubicBezTo>
                  <a:cubicBezTo>
                    <a:pt x="1669" y="1656"/>
                    <a:pt x="1731" y="1736"/>
                    <a:pt x="1803" y="1808"/>
                  </a:cubicBezTo>
                  <a:cubicBezTo>
                    <a:pt x="1803" y="2084"/>
                    <a:pt x="1803" y="2361"/>
                    <a:pt x="1794" y="2647"/>
                  </a:cubicBezTo>
                  <a:cubicBezTo>
                    <a:pt x="1776" y="2896"/>
                    <a:pt x="1794" y="3209"/>
                    <a:pt x="1758" y="3459"/>
                  </a:cubicBezTo>
                  <a:cubicBezTo>
                    <a:pt x="1812" y="3200"/>
                    <a:pt x="1847" y="2941"/>
                    <a:pt x="1865" y="2673"/>
                  </a:cubicBezTo>
                  <a:cubicBezTo>
                    <a:pt x="1874" y="2441"/>
                    <a:pt x="1892" y="2156"/>
                    <a:pt x="1892" y="1924"/>
                  </a:cubicBezTo>
                  <a:cubicBezTo>
                    <a:pt x="2178" y="2254"/>
                    <a:pt x="2445" y="2602"/>
                    <a:pt x="2695" y="2959"/>
                  </a:cubicBezTo>
                  <a:cubicBezTo>
                    <a:pt x="2686" y="2968"/>
                    <a:pt x="2678" y="2986"/>
                    <a:pt x="2678" y="2995"/>
                  </a:cubicBezTo>
                  <a:cubicBezTo>
                    <a:pt x="2669" y="3289"/>
                    <a:pt x="2651" y="3584"/>
                    <a:pt x="2624" y="3878"/>
                  </a:cubicBezTo>
                  <a:cubicBezTo>
                    <a:pt x="2606" y="4137"/>
                    <a:pt x="2570" y="4387"/>
                    <a:pt x="2526" y="4637"/>
                  </a:cubicBezTo>
                  <a:cubicBezTo>
                    <a:pt x="2615" y="4396"/>
                    <a:pt x="2686" y="4155"/>
                    <a:pt x="2722" y="3905"/>
                  </a:cubicBezTo>
                  <a:cubicBezTo>
                    <a:pt x="2749" y="3628"/>
                    <a:pt x="2758" y="3343"/>
                    <a:pt x="2776" y="3066"/>
                  </a:cubicBezTo>
                  <a:cubicBezTo>
                    <a:pt x="3017" y="3423"/>
                    <a:pt x="3249" y="3789"/>
                    <a:pt x="3463" y="4173"/>
                  </a:cubicBezTo>
                  <a:cubicBezTo>
                    <a:pt x="3454" y="4485"/>
                    <a:pt x="3436" y="4806"/>
                    <a:pt x="3409" y="5128"/>
                  </a:cubicBezTo>
                  <a:cubicBezTo>
                    <a:pt x="3383" y="5351"/>
                    <a:pt x="3356" y="5583"/>
                    <a:pt x="3311" y="5806"/>
                  </a:cubicBezTo>
                  <a:cubicBezTo>
                    <a:pt x="3409" y="5538"/>
                    <a:pt x="3472" y="5262"/>
                    <a:pt x="3516" y="4976"/>
                  </a:cubicBezTo>
                  <a:cubicBezTo>
                    <a:pt x="3534" y="4762"/>
                    <a:pt x="3543" y="4548"/>
                    <a:pt x="3552" y="4333"/>
                  </a:cubicBezTo>
                  <a:cubicBezTo>
                    <a:pt x="3831" y="4830"/>
                    <a:pt x="4391" y="5897"/>
                    <a:pt x="4392" y="5897"/>
                  </a:cubicBezTo>
                  <a:cubicBezTo>
                    <a:pt x="4392" y="5897"/>
                    <a:pt x="4392" y="5896"/>
                    <a:pt x="4391" y="5895"/>
                  </a:cubicBezTo>
                  <a:cubicBezTo>
                    <a:pt x="4168" y="5315"/>
                    <a:pt x="3900" y="4762"/>
                    <a:pt x="3606" y="4217"/>
                  </a:cubicBezTo>
                  <a:lnTo>
                    <a:pt x="3606" y="4217"/>
                  </a:lnTo>
                  <a:cubicBezTo>
                    <a:pt x="3847" y="4244"/>
                    <a:pt x="4088" y="4378"/>
                    <a:pt x="4293" y="4485"/>
                  </a:cubicBezTo>
                  <a:cubicBezTo>
                    <a:pt x="4464" y="4567"/>
                    <a:pt x="4867" y="4731"/>
                    <a:pt x="4901" y="4731"/>
                  </a:cubicBezTo>
                  <a:cubicBezTo>
                    <a:pt x="4904" y="4731"/>
                    <a:pt x="4904" y="4729"/>
                    <a:pt x="4900" y="4726"/>
                  </a:cubicBezTo>
                  <a:cubicBezTo>
                    <a:pt x="4721" y="4592"/>
                    <a:pt x="4534" y="4485"/>
                    <a:pt x="4338" y="4396"/>
                  </a:cubicBezTo>
                  <a:cubicBezTo>
                    <a:pt x="4106" y="4271"/>
                    <a:pt x="3820" y="4119"/>
                    <a:pt x="3552" y="4119"/>
                  </a:cubicBezTo>
                  <a:cubicBezTo>
                    <a:pt x="3347" y="3753"/>
                    <a:pt x="3124" y="3396"/>
                    <a:pt x="2883" y="3048"/>
                  </a:cubicBezTo>
                  <a:lnTo>
                    <a:pt x="2883" y="3048"/>
                  </a:lnTo>
                  <a:cubicBezTo>
                    <a:pt x="3106" y="3102"/>
                    <a:pt x="3320" y="3191"/>
                    <a:pt x="3516" y="3307"/>
                  </a:cubicBezTo>
                  <a:cubicBezTo>
                    <a:pt x="3668" y="3395"/>
                    <a:pt x="4064" y="3555"/>
                    <a:pt x="4113" y="3555"/>
                  </a:cubicBezTo>
                  <a:cubicBezTo>
                    <a:pt x="4118" y="3555"/>
                    <a:pt x="4119" y="3553"/>
                    <a:pt x="4114" y="3548"/>
                  </a:cubicBezTo>
                  <a:cubicBezTo>
                    <a:pt x="3936" y="3423"/>
                    <a:pt x="3749" y="3307"/>
                    <a:pt x="3552" y="3218"/>
                  </a:cubicBezTo>
                  <a:cubicBezTo>
                    <a:pt x="3329" y="3102"/>
                    <a:pt x="3070" y="2959"/>
                    <a:pt x="2811" y="2941"/>
                  </a:cubicBezTo>
                  <a:cubicBezTo>
                    <a:pt x="2526" y="2539"/>
                    <a:pt x="2231" y="2165"/>
                    <a:pt x="1919" y="1799"/>
                  </a:cubicBezTo>
                  <a:cubicBezTo>
                    <a:pt x="2160" y="1799"/>
                    <a:pt x="2428" y="1933"/>
                    <a:pt x="2642" y="2031"/>
                  </a:cubicBezTo>
                  <a:cubicBezTo>
                    <a:pt x="2803" y="2103"/>
                    <a:pt x="3211" y="2241"/>
                    <a:pt x="3256" y="2241"/>
                  </a:cubicBezTo>
                  <a:cubicBezTo>
                    <a:pt x="3261" y="2241"/>
                    <a:pt x="3262" y="2239"/>
                    <a:pt x="3258" y="2236"/>
                  </a:cubicBezTo>
                  <a:cubicBezTo>
                    <a:pt x="3070" y="2120"/>
                    <a:pt x="2883" y="2013"/>
                    <a:pt x="2678" y="1933"/>
                  </a:cubicBezTo>
                  <a:cubicBezTo>
                    <a:pt x="2447" y="1834"/>
                    <a:pt x="2172" y="1697"/>
                    <a:pt x="1906" y="1697"/>
                  </a:cubicBezTo>
                  <a:cubicBezTo>
                    <a:pt x="1884" y="1697"/>
                    <a:pt x="1861" y="1698"/>
                    <a:pt x="1839" y="1700"/>
                  </a:cubicBezTo>
                  <a:lnTo>
                    <a:pt x="1740" y="1593"/>
                  </a:lnTo>
                  <a:cubicBezTo>
                    <a:pt x="1473" y="1281"/>
                    <a:pt x="1187" y="978"/>
                    <a:pt x="884" y="683"/>
                  </a:cubicBezTo>
                  <a:cubicBezTo>
                    <a:pt x="1107" y="683"/>
                    <a:pt x="1339" y="710"/>
                    <a:pt x="1553" y="772"/>
                  </a:cubicBezTo>
                  <a:cubicBezTo>
                    <a:pt x="1720" y="810"/>
                    <a:pt x="2105" y="867"/>
                    <a:pt x="2185" y="867"/>
                  </a:cubicBezTo>
                  <a:cubicBezTo>
                    <a:pt x="2199" y="867"/>
                    <a:pt x="2204" y="866"/>
                    <a:pt x="2196" y="862"/>
                  </a:cubicBezTo>
                  <a:cubicBezTo>
                    <a:pt x="1990" y="781"/>
                    <a:pt x="1785" y="719"/>
                    <a:pt x="1571" y="683"/>
                  </a:cubicBezTo>
                  <a:cubicBezTo>
                    <a:pt x="1386" y="642"/>
                    <a:pt x="1175" y="585"/>
                    <a:pt x="969" y="585"/>
                  </a:cubicBezTo>
                  <a:cubicBezTo>
                    <a:pt x="907" y="585"/>
                    <a:pt x="846" y="590"/>
                    <a:pt x="785" y="603"/>
                  </a:cubicBezTo>
                  <a:cubicBezTo>
                    <a:pt x="571" y="389"/>
                    <a:pt x="339" y="192"/>
                    <a:pt x="98" y="14"/>
                  </a:cubicBezTo>
                  <a:cubicBezTo>
                    <a:pt x="89" y="4"/>
                    <a:pt x="79" y="1"/>
                    <a:pt x="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44"/>
            <p:cNvSpPr/>
            <p:nvPr/>
          </p:nvSpPr>
          <p:spPr>
            <a:xfrm>
              <a:off x="6532299" y="589641"/>
              <a:ext cx="318236" cy="343235"/>
            </a:xfrm>
            <a:custGeom>
              <a:avLst/>
              <a:gdLst/>
              <a:ahLst/>
              <a:cxnLst/>
              <a:rect l="l" t="t" r="r" b="b"/>
              <a:pathLst>
                <a:path w="3348" h="3611" extrusionOk="0">
                  <a:moveTo>
                    <a:pt x="1808" y="1"/>
                  </a:moveTo>
                  <a:cubicBezTo>
                    <a:pt x="1552" y="1"/>
                    <a:pt x="1246" y="107"/>
                    <a:pt x="893" y="416"/>
                  </a:cubicBezTo>
                  <a:cubicBezTo>
                    <a:pt x="28" y="1165"/>
                    <a:pt x="1" y="3611"/>
                    <a:pt x="1" y="3611"/>
                  </a:cubicBezTo>
                  <a:cubicBezTo>
                    <a:pt x="6" y="3611"/>
                    <a:pt x="11" y="3611"/>
                    <a:pt x="17" y="3611"/>
                  </a:cubicBezTo>
                  <a:cubicBezTo>
                    <a:pt x="853" y="3611"/>
                    <a:pt x="2565" y="2918"/>
                    <a:pt x="2955" y="2040"/>
                  </a:cubicBezTo>
                  <a:cubicBezTo>
                    <a:pt x="3348" y="1148"/>
                    <a:pt x="2598" y="380"/>
                    <a:pt x="2598" y="380"/>
                  </a:cubicBezTo>
                  <a:cubicBezTo>
                    <a:pt x="2450" y="226"/>
                    <a:pt x="2182" y="1"/>
                    <a:pt x="1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44"/>
            <p:cNvSpPr/>
            <p:nvPr/>
          </p:nvSpPr>
          <p:spPr>
            <a:xfrm>
              <a:off x="6549883" y="566448"/>
              <a:ext cx="293807" cy="339718"/>
            </a:xfrm>
            <a:custGeom>
              <a:avLst/>
              <a:gdLst/>
              <a:ahLst/>
              <a:cxnLst/>
              <a:rect l="l" t="t" r="r" b="b"/>
              <a:pathLst>
                <a:path w="3091" h="3574" extrusionOk="0">
                  <a:moveTo>
                    <a:pt x="1083" y="1222"/>
                  </a:moveTo>
                  <a:cubicBezTo>
                    <a:pt x="1082" y="1222"/>
                    <a:pt x="1082" y="1222"/>
                    <a:pt x="1083" y="1222"/>
                  </a:cubicBezTo>
                  <a:lnTo>
                    <a:pt x="1083" y="1222"/>
                  </a:lnTo>
                  <a:close/>
                  <a:moveTo>
                    <a:pt x="3009" y="1"/>
                  </a:moveTo>
                  <a:cubicBezTo>
                    <a:pt x="3001" y="1"/>
                    <a:pt x="2993" y="3"/>
                    <a:pt x="2984" y="8"/>
                  </a:cubicBezTo>
                  <a:cubicBezTo>
                    <a:pt x="2841" y="106"/>
                    <a:pt x="2716" y="222"/>
                    <a:pt x="2600" y="347"/>
                  </a:cubicBezTo>
                  <a:cubicBezTo>
                    <a:pt x="2449" y="499"/>
                    <a:pt x="2306" y="678"/>
                    <a:pt x="2163" y="847"/>
                  </a:cubicBezTo>
                  <a:cubicBezTo>
                    <a:pt x="2092" y="936"/>
                    <a:pt x="2020" y="1026"/>
                    <a:pt x="1958" y="1124"/>
                  </a:cubicBezTo>
                  <a:lnTo>
                    <a:pt x="1199" y="1204"/>
                  </a:lnTo>
                  <a:lnTo>
                    <a:pt x="1083" y="1222"/>
                  </a:lnTo>
                  <a:lnTo>
                    <a:pt x="1083" y="1222"/>
                  </a:lnTo>
                  <a:cubicBezTo>
                    <a:pt x="1108" y="1222"/>
                    <a:pt x="1631" y="1221"/>
                    <a:pt x="1877" y="1195"/>
                  </a:cubicBezTo>
                  <a:lnTo>
                    <a:pt x="1913" y="1195"/>
                  </a:lnTo>
                  <a:cubicBezTo>
                    <a:pt x="1779" y="1383"/>
                    <a:pt x="1636" y="1570"/>
                    <a:pt x="1494" y="1757"/>
                  </a:cubicBezTo>
                  <a:cubicBezTo>
                    <a:pt x="1387" y="1900"/>
                    <a:pt x="1271" y="2043"/>
                    <a:pt x="1163" y="2186"/>
                  </a:cubicBezTo>
                  <a:lnTo>
                    <a:pt x="574" y="2346"/>
                  </a:lnTo>
                  <a:lnTo>
                    <a:pt x="485" y="2373"/>
                  </a:lnTo>
                  <a:cubicBezTo>
                    <a:pt x="690" y="2346"/>
                    <a:pt x="896" y="2311"/>
                    <a:pt x="1101" y="2257"/>
                  </a:cubicBezTo>
                  <a:lnTo>
                    <a:pt x="1101" y="2257"/>
                  </a:lnTo>
                  <a:cubicBezTo>
                    <a:pt x="842" y="2579"/>
                    <a:pt x="583" y="2891"/>
                    <a:pt x="316" y="3203"/>
                  </a:cubicBezTo>
                  <a:cubicBezTo>
                    <a:pt x="217" y="3319"/>
                    <a:pt x="110" y="3444"/>
                    <a:pt x="3" y="3569"/>
                  </a:cubicBezTo>
                  <a:cubicBezTo>
                    <a:pt x="1" y="3572"/>
                    <a:pt x="0" y="3574"/>
                    <a:pt x="1" y="3574"/>
                  </a:cubicBezTo>
                  <a:cubicBezTo>
                    <a:pt x="15" y="3574"/>
                    <a:pt x="548" y="3032"/>
                    <a:pt x="887" y="2659"/>
                  </a:cubicBezTo>
                  <a:cubicBezTo>
                    <a:pt x="905" y="2775"/>
                    <a:pt x="914" y="2891"/>
                    <a:pt x="931" y="3007"/>
                  </a:cubicBezTo>
                  <a:lnTo>
                    <a:pt x="940" y="3069"/>
                  </a:lnTo>
                  <a:cubicBezTo>
                    <a:pt x="949" y="2918"/>
                    <a:pt x="949" y="2766"/>
                    <a:pt x="940" y="2614"/>
                  </a:cubicBezTo>
                  <a:lnTo>
                    <a:pt x="940" y="2605"/>
                  </a:lnTo>
                  <a:cubicBezTo>
                    <a:pt x="1146" y="2373"/>
                    <a:pt x="1306" y="2177"/>
                    <a:pt x="1494" y="1936"/>
                  </a:cubicBezTo>
                  <a:cubicBezTo>
                    <a:pt x="1574" y="1829"/>
                    <a:pt x="1654" y="1731"/>
                    <a:pt x="1726" y="1624"/>
                  </a:cubicBezTo>
                  <a:lnTo>
                    <a:pt x="1860" y="2382"/>
                  </a:lnTo>
                  <a:lnTo>
                    <a:pt x="1877" y="2498"/>
                  </a:lnTo>
                  <a:cubicBezTo>
                    <a:pt x="1878" y="2499"/>
                    <a:pt x="1878" y="2500"/>
                    <a:pt x="1878" y="2500"/>
                  </a:cubicBezTo>
                  <a:cubicBezTo>
                    <a:pt x="1883" y="2500"/>
                    <a:pt x="1832" y="1919"/>
                    <a:pt x="1788" y="1650"/>
                  </a:cubicBezTo>
                  <a:lnTo>
                    <a:pt x="1770" y="1561"/>
                  </a:lnTo>
                  <a:cubicBezTo>
                    <a:pt x="1886" y="1409"/>
                    <a:pt x="1993" y="1258"/>
                    <a:pt x="2110" y="1106"/>
                  </a:cubicBezTo>
                  <a:cubicBezTo>
                    <a:pt x="2127" y="1079"/>
                    <a:pt x="2154" y="1043"/>
                    <a:pt x="2181" y="1017"/>
                  </a:cubicBezTo>
                  <a:lnTo>
                    <a:pt x="2395" y="1722"/>
                  </a:lnTo>
                  <a:lnTo>
                    <a:pt x="2431" y="1838"/>
                  </a:lnTo>
                  <a:cubicBezTo>
                    <a:pt x="2431" y="1839"/>
                    <a:pt x="2431" y="1839"/>
                    <a:pt x="2431" y="1839"/>
                  </a:cubicBezTo>
                  <a:cubicBezTo>
                    <a:pt x="2433" y="1839"/>
                    <a:pt x="2321" y="1294"/>
                    <a:pt x="2243" y="1043"/>
                  </a:cubicBezTo>
                  <a:cubicBezTo>
                    <a:pt x="2234" y="1017"/>
                    <a:pt x="2226" y="990"/>
                    <a:pt x="2217" y="963"/>
                  </a:cubicBezTo>
                  <a:cubicBezTo>
                    <a:pt x="2342" y="811"/>
                    <a:pt x="2467" y="660"/>
                    <a:pt x="2600" y="517"/>
                  </a:cubicBezTo>
                  <a:cubicBezTo>
                    <a:pt x="2725" y="365"/>
                    <a:pt x="2868" y="231"/>
                    <a:pt x="3029" y="124"/>
                  </a:cubicBezTo>
                  <a:cubicBezTo>
                    <a:pt x="3090" y="86"/>
                    <a:pt x="3059" y="1"/>
                    <a:pt x="30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44"/>
            <p:cNvSpPr/>
            <p:nvPr/>
          </p:nvSpPr>
          <p:spPr>
            <a:xfrm>
              <a:off x="6548457" y="624906"/>
              <a:ext cx="279169" cy="305499"/>
            </a:xfrm>
            <a:custGeom>
              <a:avLst/>
              <a:gdLst/>
              <a:ahLst/>
              <a:cxnLst/>
              <a:rect l="l" t="t" r="r" b="b"/>
              <a:pathLst>
                <a:path w="2937" h="3214" extrusionOk="0">
                  <a:moveTo>
                    <a:pt x="0" y="2392"/>
                  </a:moveTo>
                  <a:cubicBezTo>
                    <a:pt x="0" y="2669"/>
                    <a:pt x="63" y="2954"/>
                    <a:pt x="179" y="3213"/>
                  </a:cubicBezTo>
                  <a:cubicBezTo>
                    <a:pt x="1071" y="3070"/>
                    <a:pt x="2446" y="2445"/>
                    <a:pt x="2785" y="1669"/>
                  </a:cubicBezTo>
                  <a:cubicBezTo>
                    <a:pt x="2928" y="1330"/>
                    <a:pt x="2937" y="955"/>
                    <a:pt x="2803" y="625"/>
                  </a:cubicBezTo>
                  <a:cubicBezTo>
                    <a:pt x="1500" y="0"/>
                    <a:pt x="0" y="946"/>
                    <a:pt x="0" y="239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44"/>
            <p:cNvSpPr/>
            <p:nvPr/>
          </p:nvSpPr>
          <p:spPr>
            <a:xfrm>
              <a:off x="6529828" y="589831"/>
              <a:ext cx="295233" cy="345611"/>
            </a:xfrm>
            <a:custGeom>
              <a:avLst/>
              <a:gdLst/>
              <a:ahLst/>
              <a:cxnLst/>
              <a:rect l="l" t="t" r="r" b="b"/>
              <a:pathLst>
                <a:path w="3106" h="3636" extrusionOk="0">
                  <a:moveTo>
                    <a:pt x="2624" y="378"/>
                  </a:moveTo>
                  <a:cubicBezTo>
                    <a:pt x="2743" y="511"/>
                    <a:pt x="2839" y="654"/>
                    <a:pt x="2919" y="809"/>
                  </a:cubicBezTo>
                  <a:lnTo>
                    <a:pt x="2919" y="809"/>
                  </a:lnTo>
                  <a:cubicBezTo>
                    <a:pt x="2843" y="651"/>
                    <a:pt x="2745" y="506"/>
                    <a:pt x="2624" y="378"/>
                  </a:cubicBezTo>
                  <a:close/>
                  <a:moveTo>
                    <a:pt x="1830" y="0"/>
                  </a:moveTo>
                  <a:cubicBezTo>
                    <a:pt x="1691" y="0"/>
                    <a:pt x="1552" y="30"/>
                    <a:pt x="1428" y="92"/>
                  </a:cubicBezTo>
                  <a:cubicBezTo>
                    <a:pt x="1223" y="182"/>
                    <a:pt x="1026" y="307"/>
                    <a:pt x="866" y="458"/>
                  </a:cubicBezTo>
                  <a:cubicBezTo>
                    <a:pt x="714" y="619"/>
                    <a:pt x="589" y="806"/>
                    <a:pt x="500" y="1012"/>
                  </a:cubicBezTo>
                  <a:cubicBezTo>
                    <a:pt x="321" y="1413"/>
                    <a:pt x="196" y="1851"/>
                    <a:pt x="134" y="2288"/>
                  </a:cubicBezTo>
                  <a:cubicBezTo>
                    <a:pt x="62" y="2725"/>
                    <a:pt x="18" y="3163"/>
                    <a:pt x="0" y="3609"/>
                  </a:cubicBezTo>
                  <a:lnTo>
                    <a:pt x="0" y="3636"/>
                  </a:lnTo>
                  <a:lnTo>
                    <a:pt x="27" y="3636"/>
                  </a:lnTo>
                  <a:cubicBezTo>
                    <a:pt x="250" y="3636"/>
                    <a:pt x="473" y="3600"/>
                    <a:pt x="687" y="3546"/>
                  </a:cubicBezTo>
                  <a:cubicBezTo>
                    <a:pt x="901" y="3493"/>
                    <a:pt x="1107" y="3421"/>
                    <a:pt x="1312" y="3341"/>
                  </a:cubicBezTo>
                  <a:cubicBezTo>
                    <a:pt x="1723" y="3180"/>
                    <a:pt x="2106" y="2957"/>
                    <a:pt x="2454" y="2690"/>
                  </a:cubicBezTo>
                  <a:cubicBezTo>
                    <a:pt x="2624" y="2547"/>
                    <a:pt x="2776" y="2386"/>
                    <a:pt x="2901" y="2208"/>
                  </a:cubicBezTo>
                  <a:cubicBezTo>
                    <a:pt x="3017" y="2020"/>
                    <a:pt x="3088" y="1797"/>
                    <a:pt x="3097" y="1583"/>
                  </a:cubicBezTo>
                  <a:cubicBezTo>
                    <a:pt x="3106" y="1360"/>
                    <a:pt x="3061" y="1137"/>
                    <a:pt x="2981" y="940"/>
                  </a:cubicBezTo>
                  <a:cubicBezTo>
                    <a:pt x="2961" y="895"/>
                    <a:pt x="2941" y="852"/>
                    <a:pt x="2919" y="809"/>
                  </a:cubicBezTo>
                  <a:lnTo>
                    <a:pt x="2919" y="809"/>
                  </a:lnTo>
                  <a:cubicBezTo>
                    <a:pt x="2938" y="849"/>
                    <a:pt x="2956" y="890"/>
                    <a:pt x="2972" y="931"/>
                  </a:cubicBezTo>
                  <a:cubicBezTo>
                    <a:pt x="3061" y="1137"/>
                    <a:pt x="3097" y="1351"/>
                    <a:pt x="3088" y="1574"/>
                  </a:cubicBezTo>
                  <a:cubicBezTo>
                    <a:pt x="3070" y="1788"/>
                    <a:pt x="3008" y="2002"/>
                    <a:pt x="2892" y="2190"/>
                  </a:cubicBezTo>
                  <a:cubicBezTo>
                    <a:pt x="2767" y="2368"/>
                    <a:pt x="2615" y="2529"/>
                    <a:pt x="2445" y="2663"/>
                  </a:cubicBezTo>
                  <a:cubicBezTo>
                    <a:pt x="2097" y="2931"/>
                    <a:pt x="1714" y="3145"/>
                    <a:pt x="1303" y="3296"/>
                  </a:cubicBezTo>
                  <a:cubicBezTo>
                    <a:pt x="1098" y="3377"/>
                    <a:pt x="893" y="3448"/>
                    <a:pt x="678" y="3493"/>
                  </a:cubicBezTo>
                  <a:cubicBezTo>
                    <a:pt x="473" y="3544"/>
                    <a:pt x="268" y="3579"/>
                    <a:pt x="63" y="3582"/>
                  </a:cubicBezTo>
                  <a:lnTo>
                    <a:pt x="63" y="3582"/>
                  </a:lnTo>
                  <a:cubicBezTo>
                    <a:pt x="64" y="3145"/>
                    <a:pt x="108" y="2716"/>
                    <a:pt x="170" y="2288"/>
                  </a:cubicBezTo>
                  <a:cubicBezTo>
                    <a:pt x="232" y="1851"/>
                    <a:pt x="348" y="1422"/>
                    <a:pt x="518" y="1021"/>
                  </a:cubicBezTo>
                  <a:cubicBezTo>
                    <a:pt x="607" y="815"/>
                    <a:pt x="723" y="628"/>
                    <a:pt x="884" y="467"/>
                  </a:cubicBezTo>
                  <a:cubicBezTo>
                    <a:pt x="1035" y="315"/>
                    <a:pt x="1223" y="191"/>
                    <a:pt x="1419" y="101"/>
                  </a:cubicBezTo>
                  <a:cubicBezTo>
                    <a:pt x="1549" y="39"/>
                    <a:pt x="1686" y="9"/>
                    <a:pt x="1826" y="9"/>
                  </a:cubicBezTo>
                  <a:cubicBezTo>
                    <a:pt x="1907" y="9"/>
                    <a:pt x="1989" y="19"/>
                    <a:pt x="2071" y="39"/>
                  </a:cubicBezTo>
                  <a:cubicBezTo>
                    <a:pt x="2276" y="92"/>
                    <a:pt x="2472" y="217"/>
                    <a:pt x="2624" y="378"/>
                  </a:cubicBezTo>
                  <a:cubicBezTo>
                    <a:pt x="2472" y="217"/>
                    <a:pt x="2285" y="92"/>
                    <a:pt x="2071" y="30"/>
                  </a:cubicBezTo>
                  <a:cubicBezTo>
                    <a:pt x="1992" y="10"/>
                    <a:pt x="1911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44"/>
            <p:cNvSpPr/>
            <p:nvPr/>
          </p:nvSpPr>
          <p:spPr>
            <a:xfrm>
              <a:off x="6934455" y="480711"/>
              <a:ext cx="410627" cy="288104"/>
            </a:xfrm>
            <a:custGeom>
              <a:avLst/>
              <a:gdLst/>
              <a:ahLst/>
              <a:cxnLst/>
              <a:rect l="l" t="t" r="r" b="b"/>
              <a:pathLst>
                <a:path w="4320" h="3031" extrusionOk="0">
                  <a:moveTo>
                    <a:pt x="2747" y="1"/>
                  </a:moveTo>
                  <a:cubicBezTo>
                    <a:pt x="1585" y="1"/>
                    <a:pt x="0" y="1151"/>
                    <a:pt x="0" y="1151"/>
                  </a:cubicBezTo>
                  <a:cubicBezTo>
                    <a:pt x="462" y="1898"/>
                    <a:pt x="1932" y="3031"/>
                    <a:pt x="2915" y="3031"/>
                  </a:cubicBezTo>
                  <a:cubicBezTo>
                    <a:pt x="2978" y="3031"/>
                    <a:pt x="3039" y="3026"/>
                    <a:pt x="3097" y="3016"/>
                  </a:cubicBezTo>
                  <a:cubicBezTo>
                    <a:pt x="4061" y="2847"/>
                    <a:pt x="4240" y="1669"/>
                    <a:pt x="4240" y="1669"/>
                  </a:cubicBezTo>
                  <a:cubicBezTo>
                    <a:pt x="4293" y="1267"/>
                    <a:pt x="4320" y="428"/>
                    <a:pt x="3169" y="62"/>
                  </a:cubicBezTo>
                  <a:cubicBezTo>
                    <a:pt x="3038" y="20"/>
                    <a:pt x="2896" y="1"/>
                    <a:pt x="2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44"/>
            <p:cNvSpPr/>
            <p:nvPr/>
          </p:nvSpPr>
          <p:spPr>
            <a:xfrm>
              <a:off x="6938637" y="516260"/>
              <a:ext cx="364051" cy="266527"/>
            </a:xfrm>
            <a:custGeom>
              <a:avLst/>
              <a:gdLst/>
              <a:ahLst/>
              <a:cxnLst/>
              <a:rect l="l" t="t" r="r" b="b"/>
              <a:pathLst>
                <a:path w="3830" h="2804" extrusionOk="0">
                  <a:moveTo>
                    <a:pt x="1607" y="10"/>
                  </a:moveTo>
                  <a:cubicBezTo>
                    <a:pt x="1465" y="10"/>
                    <a:pt x="1322" y="18"/>
                    <a:pt x="1188" y="54"/>
                  </a:cubicBezTo>
                  <a:cubicBezTo>
                    <a:pt x="840" y="215"/>
                    <a:pt x="510" y="402"/>
                    <a:pt x="197" y="608"/>
                  </a:cubicBezTo>
                  <a:cubicBezTo>
                    <a:pt x="126" y="679"/>
                    <a:pt x="54" y="759"/>
                    <a:pt x="1" y="849"/>
                  </a:cubicBezTo>
                  <a:cubicBezTo>
                    <a:pt x="545" y="1643"/>
                    <a:pt x="2107" y="2803"/>
                    <a:pt x="3044" y="2642"/>
                  </a:cubicBezTo>
                  <a:cubicBezTo>
                    <a:pt x="3205" y="2616"/>
                    <a:pt x="3366" y="2553"/>
                    <a:pt x="3499" y="2464"/>
                  </a:cubicBezTo>
                  <a:cubicBezTo>
                    <a:pt x="3830" y="1214"/>
                    <a:pt x="2893" y="1"/>
                    <a:pt x="1607" y="1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rgbClr val="FFFFFF">
                    <a:alpha val="21960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44"/>
            <p:cNvSpPr/>
            <p:nvPr/>
          </p:nvSpPr>
          <p:spPr>
            <a:xfrm>
              <a:off x="6931033" y="479570"/>
              <a:ext cx="409866" cy="289720"/>
            </a:xfrm>
            <a:custGeom>
              <a:avLst/>
              <a:gdLst/>
              <a:ahLst/>
              <a:cxnLst/>
              <a:rect l="l" t="t" r="r" b="b"/>
              <a:pathLst>
                <a:path w="4312" h="3048" extrusionOk="0">
                  <a:moveTo>
                    <a:pt x="2754" y="1"/>
                  </a:moveTo>
                  <a:cubicBezTo>
                    <a:pt x="2690" y="1"/>
                    <a:pt x="2626" y="4"/>
                    <a:pt x="2562" y="12"/>
                  </a:cubicBezTo>
                  <a:cubicBezTo>
                    <a:pt x="2098" y="83"/>
                    <a:pt x="1652" y="226"/>
                    <a:pt x="1232" y="440"/>
                  </a:cubicBezTo>
                  <a:cubicBezTo>
                    <a:pt x="813" y="637"/>
                    <a:pt x="411" y="869"/>
                    <a:pt x="27" y="1136"/>
                  </a:cubicBezTo>
                  <a:lnTo>
                    <a:pt x="1" y="1154"/>
                  </a:lnTo>
                  <a:lnTo>
                    <a:pt x="18" y="1172"/>
                  </a:lnTo>
                  <a:cubicBezTo>
                    <a:pt x="152" y="1368"/>
                    <a:pt x="295" y="1556"/>
                    <a:pt x="474" y="1716"/>
                  </a:cubicBezTo>
                  <a:cubicBezTo>
                    <a:pt x="634" y="1886"/>
                    <a:pt x="813" y="2038"/>
                    <a:pt x="1000" y="2181"/>
                  </a:cubicBezTo>
                  <a:cubicBezTo>
                    <a:pt x="1366" y="2475"/>
                    <a:pt x="1777" y="2716"/>
                    <a:pt x="2214" y="2895"/>
                  </a:cubicBezTo>
                  <a:cubicBezTo>
                    <a:pt x="2437" y="2984"/>
                    <a:pt x="2669" y="3037"/>
                    <a:pt x="2901" y="3046"/>
                  </a:cubicBezTo>
                  <a:cubicBezTo>
                    <a:pt x="2915" y="3047"/>
                    <a:pt x="2928" y="3047"/>
                    <a:pt x="2942" y="3047"/>
                  </a:cubicBezTo>
                  <a:cubicBezTo>
                    <a:pt x="3168" y="3047"/>
                    <a:pt x="3385" y="2977"/>
                    <a:pt x="3571" y="2859"/>
                  </a:cubicBezTo>
                  <a:cubicBezTo>
                    <a:pt x="3764" y="2727"/>
                    <a:pt x="3923" y="2552"/>
                    <a:pt x="4030" y="2350"/>
                  </a:cubicBezTo>
                  <a:lnTo>
                    <a:pt x="4030" y="2350"/>
                  </a:lnTo>
                  <a:cubicBezTo>
                    <a:pt x="3923" y="2552"/>
                    <a:pt x="3764" y="2727"/>
                    <a:pt x="3571" y="2850"/>
                  </a:cubicBezTo>
                  <a:cubicBezTo>
                    <a:pt x="3378" y="2967"/>
                    <a:pt x="3162" y="3029"/>
                    <a:pt x="2945" y="3029"/>
                  </a:cubicBezTo>
                  <a:cubicBezTo>
                    <a:pt x="2930" y="3029"/>
                    <a:pt x="2916" y="3029"/>
                    <a:pt x="2901" y="3028"/>
                  </a:cubicBezTo>
                  <a:cubicBezTo>
                    <a:pt x="2660" y="3020"/>
                    <a:pt x="2437" y="2966"/>
                    <a:pt x="2223" y="2877"/>
                  </a:cubicBezTo>
                  <a:cubicBezTo>
                    <a:pt x="1786" y="2689"/>
                    <a:pt x="1384" y="2448"/>
                    <a:pt x="1018" y="2154"/>
                  </a:cubicBezTo>
                  <a:cubicBezTo>
                    <a:pt x="839" y="2011"/>
                    <a:pt x="661" y="1850"/>
                    <a:pt x="500" y="1681"/>
                  </a:cubicBezTo>
                  <a:cubicBezTo>
                    <a:pt x="337" y="1526"/>
                    <a:pt x="198" y="1354"/>
                    <a:pt x="76" y="1165"/>
                  </a:cubicBezTo>
                  <a:lnTo>
                    <a:pt x="76" y="1165"/>
                  </a:lnTo>
                  <a:cubicBezTo>
                    <a:pt x="445" y="904"/>
                    <a:pt x="839" y="668"/>
                    <a:pt x="1241" y="467"/>
                  </a:cubicBezTo>
                  <a:cubicBezTo>
                    <a:pt x="1652" y="253"/>
                    <a:pt x="2098" y="110"/>
                    <a:pt x="2562" y="39"/>
                  </a:cubicBezTo>
                  <a:cubicBezTo>
                    <a:pt x="2629" y="31"/>
                    <a:pt x="2696" y="27"/>
                    <a:pt x="2762" y="27"/>
                  </a:cubicBezTo>
                  <a:cubicBezTo>
                    <a:pt x="3157" y="27"/>
                    <a:pt x="3542" y="163"/>
                    <a:pt x="3847" y="422"/>
                  </a:cubicBezTo>
                  <a:cubicBezTo>
                    <a:pt x="4026" y="574"/>
                    <a:pt x="4160" y="770"/>
                    <a:pt x="4231" y="994"/>
                  </a:cubicBezTo>
                  <a:cubicBezTo>
                    <a:pt x="4293" y="1217"/>
                    <a:pt x="4311" y="1449"/>
                    <a:pt x="4276" y="1681"/>
                  </a:cubicBezTo>
                  <a:cubicBezTo>
                    <a:pt x="4311" y="1449"/>
                    <a:pt x="4302" y="1208"/>
                    <a:pt x="4240" y="985"/>
                  </a:cubicBezTo>
                  <a:cubicBezTo>
                    <a:pt x="4168" y="761"/>
                    <a:pt x="4044" y="565"/>
                    <a:pt x="3865" y="413"/>
                  </a:cubicBezTo>
                  <a:cubicBezTo>
                    <a:pt x="3549" y="144"/>
                    <a:pt x="3154" y="1"/>
                    <a:pt x="2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44"/>
            <p:cNvSpPr/>
            <p:nvPr/>
          </p:nvSpPr>
          <p:spPr>
            <a:xfrm>
              <a:off x="6962494" y="552666"/>
              <a:ext cx="460244" cy="158167"/>
            </a:xfrm>
            <a:custGeom>
              <a:avLst/>
              <a:gdLst/>
              <a:ahLst/>
              <a:cxnLst/>
              <a:rect l="l" t="t" r="r" b="b"/>
              <a:pathLst>
                <a:path w="4842" h="1664" extrusionOk="0">
                  <a:moveTo>
                    <a:pt x="2640" y="0"/>
                  </a:moveTo>
                  <a:cubicBezTo>
                    <a:pt x="2632" y="0"/>
                    <a:pt x="2967" y="516"/>
                    <a:pt x="3141" y="742"/>
                  </a:cubicBezTo>
                  <a:lnTo>
                    <a:pt x="3168" y="769"/>
                  </a:lnTo>
                  <a:cubicBezTo>
                    <a:pt x="2927" y="751"/>
                    <a:pt x="2686" y="742"/>
                    <a:pt x="2454" y="715"/>
                  </a:cubicBezTo>
                  <a:cubicBezTo>
                    <a:pt x="2267" y="698"/>
                    <a:pt x="2079" y="680"/>
                    <a:pt x="1892" y="662"/>
                  </a:cubicBezTo>
                  <a:lnTo>
                    <a:pt x="1401" y="198"/>
                  </a:lnTo>
                  <a:lnTo>
                    <a:pt x="1321" y="117"/>
                  </a:lnTo>
                  <a:lnTo>
                    <a:pt x="1321" y="117"/>
                  </a:lnTo>
                  <a:cubicBezTo>
                    <a:pt x="1463" y="305"/>
                    <a:pt x="1624" y="483"/>
                    <a:pt x="1785" y="644"/>
                  </a:cubicBezTo>
                  <a:cubicBezTo>
                    <a:pt x="1365" y="590"/>
                    <a:pt x="955" y="537"/>
                    <a:pt x="535" y="474"/>
                  </a:cubicBezTo>
                  <a:lnTo>
                    <a:pt x="44" y="394"/>
                  </a:lnTo>
                  <a:cubicBezTo>
                    <a:pt x="43" y="394"/>
                    <a:pt x="41" y="394"/>
                    <a:pt x="40" y="394"/>
                  </a:cubicBezTo>
                  <a:cubicBezTo>
                    <a:pt x="0" y="394"/>
                    <a:pt x="797" y="584"/>
                    <a:pt x="1330" y="689"/>
                  </a:cubicBezTo>
                  <a:lnTo>
                    <a:pt x="1071" y="947"/>
                  </a:lnTo>
                  <a:lnTo>
                    <a:pt x="1026" y="992"/>
                  </a:lnTo>
                  <a:cubicBezTo>
                    <a:pt x="1160" y="912"/>
                    <a:pt x="1285" y="814"/>
                    <a:pt x="1401" y="715"/>
                  </a:cubicBezTo>
                  <a:lnTo>
                    <a:pt x="1410" y="706"/>
                  </a:lnTo>
                  <a:cubicBezTo>
                    <a:pt x="1731" y="760"/>
                    <a:pt x="1981" y="796"/>
                    <a:pt x="2302" y="831"/>
                  </a:cubicBezTo>
                  <a:cubicBezTo>
                    <a:pt x="2436" y="840"/>
                    <a:pt x="2570" y="858"/>
                    <a:pt x="2695" y="867"/>
                  </a:cubicBezTo>
                  <a:lnTo>
                    <a:pt x="2160" y="1447"/>
                  </a:lnTo>
                  <a:lnTo>
                    <a:pt x="2070" y="1537"/>
                  </a:lnTo>
                  <a:cubicBezTo>
                    <a:pt x="2069" y="1538"/>
                    <a:pt x="2069" y="1539"/>
                    <a:pt x="2069" y="1539"/>
                  </a:cubicBezTo>
                  <a:cubicBezTo>
                    <a:pt x="2081" y="1539"/>
                    <a:pt x="2525" y="1144"/>
                    <a:pt x="2713" y="939"/>
                  </a:cubicBezTo>
                  <a:lnTo>
                    <a:pt x="2775" y="867"/>
                  </a:lnTo>
                  <a:cubicBezTo>
                    <a:pt x="2972" y="885"/>
                    <a:pt x="3168" y="894"/>
                    <a:pt x="3356" y="912"/>
                  </a:cubicBezTo>
                  <a:lnTo>
                    <a:pt x="3472" y="930"/>
                  </a:lnTo>
                  <a:lnTo>
                    <a:pt x="3025" y="1563"/>
                  </a:lnTo>
                  <a:lnTo>
                    <a:pt x="2954" y="1661"/>
                  </a:lnTo>
                  <a:cubicBezTo>
                    <a:pt x="2953" y="1663"/>
                    <a:pt x="2953" y="1663"/>
                    <a:pt x="2953" y="1663"/>
                  </a:cubicBezTo>
                  <a:cubicBezTo>
                    <a:pt x="2956" y="1663"/>
                    <a:pt x="3335" y="1225"/>
                    <a:pt x="3498" y="1001"/>
                  </a:cubicBezTo>
                  <a:lnTo>
                    <a:pt x="3543" y="930"/>
                  </a:lnTo>
                  <a:cubicBezTo>
                    <a:pt x="3748" y="956"/>
                    <a:pt x="3945" y="983"/>
                    <a:pt x="4150" y="1028"/>
                  </a:cubicBezTo>
                  <a:cubicBezTo>
                    <a:pt x="4346" y="1055"/>
                    <a:pt x="4543" y="1117"/>
                    <a:pt x="4739" y="1197"/>
                  </a:cubicBezTo>
                  <a:cubicBezTo>
                    <a:pt x="4744" y="1199"/>
                    <a:pt x="4750" y="1200"/>
                    <a:pt x="4755" y="1200"/>
                  </a:cubicBezTo>
                  <a:cubicBezTo>
                    <a:pt x="4809" y="1200"/>
                    <a:pt x="4841" y="1122"/>
                    <a:pt x="4792" y="1081"/>
                  </a:cubicBezTo>
                  <a:cubicBezTo>
                    <a:pt x="4632" y="1010"/>
                    <a:pt x="4462" y="956"/>
                    <a:pt x="4284" y="921"/>
                  </a:cubicBezTo>
                  <a:cubicBezTo>
                    <a:pt x="4061" y="876"/>
                    <a:pt x="3837" y="840"/>
                    <a:pt x="3605" y="814"/>
                  </a:cubicBezTo>
                  <a:cubicBezTo>
                    <a:pt x="3489" y="796"/>
                    <a:pt x="3364" y="787"/>
                    <a:pt x="3248" y="778"/>
                  </a:cubicBezTo>
                  <a:lnTo>
                    <a:pt x="2713" y="100"/>
                  </a:lnTo>
                  <a:lnTo>
                    <a:pt x="2642" y="1"/>
                  </a:lnTo>
                  <a:cubicBezTo>
                    <a:pt x="2641" y="1"/>
                    <a:pt x="2640" y="0"/>
                    <a:pt x="2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44"/>
            <p:cNvSpPr/>
            <p:nvPr/>
          </p:nvSpPr>
          <p:spPr>
            <a:xfrm>
              <a:off x="7033782" y="605040"/>
              <a:ext cx="482867" cy="460910"/>
            </a:xfrm>
            <a:custGeom>
              <a:avLst/>
              <a:gdLst/>
              <a:ahLst/>
              <a:cxnLst/>
              <a:rect l="l" t="t" r="r" b="b"/>
              <a:pathLst>
                <a:path w="5080" h="4849" extrusionOk="0">
                  <a:moveTo>
                    <a:pt x="4991" y="0"/>
                  </a:moveTo>
                  <a:cubicBezTo>
                    <a:pt x="4985" y="0"/>
                    <a:pt x="4978" y="1"/>
                    <a:pt x="4971" y="4"/>
                  </a:cubicBezTo>
                  <a:cubicBezTo>
                    <a:pt x="4025" y="334"/>
                    <a:pt x="3328" y="1191"/>
                    <a:pt x="2980" y="2119"/>
                  </a:cubicBezTo>
                  <a:cubicBezTo>
                    <a:pt x="2592" y="2011"/>
                    <a:pt x="2194" y="1958"/>
                    <a:pt x="1797" y="1958"/>
                  </a:cubicBezTo>
                  <a:cubicBezTo>
                    <a:pt x="1210" y="1958"/>
                    <a:pt x="625" y="2074"/>
                    <a:pt x="71" y="2297"/>
                  </a:cubicBezTo>
                  <a:cubicBezTo>
                    <a:pt x="0" y="2329"/>
                    <a:pt x="19" y="2429"/>
                    <a:pt x="79" y="2429"/>
                  </a:cubicBezTo>
                  <a:cubicBezTo>
                    <a:pt x="87" y="2429"/>
                    <a:pt x="97" y="2427"/>
                    <a:pt x="107" y="2422"/>
                  </a:cubicBezTo>
                  <a:cubicBezTo>
                    <a:pt x="643" y="2204"/>
                    <a:pt x="1213" y="2092"/>
                    <a:pt x="1785" y="2092"/>
                  </a:cubicBezTo>
                  <a:cubicBezTo>
                    <a:pt x="2147" y="2092"/>
                    <a:pt x="2509" y="2136"/>
                    <a:pt x="2864" y="2226"/>
                  </a:cubicBezTo>
                  <a:cubicBezTo>
                    <a:pt x="2195" y="2592"/>
                    <a:pt x="1624" y="3172"/>
                    <a:pt x="1186" y="3797"/>
                  </a:cubicBezTo>
                  <a:cubicBezTo>
                    <a:pt x="1156" y="3846"/>
                    <a:pt x="1201" y="3891"/>
                    <a:pt x="1247" y="3891"/>
                  </a:cubicBezTo>
                  <a:cubicBezTo>
                    <a:pt x="1268" y="3891"/>
                    <a:pt x="1289" y="3882"/>
                    <a:pt x="1302" y="3859"/>
                  </a:cubicBezTo>
                  <a:cubicBezTo>
                    <a:pt x="1731" y="3226"/>
                    <a:pt x="2302" y="2699"/>
                    <a:pt x="2971" y="2324"/>
                  </a:cubicBezTo>
                  <a:lnTo>
                    <a:pt x="2971" y="2324"/>
                  </a:lnTo>
                  <a:cubicBezTo>
                    <a:pt x="2998" y="3083"/>
                    <a:pt x="2847" y="3842"/>
                    <a:pt x="2534" y="4538"/>
                  </a:cubicBezTo>
                  <a:cubicBezTo>
                    <a:pt x="2510" y="4592"/>
                    <a:pt x="2555" y="4637"/>
                    <a:pt x="2595" y="4637"/>
                  </a:cubicBezTo>
                  <a:cubicBezTo>
                    <a:pt x="2614" y="4637"/>
                    <a:pt x="2632" y="4627"/>
                    <a:pt x="2641" y="4600"/>
                  </a:cubicBezTo>
                  <a:cubicBezTo>
                    <a:pt x="2945" y="3913"/>
                    <a:pt x="3141" y="3119"/>
                    <a:pt x="3096" y="2351"/>
                  </a:cubicBezTo>
                  <a:lnTo>
                    <a:pt x="3096" y="2351"/>
                  </a:lnTo>
                  <a:cubicBezTo>
                    <a:pt x="3775" y="3011"/>
                    <a:pt x="4230" y="3868"/>
                    <a:pt x="4382" y="4796"/>
                  </a:cubicBezTo>
                  <a:cubicBezTo>
                    <a:pt x="4389" y="4833"/>
                    <a:pt x="4413" y="4848"/>
                    <a:pt x="4440" y="4848"/>
                  </a:cubicBezTo>
                  <a:cubicBezTo>
                    <a:pt x="4479" y="4848"/>
                    <a:pt x="4521" y="4814"/>
                    <a:pt x="4515" y="4761"/>
                  </a:cubicBezTo>
                  <a:cubicBezTo>
                    <a:pt x="4346" y="3770"/>
                    <a:pt x="3846" y="2860"/>
                    <a:pt x="3105" y="2173"/>
                  </a:cubicBezTo>
                  <a:cubicBezTo>
                    <a:pt x="3436" y="1280"/>
                    <a:pt x="4105" y="450"/>
                    <a:pt x="5006" y="138"/>
                  </a:cubicBezTo>
                  <a:cubicBezTo>
                    <a:pt x="5079" y="113"/>
                    <a:pt x="5056" y="0"/>
                    <a:pt x="49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44"/>
            <p:cNvSpPr/>
            <p:nvPr/>
          </p:nvSpPr>
          <p:spPr>
            <a:xfrm>
              <a:off x="7401815" y="1010725"/>
              <a:ext cx="146001" cy="143244"/>
            </a:xfrm>
            <a:custGeom>
              <a:avLst/>
              <a:gdLst/>
              <a:ahLst/>
              <a:cxnLst/>
              <a:rect l="l" t="t" r="r" b="b"/>
              <a:pathLst>
                <a:path w="1536" h="1507" extrusionOk="0">
                  <a:moveTo>
                    <a:pt x="715" y="0"/>
                  </a:moveTo>
                  <a:cubicBezTo>
                    <a:pt x="621" y="0"/>
                    <a:pt x="527" y="21"/>
                    <a:pt x="438" y="64"/>
                  </a:cubicBezTo>
                  <a:cubicBezTo>
                    <a:pt x="117" y="225"/>
                    <a:pt x="1" y="653"/>
                    <a:pt x="179" y="1010"/>
                  </a:cubicBezTo>
                  <a:cubicBezTo>
                    <a:pt x="320" y="1292"/>
                    <a:pt x="632" y="1506"/>
                    <a:pt x="920" y="1506"/>
                  </a:cubicBezTo>
                  <a:cubicBezTo>
                    <a:pt x="997" y="1506"/>
                    <a:pt x="1073" y="1491"/>
                    <a:pt x="1143" y="1457"/>
                  </a:cubicBezTo>
                  <a:cubicBezTo>
                    <a:pt x="1465" y="1287"/>
                    <a:pt x="1536" y="769"/>
                    <a:pt x="1357" y="412"/>
                  </a:cubicBezTo>
                  <a:cubicBezTo>
                    <a:pt x="1221" y="152"/>
                    <a:pt x="969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44"/>
            <p:cNvSpPr/>
            <p:nvPr/>
          </p:nvSpPr>
          <p:spPr>
            <a:xfrm>
              <a:off x="7200784" y="1001790"/>
              <a:ext cx="144290" cy="144955"/>
            </a:xfrm>
            <a:custGeom>
              <a:avLst/>
              <a:gdLst/>
              <a:ahLst/>
              <a:cxnLst/>
              <a:rect l="l" t="t" r="r" b="b"/>
              <a:pathLst>
                <a:path w="1518" h="1525" extrusionOk="0">
                  <a:moveTo>
                    <a:pt x="805" y="0"/>
                  </a:moveTo>
                  <a:cubicBezTo>
                    <a:pt x="531" y="0"/>
                    <a:pt x="263" y="183"/>
                    <a:pt x="143" y="471"/>
                  </a:cubicBezTo>
                  <a:cubicBezTo>
                    <a:pt x="1" y="846"/>
                    <a:pt x="117" y="1354"/>
                    <a:pt x="456" y="1488"/>
                  </a:cubicBezTo>
                  <a:cubicBezTo>
                    <a:pt x="514" y="1513"/>
                    <a:pt x="576" y="1524"/>
                    <a:pt x="638" y="1524"/>
                  </a:cubicBezTo>
                  <a:cubicBezTo>
                    <a:pt x="935" y="1524"/>
                    <a:pt x="1250" y="1264"/>
                    <a:pt x="1375" y="962"/>
                  </a:cubicBezTo>
                  <a:cubicBezTo>
                    <a:pt x="1518" y="587"/>
                    <a:pt x="1366" y="176"/>
                    <a:pt x="1027" y="42"/>
                  </a:cubicBezTo>
                  <a:cubicBezTo>
                    <a:pt x="955" y="14"/>
                    <a:pt x="880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44"/>
            <p:cNvSpPr/>
            <p:nvPr/>
          </p:nvSpPr>
          <p:spPr>
            <a:xfrm>
              <a:off x="6940348" y="764538"/>
              <a:ext cx="153700" cy="125374"/>
            </a:xfrm>
            <a:custGeom>
              <a:avLst/>
              <a:gdLst/>
              <a:ahLst/>
              <a:cxnLst/>
              <a:rect l="l" t="t" r="r" b="b"/>
              <a:pathLst>
                <a:path w="1617" h="1319" extrusionOk="0">
                  <a:moveTo>
                    <a:pt x="876" y="0"/>
                  </a:moveTo>
                  <a:cubicBezTo>
                    <a:pt x="852" y="0"/>
                    <a:pt x="828" y="2"/>
                    <a:pt x="804" y="4"/>
                  </a:cubicBezTo>
                  <a:cubicBezTo>
                    <a:pt x="402" y="39"/>
                    <a:pt x="1" y="370"/>
                    <a:pt x="36" y="736"/>
                  </a:cubicBezTo>
                  <a:cubicBezTo>
                    <a:pt x="62" y="1070"/>
                    <a:pt x="472" y="1319"/>
                    <a:pt x="846" y="1319"/>
                  </a:cubicBezTo>
                  <a:cubicBezTo>
                    <a:pt x="871" y="1319"/>
                    <a:pt x="896" y="1318"/>
                    <a:pt x="920" y="1316"/>
                  </a:cubicBezTo>
                  <a:cubicBezTo>
                    <a:pt x="1322" y="1280"/>
                    <a:pt x="1616" y="959"/>
                    <a:pt x="1589" y="593"/>
                  </a:cubicBezTo>
                  <a:cubicBezTo>
                    <a:pt x="1556" y="257"/>
                    <a:pt x="1246" y="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44"/>
            <p:cNvSpPr/>
            <p:nvPr/>
          </p:nvSpPr>
          <p:spPr>
            <a:xfrm>
              <a:off x="7061631" y="927364"/>
              <a:ext cx="147712" cy="139347"/>
            </a:xfrm>
            <a:custGeom>
              <a:avLst/>
              <a:gdLst/>
              <a:ahLst/>
              <a:cxnLst/>
              <a:rect l="l" t="t" r="r" b="b"/>
              <a:pathLst>
                <a:path w="1554" h="1466" extrusionOk="0">
                  <a:moveTo>
                    <a:pt x="843" y="1"/>
                  </a:moveTo>
                  <a:cubicBezTo>
                    <a:pt x="625" y="1"/>
                    <a:pt x="404" y="107"/>
                    <a:pt x="260" y="308"/>
                  </a:cubicBezTo>
                  <a:cubicBezTo>
                    <a:pt x="19" y="629"/>
                    <a:pt x="1" y="1156"/>
                    <a:pt x="287" y="1370"/>
                  </a:cubicBezTo>
                  <a:cubicBezTo>
                    <a:pt x="377" y="1436"/>
                    <a:pt x="487" y="1465"/>
                    <a:pt x="603" y="1465"/>
                  </a:cubicBezTo>
                  <a:cubicBezTo>
                    <a:pt x="863" y="1465"/>
                    <a:pt x="1152" y="1316"/>
                    <a:pt x="1313" y="1093"/>
                  </a:cubicBezTo>
                  <a:cubicBezTo>
                    <a:pt x="1554" y="772"/>
                    <a:pt x="1509" y="334"/>
                    <a:pt x="1215" y="120"/>
                  </a:cubicBezTo>
                  <a:cubicBezTo>
                    <a:pt x="1104" y="40"/>
                    <a:pt x="974" y="1"/>
                    <a:pt x="8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44"/>
            <p:cNvSpPr/>
            <p:nvPr/>
          </p:nvSpPr>
          <p:spPr>
            <a:xfrm>
              <a:off x="7086249" y="956735"/>
              <a:ext cx="56081" cy="60548"/>
            </a:xfrm>
            <a:custGeom>
              <a:avLst/>
              <a:gdLst/>
              <a:ahLst/>
              <a:cxnLst/>
              <a:rect l="l" t="t" r="r" b="b"/>
              <a:pathLst>
                <a:path w="590" h="637" extrusionOk="0">
                  <a:moveTo>
                    <a:pt x="350" y="1"/>
                  </a:moveTo>
                  <a:cubicBezTo>
                    <a:pt x="333" y="1"/>
                    <a:pt x="318" y="3"/>
                    <a:pt x="304" y="8"/>
                  </a:cubicBezTo>
                  <a:lnTo>
                    <a:pt x="242" y="8"/>
                  </a:lnTo>
                  <a:cubicBezTo>
                    <a:pt x="233" y="17"/>
                    <a:pt x="215" y="17"/>
                    <a:pt x="206" y="25"/>
                  </a:cubicBezTo>
                  <a:cubicBezTo>
                    <a:pt x="188" y="34"/>
                    <a:pt x="179" y="34"/>
                    <a:pt x="161" y="43"/>
                  </a:cubicBezTo>
                  <a:cubicBezTo>
                    <a:pt x="153" y="52"/>
                    <a:pt x="126" y="70"/>
                    <a:pt x="108" y="88"/>
                  </a:cubicBezTo>
                  <a:lnTo>
                    <a:pt x="108" y="97"/>
                  </a:lnTo>
                  <a:cubicBezTo>
                    <a:pt x="90" y="115"/>
                    <a:pt x="72" y="133"/>
                    <a:pt x="63" y="150"/>
                  </a:cubicBezTo>
                  <a:cubicBezTo>
                    <a:pt x="54" y="150"/>
                    <a:pt x="54" y="159"/>
                    <a:pt x="54" y="159"/>
                  </a:cubicBezTo>
                  <a:cubicBezTo>
                    <a:pt x="36" y="186"/>
                    <a:pt x="28" y="213"/>
                    <a:pt x="19" y="240"/>
                  </a:cubicBezTo>
                  <a:cubicBezTo>
                    <a:pt x="10" y="266"/>
                    <a:pt x="1" y="302"/>
                    <a:pt x="1" y="329"/>
                  </a:cubicBezTo>
                  <a:cubicBezTo>
                    <a:pt x="1" y="365"/>
                    <a:pt x="1" y="400"/>
                    <a:pt x="10" y="436"/>
                  </a:cubicBezTo>
                  <a:lnTo>
                    <a:pt x="10" y="445"/>
                  </a:lnTo>
                  <a:lnTo>
                    <a:pt x="36" y="507"/>
                  </a:lnTo>
                  <a:lnTo>
                    <a:pt x="36" y="516"/>
                  </a:lnTo>
                  <a:lnTo>
                    <a:pt x="72" y="561"/>
                  </a:lnTo>
                  <a:lnTo>
                    <a:pt x="117" y="597"/>
                  </a:lnTo>
                  <a:cubicBezTo>
                    <a:pt x="144" y="615"/>
                    <a:pt x="161" y="623"/>
                    <a:pt x="188" y="623"/>
                  </a:cubicBezTo>
                  <a:cubicBezTo>
                    <a:pt x="206" y="632"/>
                    <a:pt x="226" y="637"/>
                    <a:pt x="247" y="637"/>
                  </a:cubicBezTo>
                  <a:cubicBezTo>
                    <a:pt x="269" y="637"/>
                    <a:pt x="291" y="632"/>
                    <a:pt x="313" y="623"/>
                  </a:cubicBezTo>
                  <a:cubicBezTo>
                    <a:pt x="322" y="623"/>
                    <a:pt x="340" y="615"/>
                    <a:pt x="349" y="615"/>
                  </a:cubicBezTo>
                  <a:cubicBezTo>
                    <a:pt x="367" y="606"/>
                    <a:pt x="376" y="606"/>
                    <a:pt x="385" y="597"/>
                  </a:cubicBezTo>
                  <a:lnTo>
                    <a:pt x="411" y="579"/>
                  </a:lnTo>
                  <a:cubicBezTo>
                    <a:pt x="420" y="579"/>
                    <a:pt x="420" y="570"/>
                    <a:pt x="429" y="570"/>
                  </a:cubicBezTo>
                  <a:lnTo>
                    <a:pt x="456" y="552"/>
                  </a:lnTo>
                  <a:lnTo>
                    <a:pt x="483" y="525"/>
                  </a:lnTo>
                  <a:lnTo>
                    <a:pt x="501" y="507"/>
                  </a:lnTo>
                  <a:cubicBezTo>
                    <a:pt x="536" y="472"/>
                    <a:pt x="572" y="418"/>
                    <a:pt x="581" y="365"/>
                  </a:cubicBezTo>
                  <a:cubicBezTo>
                    <a:pt x="581" y="347"/>
                    <a:pt x="590" y="311"/>
                    <a:pt x="590" y="293"/>
                  </a:cubicBezTo>
                  <a:cubicBezTo>
                    <a:pt x="590" y="266"/>
                    <a:pt x="590" y="249"/>
                    <a:pt x="581" y="222"/>
                  </a:cubicBezTo>
                  <a:cubicBezTo>
                    <a:pt x="581" y="195"/>
                    <a:pt x="572" y="177"/>
                    <a:pt x="563" y="150"/>
                  </a:cubicBezTo>
                  <a:cubicBezTo>
                    <a:pt x="554" y="142"/>
                    <a:pt x="554" y="133"/>
                    <a:pt x="545" y="124"/>
                  </a:cubicBezTo>
                  <a:cubicBezTo>
                    <a:pt x="527" y="79"/>
                    <a:pt x="492" y="52"/>
                    <a:pt x="456" y="34"/>
                  </a:cubicBezTo>
                  <a:cubicBezTo>
                    <a:pt x="447" y="34"/>
                    <a:pt x="411" y="17"/>
                    <a:pt x="402" y="8"/>
                  </a:cubicBezTo>
                  <a:cubicBezTo>
                    <a:pt x="385" y="3"/>
                    <a:pt x="367" y="1"/>
                    <a:pt x="3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44"/>
            <p:cNvSpPr/>
            <p:nvPr/>
          </p:nvSpPr>
          <p:spPr>
            <a:xfrm>
              <a:off x="6974281" y="783549"/>
              <a:ext cx="67107" cy="60263"/>
            </a:xfrm>
            <a:custGeom>
              <a:avLst/>
              <a:gdLst/>
              <a:ahLst/>
              <a:cxnLst/>
              <a:rect l="l" t="t" r="r" b="b"/>
              <a:pathLst>
                <a:path w="706" h="634" extrusionOk="0">
                  <a:moveTo>
                    <a:pt x="384" y="0"/>
                  </a:moveTo>
                  <a:lnTo>
                    <a:pt x="304" y="9"/>
                  </a:lnTo>
                  <a:lnTo>
                    <a:pt x="295" y="9"/>
                  </a:lnTo>
                  <a:lnTo>
                    <a:pt x="251" y="36"/>
                  </a:lnTo>
                  <a:cubicBezTo>
                    <a:pt x="224" y="36"/>
                    <a:pt x="206" y="54"/>
                    <a:pt x="188" y="62"/>
                  </a:cubicBezTo>
                  <a:cubicBezTo>
                    <a:pt x="179" y="62"/>
                    <a:pt x="170" y="71"/>
                    <a:pt x="170" y="80"/>
                  </a:cubicBezTo>
                  <a:cubicBezTo>
                    <a:pt x="117" y="107"/>
                    <a:pt x="72" y="152"/>
                    <a:pt x="45" y="196"/>
                  </a:cubicBezTo>
                  <a:cubicBezTo>
                    <a:pt x="19" y="241"/>
                    <a:pt x="1" y="295"/>
                    <a:pt x="1" y="348"/>
                  </a:cubicBezTo>
                  <a:cubicBezTo>
                    <a:pt x="1" y="384"/>
                    <a:pt x="10" y="419"/>
                    <a:pt x="27" y="455"/>
                  </a:cubicBezTo>
                  <a:cubicBezTo>
                    <a:pt x="36" y="491"/>
                    <a:pt x="63" y="527"/>
                    <a:pt x="90" y="553"/>
                  </a:cubicBezTo>
                  <a:cubicBezTo>
                    <a:pt x="126" y="589"/>
                    <a:pt x="170" y="616"/>
                    <a:pt x="215" y="625"/>
                  </a:cubicBezTo>
                  <a:cubicBezTo>
                    <a:pt x="242" y="634"/>
                    <a:pt x="277" y="634"/>
                    <a:pt x="313" y="634"/>
                  </a:cubicBezTo>
                  <a:lnTo>
                    <a:pt x="331" y="634"/>
                  </a:lnTo>
                  <a:cubicBezTo>
                    <a:pt x="358" y="634"/>
                    <a:pt x="393" y="634"/>
                    <a:pt x="420" y="625"/>
                  </a:cubicBezTo>
                  <a:lnTo>
                    <a:pt x="465" y="625"/>
                  </a:lnTo>
                  <a:lnTo>
                    <a:pt x="527" y="598"/>
                  </a:lnTo>
                  <a:cubicBezTo>
                    <a:pt x="536" y="589"/>
                    <a:pt x="545" y="589"/>
                    <a:pt x="554" y="580"/>
                  </a:cubicBezTo>
                  <a:lnTo>
                    <a:pt x="572" y="580"/>
                  </a:lnTo>
                  <a:cubicBezTo>
                    <a:pt x="608" y="553"/>
                    <a:pt x="643" y="527"/>
                    <a:pt x="670" y="482"/>
                  </a:cubicBezTo>
                  <a:cubicBezTo>
                    <a:pt x="670" y="482"/>
                    <a:pt x="670" y="473"/>
                    <a:pt x="670" y="473"/>
                  </a:cubicBezTo>
                  <a:lnTo>
                    <a:pt x="670" y="464"/>
                  </a:lnTo>
                  <a:cubicBezTo>
                    <a:pt x="679" y="446"/>
                    <a:pt x="688" y="419"/>
                    <a:pt x="697" y="402"/>
                  </a:cubicBezTo>
                  <a:cubicBezTo>
                    <a:pt x="697" y="393"/>
                    <a:pt x="697" y="393"/>
                    <a:pt x="697" y="393"/>
                  </a:cubicBezTo>
                  <a:cubicBezTo>
                    <a:pt x="697" y="384"/>
                    <a:pt x="706" y="330"/>
                    <a:pt x="706" y="321"/>
                  </a:cubicBezTo>
                  <a:cubicBezTo>
                    <a:pt x="706" y="303"/>
                    <a:pt x="697" y="250"/>
                    <a:pt x="697" y="241"/>
                  </a:cubicBezTo>
                  <a:lnTo>
                    <a:pt x="706" y="205"/>
                  </a:lnTo>
                  <a:cubicBezTo>
                    <a:pt x="706" y="205"/>
                    <a:pt x="679" y="143"/>
                    <a:pt x="679" y="143"/>
                  </a:cubicBezTo>
                  <a:cubicBezTo>
                    <a:pt x="679" y="143"/>
                    <a:pt x="634" y="89"/>
                    <a:pt x="634" y="80"/>
                  </a:cubicBezTo>
                  <a:cubicBezTo>
                    <a:pt x="625" y="80"/>
                    <a:pt x="581" y="45"/>
                    <a:pt x="572" y="36"/>
                  </a:cubicBezTo>
                  <a:lnTo>
                    <a:pt x="500" y="9"/>
                  </a:lnTo>
                  <a:lnTo>
                    <a:pt x="492" y="9"/>
                  </a:lnTo>
                  <a:cubicBezTo>
                    <a:pt x="465" y="9"/>
                    <a:pt x="438" y="0"/>
                    <a:pt x="4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44"/>
            <p:cNvSpPr/>
            <p:nvPr/>
          </p:nvSpPr>
          <p:spPr>
            <a:xfrm>
              <a:off x="7233006" y="1029736"/>
              <a:ext cx="59503" cy="69769"/>
            </a:xfrm>
            <a:custGeom>
              <a:avLst/>
              <a:gdLst/>
              <a:ahLst/>
              <a:cxnLst/>
              <a:rect l="l" t="t" r="r" b="b"/>
              <a:pathLst>
                <a:path w="626" h="734" extrusionOk="0">
                  <a:moveTo>
                    <a:pt x="309" y="0"/>
                  </a:moveTo>
                  <a:cubicBezTo>
                    <a:pt x="289" y="0"/>
                    <a:pt x="269" y="3"/>
                    <a:pt x="251" y="7"/>
                  </a:cubicBezTo>
                  <a:cubicBezTo>
                    <a:pt x="206" y="25"/>
                    <a:pt x="161" y="43"/>
                    <a:pt x="126" y="79"/>
                  </a:cubicBezTo>
                  <a:lnTo>
                    <a:pt x="126" y="88"/>
                  </a:lnTo>
                  <a:cubicBezTo>
                    <a:pt x="108" y="114"/>
                    <a:pt x="90" y="132"/>
                    <a:pt x="72" y="150"/>
                  </a:cubicBezTo>
                  <a:cubicBezTo>
                    <a:pt x="63" y="159"/>
                    <a:pt x="63" y="168"/>
                    <a:pt x="63" y="177"/>
                  </a:cubicBezTo>
                  <a:cubicBezTo>
                    <a:pt x="54" y="186"/>
                    <a:pt x="45" y="204"/>
                    <a:pt x="45" y="221"/>
                  </a:cubicBezTo>
                  <a:cubicBezTo>
                    <a:pt x="28" y="239"/>
                    <a:pt x="19" y="266"/>
                    <a:pt x="10" y="293"/>
                  </a:cubicBezTo>
                  <a:cubicBezTo>
                    <a:pt x="10" y="302"/>
                    <a:pt x="10" y="311"/>
                    <a:pt x="10" y="320"/>
                  </a:cubicBezTo>
                  <a:cubicBezTo>
                    <a:pt x="1" y="346"/>
                    <a:pt x="1" y="382"/>
                    <a:pt x="1" y="409"/>
                  </a:cubicBezTo>
                  <a:cubicBezTo>
                    <a:pt x="1" y="445"/>
                    <a:pt x="1" y="489"/>
                    <a:pt x="10" y="525"/>
                  </a:cubicBezTo>
                  <a:cubicBezTo>
                    <a:pt x="19" y="569"/>
                    <a:pt x="45" y="614"/>
                    <a:pt x="81" y="650"/>
                  </a:cubicBezTo>
                  <a:cubicBezTo>
                    <a:pt x="108" y="677"/>
                    <a:pt x="144" y="694"/>
                    <a:pt x="179" y="712"/>
                  </a:cubicBezTo>
                  <a:cubicBezTo>
                    <a:pt x="199" y="725"/>
                    <a:pt x="228" y="734"/>
                    <a:pt x="256" y="734"/>
                  </a:cubicBezTo>
                  <a:cubicBezTo>
                    <a:pt x="267" y="734"/>
                    <a:pt x="277" y="733"/>
                    <a:pt x="286" y="730"/>
                  </a:cubicBezTo>
                  <a:cubicBezTo>
                    <a:pt x="340" y="730"/>
                    <a:pt x="385" y="721"/>
                    <a:pt x="429" y="694"/>
                  </a:cubicBezTo>
                  <a:cubicBezTo>
                    <a:pt x="492" y="659"/>
                    <a:pt x="536" y="614"/>
                    <a:pt x="572" y="561"/>
                  </a:cubicBezTo>
                  <a:lnTo>
                    <a:pt x="581" y="534"/>
                  </a:lnTo>
                  <a:cubicBezTo>
                    <a:pt x="590" y="516"/>
                    <a:pt x="608" y="489"/>
                    <a:pt x="617" y="462"/>
                  </a:cubicBezTo>
                  <a:lnTo>
                    <a:pt x="617" y="445"/>
                  </a:lnTo>
                  <a:cubicBezTo>
                    <a:pt x="626" y="418"/>
                    <a:pt x="626" y="382"/>
                    <a:pt x="626" y="355"/>
                  </a:cubicBezTo>
                  <a:cubicBezTo>
                    <a:pt x="626" y="346"/>
                    <a:pt x="626" y="337"/>
                    <a:pt x="626" y="328"/>
                  </a:cubicBezTo>
                  <a:lnTo>
                    <a:pt x="617" y="248"/>
                  </a:lnTo>
                  <a:cubicBezTo>
                    <a:pt x="617" y="239"/>
                    <a:pt x="608" y="221"/>
                    <a:pt x="608" y="212"/>
                  </a:cubicBezTo>
                  <a:cubicBezTo>
                    <a:pt x="599" y="195"/>
                    <a:pt x="590" y="168"/>
                    <a:pt x="572" y="141"/>
                  </a:cubicBezTo>
                  <a:cubicBezTo>
                    <a:pt x="545" y="105"/>
                    <a:pt x="510" y="70"/>
                    <a:pt x="474" y="43"/>
                  </a:cubicBezTo>
                  <a:cubicBezTo>
                    <a:pt x="438" y="25"/>
                    <a:pt x="402" y="7"/>
                    <a:pt x="367" y="7"/>
                  </a:cubicBezTo>
                  <a:cubicBezTo>
                    <a:pt x="349" y="3"/>
                    <a:pt x="329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44"/>
            <p:cNvSpPr/>
            <p:nvPr/>
          </p:nvSpPr>
          <p:spPr>
            <a:xfrm>
              <a:off x="7465498" y="1044279"/>
              <a:ext cx="56081" cy="63210"/>
            </a:xfrm>
            <a:custGeom>
              <a:avLst/>
              <a:gdLst/>
              <a:ahLst/>
              <a:cxnLst/>
              <a:rect l="l" t="t" r="r" b="b"/>
              <a:pathLst>
                <a:path w="590" h="665" extrusionOk="0">
                  <a:moveTo>
                    <a:pt x="286" y="0"/>
                  </a:moveTo>
                  <a:cubicBezTo>
                    <a:pt x="265" y="0"/>
                    <a:pt x="244" y="4"/>
                    <a:pt x="223" y="15"/>
                  </a:cubicBezTo>
                  <a:lnTo>
                    <a:pt x="152" y="42"/>
                  </a:lnTo>
                  <a:lnTo>
                    <a:pt x="98" y="77"/>
                  </a:lnTo>
                  <a:cubicBezTo>
                    <a:pt x="81" y="104"/>
                    <a:pt x="63" y="122"/>
                    <a:pt x="54" y="149"/>
                  </a:cubicBezTo>
                  <a:lnTo>
                    <a:pt x="45" y="167"/>
                  </a:lnTo>
                  <a:cubicBezTo>
                    <a:pt x="18" y="211"/>
                    <a:pt x="0" y="265"/>
                    <a:pt x="0" y="309"/>
                  </a:cubicBezTo>
                  <a:lnTo>
                    <a:pt x="0" y="318"/>
                  </a:lnTo>
                  <a:cubicBezTo>
                    <a:pt x="0" y="354"/>
                    <a:pt x="9" y="381"/>
                    <a:pt x="9" y="408"/>
                  </a:cubicBezTo>
                  <a:cubicBezTo>
                    <a:pt x="9" y="416"/>
                    <a:pt x="9" y="416"/>
                    <a:pt x="9" y="425"/>
                  </a:cubicBezTo>
                  <a:lnTo>
                    <a:pt x="9" y="434"/>
                  </a:lnTo>
                  <a:lnTo>
                    <a:pt x="45" y="515"/>
                  </a:lnTo>
                  <a:cubicBezTo>
                    <a:pt x="45" y="515"/>
                    <a:pt x="54" y="524"/>
                    <a:pt x="54" y="532"/>
                  </a:cubicBezTo>
                  <a:lnTo>
                    <a:pt x="98" y="586"/>
                  </a:lnTo>
                  <a:lnTo>
                    <a:pt x="152" y="631"/>
                  </a:lnTo>
                  <a:lnTo>
                    <a:pt x="223" y="657"/>
                  </a:lnTo>
                  <a:cubicBezTo>
                    <a:pt x="241" y="662"/>
                    <a:pt x="259" y="664"/>
                    <a:pt x="277" y="664"/>
                  </a:cubicBezTo>
                  <a:cubicBezTo>
                    <a:pt x="295" y="664"/>
                    <a:pt x="313" y="662"/>
                    <a:pt x="330" y="657"/>
                  </a:cubicBezTo>
                  <a:cubicBezTo>
                    <a:pt x="357" y="657"/>
                    <a:pt x="384" y="649"/>
                    <a:pt x="402" y="640"/>
                  </a:cubicBezTo>
                  <a:cubicBezTo>
                    <a:pt x="429" y="631"/>
                    <a:pt x="447" y="622"/>
                    <a:pt x="464" y="604"/>
                  </a:cubicBezTo>
                  <a:cubicBezTo>
                    <a:pt x="482" y="595"/>
                    <a:pt x="500" y="577"/>
                    <a:pt x="518" y="550"/>
                  </a:cubicBezTo>
                  <a:cubicBezTo>
                    <a:pt x="536" y="524"/>
                    <a:pt x="554" y="497"/>
                    <a:pt x="563" y="461"/>
                  </a:cubicBezTo>
                  <a:lnTo>
                    <a:pt x="571" y="443"/>
                  </a:lnTo>
                  <a:cubicBezTo>
                    <a:pt x="589" y="399"/>
                    <a:pt x="589" y="345"/>
                    <a:pt x="580" y="300"/>
                  </a:cubicBezTo>
                  <a:cubicBezTo>
                    <a:pt x="580" y="292"/>
                    <a:pt x="580" y="283"/>
                    <a:pt x="580" y="283"/>
                  </a:cubicBezTo>
                  <a:lnTo>
                    <a:pt x="580" y="256"/>
                  </a:lnTo>
                  <a:cubicBezTo>
                    <a:pt x="580" y="247"/>
                    <a:pt x="571" y="238"/>
                    <a:pt x="571" y="229"/>
                  </a:cubicBezTo>
                  <a:cubicBezTo>
                    <a:pt x="554" y="193"/>
                    <a:pt x="545" y="167"/>
                    <a:pt x="527" y="140"/>
                  </a:cubicBezTo>
                  <a:lnTo>
                    <a:pt x="482" y="86"/>
                  </a:lnTo>
                  <a:cubicBezTo>
                    <a:pt x="464" y="59"/>
                    <a:pt x="429" y="42"/>
                    <a:pt x="402" y="24"/>
                  </a:cubicBezTo>
                  <a:cubicBezTo>
                    <a:pt x="375" y="15"/>
                    <a:pt x="357" y="6"/>
                    <a:pt x="330" y="6"/>
                  </a:cubicBezTo>
                  <a:cubicBezTo>
                    <a:pt x="316" y="2"/>
                    <a:pt x="301" y="0"/>
                    <a:pt x="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44"/>
            <p:cNvSpPr/>
            <p:nvPr/>
          </p:nvSpPr>
          <p:spPr>
            <a:xfrm>
              <a:off x="7408658" y="1009014"/>
              <a:ext cx="134975" cy="145335"/>
            </a:xfrm>
            <a:custGeom>
              <a:avLst/>
              <a:gdLst/>
              <a:ahLst/>
              <a:cxnLst/>
              <a:rect l="l" t="t" r="r" b="b"/>
              <a:pathLst>
                <a:path w="1420" h="1529" extrusionOk="0">
                  <a:moveTo>
                    <a:pt x="656" y="1"/>
                  </a:moveTo>
                  <a:cubicBezTo>
                    <a:pt x="570" y="1"/>
                    <a:pt x="484" y="19"/>
                    <a:pt x="402" y="56"/>
                  </a:cubicBezTo>
                  <a:cubicBezTo>
                    <a:pt x="223" y="136"/>
                    <a:pt x="90" y="288"/>
                    <a:pt x="45" y="475"/>
                  </a:cubicBezTo>
                  <a:cubicBezTo>
                    <a:pt x="1" y="660"/>
                    <a:pt x="18" y="854"/>
                    <a:pt x="104" y="1022"/>
                  </a:cubicBezTo>
                  <a:lnTo>
                    <a:pt x="104" y="1022"/>
                  </a:lnTo>
                  <a:cubicBezTo>
                    <a:pt x="18" y="854"/>
                    <a:pt x="1" y="660"/>
                    <a:pt x="54" y="484"/>
                  </a:cubicBezTo>
                  <a:cubicBezTo>
                    <a:pt x="132" y="205"/>
                    <a:pt x="379" y="30"/>
                    <a:pt x="641" y="30"/>
                  </a:cubicBezTo>
                  <a:cubicBezTo>
                    <a:pt x="741" y="30"/>
                    <a:pt x="842" y="55"/>
                    <a:pt x="937" y="109"/>
                  </a:cubicBezTo>
                  <a:cubicBezTo>
                    <a:pt x="1098" y="198"/>
                    <a:pt x="1223" y="341"/>
                    <a:pt x="1285" y="511"/>
                  </a:cubicBezTo>
                  <a:cubicBezTo>
                    <a:pt x="1357" y="680"/>
                    <a:pt x="1375" y="868"/>
                    <a:pt x="1339" y="1046"/>
                  </a:cubicBezTo>
                  <a:cubicBezTo>
                    <a:pt x="1312" y="1234"/>
                    <a:pt x="1196" y="1394"/>
                    <a:pt x="1027" y="1475"/>
                  </a:cubicBezTo>
                  <a:cubicBezTo>
                    <a:pt x="957" y="1499"/>
                    <a:pt x="885" y="1511"/>
                    <a:pt x="814" y="1511"/>
                  </a:cubicBezTo>
                  <a:cubicBezTo>
                    <a:pt x="702" y="1511"/>
                    <a:pt x="593" y="1481"/>
                    <a:pt x="500" y="1421"/>
                  </a:cubicBezTo>
                  <a:cubicBezTo>
                    <a:pt x="333" y="1333"/>
                    <a:pt x="200" y="1192"/>
                    <a:pt x="111" y="1034"/>
                  </a:cubicBezTo>
                  <a:lnTo>
                    <a:pt x="111" y="1034"/>
                  </a:lnTo>
                  <a:cubicBezTo>
                    <a:pt x="200" y="1192"/>
                    <a:pt x="332" y="1333"/>
                    <a:pt x="491" y="1421"/>
                  </a:cubicBezTo>
                  <a:cubicBezTo>
                    <a:pt x="598" y="1493"/>
                    <a:pt x="725" y="1528"/>
                    <a:pt x="851" y="1528"/>
                  </a:cubicBezTo>
                  <a:cubicBezTo>
                    <a:pt x="914" y="1528"/>
                    <a:pt x="976" y="1519"/>
                    <a:pt x="1036" y="1501"/>
                  </a:cubicBezTo>
                  <a:cubicBezTo>
                    <a:pt x="1214" y="1412"/>
                    <a:pt x="1348" y="1252"/>
                    <a:pt x="1384" y="1055"/>
                  </a:cubicBezTo>
                  <a:cubicBezTo>
                    <a:pt x="1419" y="868"/>
                    <a:pt x="1402" y="671"/>
                    <a:pt x="1339" y="493"/>
                  </a:cubicBezTo>
                  <a:cubicBezTo>
                    <a:pt x="1268" y="306"/>
                    <a:pt x="1125" y="163"/>
                    <a:pt x="955" y="73"/>
                  </a:cubicBezTo>
                  <a:cubicBezTo>
                    <a:pt x="859" y="25"/>
                    <a:pt x="758" y="1"/>
                    <a:pt x="656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44"/>
            <p:cNvSpPr/>
            <p:nvPr/>
          </p:nvSpPr>
          <p:spPr>
            <a:xfrm>
              <a:off x="7206772" y="1000840"/>
              <a:ext cx="134119" cy="147046"/>
            </a:xfrm>
            <a:custGeom>
              <a:avLst/>
              <a:gdLst/>
              <a:ahLst/>
              <a:cxnLst/>
              <a:rect l="l" t="t" r="r" b="b"/>
              <a:pathLst>
                <a:path w="1411" h="1547" extrusionOk="0">
                  <a:moveTo>
                    <a:pt x="740" y="1"/>
                  </a:moveTo>
                  <a:cubicBezTo>
                    <a:pt x="642" y="1"/>
                    <a:pt x="545" y="23"/>
                    <a:pt x="455" y="70"/>
                  </a:cubicBezTo>
                  <a:cubicBezTo>
                    <a:pt x="286" y="159"/>
                    <a:pt x="152" y="302"/>
                    <a:pt x="80" y="481"/>
                  </a:cubicBezTo>
                  <a:cubicBezTo>
                    <a:pt x="152" y="311"/>
                    <a:pt x="286" y="168"/>
                    <a:pt x="455" y="88"/>
                  </a:cubicBezTo>
                  <a:cubicBezTo>
                    <a:pt x="544" y="44"/>
                    <a:pt x="637" y="23"/>
                    <a:pt x="728" y="23"/>
                  </a:cubicBezTo>
                  <a:cubicBezTo>
                    <a:pt x="1001" y="23"/>
                    <a:pt x="1254" y="210"/>
                    <a:pt x="1321" y="499"/>
                  </a:cubicBezTo>
                  <a:cubicBezTo>
                    <a:pt x="1357" y="677"/>
                    <a:pt x="1339" y="865"/>
                    <a:pt x="1250" y="1034"/>
                  </a:cubicBezTo>
                  <a:cubicBezTo>
                    <a:pt x="1169" y="1195"/>
                    <a:pt x="1044" y="1329"/>
                    <a:pt x="884" y="1427"/>
                  </a:cubicBezTo>
                  <a:cubicBezTo>
                    <a:pt x="786" y="1487"/>
                    <a:pt x="677" y="1517"/>
                    <a:pt x="567" y="1517"/>
                  </a:cubicBezTo>
                  <a:cubicBezTo>
                    <a:pt x="497" y="1517"/>
                    <a:pt x="427" y="1505"/>
                    <a:pt x="357" y="1480"/>
                  </a:cubicBezTo>
                  <a:cubicBezTo>
                    <a:pt x="196" y="1382"/>
                    <a:pt x="80" y="1222"/>
                    <a:pt x="45" y="1043"/>
                  </a:cubicBezTo>
                  <a:cubicBezTo>
                    <a:pt x="1" y="858"/>
                    <a:pt x="18" y="663"/>
                    <a:pt x="78" y="486"/>
                  </a:cubicBezTo>
                  <a:lnTo>
                    <a:pt x="78" y="486"/>
                  </a:lnTo>
                  <a:cubicBezTo>
                    <a:pt x="18" y="663"/>
                    <a:pt x="1" y="858"/>
                    <a:pt x="36" y="1034"/>
                  </a:cubicBezTo>
                  <a:cubicBezTo>
                    <a:pt x="63" y="1230"/>
                    <a:pt x="179" y="1400"/>
                    <a:pt x="348" y="1489"/>
                  </a:cubicBezTo>
                  <a:cubicBezTo>
                    <a:pt x="425" y="1528"/>
                    <a:pt x="508" y="1546"/>
                    <a:pt x="590" y="1546"/>
                  </a:cubicBezTo>
                  <a:cubicBezTo>
                    <a:pt x="698" y="1546"/>
                    <a:pt x="805" y="1514"/>
                    <a:pt x="902" y="1454"/>
                  </a:cubicBezTo>
                  <a:cubicBezTo>
                    <a:pt x="1071" y="1364"/>
                    <a:pt x="1214" y="1222"/>
                    <a:pt x="1303" y="1052"/>
                  </a:cubicBezTo>
                  <a:cubicBezTo>
                    <a:pt x="1384" y="873"/>
                    <a:pt x="1410" y="677"/>
                    <a:pt x="1357" y="481"/>
                  </a:cubicBezTo>
                  <a:cubicBezTo>
                    <a:pt x="1312" y="293"/>
                    <a:pt x="1178" y="142"/>
                    <a:pt x="1000" y="52"/>
                  </a:cubicBezTo>
                  <a:cubicBezTo>
                    <a:pt x="915" y="19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44"/>
            <p:cNvSpPr/>
            <p:nvPr/>
          </p:nvSpPr>
          <p:spPr>
            <a:xfrm>
              <a:off x="6940348" y="761877"/>
              <a:ext cx="153700" cy="128131"/>
            </a:xfrm>
            <a:custGeom>
              <a:avLst/>
              <a:gdLst/>
              <a:ahLst/>
              <a:cxnLst/>
              <a:rect l="l" t="t" r="r" b="b"/>
              <a:pathLst>
                <a:path w="1617" h="1348" extrusionOk="0">
                  <a:moveTo>
                    <a:pt x="870" y="0"/>
                  </a:moveTo>
                  <a:cubicBezTo>
                    <a:pt x="822" y="0"/>
                    <a:pt x="773" y="5"/>
                    <a:pt x="724" y="14"/>
                  </a:cubicBezTo>
                  <a:cubicBezTo>
                    <a:pt x="536" y="50"/>
                    <a:pt x="358" y="148"/>
                    <a:pt x="224" y="282"/>
                  </a:cubicBezTo>
                  <a:cubicBezTo>
                    <a:pt x="72" y="407"/>
                    <a:pt x="1" y="603"/>
                    <a:pt x="27" y="799"/>
                  </a:cubicBezTo>
                  <a:cubicBezTo>
                    <a:pt x="72" y="987"/>
                    <a:pt x="206" y="1138"/>
                    <a:pt x="376" y="1228"/>
                  </a:cubicBezTo>
                  <a:cubicBezTo>
                    <a:pt x="520" y="1304"/>
                    <a:pt x="678" y="1348"/>
                    <a:pt x="838" y="1348"/>
                  </a:cubicBezTo>
                  <a:cubicBezTo>
                    <a:pt x="865" y="1348"/>
                    <a:pt x="893" y="1346"/>
                    <a:pt x="920" y="1344"/>
                  </a:cubicBezTo>
                  <a:lnTo>
                    <a:pt x="920" y="1344"/>
                  </a:lnTo>
                  <a:cubicBezTo>
                    <a:pt x="904" y="1344"/>
                    <a:pt x="889" y="1345"/>
                    <a:pt x="873" y="1345"/>
                  </a:cubicBezTo>
                  <a:cubicBezTo>
                    <a:pt x="701" y="1345"/>
                    <a:pt x="532" y="1300"/>
                    <a:pt x="384" y="1219"/>
                  </a:cubicBezTo>
                  <a:cubicBezTo>
                    <a:pt x="215" y="1129"/>
                    <a:pt x="99" y="978"/>
                    <a:pt x="54" y="799"/>
                  </a:cubicBezTo>
                  <a:cubicBezTo>
                    <a:pt x="36" y="612"/>
                    <a:pt x="108" y="433"/>
                    <a:pt x="251" y="308"/>
                  </a:cubicBezTo>
                  <a:cubicBezTo>
                    <a:pt x="384" y="183"/>
                    <a:pt x="554" y="103"/>
                    <a:pt x="733" y="67"/>
                  </a:cubicBezTo>
                  <a:cubicBezTo>
                    <a:pt x="783" y="57"/>
                    <a:pt x="833" y="52"/>
                    <a:pt x="884" y="52"/>
                  </a:cubicBezTo>
                  <a:cubicBezTo>
                    <a:pt x="1014" y="52"/>
                    <a:pt x="1143" y="86"/>
                    <a:pt x="1259" y="157"/>
                  </a:cubicBezTo>
                  <a:cubicBezTo>
                    <a:pt x="1420" y="246"/>
                    <a:pt x="1536" y="407"/>
                    <a:pt x="1571" y="585"/>
                  </a:cubicBezTo>
                  <a:cubicBezTo>
                    <a:pt x="1598" y="772"/>
                    <a:pt x="1545" y="960"/>
                    <a:pt x="1411" y="1103"/>
                  </a:cubicBezTo>
                  <a:cubicBezTo>
                    <a:pt x="1286" y="1237"/>
                    <a:pt x="1107" y="1326"/>
                    <a:pt x="920" y="1344"/>
                  </a:cubicBezTo>
                  <a:cubicBezTo>
                    <a:pt x="1107" y="1326"/>
                    <a:pt x="1286" y="1245"/>
                    <a:pt x="1420" y="1103"/>
                  </a:cubicBezTo>
                  <a:cubicBezTo>
                    <a:pt x="1554" y="969"/>
                    <a:pt x="1616" y="772"/>
                    <a:pt x="1589" y="585"/>
                  </a:cubicBezTo>
                  <a:cubicBezTo>
                    <a:pt x="1563" y="389"/>
                    <a:pt x="1447" y="219"/>
                    <a:pt x="1286" y="121"/>
                  </a:cubicBezTo>
                  <a:cubicBezTo>
                    <a:pt x="1159" y="41"/>
                    <a:pt x="1016" y="0"/>
                    <a:pt x="870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44"/>
            <p:cNvSpPr/>
            <p:nvPr/>
          </p:nvSpPr>
          <p:spPr>
            <a:xfrm>
              <a:off x="7065909" y="925653"/>
              <a:ext cx="136685" cy="142294"/>
            </a:xfrm>
            <a:custGeom>
              <a:avLst/>
              <a:gdLst/>
              <a:ahLst/>
              <a:cxnLst/>
              <a:rect l="l" t="t" r="r" b="b"/>
              <a:pathLst>
                <a:path w="1438" h="1497" extrusionOk="0">
                  <a:moveTo>
                    <a:pt x="781" y="0"/>
                  </a:moveTo>
                  <a:cubicBezTo>
                    <a:pt x="717" y="0"/>
                    <a:pt x="652" y="10"/>
                    <a:pt x="590" y="31"/>
                  </a:cubicBezTo>
                  <a:cubicBezTo>
                    <a:pt x="402" y="94"/>
                    <a:pt x="250" y="219"/>
                    <a:pt x="143" y="379"/>
                  </a:cubicBezTo>
                  <a:cubicBezTo>
                    <a:pt x="45" y="549"/>
                    <a:pt x="1" y="736"/>
                    <a:pt x="10" y="933"/>
                  </a:cubicBezTo>
                  <a:cubicBezTo>
                    <a:pt x="10" y="1129"/>
                    <a:pt x="108" y="1316"/>
                    <a:pt x="268" y="1423"/>
                  </a:cubicBezTo>
                  <a:cubicBezTo>
                    <a:pt x="365" y="1472"/>
                    <a:pt x="466" y="1496"/>
                    <a:pt x="567" y="1496"/>
                  </a:cubicBezTo>
                  <a:cubicBezTo>
                    <a:pt x="653" y="1496"/>
                    <a:pt x="739" y="1478"/>
                    <a:pt x="822" y="1441"/>
                  </a:cubicBezTo>
                  <a:cubicBezTo>
                    <a:pt x="1000" y="1379"/>
                    <a:pt x="1161" y="1263"/>
                    <a:pt x="1268" y="1111"/>
                  </a:cubicBezTo>
                  <a:lnTo>
                    <a:pt x="1268" y="1111"/>
                  </a:lnTo>
                  <a:cubicBezTo>
                    <a:pt x="1152" y="1263"/>
                    <a:pt x="1000" y="1370"/>
                    <a:pt x="822" y="1432"/>
                  </a:cubicBezTo>
                  <a:cubicBezTo>
                    <a:pt x="747" y="1462"/>
                    <a:pt x="670" y="1476"/>
                    <a:pt x="593" y="1476"/>
                  </a:cubicBezTo>
                  <a:cubicBezTo>
                    <a:pt x="485" y="1476"/>
                    <a:pt x="380" y="1449"/>
                    <a:pt x="286" y="1397"/>
                  </a:cubicBezTo>
                  <a:cubicBezTo>
                    <a:pt x="134" y="1290"/>
                    <a:pt x="45" y="1111"/>
                    <a:pt x="54" y="924"/>
                  </a:cubicBezTo>
                  <a:cubicBezTo>
                    <a:pt x="45" y="745"/>
                    <a:pt x="99" y="558"/>
                    <a:pt x="188" y="406"/>
                  </a:cubicBezTo>
                  <a:cubicBezTo>
                    <a:pt x="286" y="245"/>
                    <a:pt x="429" y="129"/>
                    <a:pt x="607" y="67"/>
                  </a:cubicBezTo>
                  <a:cubicBezTo>
                    <a:pt x="670" y="47"/>
                    <a:pt x="735" y="37"/>
                    <a:pt x="802" y="37"/>
                  </a:cubicBezTo>
                  <a:cubicBezTo>
                    <a:pt x="916" y="37"/>
                    <a:pt x="1032" y="67"/>
                    <a:pt x="1134" y="129"/>
                  </a:cubicBezTo>
                  <a:cubicBezTo>
                    <a:pt x="1295" y="228"/>
                    <a:pt x="1393" y="397"/>
                    <a:pt x="1411" y="585"/>
                  </a:cubicBezTo>
                  <a:cubicBezTo>
                    <a:pt x="1438" y="772"/>
                    <a:pt x="1384" y="959"/>
                    <a:pt x="1268" y="1111"/>
                  </a:cubicBezTo>
                  <a:cubicBezTo>
                    <a:pt x="1384" y="959"/>
                    <a:pt x="1438" y="772"/>
                    <a:pt x="1429" y="585"/>
                  </a:cubicBezTo>
                  <a:cubicBezTo>
                    <a:pt x="1411" y="397"/>
                    <a:pt x="1313" y="219"/>
                    <a:pt x="1152" y="112"/>
                  </a:cubicBezTo>
                  <a:cubicBezTo>
                    <a:pt x="1039" y="40"/>
                    <a:pt x="910" y="0"/>
                    <a:pt x="781" y="0"/>
                  </a:cubicBezTo>
                  <a:close/>
                </a:path>
              </a:pathLst>
            </a:custGeom>
            <a:solidFill>
              <a:srgbClr val="6B09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44"/>
            <p:cNvSpPr/>
            <p:nvPr/>
          </p:nvSpPr>
          <p:spPr>
            <a:xfrm>
              <a:off x="7491732" y="1129446"/>
              <a:ext cx="29846" cy="33363"/>
            </a:xfrm>
            <a:custGeom>
              <a:avLst/>
              <a:gdLst/>
              <a:ahLst/>
              <a:cxnLst/>
              <a:rect l="l" t="t" r="r" b="b"/>
              <a:pathLst>
                <a:path w="314" h="351" extrusionOk="0">
                  <a:moveTo>
                    <a:pt x="149" y="0"/>
                  </a:moveTo>
                  <a:cubicBezTo>
                    <a:pt x="141" y="0"/>
                    <a:pt x="134" y="1"/>
                    <a:pt x="126" y="2"/>
                  </a:cubicBezTo>
                  <a:lnTo>
                    <a:pt x="99" y="2"/>
                  </a:lnTo>
                  <a:cubicBezTo>
                    <a:pt x="81" y="2"/>
                    <a:pt x="63" y="11"/>
                    <a:pt x="54" y="20"/>
                  </a:cubicBezTo>
                  <a:cubicBezTo>
                    <a:pt x="37" y="29"/>
                    <a:pt x="37" y="38"/>
                    <a:pt x="28" y="47"/>
                  </a:cubicBezTo>
                  <a:cubicBezTo>
                    <a:pt x="19" y="56"/>
                    <a:pt x="10" y="74"/>
                    <a:pt x="1" y="92"/>
                  </a:cubicBezTo>
                  <a:lnTo>
                    <a:pt x="1" y="127"/>
                  </a:lnTo>
                  <a:cubicBezTo>
                    <a:pt x="1" y="145"/>
                    <a:pt x="1" y="163"/>
                    <a:pt x="10" y="181"/>
                  </a:cubicBezTo>
                  <a:cubicBezTo>
                    <a:pt x="10" y="190"/>
                    <a:pt x="19" y="190"/>
                    <a:pt x="19" y="199"/>
                  </a:cubicBezTo>
                  <a:lnTo>
                    <a:pt x="28" y="217"/>
                  </a:lnTo>
                  <a:cubicBezTo>
                    <a:pt x="37" y="226"/>
                    <a:pt x="46" y="243"/>
                    <a:pt x="46" y="252"/>
                  </a:cubicBezTo>
                  <a:cubicBezTo>
                    <a:pt x="54" y="270"/>
                    <a:pt x="54" y="288"/>
                    <a:pt x="72" y="297"/>
                  </a:cubicBezTo>
                  <a:cubicBezTo>
                    <a:pt x="81" y="315"/>
                    <a:pt x="90" y="324"/>
                    <a:pt x="108" y="333"/>
                  </a:cubicBezTo>
                  <a:cubicBezTo>
                    <a:pt x="126" y="342"/>
                    <a:pt x="144" y="350"/>
                    <a:pt x="162" y="350"/>
                  </a:cubicBezTo>
                  <a:lnTo>
                    <a:pt x="215" y="350"/>
                  </a:lnTo>
                  <a:lnTo>
                    <a:pt x="251" y="333"/>
                  </a:lnTo>
                  <a:cubicBezTo>
                    <a:pt x="269" y="324"/>
                    <a:pt x="287" y="306"/>
                    <a:pt x="295" y="288"/>
                  </a:cubicBezTo>
                  <a:lnTo>
                    <a:pt x="313" y="252"/>
                  </a:lnTo>
                  <a:cubicBezTo>
                    <a:pt x="313" y="234"/>
                    <a:pt x="313" y="217"/>
                    <a:pt x="313" y="199"/>
                  </a:cubicBezTo>
                  <a:cubicBezTo>
                    <a:pt x="304" y="163"/>
                    <a:pt x="287" y="136"/>
                    <a:pt x="278" y="110"/>
                  </a:cubicBezTo>
                  <a:cubicBezTo>
                    <a:pt x="278" y="101"/>
                    <a:pt x="269" y="92"/>
                    <a:pt x="260" y="83"/>
                  </a:cubicBezTo>
                  <a:cubicBezTo>
                    <a:pt x="251" y="65"/>
                    <a:pt x="242" y="47"/>
                    <a:pt x="233" y="38"/>
                  </a:cubicBezTo>
                  <a:cubicBezTo>
                    <a:pt x="211" y="16"/>
                    <a:pt x="183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44"/>
            <p:cNvSpPr/>
            <p:nvPr/>
          </p:nvSpPr>
          <p:spPr>
            <a:xfrm>
              <a:off x="7226258" y="1119466"/>
              <a:ext cx="32318" cy="34884"/>
            </a:xfrm>
            <a:custGeom>
              <a:avLst/>
              <a:gdLst/>
              <a:ahLst/>
              <a:cxnLst/>
              <a:rect l="l" t="t" r="r" b="b"/>
              <a:pathLst>
                <a:path w="340" h="367" extrusionOk="0">
                  <a:moveTo>
                    <a:pt x="197" y="0"/>
                  </a:moveTo>
                  <a:cubicBezTo>
                    <a:pt x="179" y="0"/>
                    <a:pt x="161" y="18"/>
                    <a:pt x="143" y="27"/>
                  </a:cubicBezTo>
                  <a:cubicBezTo>
                    <a:pt x="134" y="36"/>
                    <a:pt x="125" y="45"/>
                    <a:pt x="116" y="54"/>
                  </a:cubicBezTo>
                  <a:lnTo>
                    <a:pt x="81" y="81"/>
                  </a:lnTo>
                  <a:lnTo>
                    <a:pt x="63" y="98"/>
                  </a:lnTo>
                  <a:lnTo>
                    <a:pt x="54" y="98"/>
                  </a:lnTo>
                  <a:cubicBezTo>
                    <a:pt x="45" y="98"/>
                    <a:pt x="45" y="107"/>
                    <a:pt x="36" y="116"/>
                  </a:cubicBezTo>
                  <a:cubicBezTo>
                    <a:pt x="36" y="125"/>
                    <a:pt x="27" y="134"/>
                    <a:pt x="27" y="134"/>
                  </a:cubicBezTo>
                  <a:lnTo>
                    <a:pt x="18" y="161"/>
                  </a:lnTo>
                  <a:cubicBezTo>
                    <a:pt x="9" y="161"/>
                    <a:pt x="9" y="170"/>
                    <a:pt x="9" y="179"/>
                  </a:cubicBezTo>
                  <a:cubicBezTo>
                    <a:pt x="0" y="188"/>
                    <a:pt x="0" y="197"/>
                    <a:pt x="0" y="206"/>
                  </a:cubicBezTo>
                  <a:cubicBezTo>
                    <a:pt x="0" y="215"/>
                    <a:pt x="0" y="223"/>
                    <a:pt x="0" y="232"/>
                  </a:cubicBezTo>
                  <a:cubicBezTo>
                    <a:pt x="0" y="259"/>
                    <a:pt x="9" y="286"/>
                    <a:pt x="18" y="304"/>
                  </a:cubicBezTo>
                  <a:cubicBezTo>
                    <a:pt x="36" y="331"/>
                    <a:pt x="63" y="348"/>
                    <a:pt x="99" y="366"/>
                  </a:cubicBezTo>
                  <a:lnTo>
                    <a:pt x="170" y="366"/>
                  </a:lnTo>
                  <a:lnTo>
                    <a:pt x="206" y="348"/>
                  </a:lnTo>
                  <a:lnTo>
                    <a:pt x="232" y="331"/>
                  </a:lnTo>
                  <a:lnTo>
                    <a:pt x="250" y="313"/>
                  </a:lnTo>
                  <a:lnTo>
                    <a:pt x="277" y="286"/>
                  </a:lnTo>
                  <a:lnTo>
                    <a:pt x="277" y="277"/>
                  </a:lnTo>
                  <a:lnTo>
                    <a:pt x="286" y="250"/>
                  </a:lnTo>
                  <a:lnTo>
                    <a:pt x="295" y="215"/>
                  </a:lnTo>
                  <a:lnTo>
                    <a:pt x="322" y="179"/>
                  </a:lnTo>
                  <a:cubicBezTo>
                    <a:pt x="331" y="161"/>
                    <a:pt x="331" y="152"/>
                    <a:pt x="331" y="134"/>
                  </a:cubicBezTo>
                  <a:cubicBezTo>
                    <a:pt x="340" y="116"/>
                    <a:pt x="340" y="98"/>
                    <a:pt x="331" y="90"/>
                  </a:cubicBezTo>
                  <a:lnTo>
                    <a:pt x="331" y="54"/>
                  </a:lnTo>
                  <a:cubicBezTo>
                    <a:pt x="322" y="45"/>
                    <a:pt x="313" y="36"/>
                    <a:pt x="295" y="27"/>
                  </a:cubicBezTo>
                  <a:cubicBezTo>
                    <a:pt x="286" y="18"/>
                    <a:pt x="277" y="9"/>
                    <a:pt x="268" y="9"/>
                  </a:cubicBezTo>
                  <a:cubicBezTo>
                    <a:pt x="259" y="0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44"/>
            <p:cNvSpPr/>
            <p:nvPr/>
          </p:nvSpPr>
          <p:spPr>
            <a:xfrm>
              <a:off x="6925140" y="824232"/>
              <a:ext cx="44199" cy="26139"/>
            </a:xfrm>
            <a:custGeom>
              <a:avLst/>
              <a:gdLst/>
              <a:ahLst/>
              <a:cxnLst/>
              <a:rect l="l" t="t" r="r" b="b"/>
              <a:pathLst>
                <a:path w="465" h="275" extrusionOk="0">
                  <a:moveTo>
                    <a:pt x="241" y="0"/>
                  </a:moveTo>
                  <a:cubicBezTo>
                    <a:pt x="205" y="0"/>
                    <a:pt x="179" y="9"/>
                    <a:pt x="152" y="9"/>
                  </a:cubicBezTo>
                  <a:cubicBezTo>
                    <a:pt x="107" y="9"/>
                    <a:pt x="63" y="27"/>
                    <a:pt x="36" y="63"/>
                  </a:cubicBezTo>
                  <a:cubicBezTo>
                    <a:pt x="18" y="72"/>
                    <a:pt x="9" y="99"/>
                    <a:pt x="9" y="116"/>
                  </a:cubicBezTo>
                  <a:cubicBezTo>
                    <a:pt x="0" y="134"/>
                    <a:pt x="0" y="161"/>
                    <a:pt x="9" y="179"/>
                  </a:cubicBezTo>
                  <a:cubicBezTo>
                    <a:pt x="9" y="206"/>
                    <a:pt x="18" y="224"/>
                    <a:pt x="36" y="241"/>
                  </a:cubicBezTo>
                  <a:cubicBezTo>
                    <a:pt x="54" y="250"/>
                    <a:pt x="71" y="259"/>
                    <a:pt x="89" y="268"/>
                  </a:cubicBezTo>
                  <a:cubicBezTo>
                    <a:pt x="108" y="272"/>
                    <a:pt x="125" y="274"/>
                    <a:pt x="141" y="274"/>
                  </a:cubicBezTo>
                  <a:cubicBezTo>
                    <a:pt x="164" y="274"/>
                    <a:pt x="184" y="270"/>
                    <a:pt x="205" y="259"/>
                  </a:cubicBezTo>
                  <a:lnTo>
                    <a:pt x="268" y="241"/>
                  </a:lnTo>
                  <a:cubicBezTo>
                    <a:pt x="304" y="232"/>
                    <a:pt x="339" y="224"/>
                    <a:pt x="375" y="215"/>
                  </a:cubicBezTo>
                  <a:cubicBezTo>
                    <a:pt x="428" y="206"/>
                    <a:pt x="464" y="152"/>
                    <a:pt x="455" y="99"/>
                  </a:cubicBezTo>
                  <a:cubicBezTo>
                    <a:pt x="446" y="81"/>
                    <a:pt x="437" y="54"/>
                    <a:pt x="420" y="45"/>
                  </a:cubicBezTo>
                  <a:lnTo>
                    <a:pt x="411" y="18"/>
                  </a:lnTo>
                  <a:cubicBezTo>
                    <a:pt x="402" y="9"/>
                    <a:pt x="37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44"/>
            <p:cNvSpPr/>
            <p:nvPr/>
          </p:nvSpPr>
          <p:spPr>
            <a:xfrm>
              <a:off x="7071041" y="1027645"/>
              <a:ext cx="45910" cy="46956"/>
            </a:xfrm>
            <a:custGeom>
              <a:avLst/>
              <a:gdLst/>
              <a:ahLst/>
              <a:cxnLst/>
              <a:rect l="l" t="t" r="r" b="b"/>
              <a:pathLst>
                <a:path w="483" h="494" extrusionOk="0">
                  <a:moveTo>
                    <a:pt x="367" y="0"/>
                  </a:moveTo>
                  <a:cubicBezTo>
                    <a:pt x="361" y="0"/>
                    <a:pt x="355" y="1"/>
                    <a:pt x="348" y="2"/>
                  </a:cubicBezTo>
                  <a:cubicBezTo>
                    <a:pt x="304" y="2"/>
                    <a:pt x="268" y="11"/>
                    <a:pt x="241" y="38"/>
                  </a:cubicBezTo>
                  <a:lnTo>
                    <a:pt x="45" y="243"/>
                  </a:lnTo>
                  <a:cubicBezTo>
                    <a:pt x="18" y="270"/>
                    <a:pt x="0" y="306"/>
                    <a:pt x="0" y="350"/>
                  </a:cubicBezTo>
                  <a:cubicBezTo>
                    <a:pt x="0" y="431"/>
                    <a:pt x="72" y="493"/>
                    <a:pt x="152" y="493"/>
                  </a:cubicBezTo>
                  <a:cubicBezTo>
                    <a:pt x="188" y="493"/>
                    <a:pt x="223" y="475"/>
                    <a:pt x="250" y="449"/>
                  </a:cubicBezTo>
                  <a:lnTo>
                    <a:pt x="446" y="243"/>
                  </a:lnTo>
                  <a:cubicBezTo>
                    <a:pt x="473" y="217"/>
                    <a:pt x="482" y="181"/>
                    <a:pt x="482" y="136"/>
                  </a:cubicBezTo>
                  <a:cubicBezTo>
                    <a:pt x="482" y="101"/>
                    <a:pt x="473" y="65"/>
                    <a:pt x="446" y="38"/>
                  </a:cubicBezTo>
                  <a:cubicBezTo>
                    <a:pt x="424" y="16"/>
                    <a:pt x="396" y="0"/>
                    <a:pt x="3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340" name="Google Shape;4340;p44"/>
          <p:cNvSpPr/>
          <p:nvPr/>
        </p:nvSpPr>
        <p:spPr>
          <a:xfrm rot="5400000">
            <a:off x="11641100" y="53508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5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1" name="Google Shape;4341;p44"/>
          <p:cNvSpPr/>
          <p:nvPr/>
        </p:nvSpPr>
        <p:spPr>
          <a:xfrm rot="5400000">
            <a:off x="11641100" y="9551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lt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2" name="Google Shape;4342;p44">
            <a:hlinkClick r:id="rId4" action="ppaction://hlinksldjump"/>
          </p:cNvPr>
          <p:cNvSpPr txBox="1"/>
          <p:nvPr/>
        </p:nvSpPr>
        <p:spPr>
          <a:xfrm>
            <a:off x="11594767" y="835567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1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3" name="Google Shape;4343;p44"/>
          <p:cNvSpPr/>
          <p:nvPr/>
        </p:nvSpPr>
        <p:spPr>
          <a:xfrm rot="5400000">
            <a:off x="11641100" y="16419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4" name="Google Shape;4344;p44">
            <a:hlinkClick r:id="rId5" action="ppaction://hlinksldjump"/>
          </p:cNvPr>
          <p:cNvSpPr txBox="1"/>
          <p:nvPr/>
        </p:nvSpPr>
        <p:spPr>
          <a:xfrm>
            <a:off x="11594767" y="1520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2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5" name="Google Shape;4345;p44"/>
          <p:cNvSpPr/>
          <p:nvPr/>
        </p:nvSpPr>
        <p:spPr>
          <a:xfrm rot="5400000">
            <a:off x="11641100" y="23288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6" name="Google Shape;4346;p44">
            <a:hlinkClick r:id="" action="ppaction://noaction"/>
          </p:cNvPr>
          <p:cNvSpPr txBox="1"/>
          <p:nvPr/>
        </p:nvSpPr>
        <p:spPr>
          <a:xfrm>
            <a:off x="11594767" y="22226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3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7" name="Google Shape;4347;p44"/>
          <p:cNvSpPr/>
          <p:nvPr/>
        </p:nvSpPr>
        <p:spPr>
          <a:xfrm rot="5400000">
            <a:off x="11641100" y="3015700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48" name="Google Shape;4348;p44">
            <a:hlinkClick r:id="" action="ppaction://noaction"/>
          </p:cNvPr>
          <p:cNvSpPr txBox="1"/>
          <p:nvPr/>
        </p:nvSpPr>
        <p:spPr>
          <a:xfrm>
            <a:off x="11594767" y="2898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4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49" name="Google Shape;4349;p44"/>
          <p:cNvSpPr/>
          <p:nvPr/>
        </p:nvSpPr>
        <p:spPr>
          <a:xfrm rot="5400000">
            <a:off x="11641100" y="3702567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dk2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0" name="Google Shape;4350;p44">
            <a:hlinkClick r:id="" action="ppaction://noaction"/>
          </p:cNvPr>
          <p:cNvSpPr txBox="1"/>
          <p:nvPr/>
        </p:nvSpPr>
        <p:spPr>
          <a:xfrm>
            <a:off x="11594767" y="3581800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5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51" name="Google Shape;4351;p44"/>
          <p:cNvSpPr/>
          <p:nvPr/>
        </p:nvSpPr>
        <p:spPr>
          <a:xfrm rot="5400000">
            <a:off x="11641100" y="4389433"/>
            <a:ext cx="380400" cy="526400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  <a:effectLst>
            <a:outerShdw blurRad="14288" dist="38100" dir="4920000" algn="bl" rotWithShape="0">
              <a:srgbClr val="000000">
                <a:alpha val="18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2" name="Google Shape;4352;p44">
            <a:hlinkClick r:id="" action="ppaction://noaction"/>
          </p:cNvPr>
          <p:cNvSpPr txBox="1"/>
          <p:nvPr/>
        </p:nvSpPr>
        <p:spPr>
          <a:xfrm>
            <a:off x="11594767" y="4276833"/>
            <a:ext cx="526400" cy="7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defTabSz="1219170">
              <a:buClr>
                <a:srgbClr val="000000"/>
              </a:buClr>
            </a:pPr>
            <a:r>
              <a:rPr lang="en" sz="3200" kern="0">
                <a:solidFill>
                  <a:srgbClr val="FFFFFF"/>
                </a:solidFill>
                <a:uFill>
                  <a:noFill/>
                </a:uFill>
                <a:latin typeface="Grand Hotel"/>
                <a:ea typeface="Grand Hotel"/>
                <a:cs typeface="Grand Hotel"/>
                <a:sym typeface="Grand Hotel"/>
                <a:hlinkClick r:id="" action="ppaction://noaction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6</a:t>
            </a:r>
            <a:endParaRPr sz="3200" kern="0">
              <a:solidFill>
                <a:srgbClr val="FFFFFF"/>
              </a:solidFill>
              <a:latin typeface="Grand Hotel"/>
              <a:ea typeface="Grand Hotel"/>
              <a:cs typeface="Grand Hotel"/>
              <a:sym typeface="Grand Hotel"/>
            </a:endParaRPr>
          </a:p>
        </p:txBody>
      </p:sp>
      <p:sp>
        <p:nvSpPr>
          <p:cNvPr id="4353" name="Google Shape;4353;p44"/>
          <p:cNvSpPr/>
          <p:nvPr/>
        </p:nvSpPr>
        <p:spPr>
          <a:xfrm>
            <a:off x="11685141" y="5500819"/>
            <a:ext cx="242296" cy="260933"/>
          </a:xfrm>
          <a:custGeom>
            <a:avLst/>
            <a:gdLst/>
            <a:ahLst/>
            <a:cxnLst/>
            <a:rect l="l" t="t" r="r" b="b"/>
            <a:pathLst>
              <a:path w="10820" h="11654" extrusionOk="0">
                <a:moveTo>
                  <a:pt x="5410" y="1"/>
                </a:moveTo>
                <a:cubicBezTo>
                  <a:pt x="5383" y="1"/>
                  <a:pt x="5357" y="9"/>
                  <a:pt x="5336" y="26"/>
                </a:cubicBezTo>
                <a:lnTo>
                  <a:pt x="1" y="4673"/>
                </a:lnTo>
                <a:lnTo>
                  <a:pt x="1" y="11335"/>
                </a:lnTo>
                <a:cubicBezTo>
                  <a:pt x="1" y="11510"/>
                  <a:pt x="145" y="11653"/>
                  <a:pt x="320" y="11653"/>
                </a:cubicBezTo>
                <a:lnTo>
                  <a:pt x="10501" y="11653"/>
                </a:lnTo>
                <a:cubicBezTo>
                  <a:pt x="10675" y="11653"/>
                  <a:pt x="10819" y="11510"/>
                  <a:pt x="10819" y="11335"/>
                </a:cubicBezTo>
                <a:lnTo>
                  <a:pt x="10819" y="4673"/>
                </a:lnTo>
                <a:lnTo>
                  <a:pt x="5484" y="26"/>
                </a:lnTo>
                <a:cubicBezTo>
                  <a:pt x="5463" y="9"/>
                  <a:pt x="5437" y="1"/>
                  <a:pt x="541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4" name="Google Shape;4354;p44"/>
          <p:cNvSpPr/>
          <p:nvPr/>
        </p:nvSpPr>
        <p:spPr>
          <a:xfrm>
            <a:off x="11795113" y="5500819"/>
            <a:ext cx="132323" cy="260933"/>
          </a:xfrm>
          <a:custGeom>
            <a:avLst/>
            <a:gdLst/>
            <a:ahLst/>
            <a:cxnLst/>
            <a:rect l="l" t="t" r="r" b="b"/>
            <a:pathLst>
              <a:path w="5909" h="11654" extrusionOk="0">
                <a:moveTo>
                  <a:pt x="499" y="1"/>
                </a:moveTo>
                <a:cubicBezTo>
                  <a:pt x="472" y="1"/>
                  <a:pt x="446" y="9"/>
                  <a:pt x="425" y="26"/>
                </a:cubicBezTo>
                <a:lnTo>
                  <a:pt x="0" y="396"/>
                </a:lnTo>
                <a:cubicBezTo>
                  <a:pt x="1916" y="2031"/>
                  <a:pt x="4959" y="4670"/>
                  <a:pt x="4959" y="4670"/>
                </a:cubicBezTo>
                <a:lnTo>
                  <a:pt x="4959" y="11331"/>
                </a:lnTo>
                <a:cubicBezTo>
                  <a:pt x="4959" y="11510"/>
                  <a:pt x="4815" y="11653"/>
                  <a:pt x="4640" y="11653"/>
                </a:cubicBezTo>
                <a:lnTo>
                  <a:pt x="5590" y="11653"/>
                </a:lnTo>
                <a:cubicBezTo>
                  <a:pt x="5764" y="11653"/>
                  <a:pt x="5908" y="11510"/>
                  <a:pt x="5908" y="11331"/>
                </a:cubicBezTo>
                <a:lnTo>
                  <a:pt x="5908" y="4673"/>
                </a:lnTo>
                <a:lnTo>
                  <a:pt x="573" y="26"/>
                </a:lnTo>
                <a:cubicBezTo>
                  <a:pt x="552" y="9"/>
                  <a:pt x="526" y="1"/>
                  <a:pt x="4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5" name="Google Shape;4355;p44"/>
          <p:cNvSpPr/>
          <p:nvPr/>
        </p:nvSpPr>
        <p:spPr>
          <a:xfrm>
            <a:off x="11645326" y="5466380"/>
            <a:ext cx="321860" cy="142155"/>
          </a:xfrm>
          <a:custGeom>
            <a:avLst/>
            <a:gdLst/>
            <a:ahLst/>
            <a:cxnLst/>
            <a:rect l="l" t="t" r="r" b="b"/>
            <a:pathLst>
              <a:path w="14373" h="6349" extrusionOk="0">
                <a:moveTo>
                  <a:pt x="7187" y="0"/>
                </a:moveTo>
                <a:cubicBezTo>
                  <a:pt x="7161" y="0"/>
                  <a:pt x="7135" y="9"/>
                  <a:pt x="7114" y="26"/>
                </a:cubicBezTo>
                <a:lnTo>
                  <a:pt x="83" y="6149"/>
                </a:lnTo>
                <a:cubicBezTo>
                  <a:pt x="0" y="6218"/>
                  <a:pt x="52" y="6348"/>
                  <a:pt x="158" y="6348"/>
                </a:cubicBezTo>
                <a:lnTo>
                  <a:pt x="1779" y="6348"/>
                </a:lnTo>
                <a:lnTo>
                  <a:pt x="7114" y="1705"/>
                </a:lnTo>
                <a:cubicBezTo>
                  <a:pt x="7135" y="1686"/>
                  <a:pt x="7161" y="1677"/>
                  <a:pt x="7187" y="1677"/>
                </a:cubicBezTo>
                <a:cubicBezTo>
                  <a:pt x="7213" y="1677"/>
                  <a:pt x="7239" y="1686"/>
                  <a:pt x="7262" y="1705"/>
                </a:cubicBezTo>
                <a:lnTo>
                  <a:pt x="12597" y="6348"/>
                </a:lnTo>
                <a:lnTo>
                  <a:pt x="14218" y="6348"/>
                </a:lnTo>
                <a:cubicBezTo>
                  <a:pt x="14324" y="6348"/>
                  <a:pt x="14372" y="6218"/>
                  <a:pt x="14293" y="6149"/>
                </a:cubicBezTo>
                <a:lnTo>
                  <a:pt x="7262" y="26"/>
                </a:lnTo>
                <a:cubicBezTo>
                  <a:pt x="7239" y="9"/>
                  <a:pt x="7213" y="0"/>
                  <a:pt x="718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356" name="Google Shape;4356;p44">
            <a:hlinkClick r:id="rId6" action="ppaction://hlinksldjump"/>
          </p:cNvPr>
          <p:cNvSpPr/>
          <p:nvPr/>
        </p:nvSpPr>
        <p:spPr>
          <a:xfrm>
            <a:off x="11639034" y="5461700"/>
            <a:ext cx="334601" cy="304728"/>
          </a:xfrm>
          <a:custGeom>
            <a:avLst/>
            <a:gdLst/>
            <a:ahLst/>
            <a:cxnLst/>
            <a:rect l="l" t="t" r="r" b="b"/>
            <a:pathLst>
              <a:path w="14942" h="13610" extrusionOk="0">
                <a:moveTo>
                  <a:pt x="4548" y="1571"/>
                </a:moveTo>
                <a:lnTo>
                  <a:pt x="4548" y="2006"/>
                </a:lnTo>
                <a:lnTo>
                  <a:pt x="2272" y="2006"/>
                </a:lnTo>
                <a:lnTo>
                  <a:pt x="2272" y="1571"/>
                </a:lnTo>
                <a:close/>
                <a:moveTo>
                  <a:pt x="4164" y="2424"/>
                </a:moveTo>
                <a:lnTo>
                  <a:pt x="4164" y="2774"/>
                </a:lnTo>
                <a:lnTo>
                  <a:pt x="2728" y="4021"/>
                </a:lnTo>
                <a:lnTo>
                  <a:pt x="2728" y="2424"/>
                </a:lnTo>
                <a:close/>
                <a:moveTo>
                  <a:pt x="8937" y="7822"/>
                </a:moveTo>
                <a:cubicBezTo>
                  <a:pt x="8985" y="7822"/>
                  <a:pt x="9023" y="7859"/>
                  <a:pt x="9023" y="7907"/>
                </a:cubicBezTo>
                <a:lnTo>
                  <a:pt x="9023" y="13191"/>
                </a:lnTo>
                <a:lnTo>
                  <a:pt x="6175" y="13191"/>
                </a:lnTo>
                <a:lnTo>
                  <a:pt x="6175" y="7907"/>
                </a:lnTo>
                <a:cubicBezTo>
                  <a:pt x="6175" y="7859"/>
                  <a:pt x="6213" y="7822"/>
                  <a:pt x="6261" y="7822"/>
                </a:cubicBezTo>
                <a:close/>
                <a:moveTo>
                  <a:pt x="7469" y="1"/>
                </a:moveTo>
                <a:cubicBezTo>
                  <a:pt x="7394" y="1"/>
                  <a:pt x="7318" y="27"/>
                  <a:pt x="7258" y="80"/>
                </a:cubicBezTo>
                <a:lnTo>
                  <a:pt x="4966" y="2075"/>
                </a:lnTo>
                <a:lnTo>
                  <a:pt x="4966" y="1482"/>
                </a:lnTo>
                <a:cubicBezTo>
                  <a:pt x="4962" y="1300"/>
                  <a:pt x="4818" y="1153"/>
                  <a:pt x="4637" y="1153"/>
                </a:cubicBezTo>
                <a:lnTo>
                  <a:pt x="2180" y="1153"/>
                </a:lnTo>
                <a:cubicBezTo>
                  <a:pt x="1998" y="1153"/>
                  <a:pt x="1854" y="1300"/>
                  <a:pt x="1851" y="1482"/>
                </a:cubicBezTo>
                <a:lnTo>
                  <a:pt x="1851" y="2099"/>
                </a:lnTo>
                <a:cubicBezTo>
                  <a:pt x="1854" y="2277"/>
                  <a:pt x="1998" y="2424"/>
                  <a:pt x="2180" y="2424"/>
                </a:cubicBezTo>
                <a:lnTo>
                  <a:pt x="2310" y="2424"/>
                </a:lnTo>
                <a:lnTo>
                  <a:pt x="2310" y="4385"/>
                </a:lnTo>
                <a:lnTo>
                  <a:pt x="226" y="6201"/>
                </a:lnTo>
                <a:cubicBezTo>
                  <a:pt x="0" y="6396"/>
                  <a:pt x="141" y="6766"/>
                  <a:pt x="439" y="6766"/>
                </a:cubicBezTo>
                <a:lnTo>
                  <a:pt x="1851" y="6766"/>
                </a:lnTo>
                <a:lnTo>
                  <a:pt x="1851" y="10484"/>
                </a:lnTo>
                <a:cubicBezTo>
                  <a:pt x="1847" y="10604"/>
                  <a:pt x="1940" y="10704"/>
                  <a:pt x="2060" y="10704"/>
                </a:cubicBezTo>
                <a:cubicBezTo>
                  <a:pt x="2180" y="10704"/>
                  <a:pt x="2276" y="10604"/>
                  <a:pt x="2269" y="10484"/>
                </a:cubicBezTo>
                <a:lnTo>
                  <a:pt x="2269" y="6653"/>
                </a:lnTo>
                <a:lnTo>
                  <a:pt x="7471" y="2126"/>
                </a:lnTo>
                <a:lnTo>
                  <a:pt x="12669" y="6653"/>
                </a:lnTo>
                <a:lnTo>
                  <a:pt x="12669" y="13082"/>
                </a:lnTo>
                <a:cubicBezTo>
                  <a:pt x="12669" y="13140"/>
                  <a:pt x="12618" y="13191"/>
                  <a:pt x="12560" y="13191"/>
                </a:cubicBezTo>
                <a:lnTo>
                  <a:pt x="9441" y="13191"/>
                </a:lnTo>
                <a:lnTo>
                  <a:pt x="9441" y="7907"/>
                </a:lnTo>
                <a:cubicBezTo>
                  <a:pt x="9441" y="7630"/>
                  <a:pt x="9215" y="7404"/>
                  <a:pt x="8937" y="7404"/>
                </a:cubicBezTo>
                <a:lnTo>
                  <a:pt x="6261" y="7404"/>
                </a:lnTo>
                <a:cubicBezTo>
                  <a:pt x="5983" y="7404"/>
                  <a:pt x="5757" y="7630"/>
                  <a:pt x="5757" y="7907"/>
                </a:cubicBezTo>
                <a:lnTo>
                  <a:pt x="5757" y="13191"/>
                </a:lnTo>
                <a:lnTo>
                  <a:pt x="2379" y="13191"/>
                </a:lnTo>
                <a:cubicBezTo>
                  <a:pt x="2320" y="13191"/>
                  <a:pt x="2269" y="13140"/>
                  <a:pt x="2269" y="13082"/>
                </a:cubicBezTo>
                <a:lnTo>
                  <a:pt x="2269" y="11492"/>
                </a:lnTo>
                <a:cubicBezTo>
                  <a:pt x="2264" y="11358"/>
                  <a:pt x="2163" y="11291"/>
                  <a:pt x="2061" y="11291"/>
                </a:cubicBezTo>
                <a:cubicBezTo>
                  <a:pt x="1960" y="11291"/>
                  <a:pt x="1858" y="11358"/>
                  <a:pt x="1851" y="11492"/>
                </a:cubicBezTo>
                <a:lnTo>
                  <a:pt x="1851" y="13082"/>
                </a:lnTo>
                <a:cubicBezTo>
                  <a:pt x="1851" y="13373"/>
                  <a:pt x="2087" y="13609"/>
                  <a:pt x="2379" y="13609"/>
                </a:cubicBezTo>
                <a:lnTo>
                  <a:pt x="12560" y="13609"/>
                </a:lnTo>
                <a:cubicBezTo>
                  <a:pt x="12851" y="13609"/>
                  <a:pt x="13087" y="13373"/>
                  <a:pt x="13087" y="13082"/>
                </a:cubicBezTo>
                <a:lnTo>
                  <a:pt x="13087" y="6766"/>
                </a:lnTo>
                <a:lnTo>
                  <a:pt x="14499" y="6766"/>
                </a:lnTo>
                <a:cubicBezTo>
                  <a:pt x="14801" y="6766"/>
                  <a:pt x="14941" y="6396"/>
                  <a:pt x="14715" y="6201"/>
                </a:cubicBezTo>
                <a:lnTo>
                  <a:pt x="14712" y="6201"/>
                </a:lnTo>
                <a:lnTo>
                  <a:pt x="11675" y="3555"/>
                </a:lnTo>
                <a:cubicBezTo>
                  <a:pt x="11631" y="3517"/>
                  <a:pt x="11583" y="3501"/>
                  <a:pt x="11538" y="3501"/>
                </a:cubicBezTo>
                <a:cubicBezTo>
                  <a:pt x="11369" y="3501"/>
                  <a:pt x="11234" y="3727"/>
                  <a:pt x="11401" y="3871"/>
                </a:cubicBezTo>
                <a:lnTo>
                  <a:pt x="14245" y="6348"/>
                </a:lnTo>
                <a:lnTo>
                  <a:pt x="12954" y="6348"/>
                </a:lnTo>
                <a:lnTo>
                  <a:pt x="7680" y="1756"/>
                </a:lnTo>
                <a:cubicBezTo>
                  <a:pt x="7620" y="1703"/>
                  <a:pt x="7544" y="1677"/>
                  <a:pt x="7469" y="1677"/>
                </a:cubicBezTo>
                <a:cubicBezTo>
                  <a:pt x="7394" y="1677"/>
                  <a:pt x="7318" y="1703"/>
                  <a:pt x="7258" y="1756"/>
                </a:cubicBezTo>
                <a:lnTo>
                  <a:pt x="1981" y="6348"/>
                </a:lnTo>
                <a:lnTo>
                  <a:pt x="693" y="6348"/>
                </a:lnTo>
                <a:lnTo>
                  <a:pt x="2656" y="4638"/>
                </a:lnTo>
                <a:lnTo>
                  <a:pt x="4510" y="3024"/>
                </a:lnTo>
                <a:lnTo>
                  <a:pt x="7467" y="451"/>
                </a:lnTo>
                <a:lnTo>
                  <a:pt x="10644" y="3216"/>
                </a:lnTo>
                <a:cubicBezTo>
                  <a:pt x="10689" y="3254"/>
                  <a:pt x="10736" y="3271"/>
                  <a:pt x="10782" y="3271"/>
                </a:cubicBezTo>
                <a:cubicBezTo>
                  <a:pt x="10951" y="3271"/>
                  <a:pt x="11086" y="3044"/>
                  <a:pt x="10921" y="2901"/>
                </a:cubicBezTo>
                <a:lnTo>
                  <a:pt x="7680" y="80"/>
                </a:lnTo>
                <a:cubicBezTo>
                  <a:pt x="7620" y="27"/>
                  <a:pt x="7544" y="1"/>
                  <a:pt x="746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45" name="Text Box 5"/>
          <p:cNvSpPr txBox="1">
            <a:spLocks noChangeArrowheads="1"/>
          </p:cNvSpPr>
          <p:nvPr/>
        </p:nvSpPr>
        <p:spPr bwMode="auto">
          <a:xfrm>
            <a:off x="5359910" y="1316300"/>
            <a:ext cx="2193117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id-ID" sz="3600" b="1" u="sng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Bài</a:t>
            </a:r>
            <a:r>
              <a:rPr lang="en-US" altLang="id-ID" sz="3600" b="1" u="sng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id-ID" sz="3600" b="1" u="sng" dirty="0" err="1" smtClean="0">
                <a:solidFill>
                  <a:schemeClr val="tx1">
                    <a:lumMod val="75000"/>
                    <a:lumOff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giải</a:t>
            </a:r>
            <a:r>
              <a:rPr lang="en-US" altLang="id-ID" sz="3600" b="1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altLang="id-ID" sz="3600" b="1" dirty="0">
              <a:solidFill>
                <a:schemeClr val="tx1">
                  <a:lumMod val="75000"/>
                  <a:lumOff val="2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 Box 5"/>
          <p:cNvSpPr txBox="1">
            <a:spLocks noChangeArrowheads="1"/>
          </p:cNvSpPr>
          <p:nvPr/>
        </p:nvSpPr>
        <p:spPr bwMode="auto">
          <a:xfrm>
            <a:off x="3870983" y="2190947"/>
            <a:ext cx="6137891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id-ID" sz="4000" dirty="0" smtClean="0">
                <a:solidFill>
                  <a:srgbClr val="000000"/>
                </a:solidFill>
                <a:latin typeface="UTM Alberta Heavy" panose="02040603050506020204" pitchFamily="18" charset="0"/>
                <a:cs typeface="Times New Roman" pitchFamily="18" charset="0"/>
              </a:rPr>
              <a:t>Chu vi </a:t>
            </a:r>
            <a:r>
              <a:rPr lang="en-US" altLang="id-ID" sz="4000" dirty="0" err="1" smtClean="0">
                <a:solidFill>
                  <a:srgbClr val="000000"/>
                </a:solidFill>
                <a:latin typeface="UTM Alberta Heavy" panose="02040603050506020204" pitchFamily="18" charset="0"/>
                <a:cs typeface="Times New Roman" pitchFamily="18" charset="0"/>
              </a:rPr>
              <a:t>hình</a:t>
            </a:r>
            <a:r>
              <a:rPr lang="en-US" altLang="id-ID" sz="4000" dirty="0" smtClean="0">
                <a:solidFill>
                  <a:srgbClr val="000000"/>
                </a:solidFill>
                <a:latin typeface="UTM Alberta Heavy" panose="02040603050506020204" pitchFamily="18" charset="0"/>
                <a:cs typeface="Times New Roman" pitchFamily="18" charset="0"/>
              </a:rPr>
              <a:t> </a:t>
            </a:r>
            <a:r>
              <a:rPr lang="en-US" altLang="id-ID" sz="4000" dirty="0" err="1">
                <a:solidFill>
                  <a:srgbClr val="000000"/>
                </a:solidFill>
                <a:latin typeface="UTM Alberta Heavy" panose="02040603050506020204" pitchFamily="18" charset="0"/>
                <a:cs typeface="Times New Roman" pitchFamily="18" charset="0"/>
              </a:rPr>
              <a:t>chữ</a:t>
            </a:r>
            <a:r>
              <a:rPr lang="en-US" altLang="id-ID" sz="4000" dirty="0">
                <a:solidFill>
                  <a:srgbClr val="000000"/>
                </a:solidFill>
                <a:latin typeface="UTM Alberta Heavy" panose="02040603050506020204" pitchFamily="18" charset="0"/>
                <a:cs typeface="Times New Roman" pitchFamily="18" charset="0"/>
              </a:rPr>
              <a:t> </a:t>
            </a:r>
            <a:r>
              <a:rPr lang="en-US" altLang="id-ID" sz="4000" dirty="0" err="1">
                <a:solidFill>
                  <a:srgbClr val="000000"/>
                </a:solidFill>
                <a:latin typeface="UTM Alberta Heavy" panose="02040603050506020204" pitchFamily="18" charset="0"/>
                <a:cs typeface="Times New Roman" pitchFamily="18" charset="0"/>
              </a:rPr>
              <a:t>nhật</a:t>
            </a:r>
            <a:r>
              <a:rPr lang="en-US" altLang="id-ID" sz="4000" dirty="0">
                <a:solidFill>
                  <a:srgbClr val="000000"/>
                </a:solidFill>
                <a:latin typeface="UTM Alberta Heavy" panose="02040603050506020204" pitchFamily="18" charset="0"/>
                <a:cs typeface="Times New Roman" pitchFamily="18" charset="0"/>
              </a:rPr>
              <a:t> </a:t>
            </a:r>
            <a:r>
              <a:rPr lang="en-US" altLang="id-ID" sz="4000" dirty="0" err="1">
                <a:solidFill>
                  <a:srgbClr val="000000"/>
                </a:solidFill>
                <a:latin typeface="UTM Alberta Heavy" panose="02040603050506020204" pitchFamily="18" charset="0"/>
                <a:cs typeface="Times New Roman" pitchFamily="18" charset="0"/>
              </a:rPr>
              <a:t>là</a:t>
            </a:r>
            <a:r>
              <a:rPr lang="en-US" altLang="id-ID" sz="4000" dirty="0">
                <a:solidFill>
                  <a:srgbClr val="000000"/>
                </a:solidFill>
                <a:latin typeface="UTM Alberta Heavy" panose="02040603050506020204" pitchFamily="18" charset="0"/>
                <a:cs typeface="Times New Roman" pitchFamily="18" charset="0"/>
              </a:rPr>
              <a:t>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/>
              <p:cNvSpPr txBox="1"/>
              <p:nvPr/>
            </p:nvSpPr>
            <p:spPr>
              <a:xfrm>
                <a:off x="2937240" y="2973315"/>
                <a:ext cx="4649389" cy="1659685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ctrlPr>
                            <a:rPr lang="en-US" sz="48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f>
                            <m:fPr>
                              <m:ctrlPr>
                                <a:rPr lang="en-US" sz="480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4800" b="0" i="1" smtClean="0">
                                  <a:latin typeface="Cambria Math" panose="02040503050406030204" pitchFamily="18" charset="0"/>
                                </a:rPr>
                                <m:t>4</m:t>
                              </m:r>
                            </m:num>
                            <m:den>
                              <m:r>
                                <a:rPr lang="en-US" sz="4800" b="0" i="1" smtClean="0">
                                  <a:latin typeface="Cambria Math" panose="02040503050406030204" pitchFamily="18" charset="0"/>
                                </a:rPr>
                                <m:t>5</m:t>
                              </m:r>
                            </m:den>
                          </m:f>
                          <m:r>
                            <a:rPr lang="en-US" sz="48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f>
                            <m:fPr>
                              <m:ctrlPr>
                                <a:rPr lang="en-US" sz="4800" i="1" smtClean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r>
                                <a:rPr lang="en-US" sz="48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num>
                            <m:den>
                              <m:r>
                                <a:rPr lang="en-US" sz="4800" b="0" i="1" smtClean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den>
                          </m:f>
                        </m:e>
                      </m:d>
                    </m:oMath>
                  </m:oMathPara>
                </a14:m>
                <a:endParaRPr lang="en-US" sz="4800" dirty="0">
                  <a:latin typeface="UTM Alberta Heavy" panose="02040603050506020204" pitchFamily="18" charset="0"/>
                </a:endParaRPr>
              </a:p>
            </p:txBody>
          </p:sp>
        </mc:Choice>
        <mc:Fallback xmlns="">
          <p:sp>
            <p:nvSpPr>
              <p:cNvPr id="2" name="TextBox 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37240" y="2973315"/>
                <a:ext cx="4649389" cy="165968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/>
              <p:cNvSpPr txBox="1"/>
              <p:nvPr/>
            </p:nvSpPr>
            <p:spPr>
              <a:xfrm>
                <a:off x="6312920" y="2888912"/>
                <a:ext cx="2546881" cy="153074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4000" dirty="0" smtClean="0"/>
                  <a:t>X 2 =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6600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6600" b="0" i="1" smtClean="0">
                            <a:latin typeface="Cambria Math" panose="02040503050406030204" pitchFamily="18" charset="0"/>
                          </a:rPr>
                          <m:t>44</m:t>
                        </m:r>
                      </m:num>
                      <m:den>
                        <m:r>
                          <a:rPr lang="en-US" sz="6600" b="0" i="1" smtClean="0"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lang="en-US" sz="4000" dirty="0" smtClean="0"/>
                  <a:t>  </a:t>
                </a:r>
                <a:endParaRPr lang="en-US" sz="4000" dirty="0"/>
              </a:p>
            </p:txBody>
          </p:sp>
        </mc:Choice>
        <mc:Fallback xmlns="">
          <p:sp>
            <p:nvSpPr>
              <p:cNvPr id="3" name="TextBox 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2920" y="2888912"/>
                <a:ext cx="2546881" cy="1530740"/>
              </a:xfrm>
              <a:prstGeom prst="rect">
                <a:avLst/>
              </a:prstGeom>
              <a:blipFill>
                <a:blip r:embed="rId8"/>
                <a:stretch>
                  <a:fillRect l="-86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/>
              <p:cNvSpPr txBox="1"/>
              <p:nvPr/>
            </p:nvSpPr>
            <p:spPr>
              <a:xfrm>
                <a:off x="8603616" y="3278900"/>
                <a:ext cx="145456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600" dirty="0" smtClean="0"/>
                  <a:t>(m</a:t>
                </a:r>
                <a14:m>
                  <m:oMath xmlns:m="http://schemas.openxmlformats.org/officeDocument/2006/math">
                    <m:r>
                      <a:rPr lang="en-US" sz="3600" b="0" i="1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US" sz="3600" dirty="0"/>
              </a:p>
            </p:txBody>
          </p:sp>
        </mc:Choice>
        <mc:Fallback xmlns="">
          <p:sp>
            <p:nvSpPr>
              <p:cNvPr id="4" name="TextBox 3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603616" y="3278900"/>
                <a:ext cx="1454561" cy="646331"/>
              </a:xfrm>
              <a:prstGeom prst="rect">
                <a:avLst/>
              </a:prstGeom>
              <a:blipFill>
                <a:blip r:embed="rId9"/>
                <a:stretch>
                  <a:fillRect l="-12552" t="-15094" b="-3490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51" name="Text Box 5"/>
              <p:cNvSpPr txBox="1">
                <a:spLocks noChangeArrowheads="1"/>
              </p:cNvSpPr>
              <p:nvPr/>
            </p:nvSpPr>
            <p:spPr bwMode="auto">
              <a:xfrm>
                <a:off x="5027020" y="4458197"/>
                <a:ext cx="4601353" cy="139993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square">
                <a:spAutoFit/>
              </a:bodyPr>
              <a:lstStyle/>
              <a:p>
                <a:pPr algn="ctr">
                  <a:spcBef>
                    <a:spcPct val="50000"/>
                  </a:spcBef>
                </a:pPr>
                <a:r>
                  <a:rPr lang="en-US" altLang="id-ID" sz="3600" dirty="0" err="1">
                    <a:latin typeface="UTM Alberta Heavy" panose="02040603050506020204" pitchFamily="18" charset="0"/>
                    <a:cs typeface="Times New Roman" pitchFamily="18" charset="0"/>
                  </a:rPr>
                  <a:t>Đáp</a:t>
                </a:r>
                <a:r>
                  <a:rPr lang="en-US" altLang="id-ID" sz="3600" dirty="0">
                    <a:latin typeface="UTM Alberta Heavy" panose="02040603050506020204" pitchFamily="18" charset="0"/>
                    <a:cs typeface="Times New Roman" pitchFamily="18" charset="0"/>
                  </a:rPr>
                  <a:t> </a:t>
                </a:r>
                <a:r>
                  <a:rPr lang="en-US" altLang="id-ID" sz="3600" dirty="0" err="1">
                    <a:latin typeface="UTM Alberta Heavy" panose="02040603050506020204" pitchFamily="18" charset="0"/>
                    <a:cs typeface="Times New Roman" pitchFamily="18" charset="0"/>
                  </a:rPr>
                  <a:t>số</a:t>
                </a:r>
                <a:r>
                  <a:rPr lang="en-US" altLang="id-ID" sz="3600" dirty="0" smtClean="0">
                    <a:latin typeface="UTM Alberta Heavy" panose="02040603050506020204" pitchFamily="18" charset="0"/>
                    <a:cs typeface="Times New Roman" pitchFamily="18" charset="0"/>
                  </a:rPr>
                  <a:t>: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6000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sz="6000" b="0" i="1" smtClean="0">
                            <a:latin typeface="Cambria Math" panose="02040503050406030204" pitchFamily="18" charset="0"/>
                          </a:rPr>
                          <m:t>44</m:t>
                        </m:r>
                      </m:num>
                      <m:den>
                        <m:r>
                          <a:rPr lang="en-US" sz="6000" b="0" i="1" smtClean="0">
                            <a:latin typeface="Cambria Math" panose="02040503050406030204" pitchFamily="18" charset="0"/>
                          </a:rPr>
                          <m:t>15</m:t>
                        </m:r>
                      </m:den>
                    </m:f>
                  </m:oMath>
                </a14:m>
                <a:r>
                  <a:rPr lang="en-US" altLang="id-ID" sz="6000" dirty="0" smtClean="0">
                    <a:latin typeface="UTM Alberta Heavy" panose="02040603050506020204" pitchFamily="18" charset="0"/>
                    <a:cs typeface="Times New Roman" pitchFamily="18" charset="0"/>
                  </a:rPr>
                  <a:t> </a:t>
                </a:r>
                <a:endParaRPr lang="en-US" altLang="id-ID" sz="6000" dirty="0">
                  <a:latin typeface="UTM Alberta Heavy" panose="02040603050506020204" pitchFamily="18" charset="0"/>
                  <a:cs typeface="Times New Roman" pitchFamily="18" charset="0"/>
                </a:endParaRPr>
              </a:p>
            </p:txBody>
          </p:sp>
        </mc:Choice>
        <mc:Fallback xmlns="">
          <p:sp>
            <p:nvSpPr>
              <p:cNvPr id="151" name="Text Box 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5027020" y="4458197"/>
                <a:ext cx="4601353" cy="1399935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2" name="TextBox 151"/>
          <p:cNvSpPr txBox="1"/>
          <p:nvPr/>
        </p:nvSpPr>
        <p:spPr>
          <a:xfrm>
            <a:off x="8486595" y="4814653"/>
            <a:ext cx="145456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dirty="0" smtClean="0"/>
              <a:t>m</a:t>
            </a:r>
            <a:endParaRPr lang="en-US" sz="3600" dirty="0"/>
          </a:p>
        </p:txBody>
      </p:sp>
    </p:spTree>
    <p:extLst>
      <p:ext uri="{BB962C8B-B14F-4D97-AF65-F5344CB8AC3E}">
        <p14:creationId xmlns:p14="http://schemas.microsoft.com/office/powerpoint/2010/main" val="15433304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8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5" grpId="0"/>
      <p:bldP spid="2" grpId="0"/>
      <p:bldP spid="3" grpId="0"/>
      <p:bldP spid="4" grpId="0"/>
      <p:bldP spid="151" grpId="0"/>
      <p:bldP spid="152" grpId="0"/>
    </p:bldLst>
  </p:timing>
</p:sld>
</file>

<file path=ppt/theme/theme1.xml><?xml version="1.0" encoding="utf-8"?>
<a:theme xmlns:a="http://schemas.openxmlformats.org/drawingml/2006/main" name="Fall Activities Binder by Slidesgo">
  <a:themeElements>
    <a:clrScheme name="Simple Light">
      <a:dk1>
        <a:srgbClr val="622300"/>
      </a:dk1>
      <a:lt1>
        <a:srgbClr val="AF4F4F"/>
      </a:lt1>
      <a:dk2>
        <a:srgbClr val="E5771C"/>
      </a:dk2>
      <a:lt2>
        <a:srgbClr val="EB9B00"/>
      </a:lt2>
      <a:accent1>
        <a:srgbClr val="EC4940"/>
      </a:accent1>
      <a:accent2>
        <a:srgbClr val="9F200A"/>
      </a:accent2>
      <a:accent3>
        <a:srgbClr val="7F7C18"/>
      </a:accent3>
      <a:accent4>
        <a:srgbClr val="AAA61E"/>
      </a:accent4>
      <a:accent5>
        <a:srgbClr val="76B5AF"/>
      </a:accent5>
      <a:accent6>
        <a:srgbClr val="FFC83A"/>
      </a:accent6>
      <a:hlink>
        <a:srgbClr val="6223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3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4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5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6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7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Fall Activities Binder by Slidesgo">
  <a:themeElements>
    <a:clrScheme name="Simple Light">
      <a:dk1>
        <a:srgbClr val="622300"/>
      </a:dk1>
      <a:lt1>
        <a:srgbClr val="AF4F4F"/>
      </a:lt1>
      <a:dk2>
        <a:srgbClr val="E5771C"/>
      </a:dk2>
      <a:lt2>
        <a:srgbClr val="EB9B00"/>
      </a:lt2>
      <a:accent1>
        <a:srgbClr val="EC4940"/>
      </a:accent1>
      <a:accent2>
        <a:srgbClr val="9F200A"/>
      </a:accent2>
      <a:accent3>
        <a:srgbClr val="7F7C18"/>
      </a:accent3>
      <a:accent4>
        <a:srgbClr val="AAA61E"/>
      </a:accent4>
      <a:accent5>
        <a:srgbClr val="76B5AF"/>
      </a:accent5>
      <a:accent6>
        <a:srgbClr val="FFC83A"/>
      </a:accent6>
      <a:hlink>
        <a:srgbClr val="6223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Fall Activities Binder by Slidesgo">
  <a:themeElements>
    <a:clrScheme name="Simple Light">
      <a:dk1>
        <a:srgbClr val="622300"/>
      </a:dk1>
      <a:lt1>
        <a:srgbClr val="AF4F4F"/>
      </a:lt1>
      <a:dk2>
        <a:srgbClr val="E5771C"/>
      </a:dk2>
      <a:lt2>
        <a:srgbClr val="EB9B00"/>
      </a:lt2>
      <a:accent1>
        <a:srgbClr val="EC4940"/>
      </a:accent1>
      <a:accent2>
        <a:srgbClr val="9F200A"/>
      </a:accent2>
      <a:accent3>
        <a:srgbClr val="7F7C18"/>
      </a:accent3>
      <a:accent4>
        <a:srgbClr val="AAA61E"/>
      </a:accent4>
      <a:accent5>
        <a:srgbClr val="76B5AF"/>
      </a:accent5>
      <a:accent6>
        <a:srgbClr val="FFC83A"/>
      </a:accent6>
      <a:hlink>
        <a:srgbClr val="6223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3_Fall Activities Binder by Slidesgo">
  <a:themeElements>
    <a:clrScheme name="Simple Light">
      <a:dk1>
        <a:srgbClr val="622300"/>
      </a:dk1>
      <a:lt1>
        <a:srgbClr val="AF4F4F"/>
      </a:lt1>
      <a:dk2>
        <a:srgbClr val="E5771C"/>
      </a:dk2>
      <a:lt2>
        <a:srgbClr val="EB9B00"/>
      </a:lt2>
      <a:accent1>
        <a:srgbClr val="EC4940"/>
      </a:accent1>
      <a:accent2>
        <a:srgbClr val="9F200A"/>
      </a:accent2>
      <a:accent3>
        <a:srgbClr val="7F7C18"/>
      </a:accent3>
      <a:accent4>
        <a:srgbClr val="AAA61E"/>
      </a:accent4>
      <a:accent5>
        <a:srgbClr val="76B5AF"/>
      </a:accent5>
      <a:accent6>
        <a:srgbClr val="FFC83A"/>
      </a:accent6>
      <a:hlink>
        <a:srgbClr val="6223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Fall Activities Binder by Slidesgo">
  <a:themeElements>
    <a:clrScheme name="Simple Light">
      <a:dk1>
        <a:srgbClr val="622300"/>
      </a:dk1>
      <a:lt1>
        <a:srgbClr val="AF4F4F"/>
      </a:lt1>
      <a:dk2>
        <a:srgbClr val="E5771C"/>
      </a:dk2>
      <a:lt2>
        <a:srgbClr val="EB9B00"/>
      </a:lt2>
      <a:accent1>
        <a:srgbClr val="EC4940"/>
      </a:accent1>
      <a:accent2>
        <a:srgbClr val="9F200A"/>
      </a:accent2>
      <a:accent3>
        <a:srgbClr val="7F7C18"/>
      </a:accent3>
      <a:accent4>
        <a:srgbClr val="AAA61E"/>
      </a:accent4>
      <a:accent5>
        <a:srgbClr val="76B5AF"/>
      </a:accent5>
      <a:accent6>
        <a:srgbClr val="FFC83A"/>
      </a:accent6>
      <a:hlink>
        <a:srgbClr val="6223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5_Fall Activities Binder by Slidesgo">
  <a:themeElements>
    <a:clrScheme name="Simple Light">
      <a:dk1>
        <a:srgbClr val="622300"/>
      </a:dk1>
      <a:lt1>
        <a:srgbClr val="AF4F4F"/>
      </a:lt1>
      <a:dk2>
        <a:srgbClr val="E5771C"/>
      </a:dk2>
      <a:lt2>
        <a:srgbClr val="EB9B00"/>
      </a:lt2>
      <a:accent1>
        <a:srgbClr val="EC4940"/>
      </a:accent1>
      <a:accent2>
        <a:srgbClr val="9F200A"/>
      </a:accent2>
      <a:accent3>
        <a:srgbClr val="7F7C18"/>
      </a:accent3>
      <a:accent4>
        <a:srgbClr val="AAA61E"/>
      </a:accent4>
      <a:accent5>
        <a:srgbClr val="76B5AF"/>
      </a:accent5>
      <a:accent6>
        <a:srgbClr val="FFC83A"/>
      </a:accent6>
      <a:hlink>
        <a:srgbClr val="6223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6_Fall Activities Binder by Slidesgo">
  <a:themeElements>
    <a:clrScheme name="Simple Light">
      <a:dk1>
        <a:srgbClr val="622300"/>
      </a:dk1>
      <a:lt1>
        <a:srgbClr val="AF4F4F"/>
      </a:lt1>
      <a:dk2>
        <a:srgbClr val="E5771C"/>
      </a:dk2>
      <a:lt2>
        <a:srgbClr val="EB9B00"/>
      </a:lt2>
      <a:accent1>
        <a:srgbClr val="EC4940"/>
      </a:accent1>
      <a:accent2>
        <a:srgbClr val="9F200A"/>
      </a:accent2>
      <a:accent3>
        <a:srgbClr val="7F7C18"/>
      </a:accent3>
      <a:accent4>
        <a:srgbClr val="AAA61E"/>
      </a:accent4>
      <a:accent5>
        <a:srgbClr val="76B5AF"/>
      </a:accent5>
      <a:accent6>
        <a:srgbClr val="FFC83A"/>
      </a:accent6>
      <a:hlink>
        <a:srgbClr val="6223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7_Fall Activities Binder by Slidesgo">
  <a:themeElements>
    <a:clrScheme name="Simple Light">
      <a:dk1>
        <a:srgbClr val="622300"/>
      </a:dk1>
      <a:lt1>
        <a:srgbClr val="AF4F4F"/>
      </a:lt1>
      <a:dk2>
        <a:srgbClr val="E5771C"/>
      </a:dk2>
      <a:lt2>
        <a:srgbClr val="EB9B00"/>
      </a:lt2>
      <a:accent1>
        <a:srgbClr val="EC4940"/>
      </a:accent1>
      <a:accent2>
        <a:srgbClr val="9F200A"/>
      </a:accent2>
      <a:accent3>
        <a:srgbClr val="7F7C18"/>
      </a:accent3>
      <a:accent4>
        <a:srgbClr val="AAA61E"/>
      </a:accent4>
      <a:accent5>
        <a:srgbClr val="76B5AF"/>
      </a:accent5>
      <a:accent6>
        <a:srgbClr val="FFC83A"/>
      </a:accent6>
      <a:hlink>
        <a:srgbClr val="6223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242</TotalTime>
  <Words>630</Words>
  <Application>Microsoft Office PowerPoint</Application>
  <PresentationFormat>Widescreen</PresentationFormat>
  <Paragraphs>181</Paragraphs>
  <Slides>22</Slides>
  <Notes>20</Notes>
  <HiddenSlides>0</HiddenSlides>
  <MMClips>1</MMClips>
  <ScaleCrop>false</ScaleCrop>
  <HeadingPairs>
    <vt:vector size="8" baseType="variant">
      <vt:variant>
        <vt:lpstr>Fonts Used</vt:lpstr>
      </vt:variant>
      <vt:variant>
        <vt:i4>22</vt:i4>
      </vt:variant>
      <vt:variant>
        <vt:lpstr>Theme</vt:lpstr>
      </vt:variant>
      <vt:variant>
        <vt:i4>16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22</vt:i4>
      </vt:variant>
    </vt:vector>
  </HeadingPairs>
  <TitlesOfParts>
    <vt:vector size="61" baseType="lpstr">
      <vt:lpstr>Calibri Light</vt:lpstr>
      <vt:lpstr>Delius Swash Caps</vt:lpstr>
      <vt:lpstr>Calibri</vt:lpstr>
      <vt:lpstr>Open Sans</vt:lpstr>
      <vt:lpstr>Arial Black</vt:lpstr>
      <vt:lpstr>Arial</vt:lpstr>
      <vt:lpstr>Montserrat</vt:lpstr>
      <vt:lpstr>Cambria Math</vt:lpstr>
      <vt:lpstr>UTM ViceroyJF</vt:lpstr>
      <vt:lpstr>Arial-Rounded</vt:lpstr>
      <vt:lpstr>Grand Hotel</vt:lpstr>
      <vt:lpstr>Times New Roman</vt:lpstr>
      <vt:lpstr>UTM Alberta Heavy</vt:lpstr>
      <vt:lpstr>SVN-Gretoon</vt:lpstr>
      <vt:lpstr>SVN-Billo</vt:lpstr>
      <vt:lpstr>UTM Wedding K&amp;T</vt:lpstr>
      <vt:lpstr>Arabia</vt:lpstr>
      <vt:lpstr>Tahoma</vt:lpstr>
      <vt:lpstr>UTM Seagull</vt:lpstr>
      <vt:lpstr>UTM Avenida</vt:lpstr>
      <vt:lpstr>UTM Showcard</vt:lpstr>
      <vt:lpstr>UVN Hoa Tay 1</vt:lpstr>
      <vt:lpstr>Fall Activities Binder by Slidesgo</vt:lpstr>
      <vt:lpstr>1_Fall Activities Binder by Slidesgo</vt:lpstr>
      <vt:lpstr>2_Fall Activities Binder by Slidesgo</vt:lpstr>
      <vt:lpstr>3_Fall Activities Binder by Slidesgo</vt:lpstr>
      <vt:lpstr>4_Fall Activities Binder by Slidesgo</vt:lpstr>
      <vt:lpstr>5_Fall Activities Binder by Slidesgo</vt:lpstr>
      <vt:lpstr>6_Fall Activities Binder by Slidesgo</vt:lpstr>
      <vt:lpstr>7_Fall Activities Binder by Slidesgo</vt:lpstr>
      <vt:lpstr>Office Theme</vt:lpstr>
      <vt:lpstr>1_Office Theme</vt:lpstr>
      <vt:lpstr>2_Office Theme</vt:lpstr>
      <vt:lpstr>3_Office Theme</vt:lpstr>
      <vt:lpstr>4_Office Theme</vt:lpstr>
      <vt:lpstr>5_Office Theme</vt:lpstr>
      <vt:lpstr>6_Office Theme</vt:lpstr>
      <vt:lpstr>7_Office Theme</vt:lpstr>
      <vt:lpstr>Equation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Những quà tặng tiếp theo sẽ được MĂNG NON cập nhật tại nhóm Măng Non – Tài liệu Tiểu học sau: https://www.facebook.com/groups/629898828017053  Mời thầy cô tham gia nhóm để chủ động cập nhật bài giảng điện tử lớp 4 và quà tặng hằng tuần  mới nhất nhé!  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Luyện tập Tr134</dc:title>
  <dc:subject>toán</dc:subject>
  <dc:creator>BICHTRAN</dc:creator>
  <cp:keywords>MĂNGNON</cp:keywords>
  <cp:lastModifiedBy>Nguyễn Thị Hồng Linh</cp:lastModifiedBy>
  <cp:revision>23</cp:revision>
  <dcterms:created xsi:type="dcterms:W3CDTF">2022-02-17T15:39:05Z</dcterms:created>
  <dcterms:modified xsi:type="dcterms:W3CDTF">2022-02-20T07:50:26Z</dcterms:modified>
</cp:coreProperties>
</file>